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0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A38D05E-624C-4E72-9AFB-8429971CA02F}" v="2" dt="2024-11-27T14:54:04.95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4" d="100"/>
          <a:sy n="64" d="100"/>
        </p:scale>
        <p:origin x="640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microsoft.com/office/2015/10/relationships/revisionInfo" Target="revisionInfo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3A38D05E-624C-4E72-9AFB-8429971CA02F}"/>
    <pc:docChg chg="custSel modSld modMainMaster">
      <pc:chgData name="LESUR Christophe SI" userId="a0bda02c-4e6d-4ba6-bae4-63d8a5b4dc4b" providerId="ADAL" clId="{3A38D05E-624C-4E72-9AFB-8429971CA02F}" dt="2024-11-27T14:54:20.430" v="3" actId="2696"/>
      <pc:docMkLst>
        <pc:docMk/>
      </pc:docMkLst>
      <pc:sldChg chg="addSp delSp modSp mod modClrScheme chgLayout">
        <pc:chgData name="LESUR Christophe SI" userId="a0bda02c-4e6d-4ba6-bae4-63d8a5b4dc4b" providerId="ADAL" clId="{3A38D05E-624C-4E72-9AFB-8429971CA02F}" dt="2024-11-27T14:54:08.725" v="2" actId="700"/>
        <pc:sldMkLst>
          <pc:docMk/>
          <pc:sldMk cId="0" sldId="262"/>
        </pc:sldMkLst>
        <pc:spChg chg="add del mod">
          <ac:chgData name="LESUR Christophe SI" userId="a0bda02c-4e6d-4ba6-bae4-63d8a5b4dc4b" providerId="ADAL" clId="{3A38D05E-624C-4E72-9AFB-8429971CA02F}" dt="2024-11-27T14:54:08.725" v="2" actId="700"/>
          <ac:spMkLst>
            <pc:docMk/>
            <pc:sldMk cId="0" sldId="262"/>
            <ac:spMk id="2" creationId="{4F95F2B7-A2D3-9D8D-D812-66BC9BF81296}"/>
          </ac:spMkLst>
        </pc:spChg>
        <pc:spChg chg="mod ord">
          <ac:chgData name="LESUR Christophe SI" userId="a0bda02c-4e6d-4ba6-bae4-63d8a5b4dc4b" providerId="ADAL" clId="{3A38D05E-624C-4E72-9AFB-8429971CA02F}" dt="2024-11-27T14:54:08.725" v="2" actId="700"/>
          <ac:spMkLst>
            <pc:docMk/>
            <pc:sldMk cId="0" sldId="262"/>
            <ac:spMk id="4098" creationId="{608BF1C2-3F30-4289-858F-DC7E9BF4D885}"/>
          </ac:spMkLst>
        </pc:spChg>
        <pc:picChg chg="del mod">
          <ac:chgData name="LESUR Christophe SI" userId="a0bda02c-4e6d-4ba6-bae4-63d8a5b4dc4b" providerId="ADAL" clId="{3A38D05E-624C-4E72-9AFB-8429971CA02F}" dt="2024-11-27T14:54:04.953" v="1" actId="478"/>
          <ac:picMkLst>
            <pc:docMk/>
            <pc:sldMk cId="0" sldId="262"/>
            <ac:picMk id="3" creationId="{5603D407-AFED-4AA0-B17F-3BED0337B747}"/>
          </ac:picMkLst>
        </pc:pic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2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2"/>
            <ac:spMk id="5122" creationId="{1972293C-17A9-465E-B4A0-7AFC2E77AF28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3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3"/>
            <ac:spMk id="6146" creationId="{78AE1863-B21E-47E8-8BF1-584F030622B6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4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4"/>
            <ac:spMk id="7170" creationId="{43EC789E-4B19-4B3C-87D7-A282C6558EDB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5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5"/>
            <ac:spMk id="8194" creationId="{6845E1FC-0BBB-4167-B552-80C67B3F27B1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6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6"/>
            <ac:spMk id="9218" creationId="{3CC5FA4C-57CF-4DD1-9F72-E6E4E7C99A0A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7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7"/>
            <ac:spMk id="10242" creationId="{86921F04-B940-43B5-9EAE-9A0FDF5BEF18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8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8"/>
            <ac:spMk id="13314" creationId="{1ABE6DDC-FA41-4FAE-BAC5-03069EF43ABB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79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79"/>
            <ac:spMk id="14338" creationId="{88154874-87D4-4FAA-BC90-2EAFB1CB03ED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0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0"/>
            <ac:spMk id="15362" creationId="{364B4B0D-4CD3-414F-B9E0-6C53AA4547B3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1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1"/>
            <ac:spMk id="16386" creationId="{F578E345-BD67-4DE8-81C9-4A0D7FC88E8E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2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2"/>
            <ac:spMk id="17410" creationId="{A0650C98-22B5-4200-9A1B-E641A6BAEB57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3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3"/>
            <ac:spMk id="18444" creationId="{1569E1E6-BA07-4055-9EDE-4E4449CFBF0A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4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4"/>
            <ac:spMk id="22538" creationId="{185D5CC3-D15D-4805-B7D3-DE3E985B05AA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5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5"/>
            <ac:spMk id="26626" creationId="{82C0C203-4312-4DBB-9C6A-A17BD4F33343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6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6"/>
            <ac:spMk id="27650" creationId="{9082C006-3473-418B-8A18-49740504CAEE}"/>
          </ac:spMkLst>
        </pc:spChg>
      </pc:sldChg>
      <pc:sldChg chg="modSp">
        <pc:chgData name="LESUR Christophe SI" userId="a0bda02c-4e6d-4ba6-bae4-63d8a5b4dc4b" providerId="ADAL" clId="{3A38D05E-624C-4E72-9AFB-8429971CA02F}" dt="2024-11-27T14:54:00.875" v="0"/>
        <pc:sldMkLst>
          <pc:docMk/>
          <pc:sldMk cId="0" sldId="287"/>
        </pc:sldMkLst>
        <pc:spChg chg="mod">
          <ac:chgData name="LESUR Christophe SI" userId="a0bda02c-4e6d-4ba6-bae4-63d8a5b4dc4b" providerId="ADAL" clId="{3A38D05E-624C-4E72-9AFB-8429971CA02F}" dt="2024-11-27T14:54:00.875" v="0"/>
          <ac:spMkLst>
            <pc:docMk/>
            <pc:sldMk cId="0" sldId="287"/>
            <ac:spMk id="28674" creationId="{F10EDF26-BE70-4A0A-8C1A-F5DEBA5F0588}"/>
          </ac:spMkLst>
        </pc:spChg>
      </pc:sldChg>
      <pc:sldMasterChg chg="delSldLayout modSldLayout">
        <pc:chgData name="LESUR Christophe SI" userId="a0bda02c-4e6d-4ba6-bae4-63d8a5b4dc4b" providerId="ADAL" clId="{3A38D05E-624C-4E72-9AFB-8429971CA02F}" dt="2024-11-27T14:54:20.430" v="3" actId="2696"/>
        <pc:sldMasterMkLst>
          <pc:docMk/>
          <pc:sldMasterMk cId="590584407" sldId="2147483738"/>
        </pc:sldMasterMkLst>
        <pc:sldLayoutChg chg="delSp del">
          <pc:chgData name="LESUR Christophe SI" userId="a0bda02c-4e6d-4ba6-bae4-63d8a5b4dc4b" providerId="ADAL" clId="{3A38D05E-624C-4E72-9AFB-8429971CA02F}" dt="2024-11-27T14:54:20.430" v="3" actId="2696"/>
          <pc:sldLayoutMkLst>
            <pc:docMk/>
            <pc:sldMasterMk cId="590584407" sldId="2147483738"/>
            <pc:sldLayoutMk cId="225829095" sldId="2147483742"/>
          </pc:sldLayoutMkLst>
          <pc:spChg chg="del">
            <ac:chgData name="LESUR Christophe SI" userId="a0bda02c-4e6d-4ba6-bae4-63d8a5b4dc4b" providerId="ADAL" clId="{3A38D05E-624C-4E72-9AFB-8429971CA02F}" dt="2024-11-27T14:54:00.875" v="0"/>
            <ac:spMkLst>
              <pc:docMk/>
              <pc:sldMasterMk cId="590584407" sldId="2147483738"/>
              <pc:sldLayoutMk cId="225829095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E24955-8C7B-414E-BC45-6004AB464B1F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FB2603-734B-4717-970E-4050F3F825E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1116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Espace réservé de l'image des diapositives 1">
            <a:extLst>
              <a:ext uri="{FF2B5EF4-FFF2-40B4-BE49-F238E27FC236}">
                <a16:creationId xmlns:a16="http://schemas.microsoft.com/office/drawing/2014/main" id="{F01E3EF7-B148-44B9-BBAA-27DABCB3A5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Espace réservé des commentaires 2">
            <a:extLst>
              <a:ext uri="{FF2B5EF4-FFF2-40B4-BE49-F238E27FC236}">
                <a16:creationId xmlns:a16="http://schemas.microsoft.com/office/drawing/2014/main" id="{D19BCCE4-2F6D-49D4-86FB-847DB26907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7651" name="Espace réservé du numéro de diapositive 3">
            <a:extLst>
              <a:ext uri="{FF2B5EF4-FFF2-40B4-BE49-F238E27FC236}">
                <a16:creationId xmlns:a16="http://schemas.microsoft.com/office/drawing/2014/main" id="{6E40BCEC-D366-4464-AC44-716594A670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64A7DA3-09CB-4991-A814-6167EA27A611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Espace réservé de l’image des diapositives 1">
            <a:extLst>
              <a:ext uri="{FF2B5EF4-FFF2-40B4-BE49-F238E27FC236}">
                <a16:creationId xmlns:a16="http://schemas.microsoft.com/office/drawing/2014/main" id="{9673495E-8303-4CAE-B07A-3ED03896A6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4" name="Espace réservé des commentaires 2">
            <a:extLst>
              <a:ext uri="{FF2B5EF4-FFF2-40B4-BE49-F238E27FC236}">
                <a16:creationId xmlns:a16="http://schemas.microsoft.com/office/drawing/2014/main" id="{32B3DF02-ADE8-4F35-8989-345B4DF1F9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 altLang="fr-FR"/>
          </a:p>
        </p:txBody>
      </p:sp>
      <p:sp>
        <p:nvSpPr>
          <p:cNvPr id="74755" name="Espace réservé du numéro de diapositive 3">
            <a:extLst>
              <a:ext uri="{FF2B5EF4-FFF2-40B4-BE49-F238E27FC236}">
                <a16:creationId xmlns:a16="http://schemas.microsoft.com/office/drawing/2014/main" id="{9C6FDBFB-6138-40E3-82B9-B53D0CD7A9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7686FD9-C1A3-406C-AFF2-C2B65CC37F8D}" type="slidenum">
              <a:rPr lang="fr-FR" altLang="fr-FR"/>
              <a:pPr/>
              <a:t>16</a:t>
            </a:fld>
            <a:endParaRPr lang="fr-FR" altLang="fr-F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46144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72980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73369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05844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11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4" Type="http://schemas.openxmlformats.org/officeDocument/2006/relationships/image" Target="../media/image8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96664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88154874-87D4-4FAA-BC90-2EAFB1CB03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(8)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BA5FD0F1-0AB8-4F4B-815C-FA6DFB44BA9B}"/>
              </a:ext>
            </a:extLst>
          </p:cNvPr>
          <p:cNvGrpSpPr>
            <a:grpSpLocks/>
          </p:cNvGrpSpPr>
          <p:nvPr/>
        </p:nvGrpSpPr>
        <p:grpSpPr bwMode="auto">
          <a:xfrm>
            <a:off x="6064250" y="1389063"/>
            <a:ext cx="3155950" cy="2270125"/>
            <a:chOff x="1887" y="1445"/>
            <a:chExt cx="1988" cy="1430"/>
          </a:xfrm>
        </p:grpSpPr>
        <p:sp>
          <p:nvSpPr>
            <p:cNvPr id="36301" name="Freeform 4">
              <a:extLst>
                <a:ext uri="{FF2B5EF4-FFF2-40B4-BE49-F238E27FC236}">
                  <a16:creationId xmlns:a16="http://schemas.microsoft.com/office/drawing/2014/main" id="{322B9F6F-06DA-4D93-BD77-6B80A2B52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59"/>
              <a:ext cx="1790" cy="1216"/>
            </a:xfrm>
            <a:custGeom>
              <a:avLst/>
              <a:gdLst>
                <a:gd name="T0" fmla="*/ 0 w 716"/>
                <a:gd name="T1" fmla="*/ 8648 h 456"/>
                <a:gd name="T2" fmla="*/ 0 w 716"/>
                <a:gd name="T3" fmla="*/ 0 h 456"/>
                <a:gd name="T4" fmla="*/ 11188 w 716"/>
                <a:gd name="T5" fmla="*/ 8648 h 456"/>
                <a:gd name="T6" fmla="*/ 0 w 716"/>
                <a:gd name="T7" fmla="*/ 8648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0" y="45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95" y="0"/>
                    <a:pt x="716" y="205"/>
                    <a:pt x="716" y="456"/>
                  </a:cubicBezTo>
                  <a:cubicBezTo>
                    <a:pt x="0" y="456"/>
                    <a:pt x="0" y="456"/>
                    <a:pt x="0" y="456"/>
                  </a:cubicBezTo>
                </a:path>
              </a:pathLst>
            </a:custGeom>
            <a:solidFill>
              <a:srgbClr val="D0D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2" name="Freeform 5">
              <a:extLst>
                <a:ext uri="{FF2B5EF4-FFF2-40B4-BE49-F238E27FC236}">
                  <a16:creationId xmlns:a16="http://schemas.microsoft.com/office/drawing/2014/main" id="{2AC75B05-9893-430D-8B10-5B45B766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88"/>
              <a:ext cx="1950" cy="1387"/>
            </a:xfrm>
            <a:custGeom>
              <a:avLst/>
              <a:gdLst>
                <a:gd name="T0" fmla="*/ 11188 w 780"/>
                <a:gd name="T1" fmla="*/ 9869 h 520"/>
                <a:gd name="T2" fmla="*/ 12188 w 780"/>
                <a:gd name="T3" fmla="*/ 9869 h 520"/>
                <a:gd name="T4" fmla="*/ 8438 w 780"/>
                <a:gd name="T5" fmla="*/ 2731 h 520"/>
                <a:gd name="T6" fmla="*/ 0 w 780"/>
                <a:gd name="T7" fmla="*/ 0 h 520"/>
                <a:gd name="T8" fmla="*/ 0 w 780"/>
                <a:gd name="T9" fmla="*/ 1216 h 520"/>
                <a:gd name="T10" fmla="*/ 11188 w 780"/>
                <a:gd name="T11" fmla="*/ 9869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716" y="520"/>
                  </a:moveTo>
                  <a:cubicBezTo>
                    <a:pt x="780" y="520"/>
                    <a:pt x="780" y="520"/>
                    <a:pt x="780" y="520"/>
                  </a:cubicBezTo>
                  <a:cubicBezTo>
                    <a:pt x="780" y="376"/>
                    <a:pt x="695" y="242"/>
                    <a:pt x="540" y="144"/>
                  </a:cubicBezTo>
                  <a:cubicBezTo>
                    <a:pt x="395" y="51"/>
                    <a:pt x="203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95" y="64"/>
                    <a:pt x="716" y="269"/>
                    <a:pt x="716" y="520"/>
                  </a:cubicBezTo>
                  <a:close/>
                </a:path>
              </a:pathLst>
            </a:custGeom>
            <a:solidFill>
              <a:srgbClr val="829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3" name="Freeform 6">
              <a:extLst>
                <a:ext uri="{FF2B5EF4-FFF2-40B4-BE49-F238E27FC236}">
                  <a16:creationId xmlns:a16="http://schemas.microsoft.com/office/drawing/2014/main" id="{F9D34D0F-9DD6-4114-9BA1-00B45F65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91"/>
              <a:ext cx="1950" cy="1384"/>
            </a:xfrm>
            <a:custGeom>
              <a:avLst/>
              <a:gdLst>
                <a:gd name="T0" fmla="*/ 113 w 780"/>
                <a:gd name="T1" fmla="*/ 0 h 519"/>
                <a:gd name="T2" fmla="*/ 0 w 780"/>
                <a:gd name="T3" fmla="*/ 192 h 519"/>
                <a:gd name="T4" fmla="*/ 20 w 780"/>
                <a:gd name="T5" fmla="*/ 419 h 519"/>
                <a:gd name="T6" fmla="*/ 520 w 780"/>
                <a:gd name="T7" fmla="*/ 435 h 519"/>
                <a:gd name="T8" fmla="*/ 1095 w 780"/>
                <a:gd name="T9" fmla="*/ 456 h 519"/>
                <a:gd name="T10" fmla="*/ 1675 w 780"/>
                <a:gd name="T11" fmla="*/ 512 h 519"/>
                <a:gd name="T12" fmla="*/ 2220 w 780"/>
                <a:gd name="T13" fmla="*/ 605 h 519"/>
                <a:gd name="T14" fmla="*/ 2750 w 780"/>
                <a:gd name="T15" fmla="*/ 683 h 519"/>
                <a:gd name="T16" fmla="*/ 3313 w 780"/>
                <a:gd name="T17" fmla="*/ 797 h 519"/>
                <a:gd name="T18" fmla="*/ 3863 w 780"/>
                <a:gd name="T19" fmla="*/ 931 h 519"/>
                <a:gd name="T20" fmla="*/ 4395 w 780"/>
                <a:gd name="T21" fmla="*/ 1080 h 519"/>
                <a:gd name="T22" fmla="*/ 4925 w 780"/>
                <a:gd name="T23" fmla="*/ 1229 h 519"/>
                <a:gd name="T24" fmla="*/ 5470 w 780"/>
                <a:gd name="T25" fmla="*/ 1459 h 519"/>
                <a:gd name="T26" fmla="*/ 6033 w 780"/>
                <a:gd name="T27" fmla="*/ 1685 h 519"/>
                <a:gd name="T28" fmla="*/ 6583 w 780"/>
                <a:gd name="T29" fmla="*/ 1955 h 519"/>
                <a:gd name="T30" fmla="*/ 7113 w 780"/>
                <a:gd name="T31" fmla="*/ 2275 h 519"/>
                <a:gd name="T32" fmla="*/ 7645 w 780"/>
                <a:gd name="T33" fmla="*/ 2560 h 519"/>
                <a:gd name="T34" fmla="*/ 8125 w 780"/>
                <a:gd name="T35" fmla="*/ 2901 h 519"/>
                <a:gd name="T36" fmla="*/ 8625 w 780"/>
                <a:gd name="T37" fmla="*/ 3277 h 519"/>
                <a:gd name="T38" fmla="*/ 9083 w 780"/>
                <a:gd name="T39" fmla="*/ 3661 h 519"/>
                <a:gd name="T40" fmla="*/ 9188 w 780"/>
                <a:gd name="T41" fmla="*/ 3677 h 519"/>
                <a:gd name="T42" fmla="*/ 9595 w 780"/>
                <a:gd name="T43" fmla="*/ 4096 h 519"/>
                <a:gd name="T44" fmla="*/ 9958 w 780"/>
                <a:gd name="T45" fmla="*/ 4552 h 519"/>
                <a:gd name="T46" fmla="*/ 10020 w 780"/>
                <a:gd name="T47" fmla="*/ 4643 h 519"/>
                <a:gd name="T48" fmla="*/ 10488 w 780"/>
                <a:gd name="T49" fmla="*/ 5043 h 519"/>
                <a:gd name="T50" fmla="*/ 10800 w 780"/>
                <a:gd name="T51" fmla="*/ 5667 h 519"/>
                <a:gd name="T52" fmla="*/ 10833 w 780"/>
                <a:gd name="T53" fmla="*/ 5896 h 519"/>
                <a:gd name="T54" fmla="*/ 11238 w 780"/>
                <a:gd name="T55" fmla="*/ 6315 h 519"/>
                <a:gd name="T56" fmla="*/ 11488 w 780"/>
                <a:gd name="T57" fmla="*/ 6997 h 519"/>
                <a:gd name="T58" fmla="*/ 11708 w 780"/>
                <a:gd name="T59" fmla="*/ 7680 h 519"/>
                <a:gd name="T60" fmla="*/ 11845 w 780"/>
                <a:gd name="T61" fmla="*/ 8363 h 519"/>
                <a:gd name="T62" fmla="*/ 11938 w 780"/>
                <a:gd name="T63" fmla="*/ 9045 h 519"/>
                <a:gd name="T64" fmla="*/ 11988 w 780"/>
                <a:gd name="T65" fmla="*/ 9749 h 519"/>
                <a:gd name="T66" fmla="*/ 11938 w 780"/>
                <a:gd name="T67" fmla="*/ 9843 h 519"/>
                <a:gd name="T68" fmla="*/ 8438 w 780"/>
                <a:gd name="T69" fmla="*/ 2709 h 5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19">
                  <a:moveTo>
                    <a:pt x="540" y="143"/>
                  </a:moveTo>
                  <a:cubicBezTo>
                    <a:pt x="397" y="52"/>
                    <a:pt x="20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4" y="8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6" y="21"/>
                    <a:pt x="11" y="18"/>
                    <a:pt x="15" y="13"/>
                  </a:cubicBezTo>
                  <a:cubicBezTo>
                    <a:pt x="19" y="19"/>
                    <a:pt x="25" y="23"/>
                    <a:pt x="33" y="23"/>
                  </a:cubicBezTo>
                  <a:cubicBezTo>
                    <a:pt x="40" y="23"/>
                    <a:pt x="47" y="19"/>
                    <a:pt x="51" y="14"/>
                  </a:cubicBezTo>
                  <a:cubicBezTo>
                    <a:pt x="55" y="20"/>
                    <a:pt x="62" y="24"/>
                    <a:pt x="70" y="24"/>
                  </a:cubicBezTo>
                  <a:cubicBezTo>
                    <a:pt x="77" y="24"/>
                    <a:pt x="83" y="21"/>
                    <a:pt x="87" y="16"/>
                  </a:cubicBezTo>
                  <a:cubicBezTo>
                    <a:pt x="91" y="23"/>
                    <a:pt x="98" y="27"/>
                    <a:pt x="107" y="27"/>
                  </a:cubicBezTo>
                  <a:cubicBezTo>
                    <a:pt x="113" y="27"/>
                    <a:pt x="118" y="25"/>
                    <a:pt x="123" y="21"/>
                  </a:cubicBezTo>
                  <a:cubicBezTo>
                    <a:pt x="126" y="27"/>
                    <a:pt x="134" y="32"/>
                    <a:pt x="142" y="32"/>
                  </a:cubicBezTo>
                  <a:cubicBezTo>
                    <a:pt x="148" y="32"/>
                    <a:pt x="153" y="29"/>
                    <a:pt x="158" y="25"/>
                  </a:cubicBezTo>
                  <a:cubicBezTo>
                    <a:pt x="162" y="32"/>
                    <a:pt x="169" y="36"/>
                    <a:pt x="176" y="36"/>
                  </a:cubicBezTo>
                  <a:cubicBezTo>
                    <a:pt x="183" y="36"/>
                    <a:pt x="188" y="33"/>
                    <a:pt x="192" y="29"/>
                  </a:cubicBezTo>
                  <a:cubicBezTo>
                    <a:pt x="196" y="37"/>
                    <a:pt x="204" y="42"/>
                    <a:pt x="212" y="42"/>
                  </a:cubicBezTo>
                  <a:cubicBezTo>
                    <a:pt x="218" y="42"/>
                    <a:pt x="223" y="40"/>
                    <a:pt x="227" y="37"/>
                  </a:cubicBezTo>
                  <a:cubicBezTo>
                    <a:pt x="230" y="44"/>
                    <a:pt x="238" y="49"/>
                    <a:pt x="247" y="49"/>
                  </a:cubicBezTo>
                  <a:cubicBezTo>
                    <a:pt x="252" y="49"/>
                    <a:pt x="257" y="47"/>
                    <a:pt x="261" y="44"/>
                  </a:cubicBezTo>
                  <a:cubicBezTo>
                    <a:pt x="264" y="51"/>
                    <a:pt x="272" y="57"/>
                    <a:pt x="281" y="57"/>
                  </a:cubicBezTo>
                  <a:cubicBezTo>
                    <a:pt x="286" y="57"/>
                    <a:pt x="291" y="55"/>
                    <a:pt x="294" y="52"/>
                  </a:cubicBezTo>
                  <a:cubicBezTo>
                    <a:pt x="298" y="60"/>
                    <a:pt x="306" y="65"/>
                    <a:pt x="315" y="65"/>
                  </a:cubicBezTo>
                  <a:cubicBezTo>
                    <a:pt x="320" y="65"/>
                    <a:pt x="325" y="64"/>
                    <a:pt x="329" y="61"/>
                  </a:cubicBezTo>
                  <a:cubicBezTo>
                    <a:pt x="331" y="70"/>
                    <a:pt x="340" y="77"/>
                    <a:pt x="350" y="77"/>
                  </a:cubicBezTo>
                  <a:cubicBezTo>
                    <a:pt x="355" y="77"/>
                    <a:pt x="360" y="75"/>
                    <a:pt x="364" y="72"/>
                  </a:cubicBezTo>
                  <a:cubicBezTo>
                    <a:pt x="366" y="82"/>
                    <a:pt x="375" y="89"/>
                    <a:pt x="386" y="89"/>
                  </a:cubicBezTo>
                  <a:cubicBezTo>
                    <a:pt x="391" y="89"/>
                    <a:pt x="395" y="88"/>
                    <a:pt x="398" y="85"/>
                  </a:cubicBezTo>
                  <a:cubicBezTo>
                    <a:pt x="401" y="95"/>
                    <a:pt x="410" y="103"/>
                    <a:pt x="421" y="103"/>
                  </a:cubicBezTo>
                  <a:cubicBezTo>
                    <a:pt x="425" y="103"/>
                    <a:pt x="429" y="102"/>
                    <a:pt x="433" y="100"/>
                  </a:cubicBezTo>
                  <a:cubicBezTo>
                    <a:pt x="434" y="111"/>
                    <a:pt x="443" y="120"/>
                    <a:pt x="455" y="120"/>
                  </a:cubicBezTo>
                  <a:cubicBezTo>
                    <a:pt x="459" y="120"/>
                    <a:pt x="463" y="118"/>
                    <a:pt x="467" y="116"/>
                  </a:cubicBezTo>
                  <a:cubicBezTo>
                    <a:pt x="468" y="127"/>
                    <a:pt x="478" y="135"/>
                    <a:pt x="489" y="135"/>
                  </a:cubicBezTo>
                  <a:cubicBezTo>
                    <a:pt x="492" y="135"/>
                    <a:pt x="495" y="134"/>
                    <a:pt x="497" y="133"/>
                  </a:cubicBezTo>
                  <a:cubicBezTo>
                    <a:pt x="499" y="145"/>
                    <a:pt x="508" y="153"/>
                    <a:pt x="520" y="153"/>
                  </a:cubicBezTo>
                  <a:cubicBezTo>
                    <a:pt x="523" y="153"/>
                    <a:pt x="526" y="153"/>
                    <a:pt x="529" y="151"/>
                  </a:cubicBezTo>
                  <a:cubicBezTo>
                    <a:pt x="529" y="163"/>
                    <a:pt x="540" y="173"/>
                    <a:pt x="552" y="173"/>
                  </a:cubicBezTo>
                  <a:cubicBezTo>
                    <a:pt x="554" y="173"/>
                    <a:pt x="557" y="173"/>
                    <a:pt x="559" y="172"/>
                  </a:cubicBezTo>
                  <a:cubicBezTo>
                    <a:pt x="560" y="184"/>
                    <a:pt x="569" y="193"/>
                    <a:pt x="581" y="193"/>
                  </a:cubicBezTo>
                  <a:cubicBezTo>
                    <a:pt x="584" y="193"/>
                    <a:pt x="586" y="193"/>
                    <a:pt x="588" y="192"/>
                  </a:cubicBezTo>
                  <a:cubicBezTo>
                    <a:pt x="588" y="193"/>
                    <a:pt x="588" y="193"/>
                    <a:pt x="588" y="194"/>
                  </a:cubicBezTo>
                  <a:cubicBezTo>
                    <a:pt x="588" y="206"/>
                    <a:pt x="598" y="216"/>
                    <a:pt x="610" y="216"/>
                  </a:cubicBezTo>
                  <a:cubicBezTo>
                    <a:pt x="612" y="216"/>
                    <a:pt x="613" y="216"/>
                    <a:pt x="614" y="216"/>
                  </a:cubicBezTo>
                  <a:cubicBezTo>
                    <a:pt x="614" y="216"/>
                    <a:pt x="614" y="217"/>
                    <a:pt x="614" y="217"/>
                  </a:cubicBezTo>
                  <a:cubicBezTo>
                    <a:pt x="614" y="230"/>
                    <a:pt x="624" y="240"/>
                    <a:pt x="637" y="240"/>
                  </a:cubicBezTo>
                  <a:cubicBezTo>
                    <a:pt x="638" y="240"/>
                    <a:pt x="640" y="240"/>
                    <a:pt x="641" y="239"/>
                  </a:cubicBezTo>
                  <a:cubicBezTo>
                    <a:pt x="641" y="241"/>
                    <a:pt x="641" y="243"/>
                    <a:pt x="641" y="245"/>
                  </a:cubicBezTo>
                  <a:cubicBezTo>
                    <a:pt x="641" y="257"/>
                    <a:pt x="651" y="267"/>
                    <a:pt x="663" y="267"/>
                  </a:cubicBezTo>
                  <a:cubicBezTo>
                    <a:pt x="666" y="267"/>
                    <a:pt x="669" y="267"/>
                    <a:pt x="671" y="266"/>
                  </a:cubicBezTo>
                  <a:cubicBezTo>
                    <a:pt x="669" y="269"/>
                    <a:pt x="668" y="273"/>
                    <a:pt x="668" y="277"/>
                  </a:cubicBezTo>
                  <a:cubicBezTo>
                    <a:pt x="668" y="289"/>
                    <a:pt x="678" y="299"/>
                    <a:pt x="691" y="299"/>
                  </a:cubicBezTo>
                  <a:cubicBezTo>
                    <a:pt x="693" y="299"/>
                    <a:pt x="695" y="299"/>
                    <a:pt x="697" y="298"/>
                  </a:cubicBezTo>
                  <a:cubicBezTo>
                    <a:pt x="695" y="302"/>
                    <a:pt x="693" y="306"/>
                    <a:pt x="693" y="311"/>
                  </a:cubicBezTo>
                  <a:cubicBezTo>
                    <a:pt x="693" y="323"/>
                    <a:pt x="703" y="333"/>
                    <a:pt x="716" y="333"/>
                  </a:cubicBezTo>
                  <a:cubicBezTo>
                    <a:pt x="717" y="333"/>
                    <a:pt x="718" y="333"/>
                    <a:pt x="719" y="333"/>
                  </a:cubicBezTo>
                  <a:cubicBezTo>
                    <a:pt x="716" y="337"/>
                    <a:pt x="714" y="342"/>
                    <a:pt x="714" y="347"/>
                  </a:cubicBezTo>
                  <a:cubicBezTo>
                    <a:pt x="714" y="359"/>
                    <a:pt x="723" y="369"/>
                    <a:pt x="735" y="369"/>
                  </a:cubicBezTo>
                  <a:cubicBezTo>
                    <a:pt x="732" y="373"/>
                    <a:pt x="731" y="378"/>
                    <a:pt x="731" y="383"/>
                  </a:cubicBezTo>
                  <a:cubicBezTo>
                    <a:pt x="731" y="394"/>
                    <a:pt x="739" y="403"/>
                    <a:pt x="749" y="405"/>
                  </a:cubicBezTo>
                  <a:cubicBezTo>
                    <a:pt x="745" y="409"/>
                    <a:pt x="743" y="414"/>
                    <a:pt x="743" y="420"/>
                  </a:cubicBezTo>
                  <a:cubicBezTo>
                    <a:pt x="743" y="430"/>
                    <a:pt x="749" y="438"/>
                    <a:pt x="758" y="441"/>
                  </a:cubicBezTo>
                  <a:cubicBezTo>
                    <a:pt x="754" y="446"/>
                    <a:pt x="751" y="451"/>
                    <a:pt x="751" y="457"/>
                  </a:cubicBezTo>
                  <a:cubicBezTo>
                    <a:pt x="751" y="466"/>
                    <a:pt x="757" y="474"/>
                    <a:pt x="764" y="477"/>
                  </a:cubicBezTo>
                  <a:cubicBezTo>
                    <a:pt x="759" y="482"/>
                    <a:pt x="756" y="488"/>
                    <a:pt x="756" y="495"/>
                  </a:cubicBezTo>
                  <a:cubicBezTo>
                    <a:pt x="756" y="503"/>
                    <a:pt x="761" y="510"/>
                    <a:pt x="767" y="514"/>
                  </a:cubicBezTo>
                  <a:cubicBezTo>
                    <a:pt x="767" y="514"/>
                    <a:pt x="766" y="515"/>
                    <a:pt x="766" y="515"/>
                  </a:cubicBezTo>
                  <a:cubicBezTo>
                    <a:pt x="764" y="516"/>
                    <a:pt x="764" y="518"/>
                    <a:pt x="764" y="519"/>
                  </a:cubicBezTo>
                  <a:cubicBezTo>
                    <a:pt x="780" y="519"/>
                    <a:pt x="780" y="519"/>
                    <a:pt x="780" y="519"/>
                  </a:cubicBezTo>
                  <a:cubicBezTo>
                    <a:pt x="780" y="375"/>
                    <a:pt x="695" y="241"/>
                    <a:pt x="540" y="143"/>
                  </a:cubicBezTo>
                  <a:close/>
                </a:path>
              </a:pathLst>
            </a:custGeom>
            <a:solidFill>
              <a:srgbClr val="3E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4" name="Freeform 7">
              <a:extLst>
                <a:ext uri="{FF2B5EF4-FFF2-40B4-BE49-F238E27FC236}">
                  <a16:creationId xmlns:a16="http://schemas.microsoft.com/office/drawing/2014/main" id="{AAF9F7C7-589A-4432-AE1E-6D88D31D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3"/>
              <a:ext cx="1843" cy="1272"/>
            </a:xfrm>
            <a:custGeom>
              <a:avLst/>
              <a:gdLst>
                <a:gd name="T0" fmla="*/ 2626 w 737"/>
                <a:gd name="T1" fmla="*/ 1059 h 477"/>
                <a:gd name="T2" fmla="*/ 3126 w 737"/>
                <a:gd name="T3" fmla="*/ 1173 h 477"/>
                <a:gd name="T4" fmla="*/ 3646 w 737"/>
                <a:gd name="T5" fmla="*/ 1288 h 477"/>
                <a:gd name="T6" fmla="*/ 4159 w 737"/>
                <a:gd name="T7" fmla="*/ 1443 h 477"/>
                <a:gd name="T8" fmla="*/ 4679 w 737"/>
                <a:gd name="T9" fmla="*/ 1613 h 477"/>
                <a:gd name="T10" fmla="*/ 5179 w 737"/>
                <a:gd name="T11" fmla="*/ 1800 h 477"/>
                <a:gd name="T12" fmla="*/ 5659 w 737"/>
                <a:gd name="T13" fmla="*/ 2013 h 477"/>
                <a:gd name="T14" fmla="*/ 6159 w 737"/>
                <a:gd name="T15" fmla="*/ 2253 h 477"/>
                <a:gd name="T16" fmla="*/ 6647 w 737"/>
                <a:gd name="T17" fmla="*/ 2504 h 477"/>
                <a:gd name="T18" fmla="*/ 7117 w 737"/>
                <a:gd name="T19" fmla="*/ 2787 h 477"/>
                <a:gd name="T20" fmla="*/ 7567 w 737"/>
                <a:gd name="T21" fmla="*/ 3107 h 477"/>
                <a:gd name="T22" fmla="*/ 8022 w 737"/>
                <a:gd name="T23" fmla="*/ 3435 h 477"/>
                <a:gd name="T24" fmla="*/ 8460 w 737"/>
                <a:gd name="T25" fmla="*/ 3789 h 477"/>
                <a:gd name="T26" fmla="*/ 8867 w 737"/>
                <a:gd name="T27" fmla="*/ 4189 h 477"/>
                <a:gd name="T28" fmla="*/ 8930 w 737"/>
                <a:gd name="T29" fmla="*/ 4211 h 477"/>
                <a:gd name="T30" fmla="*/ 9305 w 737"/>
                <a:gd name="T31" fmla="*/ 4629 h 477"/>
                <a:gd name="T32" fmla="*/ 9630 w 737"/>
                <a:gd name="T33" fmla="*/ 5064 h 477"/>
                <a:gd name="T34" fmla="*/ 9650 w 737"/>
                <a:gd name="T35" fmla="*/ 5141 h 477"/>
                <a:gd name="T36" fmla="*/ 9963 w 737"/>
                <a:gd name="T37" fmla="*/ 5667 h 477"/>
                <a:gd name="T38" fmla="*/ 10225 w 737"/>
                <a:gd name="T39" fmla="*/ 6200 h 477"/>
                <a:gd name="T40" fmla="*/ 10463 w 737"/>
                <a:gd name="T41" fmla="*/ 6771 h 477"/>
                <a:gd name="T42" fmla="*/ 10650 w 737"/>
                <a:gd name="T43" fmla="*/ 7395 h 477"/>
                <a:gd name="T44" fmla="*/ 10775 w 737"/>
                <a:gd name="T45" fmla="*/ 8000 h 477"/>
                <a:gd name="T46" fmla="*/ 10838 w 737"/>
                <a:gd name="T47" fmla="*/ 8648 h 477"/>
                <a:gd name="T48" fmla="*/ 10963 w 737"/>
                <a:gd name="T49" fmla="*/ 9045 h 477"/>
                <a:gd name="T50" fmla="*/ 11401 w 737"/>
                <a:gd name="T51" fmla="*/ 8968 h 477"/>
                <a:gd name="T52" fmla="*/ 11351 w 737"/>
                <a:gd name="T53" fmla="*/ 8285 h 477"/>
                <a:gd name="T54" fmla="*/ 11256 w 737"/>
                <a:gd name="T55" fmla="*/ 7645 h 477"/>
                <a:gd name="T56" fmla="*/ 11088 w 737"/>
                <a:gd name="T57" fmla="*/ 6997 h 477"/>
                <a:gd name="T58" fmla="*/ 10880 w 737"/>
                <a:gd name="T59" fmla="*/ 6371 h 477"/>
                <a:gd name="T60" fmla="*/ 10618 w 737"/>
                <a:gd name="T61" fmla="*/ 5803 h 477"/>
                <a:gd name="T62" fmla="*/ 10305 w 737"/>
                <a:gd name="T63" fmla="*/ 5256 h 477"/>
                <a:gd name="T64" fmla="*/ 9975 w 737"/>
                <a:gd name="T65" fmla="*/ 4723 h 477"/>
                <a:gd name="T66" fmla="*/ 9975 w 737"/>
                <a:gd name="T67" fmla="*/ 4664 h 477"/>
                <a:gd name="T68" fmla="*/ 9600 w 737"/>
                <a:gd name="T69" fmla="*/ 4245 h 477"/>
                <a:gd name="T70" fmla="*/ 9255 w 737"/>
                <a:gd name="T71" fmla="*/ 3789 h 477"/>
                <a:gd name="T72" fmla="*/ 9210 w 737"/>
                <a:gd name="T73" fmla="*/ 3776 h 477"/>
                <a:gd name="T74" fmla="*/ 8785 w 737"/>
                <a:gd name="T75" fmla="*/ 3379 h 477"/>
                <a:gd name="T76" fmla="*/ 8367 w 737"/>
                <a:gd name="T77" fmla="*/ 2995 h 477"/>
                <a:gd name="T78" fmla="*/ 7910 w 737"/>
                <a:gd name="T79" fmla="*/ 2637 h 477"/>
                <a:gd name="T80" fmla="*/ 7442 w 737"/>
                <a:gd name="T81" fmla="*/ 2312 h 477"/>
                <a:gd name="T82" fmla="*/ 6972 w 737"/>
                <a:gd name="T83" fmla="*/ 2013 h 477"/>
                <a:gd name="T84" fmla="*/ 6492 w 737"/>
                <a:gd name="T85" fmla="*/ 1728 h 477"/>
                <a:gd name="T86" fmla="*/ 5992 w 737"/>
                <a:gd name="T87" fmla="*/ 1480 h 477"/>
                <a:gd name="T88" fmla="*/ 5491 w 737"/>
                <a:gd name="T89" fmla="*/ 1251 h 477"/>
                <a:gd name="T90" fmla="*/ 4991 w 737"/>
                <a:gd name="T91" fmla="*/ 1045 h 477"/>
                <a:gd name="T92" fmla="*/ 4471 w 737"/>
                <a:gd name="T93" fmla="*/ 853 h 477"/>
                <a:gd name="T94" fmla="*/ 3959 w 737"/>
                <a:gd name="T95" fmla="*/ 704 h 477"/>
                <a:gd name="T96" fmla="*/ 3438 w 737"/>
                <a:gd name="T97" fmla="*/ 568 h 477"/>
                <a:gd name="T98" fmla="*/ 2908 w 737"/>
                <a:gd name="T99" fmla="*/ 435 h 477"/>
                <a:gd name="T100" fmla="*/ 2396 w 737"/>
                <a:gd name="T101" fmla="*/ 341 h 477"/>
                <a:gd name="T102" fmla="*/ 1863 w 737"/>
                <a:gd name="T103" fmla="*/ 264 h 477"/>
                <a:gd name="T104" fmla="*/ 1333 w 737"/>
                <a:gd name="T105" fmla="*/ 205 h 477"/>
                <a:gd name="T106" fmla="*/ 800 w 737"/>
                <a:gd name="T107" fmla="*/ 171 h 477"/>
                <a:gd name="T108" fmla="*/ 270 w 737"/>
                <a:gd name="T109" fmla="*/ 149 h 477"/>
                <a:gd name="T110" fmla="*/ 0 w 737"/>
                <a:gd name="T111" fmla="*/ 0 h 477"/>
                <a:gd name="T112" fmla="*/ 0 w 737"/>
                <a:gd name="T113" fmla="*/ 227 h 477"/>
                <a:gd name="T114" fmla="*/ 0 w 737"/>
                <a:gd name="T115" fmla="*/ 589 h 477"/>
                <a:gd name="T116" fmla="*/ 0 w 737"/>
                <a:gd name="T117" fmla="*/ 819 h 477"/>
                <a:gd name="T118" fmla="*/ 520 w 737"/>
                <a:gd name="T119" fmla="*/ 832 h 477"/>
                <a:gd name="T120" fmla="*/ 1050 w 737"/>
                <a:gd name="T121" fmla="*/ 853 h 477"/>
                <a:gd name="T122" fmla="*/ 1583 w 737"/>
                <a:gd name="T123" fmla="*/ 909 h 477"/>
                <a:gd name="T124" fmla="*/ 2096 w 737"/>
                <a:gd name="T125" fmla="*/ 968 h 4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7">
                  <a:moveTo>
                    <a:pt x="149" y="46"/>
                  </a:moveTo>
                  <a:cubicBezTo>
                    <a:pt x="153" y="52"/>
                    <a:pt x="160" y="56"/>
                    <a:pt x="168" y="56"/>
                  </a:cubicBezTo>
                  <a:cubicBezTo>
                    <a:pt x="173" y="56"/>
                    <a:pt x="178" y="54"/>
                    <a:pt x="182" y="51"/>
                  </a:cubicBezTo>
                  <a:cubicBezTo>
                    <a:pt x="186" y="57"/>
                    <a:pt x="193" y="62"/>
                    <a:pt x="200" y="62"/>
                  </a:cubicBezTo>
                  <a:cubicBezTo>
                    <a:pt x="206" y="62"/>
                    <a:pt x="210" y="60"/>
                    <a:pt x="214" y="57"/>
                  </a:cubicBezTo>
                  <a:cubicBezTo>
                    <a:pt x="218" y="64"/>
                    <a:pt x="225" y="68"/>
                    <a:pt x="233" y="68"/>
                  </a:cubicBezTo>
                  <a:cubicBezTo>
                    <a:pt x="238" y="68"/>
                    <a:pt x="243" y="67"/>
                    <a:pt x="246" y="64"/>
                  </a:cubicBezTo>
                  <a:cubicBezTo>
                    <a:pt x="250" y="71"/>
                    <a:pt x="257" y="76"/>
                    <a:pt x="266" y="76"/>
                  </a:cubicBezTo>
                  <a:cubicBezTo>
                    <a:pt x="271" y="76"/>
                    <a:pt x="275" y="74"/>
                    <a:pt x="279" y="72"/>
                  </a:cubicBezTo>
                  <a:cubicBezTo>
                    <a:pt x="282" y="79"/>
                    <a:pt x="290" y="85"/>
                    <a:pt x="299" y="85"/>
                  </a:cubicBezTo>
                  <a:cubicBezTo>
                    <a:pt x="303" y="85"/>
                    <a:pt x="307" y="84"/>
                    <a:pt x="310" y="81"/>
                  </a:cubicBezTo>
                  <a:cubicBezTo>
                    <a:pt x="314" y="89"/>
                    <a:pt x="322" y="95"/>
                    <a:pt x="331" y="95"/>
                  </a:cubicBezTo>
                  <a:cubicBezTo>
                    <a:pt x="335" y="95"/>
                    <a:pt x="339" y="94"/>
                    <a:pt x="342" y="92"/>
                  </a:cubicBezTo>
                  <a:cubicBezTo>
                    <a:pt x="345" y="100"/>
                    <a:pt x="353" y="106"/>
                    <a:pt x="362" y="106"/>
                  </a:cubicBezTo>
                  <a:cubicBezTo>
                    <a:pt x="366" y="106"/>
                    <a:pt x="370" y="105"/>
                    <a:pt x="373" y="103"/>
                  </a:cubicBezTo>
                  <a:cubicBezTo>
                    <a:pt x="376" y="112"/>
                    <a:pt x="384" y="119"/>
                    <a:pt x="394" y="119"/>
                  </a:cubicBezTo>
                  <a:cubicBezTo>
                    <a:pt x="397" y="119"/>
                    <a:pt x="401" y="118"/>
                    <a:pt x="404" y="116"/>
                  </a:cubicBezTo>
                  <a:cubicBezTo>
                    <a:pt x="406" y="126"/>
                    <a:pt x="415" y="132"/>
                    <a:pt x="425" y="132"/>
                  </a:cubicBezTo>
                  <a:cubicBezTo>
                    <a:pt x="428" y="132"/>
                    <a:pt x="431" y="132"/>
                    <a:pt x="434" y="130"/>
                  </a:cubicBezTo>
                  <a:cubicBezTo>
                    <a:pt x="436" y="140"/>
                    <a:pt x="445" y="147"/>
                    <a:pt x="455" y="147"/>
                  </a:cubicBezTo>
                  <a:cubicBezTo>
                    <a:pt x="458" y="147"/>
                    <a:pt x="460" y="147"/>
                    <a:pt x="463" y="146"/>
                  </a:cubicBezTo>
                  <a:cubicBezTo>
                    <a:pt x="465" y="156"/>
                    <a:pt x="474" y="164"/>
                    <a:pt x="484" y="164"/>
                  </a:cubicBezTo>
                  <a:cubicBezTo>
                    <a:pt x="487" y="164"/>
                    <a:pt x="489" y="163"/>
                    <a:pt x="491" y="163"/>
                  </a:cubicBezTo>
                  <a:cubicBezTo>
                    <a:pt x="493" y="173"/>
                    <a:pt x="502" y="181"/>
                    <a:pt x="513" y="181"/>
                  </a:cubicBezTo>
                  <a:cubicBezTo>
                    <a:pt x="515" y="181"/>
                    <a:pt x="517" y="181"/>
                    <a:pt x="519" y="180"/>
                  </a:cubicBezTo>
                  <a:cubicBezTo>
                    <a:pt x="520" y="192"/>
                    <a:pt x="529" y="200"/>
                    <a:pt x="541" y="200"/>
                  </a:cubicBezTo>
                  <a:cubicBezTo>
                    <a:pt x="542" y="200"/>
                    <a:pt x="544" y="200"/>
                    <a:pt x="545" y="200"/>
                  </a:cubicBezTo>
                  <a:cubicBezTo>
                    <a:pt x="546" y="212"/>
                    <a:pt x="555" y="221"/>
                    <a:pt x="567" y="221"/>
                  </a:cubicBezTo>
                  <a:cubicBezTo>
                    <a:pt x="568" y="221"/>
                    <a:pt x="570" y="221"/>
                    <a:pt x="571" y="221"/>
                  </a:cubicBezTo>
                  <a:cubicBezTo>
                    <a:pt x="571" y="221"/>
                    <a:pt x="571" y="222"/>
                    <a:pt x="571" y="222"/>
                  </a:cubicBezTo>
                  <a:cubicBezTo>
                    <a:pt x="571" y="234"/>
                    <a:pt x="580" y="244"/>
                    <a:pt x="592" y="244"/>
                  </a:cubicBezTo>
                  <a:cubicBezTo>
                    <a:pt x="593" y="244"/>
                    <a:pt x="594" y="244"/>
                    <a:pt x="595" y="244"/>
                  </a:cubicBezTo>
                  <a:cubicBezTo>
                    <a:pt x="594" y="244"/>
                    <a:pt x="594" y="245"/>
                    <a:pt x="594" y="246"/>
                  </a:cubicBezTo>
                  <a:cubicBezTo>
                    <a:pt x="594" y="258"/>
                    <a:pt x="604" y="267"/>
                    <a:pt x="616" y="267"/>
                  </a:cubicBezTo>
                  <a:cubicBezTo>
                    <a:pt x="616" y="267"/>
                    <a:pt x="617" y="267"/>
                    <a:pt x="617" y="267"/>
                  </a:cubicBezTo>
                  <a:cubicBezTo>
                    <a:pt x="617" y="269"/>
                    <a:pt x="617" y="270"/>
                    <a:pt x="617" y="271"/>
                  </a:cubicBezTo>
                  <a:cubicBezTo>
                    <a:pt x="617" y="283"/>
                    <a:pt x="626" y="292"/>
                    <a:pt x="637" y="293"/>
                  </a:cubicBezTo>
                  <a:cubicBezTo>
                    <a:pt x="637" y="295"/>
                    <a:pt x="637" y="297"/>
                    <a:pt x="637" y="299"/>
                  </a:cubicBezTo>
                  <a:cubicBezTo>
                    <a:pt x="637" y="310"/>
                    <a:pt x="645" y="319"/>
                    <a:pt x="655" y="320"/>
                  </a:cubicBezTo>
                  <a:cubicBezTo>
                    <a:pt x="655" y="322"/>
                    <a:pt x="654" y="325"/>
                    <a:pt x="654" y="327"/>
                  </a:cubicBezTo>
                  <a:cubicBezTo>
                    <a:pt x="654" y="337"/>
                    <a:pt x="661" y="346"/>
                    <a:pt x="671" y="348"/>
                  </a:cubicBezTo>
                  <a:cubicBezTo>
                    <a:pt x="670" y="351"/>
                    <a:pt x="669" y="354"/>
                    <a:pt x="669" y="357"/>
                  </a:cubicBezTo>
                  <a:cubicBezTo>
                    <a:pt x="669" y="367"/>
                    <a:pt x="675" y="375"/>
                    <a:pt x="684" y="378"/>
                  </a:cubicBezTo>
                  <a:cubicBezTo>
                    <a:pt x="682" y="382"/>
                    <a:pt x="681" y="386"/>
                    <a:pt x="681" y="390"/>
                  </a:cubicBezTo>
                  <a:cubicBezTo>
                    <a:pt x="681" y="398"/>
                    <a:pt x="686" y="406"/>
                    <a:pt x="693" y="409"/>
                  </a:cubicBezTo>
                  <a:cubicBezTo>
                    <a:pt x="690" y="413"/>
                    <a:pt x="689" y="418"/>
                    <a:pt x="689" y="422"/>
                  </a:cubicBezTo>
                  <a:cubicBezTo>
                    <a:pt x="689" y="430"/>
                    <a:pt x="693" y="437"/>
                    <a:pt x="699" y="441"/>
                  </a:cubicBezTo>
                  <a:cubicBezTo>
                    <a:pt x="695" y="445"/>
                    <a:pt x="693" y="450"/>
                    <a:pt x="693" y="456"/>
                  </a:cubicBezTo>
                  <a:cubicBezTo>
                    <a:pt x="693" y="463"/>
                    <a:pt x="697" y="470"/>
                    <a:pt x="702" y="474"/>
                  </a:cubicBezTo>
                  <a:cubicBezTo>
                    <a:pt x="702" y="475"/>
                    <a:pt x="701" y="476"/>
                    <a:pt x="701" y="477"/>
                  </a:cubicBezTo>
                  <a:cubicBezTo>
                    <a:pt x="731" y="477"/>
                    <a:pt x="731" y="477"/>
                    <a:pt x="731" y="477"/>
                  </a:cubicBezTo>
                  <a:cubicBezTo>
                    <a:pt x="731" y="476"/>
                    <a:pt x="730" y="474"/>
                    <a:pt x="729" y="473"/>
                  </a:cubicBezTo>
                  <a:cubicBezTo>
                    <a:pt x="734" y="469"/>
                    <a:pt x="737" y="463"/>
                    <a:pt x="737" y="456"/>
                  </a:cubicBezTo>
                  <a:cubicBezTo>
                    <a:pt x="737" y="448"/>
                    <a:pt x="732" y="441"/>
                    <a:pt x="726" y="437"/>
                  </a:cubicBezTo>
                  <a:cubicBezTo>
                    <a:pt x="730" y="434"/>
                    <a:pt x="732" y="428"/>
                    <a:pt x="732" y="422"/>
                  </a:cubicBezTo>
                  <a:cubicBezTo>
                    <a:pt x="732" y="414"/>
                    <a:pt x="727" y="406"/>
                    <a:pt x="720" y="403"/>
                  </a:cubicBezTo>
                  <a:cubicBezTo>
                    <a:pt x="723" y="399"/>
                    <a:pt x="724" y="395"/>
                    <a:pt x="724" y="390"/>
                  </a:cubicBezTo>
                  <a:cubicBezTo>
                    <a:pt x="724" y="380"/>
                    <a:pt x="718" y="372"/>
                    <a:pt x="709" y="369"/>
                  </a:cubicBezTo>
                  <a:cubicBezTo>
                    <a:pt x="711" y="366"/>
                    <a:pt x="712" y="362"/>
                    <a:pt x="712" y="357"/>
                  </a:cubicBezTo>
                  <a:cubicBezTo>
                    <a:pt x="712" y="347"/>
                    <a:pt x="705" y="339"/>
                    <a:pt x="696" y="336"/>
                  </a:cubicBezTo>
                  <a:cubicBezTo>
                    <a:pt x="697" y="334"/>
                    <a:pt x="698" y="330"/>
                    <a:pt x="698" y="327"/>
                  </a:cubicBezTo>
                  <a:cubicBezTo>
                    <a:pt x="698" y="316"/>
                    <a:pt x="690" y="307"/>
                    <a:pt x="679" y="306"/>
                  </a:cubicBezTo>
                  <a:cubicBezTo>
                    <a:pt x="680" y="303"/>
                    <a:pt x="680" y="301"/>
                    <a:pt x="680" y="299"/>
                  </a:cubicBezTo>
                  <a:cubicBezTo>
                    <a:pt x="680" y="287"/>
                    <a:pt x="671" y="277"/>
                    <a:pt x="659" y="277"/>
                  </a:cubicBezTo>
                  <a:cubicBezTo>
                    <a:pt x="660" y="275"/>
                    <a:pt x="660" y="273"/>
                    <a:pt x="660" y="271"/>
                  </a:cubicBezTo>
                  <a:cubicBezTo>
                    <a:pt x="660" y="259"/>
                    <a:pt x="650" y="249"/>
                    <a:pt x="638" y="249"/>
                  </a:cubicBezTo>
                  <a:cubicBezTo>
                    <a:pt x="638" y="249"/>
                    <a:pt x="638" y="249"/>
                    <a:pt x="638" y="249"/>
                  </a:cubicBezTo>
                  <a:cubicBezTo>
                    <a:pt x="638" y="248"/>
                    <a:pt x="638" y="247"/>
                    <a:pt x="638" y="246"/>
                  </a:cubicBezTo>
                  <a:cubicBezTo>
                    <a:pt x="638" y="234"/>
                    <a:pt x="628" y="224"/>
                    <a:pt x="616" y="224"/>
                  </a:cubicBezTo>
                  <a:cubicBezTo>
                    <a:pt x="616" y="224"/>
                    <a:pt x="615" y="224"/>
                    <a:pt x="614" y="224"/>
                  </a:cubicBezTo>
                  <a:cubicBezTo>
                    <a:pt x="614" y="223"/>
                    <a:pt x="614" y="223"/>
                    <a:pt x="614" y="222"/>
                  </a:cubicBezTo>
                  <a:cubicBezTo>
                    <a:pt x="614" y="210"/>
                    <a:pt x="605" y="200"/>
                    <a:pt x="592" y="200"/>
                  </a:cubicBezTo>
                  <a:cubicBezTo>
                    <a:pt x="591" y="200"/>
                    <a:pt x="590" y="200"/>
                    <a:pt x="589" y="200"/>
                  </a:cubicBezTo>
                  <a:cubicBezTo>
                    <a:pt x="589" y="200"/>
                    <a:pt x="589" y="200"/>
                    <a:pt x="589" y="199"/>
                  </a:cubicBezTo>
                  <a:cubicBezTo>
                    <a:pt x="589" y="187"/>
                    <a:pt x="579" y="178"/>
                    <a:pt x="567" y="178"/>
                  </a:cubicBezTo>
                  <a:cubicBezTo>
                    <a:pt x="566" y="178"/>
                    <a:pt x="564" y="178"/>
                    <a:pt x="562" y="178"/>
                  </a:cubicBezTo>
                  <a:cubicBezTo>
                    <a:pt x="562" y="166"/>
                    <a:pt x="552" y="157"/>
                    <a:pt x="541" y="157"/>
                  </a:cubicBezTo>
                  <a:cubicBezTo>
                    <a:pt x="539" y="157"/>
                    <a:pt x="536" y="157"/>
                    <a:pt x="535" y="158"/>
                  </a:cubicBezTo>
                  <a:cubicBezTo>
                    <a:pt x="534" y="147"/>
                    <a:pt x="524" y="138"/>
                    <a:pt x="513" y="138"/>
                  </a:cubicBezTo>
                  <a:cubicBezTo>
                    <a:pt x="510" y="138"/>
                    <a:pt x="508" y="138"/>
                    <a:pt x="506" y="139"/>
                  </a:cubicBezTo>
                  <a:cubicBezTo>
                    <a:pt x="505" y="128"/>
                    <a:pt x="495" y="120"/>
                    <a:pt x="484" y="120"/>
                  </a:cubicBezTo>
                  <a:cubicBezTo>
                    <a:pt x="482" y="120"/>
                    <a:pt x="479" y="121"/>
                    <a:pt x="476" y="122"/>
                  </a:cubicBezTo>
                  <a:cubicBezTo>
                    <a:pt x="475" y="112"/>
                    <a:pt x="466" y="104"/>
                    <a:pt x="455" y="104"/>
                  </a:cubicBezTo>
                  <a:cubicBezTo>
                    <a:pt x="452" y="104"/>
                    <a:pt x="449" y="104"/>
                    <a:pt x="446" y="106"/>
                  </a:cubicBezTo>
                  <a:cubicBezTo>
                    <a:pt x="444" y="96"/>
                    <a:pt x="435" y="89"/>
                    <a:pt x="425" y="89"/>
                  </a:cubicBezTo>
                  <a:cubicBezTo>
                    <a:pt x="421" y="89"/>
                    <a:pt x="418" y="90"/>
                    <a:pt x="415" y="91"/>
                  </a:cubicBezTo>
                  <a:cubicBezTo>
                    <a:pt x="412" y="82"/>
                    <a:pt x="404" y="75"/>
                    <a:pt x="394" y="75"/>
                  </a:cubicBezTo>
                  <a:cubicBezTo>
                    <a:pt x="390" y="75"/>
                    <a:pt x="386" y="76"/>
                    <a:pt x="383" y="78"/>
                  </a:cubicBezTo>
                  <a:cubicBezTo>
                    <a:pt x="380" y="69"/>
                    <a:pt x="372" y="63"/>
                    <a:pt x="362" y="63"/>
                  </a:cubicBezTo>
                  <a:cubicBezTo>
                    <a:pt x="358" y="63"/>
                    <a:pt x="354" y="64"/>
                    <a:pt x="351" y="66"/>
                  </a:cubicBezTo>
                  <a:cubicBezTo>
                    <a:pt x="348" y="57"/>
                    <a:pt x="340" y="52"/>
                    <a:pt x="331" y="52"/>
                  </a:cubicBezTo>
                  <a:cubicBezTo>
                    <a:pt x="326" y="52"/>
                    <a:pt x="322" y="53"/>
                    <a:pt x="319" y="55"/>
                  </a:cubicBezTo>
                  <a:cubicBezTo>
                    <a:pt x="316" y="47"/>
                    <a:pt x="308" y="41"/>
                    <a:pt x="299" y="41"/>
                  </a:cubicBezTo>
                  <a:cubicBezTo>
                    <a:pt x="294" y="41"/>
                    <a:pt x="289" y="43"/>
                    <a:pt x="286" y="45"/>
                  </a:cubicBezTo>
                  <a:cubicBezTo>
                    <a:pt x="282" y="38"/>
                    <a:pt x="275" y="32"/>
                    <a:pt x="266" y="32"/>
                  </a:cubicBezTo>
                  <a:cubicBezTo>
                    <a:pt x="261" y="32"/>
                    <a:pt x="256" y="34"/>
                    <a:pt x="253" y="37"/>
                  </a:cubicBezTo>
                  <a:cubicBezTo>
                    <a:pt x="249" y="30"/>
                    <a:pt x="242" y="25"/>
                    <a:pt x="233" y="25"/>
                  </a:cubicBezTo>
                  <a:cubicBezTo>
                    <a:pt x="228" y="25"/>
                    <a:pt x="223" y="27"/>
                    <a:pt x="220" y="30"/>
                  </a:cubicBezTo>
                  <a:cubicBezTo>
                    <a:pt x="216" y="23"/>
                    <a:pt x="209" y="18"/>
                    <a:pt x="200" y="18"/>
                  </a:cubicBezTo>
                  <a:cubicBezTo>
                    <a:pt x="195" y="18"/>
                    <a:pt x="190" y="20"/>
                    <a:pt x="186" y="23"/>
                  </a:cubicBezTo>
                  <a:cubicBezTo>
                    <a:pt x="182" y="17"/>
                    <a:pt x="175" y="13"/>
                    <a:pt x="168" y="13"/>
                  </a:cubicBezTo>
                  <a:cubicBezTo>
                    <a:pt x="162" y="13"/>
                    <a:pt x="157" y="15"/>
                    <a:pt x="153" y="18"/>
                  </a:cubicBezTo>
                  <a:cubicBezTo>
                    <a:pt x="149" y="12"/>
                    <a:pt x="142" y="8"/>
                    <a:pt x="134" y="8"/>
                  </a:cubicBezTo>
                  <a:cubicBezTo>
                    <a:pt x="128" y="8"/>
                    <a:pt x="123" y="10"/>
                    <a:pt x="119" y="14"/>
                  </a:cubicBezTo>
                  <a:cubicBezTo>
                    <a:pt x="115" y="8"/>
                    <a:pt x="108" y="4"/>
                    <a:pt x="101" y="4"/>
                  </a:cubicBezTo>
                  <a:cubicBezTo>
                    <a:pt x="95" y="4"/>
                    <a:pt x="89" y="7"/>
                    <a:pt x="85" y="11"/>
                  </a:cubicBezTo>
                  <a:cubicBezTo>
                    <a:pt x="81" y="5"/>
                    <a:pt x="75" y="2"/>
                    <a:pt x="67" y="2"/>
                  </a:cubicBezTo>
                  <a:cubicBezTo>
                    <a:pt x="61" y="2"/>
                    <a:pt x="55" y="5"/>
                    <a:pt x="51" y="9"/>
                  </a:cubicBezTo>
                  <a:cubicBezTo>
                    <a:pt x="47" y="4"/>
                    <a:pt x="40" y="1"/>
                    <a:pt x="33" y="1"/>
                  </a:cubicBezTo>
                  <a:cubicBezTo>
                    <a:pt x="27" y="1"/>
                    <a:pt x="21" y="3"/>
                    <a:pt x="17" y="8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2"/>
                    <a:pt x="9" y="16"/>
                    <a:pt x="9" y="21"/>
                  </a:cubicBezTo>
                  <a:cubicBezTo>
                    <a:pt x="9" y="27"/>
                    <a:pt x="5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6" y="43"/>
                    <a:pt x="12" y="40"/>
                    <a:pt x="16" y="36"/>
                  </a:cubicBezTo>
                  <a:cubicBezTo>
                    <a:pt x="20" y="41"/>
                    <a:pt x="26" y="44"/>
                    <a:pt x="33" y="44"/>
                  </a:cubicBezTo>
                  <a:cubicBezTo>
                    <a:pt x="40" y="44"/>
                    <a:pt x="46" y="41"/>
                    <a:pt x="50" y="36"/>
                  </a:cubicBezTo>
                  <a:cubicBezTo>
                    <a:pt x="54" y="42"/>
                    <a:pt x="60" y="45"/>
                    <a:pt x="67" y="45"/>
                  </a:cubicBezTo>
                  <a:cubicBezTo>
                    <a:pt x="73" y="45"/>
                    <a:pt x="79" y="43"/>
                    <a:pt x="83" y="39"/>
                  </a:cubicBezTo>
                  <a:cubicBezTo>
                    <a:pt x="87" y="44"/>
                    <a:pt x="93" y="48"/>
                    <a:pt x="101" y="48"/>
                  </a:cubicBezTo>
                  <a:cubicBezTo>
                    <a:pt x="107" y="48"/>
                    <a:pt x="112" y="45"/>
                    <a:pt x="116" y="42"/>
                  </a:cubicBezTo>
                  <a:cubicBezTo>
                    <a:pt x="120" y="48"/>
                    <a:pt x="127" y="51"/>
                    <a:pt x="134" y="51"/>
                  </a:cubicBezTo>
                  <a:cubicBezTo>
                    <a:pt x="140" y="51"/>
                    <a:pt x="145" y="49"/>
                    <a:pt x="149" y="46"/>
                  </a:cubicBezTo>
                  <a:close/>
                </a:path>
              </a:pathLst>
            </a:custGeom>
            <a:solidFill>
              <a:srgbClr val="3E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5" name="Freeform 8">
              <a:extLst>
                <a:ext uri="{FF2B5EF4-FFF2-40B4-BE49-F238E27FC236}">
                  <a16:creationId xmlns:a16="http://schemas.microsoft.com/office/drawing/2014/main" id="{B19A1723-C6F4-43E9-AE54-181FAB16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61"/>
              <a:ext cx="1790" cy="1214"/>
            </a:xfrm>
            <a:custGeom>
              <a:avLst/>
              <a:gdLst>
                <a:gd name="T0" fmla="*/ 0 w 716"/>
                <a:gd name="T1" fmla="*/ 171 h 455"/>
                <a:gd name="T2" fmla="*/ 0 w 716"/>
                <a:gd name="T3" fmla="*/ 398 h 455"/>
                <a:gd name="T4" fmla="*/ 520 w 716"/>
                <a:gd name="T5" fmla="*/ 419 h 455"/>
                <a:gd name="T6" fmla="*/ 1050 w 716"/>
                <a:gd name="T7" fmla="*/ 435 h 455"/>
                <a:gd name="T8" fmla="*/ 1583 w 716"/>
                <a:gd name="T9" fmla="*/ 491 h 455"/>
                <a:gd name="T10" fmla="*/ 2095 w 716"/>
                <a:gd name="T11" fmla="*/ 547 h 455"/>
                <a:gd name="T12" fmla="*/ 2625 w 716"/>
                <a:gd name="T13" fmla="*/ 648 h 455"/>
                <a:gd name="T14" fmla="*/ 3125 w 716"/>
                <a:gd name="T15" fmla="*/ 760 h 455"/>
                <a:gd name="T16" fmla="*/ 3645 w 716"/>
                <a:gd name="T17" fmla="*/ 875 h 455"/>
                <a:gd name="T18" fmla="*/ 4158 w 716"/>
                <a:gd name="T19" fmla="*/ 1025 h 455"/>
                <a:gd name="T20" fmla="*/ 4675 w 716"/>
                <a:gd name="T21" fmla="*/ 1195 h 455"/>
                <a:gd name="T22" fmla="*/ 5175 w 716"/>
                <a:gd name="T23" fmla="*/ 1387 h 455"/>
                <a:gd name="T24" fmla="*/ 5658 w 716"/>
                <a:gd name="T25" fmla="*/ 1596 h 455"/>
                <a:gd name="T26" fmla="*/ 6158 w 716"/>
                <a:gd name="T27" fmla="*/ 1844 h 455"/>
                <a:gd name="T28" fmla="*/ 6645 w 716"/>
                <a:gd name="T29" fmla="*/ 2086 h 455"/>
                <a:gd name="T30" fmla="*/ 7113 w 716"/>
                <a:gd name="T31" fmla="*/ 2377 h 455"/>
                <a:gd name="T32" fmla="*/ 7563 w 716"/>
                <a:gd name="T33" fmla="*/ 2697 h 455"/>
                <a:gd name="T34" fmla="*/ 8020 w 716"/>
                <a:gd name="T35" fmla="*/ 3018 h 455"/>
                <a:gd name="T36" fmla="*/ 8458 w 716"/>
                <a:gd name="T37" fmla="*/ 3381 h 455"/>
                <a:gd name="T38" fmla="*/ 8863 w 716"/>
                <a:gd name="T39" fmla="*/ 3781 h 455"/>
                <a:gd name="T40" fmla="*/ 8925 w 716"/>
                <a:gd name="T41" fmla="*/ 3802 h 455"/>
                <a:gd name="T42" fmla="*/ 9300 w 716"/>
                <a:gd name="T43" fmla="*/ 4216 h 455"/>
                <a:gd name="T44" fmla="*/ 9625 w 716"/>
                <a:gd name="T45" fmla="*/ 4656 h 455"/>
                <a:gd name="T46" fmla="*/ 9645 w 716"/>
                <a:gd name="T47" fmla="*/ 4728 h 455"/>
                <a:gd name="T48" fmla="*/ 9958 w 716"/>
                <a:gd name="T49" fmla="*/ 5262 h 455"/>
                <a:gd name="T50" fmla="*/ 10220 w 716"/>
                <a:gd name="T51" fmla="*/ 5795 h 455"/>
                <a:gd name="T52" fmla="*/ 10458 w 716"/>
                <a:gd name="T53" fmla="*/ 6363 h 455"/>
                <a:gd name="T54" fmla="*/ 10645 w 716"/>
                <a:gd name="T55" fmla="*/ 6991 h 455"/>
                <a:gd name="T56" fmla="*/ 10770 w 716"/>
                <a:gd name="T57" fmla="*/ 7596 h 455"/>
                <a:gd name="T58" fmla="*/ 10833 w 716"/>
                <a:gd name="T59" fmla="*/ 8245 h 455"/>
                <a:gd name="T60" fmla="*/ 10958 w 716"/>
                <a:gd name="T61" fmla="*/ 8642 h 455"/>
                <a:gd name="T62" fmla="*/ 145 w 716"/>
                <a:gd name="T63" fmla="*/ 0 h 4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5">
                  <a:moveTo>
                    <a:pt x="9" y="0"/>
                  </a:moveTo>
                  <a:cubicBezTo>
                    <a:pt x="9" y="5"/>
                    <a:pt x="5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12" y="18"/>
                    <a:pt x="16" y="14"/>
                  </a:cubicBezTo>
                  <a:cubicBezTo>
                    <a:pt x="20" y="19"/>
                    <a:pt x="26" y="22"/>
                    <a:pt x="33" y="22"/>
                  </a:cubicBezTo>
                  <a:cubicBezTo>
                    <a:pt x="40" y="22"/>
                    <a:pt x="46" y="19"/>
                    <a:pt x="50" y="14"/>
                  </a:cubicBezTo>
                  <a:cubicBezTo>
                    <a:pt x="54" y="20"/>
                    <a:pt x="60" y="23"/>
                    <a:pt x="67" y="23"/>
                  </a:cubicBezTo>
                  <a:cubicBezTo>
                    <a:pt x="73" y="23"/>
                    <a:pt x="79" y="21"/>
                    <a:pt x="83" y="17"/>
                  </a:cubicBezTo>
                  <a:cubicBezTo>
                    <a:pt x="87" y="22"/>
                    <a:pt x="93" y="26"/>
                    <a:pt x="101" y="26"/>
                  </a:cubicBezTo>
                  <a:cubicBezTo>
                    <a:pt x="107" y="26"/>
                    <a:pt x="112" y="23"/>
                    <a:pt x="116" y="20"/>
                  </a:cubicBezTo>
                  <a:cubicBezTo>
                    <a:pt x="120" y="26"/>
                    <a:pt x="127" y="29"/>
                    <a:pt x="134" y="29"/>
                  </a:cubicBezTo>
                  <a:cubicBezTo>
                    <a:pt x="140" y="29"/>
                    <a:pt x="145" y="27"/>
                    <a:pt x="149" y="24"/>
                  </a:cubicBezTo>
                  <a:cubicBezTo>
                    <a:pt x="153" y="30"/>
                    <a:pt x="160" y="34"/>
                    <a:pt x="168" y="34"/>
                  </a:cubicBezTo>
                  <a:cubicBezTo>
                    <a:pt x="173" y="34"/>
                    <a:pt x="178" y="32"/>
                    <a:pt x="182" y="29"/>
                  </a:cubicBezTo>
                  <a:cubicBezTo>
                    <a:pt x="186" y="35"/>
                    <a:pt x="193" y="40"/>
                    <a:pt x="200" y="40"/>
                  </a:cubicBezTo>
                  <a:cubicBezTo>
                    <a:pt x="206" y="40"/>
                    <a:pt x="210" y="38"/>
                    <a:pt x="214" y="35"/>
                  </a:cubicBezTo>
                  <a:cubicBezTo>
                    <a:pt x="218" y="42"/>
                    <a:pt x="225" y="46"/>
                    <a:pt x="233" y="46"/>
                  </a:cubicBezTo>
                  <a:cubicBezTo>
                    <a:pt x="238" y="46"/>
                    <a:pt x="243" y="45"/>
                    <a:pt x="246" y="42"/>
                  </a:cubicBezTo>
                  <a:cubicBezTo>
                    <a:pt x="250" y="49"/>
                    <a:pt x="257" y="54"/>
                    <a:pt x="266" y="54"/>
                  </a:cubicBezTo>
                  <a:cubicBezTo>
                    <a:pt x="271" y="54"/>
                    <a:pt x="275" y="52"/>
                    <a:pt x="279" y="50"/>
                  </a:cubicBezTo>
                  <a:cubicBezTo>
                    <a:pt x="282" y="57"/>
                    <a:pt x="290" y="63"/>
                    <a:pt x="299" y="63"/>
                  </a:cubicBezTo>
                  <a:cubicBezTo>
                    <a:pt x="303" y="63"/>
                    <a:pt x="307" y="62"/>
                    <a:pt x="310" y="59"/>
                  </a:cubicBezTo>
                  <a:cubicBezTo>
                    <a:pt x="314" y="67"/>
                    <a:pt x="322" y="73"/>
                    <a:pt x="331" y="73"/>
                  </a:cubicBezTo>
                  <a:cubicBezTo>
                    <a:pt x="335" y="73"/>
                    <a:pt x="339" y="72"/>
                    <a:pt x="342" y="70"/>
                  </a:cubicBezTo>
                  <a:cubicBezTo>
                    <a:pt x="345" y="78"/>
                    <a:pt x="353" y="84"/>
                    <a:pt x="362" y="84"/>
                  </a:cubicBezTo>
                  <a:cubicBezTo>
                    <a:pt x="366" y="84"/>
                    <a:pt x="370" y="83"/>
                    <a:pt x="373" y="81"/>
                  </a:cubicBezTo>
                  <a:cubicBezTo>
                    <a:pt x="376" y="90"/>
                    <a:pt x="384" y="97"/>
                    <a:pt x="394" y="97"/>
                  </a:cubicBezTo>
                  <a:cubicBezTo>
                    <a:pt x="397" y="97"/>
                    <a:pt x="401" y="96"/>
                    <a:pt x="404" y="94"/>
                  </a:cubicBezTo>
                  <a:cubicBezTo>
                    <a:pt x="406" y="104"/>
                    <a:pt x="415" y="110"/>
                    <a:pt x="425" y="110"/>
                  </a:cubicBezTo>
                  <a:cubicBezTo>
                    <a:pt x="428" y="110"/>
                    <a:pt x="431" y="110"/>
                    <a:pt x="434" y="108"/>
                  </a:cubicBezTo>
                  <a:cubicBezTo>
                    <a:pt x="436" y="118"/>
                    <a:pt x="445" y="125"/>
                    <a:pt x="455" y="125"/>
                  </a:cubicBezTo>
                  <a:cubicBezTo>
                    <a:pt x="458" y="125"/>
                    <a:pt x="460" y="125"/>
                    <a:pt x="463" y="124"/>
                  </a:cubicBezTo>
                  <a:cubicBezTo>
                    <a:pt x="465" y="134"/>
                    <a:pt x="474" y="142"/>
                    <a:pt x="484" y="142"/>
                  </a:cubicBezTo>
                  <a:cubicBezTo>
                    <a:pt x="487" y="142"/>
                    <a:pt x="489" y="141"/>
                    <a:pt x="491" y="141"/>
                  </a:cubicBezTo>
                  <a:cubicBezTo>
                    <a:pt x="493" y="151"/>
                    <a:pt x="502" y="159"/>
                    <a:pt x="513" y="159"/>
                  </a:cubicBezTo>
                  <a:cubicBezTo>
                    <a:pt x="515" y="159"/>
                    <a:pt x="517" y="159"/>
                    <a:pt x="519" y="158"/>
                  </a:cubicBezTo>
                  <a:cubicBezTo>
                    <a:pt x="520" y="170"/>
                    <a:pt x="529" y="178"/>
                    <a:pt x="541" y="178"/>
                  </a:cubicBezTo>
                  <a:cubicBezTo>
                    <a:pt x="542" y="178"/>
                    <a:pt x="544" y="178"/>
                    <a:pt x="545" y="178"/>
                  </a:cubicBezTo>
                  <a:cubicBezTo>
                    <a:pt x="546" y="190"/>
                    <a:pt x="555" y="199"/>
                    <a:pt x="567" y="199"/>
                  </a:cubicBezTo>
                  <a:cubicBezTo>
                    <a:pt x="568" y="199"/>
                    <a:pt x="570" y="199"/>
                    <a:pt x="571" y="199"/>
                  </a:cubicBezTo>
                  <a:cubicBezTo>
                    <a:pt x="571" y="199"/>
                    <a:pt x="571" y="200"/>
                    <a:pt x="571" y="200"/>
                  </a:cubicBezTo>
                  <a:cubicBezTo>
                    <a:pt x="571" y="212"/>
                    <a:pt x="580" y="222"/>
                    <a:pt x="592" y="222"/>
                  </a:cubicBezTo>
                  <a:cubicBezTo>
                    <a:pt x="593" y="222"/>
                    <a:pt x="594" y="222"/>
                    <a:pt x="595" y="222"/>
                  </a:cubicBezTo>
                  <a:cubicBezTo>
                    <a:pt x="594" y="222"/>
                    <a:pt x="594" y="223"/>
                    <a:pt x="594" y="224"/>
                  </a:cubicBezTo>
                  <a:cubicBezTo>
                    <a:pt x="594" y="236"/>
                    <a:pt x="604" y="245"/>
                    <a:pt x="616" y="245"/>
                  </a:cubicBezTo>
                  <a:cubicBezTo>
                    <a:pt x="616" y="245"/>
                    <a:pt x="617" y="245"/>
                    <a:pt x="617" y="245"/>
                  </a:cubicBezTo>
                  <a:cubicBezTo>
                    <a:pt x="617" y="247"/>
                    <a:pt x="617" y="248"/>
                    <a:pt x="617" y="249"/>
                  </a:cubicBezTo>
                  <a:cubicBezTo>
                    <a:pt x="617" y="261"/>
                    <a:pt x="626" y="270"/>
                    <a:pt x="637" y="271"/>
                  </a:cubicBezTo>
                  <a:cubicBezTo>
                    <a:pt x="637" y="273"/>
                    <a:pt x="637" y="275"/>
                    <a:pt x="637" y="277"/>
                  </a:cubicBezTo>
                  <a:cubicBezTo>
                    <a:pt x="637" y="288"/>
                    <a:pt x="645" y="297"/>
                    <a:pt x="655" y="298"/>
                  </a:cubicBezTo>
                  <a:cubicBezTo>
                    <a:pt x="655" y="300"/>
                    <a:pt x="654" y="303"/>
                    <a:pt x="654" y="305"/>
                  </a:cubicBezTo>
                  <a:cubicBezTo>
                    <a:pt x="654" y="315"/>
                    <a:pt x="661" y="324"/>
                    <a:pt x="671" y="326"/>
                  </a:cubicBezTo>
                  <a:cubicBezTo>
                    <a:pt x="670" y="329"/>
                    <a:pt x="669" y="332"/>
                    <a:pt x="669" y="335"/>
                  </a:cubicBezTo>
                  <a:cubicBezTo>
                    <a:pt x="669" y="345"/>
                    <a:pt x="675" y="353"/>
                    <a:pt x="684" y="356"/>
                  </a:cubicBezTo>
                  <a:cubicBezTo>
                    <a:pt x="682" y="360"/>
                    <a:pt x="681" y="364"/>
                    <a:pt x="681" y="368"/>
                  </a:cubicBezTo>
                  <a:cubicBezTo>
                    <a:pt x="681" y="376"/>
                    <a:pt x="686" y="384"/>
                    <a:pt x="693" y="387"/>
                  </a:cubicBezTo>
                  <a:cubicBezTo>
                    <a:pt x="690" y="391"/>
                    <a:pt x="689" y="396"/>
                    <a:pt x="689" y="400"/>
                  </a:cubicBezTo>
                  <a:cubicBezTo>
                    <a:pt x="689" y="408"/>
                    <a:pt x="693" y="415"/>
                    <a:pt x="699" y="419"/>
                  </a:cubicBezTo>
                  <a:cubicBezTo>
                    <a:pt x="695" y="423"/>
                    <a:pt x="693" y="428"/>
                    <a:pt x="693" y="434"/>
                  </a:cubicBezTo>
                  <a:cubicBezTo>
                    <a:pt x="693" y="441"/>
                    <a:pt x="697" y="448"/>
                    <a:pt x="702" y="452"/>
                  </a:cubicBezTo>
                  <a:cubicBezTo>
                    <a:pt x="702" y="453"/>
                    <a:pt x="701" y="454"/>
                    <a:pt x="701" y="455"/>
                  </a:cubicBezTo>
                  <a:cubicBezTo>
                    <a:pt x="716" y="455"/>
                    <a:pt x="716" y="455"/>
                    <a:pt x="716" y="455"/>
                  </a:cubicBezTo>
                  <a:cubicBezTo>
                    <a:pt x="716" y="206"/>
                    <a:pt x="400" y="3"/>
                    <a:pt x="9" y="0"/>
                  </a:cubicBezTo>
                  <a:close/>
                </a:path>
              </a:pathLst>
            </a:custGeom>
            <a:solidFill>
              <a:srgbClr val="7D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6" name="Freeform 9">
              <a:extLst>
                <a:ext uri="{FF2B5EF4-FFF2-40B4-BE49-F238E27FC236}">
                  <a16:creationId xmlns:a16="http://schemas.microsoft.com/office/drawing/2014/main" id="{EF79F449-79DF-4294-AB9D-04028E734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91"/>
              <a:ext cx="1755" cy="1176"/>
            </a:xfrm>
            <a:custGeom>
              <a:avLst/>
              <a:gdLst>
                <a:gd name="T0" fmla="*/ 0 w 702"/>
                <a:gd name="T1" fmla="*/ 192 h 441"/>
                <a:gd name="T2" fmla="*/ 783 w 702"/>
                <a:gd name="T3" fmla="*/ 136 h 441"/>
                <a:gd name="T4" fmla="*/ 1583 w 702"/>
                <a:gd name="T5" fmla="*/ 341 h 441"/>
                <a:gd name="T6" fmla="*/ 2095 w 702"/>
                <a:gd name="T7" fmla="*/ 397 h 441"/>
                <a:gd name="T8" fmla="*/ 2833 w 702"/>
                <a:gd name="T9" fmla="*/ 397 h 441"/>
                <a:gd name="T10" fmla="*/ 3645 w 702"/>
                <a:gd name="T11" fmla="*/ 717 h 441"/>
                <a:gd name="T12" fmla="*/ 4345 w 702"/>
                <a:gd name="T13" fmla="*/ 797 h 441"/>
                <a:gd name="T14" fmla="*/ 5175 w 702"/>
                <a:gd name="T15" fmla="*/ 1229 h 441"/>
                <a:gd name="T16" fmla="*/ 5813 w 702"/>
                <a:gd name="T17" fmla="*/ 1400 h 441"/>
                <a:gd name="T18" fmla="*/ 6645 w 702"/>
                <a:gd name="T19" fmla="*/ 1933 h 441"/>
                <a:gd name="T20" fmla="*/ 7220 w 702"/>
                <a:gd name="T21" fmla="*/ 2197 h 441"/>
                <a:gd name="T22" fmla="*/ 8020 w 702"/>
                <a:gd name="T23" fmla="*/ 2867 h 441"/>
                <a:gd name="T24" fmla="*/ 8500 w 702"/>
                <a:gd name="T25" fmla="*/ 3221 h 441"/>
                <a:gd name="T26" fmla="*/ 9250 w 702"/>
                <a:gd name="T27" fmla="*/ 4040 h 441"/>
                <a:gd name="T28" fmla="*/ 9925 w 702"/>
                <a:gd name="T29" fmla="*/ 4971 h 441"/>
                <a:gd name="T30" fmla="*/ 10188 w 702"/>
                <a:gd name="T31" fmla="*/ 5597 h 441"/>
                <a:gd name="T32" fmla="*/ 10645 w 702"/>
                <a:gd name="T33" fmla="*/ 6579 h 441"/>
                <a:gd name="T34" fmla="*/ 10783 w 702"/>
                <a:gd name="T35" fmla="*/ 7168 h 441"/>
                <a:gd name="T36" fmla="*/ 10800 w 702"/>
                <a:gd name="T37" fmla="*/ 8043 h 441"/>
                <a:gd name="T38" fmla="*/ 10970 w 702"/>
                <a:gd name="T39" fmla="*/ 8363 h 441"/>
                <a:gd name="T40" fmla="*/ 10970 w 702"/>
                <a:gd name="T41" fmla="*/ 7736 h 441"/>
                <a:gd name="T42" fmla="*/ 10845 w 702"/>
                <a:gd name="T43" fmla="*/ 7168 h 441"/>
                <a:gd name="T44" fmla="*/ 10675 w 702"/>
                <a:gd name="T45" fmla="*/ 6771 h 441"/>
                <a:gd name="T46" fmla="*/ 10708 w 702"/>
                <a:gd name="T47" fmla="*/ 6520 h 441"/>
                <a:gd name="T48" fmla="*/ 10533 w 702"/>
                <a:gd name="T49" fmla="*/ 5973 h 441"/>
                <a:gd name="T50" fmla="*/ 10270 w 702"/>
                <a:gd name="T51" fmla="*/ 5461 h 441"/>
                <a:gd name="T52" fmla="*/ 9988 w 702"/>
                <a:gd name="T53" fmla="*/ 5043 h 441"/>
                <a:gd name="T54" fmla="*/ 9675 w 702"/>
                <a:gd name="T55" fmla="*/ 4531 h 441"/>
                <a:gd name="T56" fmla="*/ 9625 w 702"/>
                <a:gd name="T57" fmla="*/ 4416 h 441"/>
                <a:gd name="T58" fmla="*/ 9283 w 702"/>
                <a:gd name="T59" fmla="*/ 3960 h 441"/>
                <a:gd name="T60" fmla="*/ 8958 w 702"/>
                <a:gd name="T61" fmla="*/ 3549 h 441"/>
                <a:gd name="T62" fmla="*/ 8550 w 702"/>
                <a:gd name="T63" fmla="*/ 3187 h 441"/>
                <a:gd name="T64" fmla="*/ 8458 w 702"/>
                <a:gd name="T65" fmla="*/ 3149 h 441"/>
                <a:gd name="T66" fmla="*/ 8095 w 702"/>
                <a:gd name="T67" fmla="*/ 2765 h 441"/>
                <a:gd name="T68" fmla="*/ 7708 w 702"/>
                <a:gd name="T69" fmla="*/ 2424 h 441"/>
                <a:gd name="T70" fmla="*/ 7270 w 702"/>
                <a:gd name="T71" fmla="*/ 2141 h 441"/>
                <a:gd name="T72" fmla="*/ 7113 w 702"/>
                <a:gd name="T73" fmla="*/ 2141 h 441"/>
                <a:gd name="T74" fmla="*/ 6770 w 702"/>
                <a:gd name="T75" fmla="*/ 1821 h 441"/>
                <a:gd name="T76" fmla="*/ 6333 w 702"/>
                <a:gd name="T77" fmla="*/ 1536 h 441"/>
                <a:gd name="T78" fmla="*/ 5863 w 702"/>
                <a:gd name="T79" fmla="*/ 1331 h 441"/>
                <a:gd name="T80" fmla="*/ 5658 w 702"/>
                <a:gd name="T81" fmla="*/ 1365 h 441"/>
                <a:gd name="T82" fmla="*/ 5333 w 702"/>
                <a:gd name="T83" fmla="*/ 1101 h 441"/>
                <a:gd name="T84" fmla="*/ 4863 w 702"/>
                <a:gd name="T85" fmla="*/ 875 h 441"/>
                <a:gd name="T86" fmla="*/ 4375 w 702"/>
                <a:gd name="T87" fmla="*/ 739 h 441"/>
                <a:gd name="T88" fmla="*/ 4158 w 702"/>
                <a:gd name="T89" fmla="*/ 797 h 441"/>
                <a:gd name="T90" fmla="*/ 3833 w 702"/>
                <a:gd name="T91" fmla="*/ 568 h 441"/>
                <a:gd name="T92" fmla="*/ 3363 w 702"/>
                <a:gd name="T93" fmla="*/ 397 h 441"/>
                <a:gd name="T94" fmla="*/ 2875 w 702"/>
                <a:gd name="T95" fmla="*/ 341 h 441"/>
                <a:gd name="T96" fmla="*/ 2625 w 702"/>
                <a:gd name="T97" fmla="*/ 419 h 441"/>
                <a:gd name="T98" fmla="*/ 2313 w 702"/>
                <a:gd name="T99" fmla="*/ 227 h 441"/>
                <a:gd name="T100" fmla="*/ 1813 w 702"/>
                <a:gd name="T101" fmla="*/ 115 h 441"/>
                <a:gd name="T102" fmla="*/ 1333 w 702"/>
                <a:gd name="T103" fmla="*/ 93 h 441"/>
                <a:gd name="T104" fmla="*/ 1050 w 702"/>
                <a:gd name="T105" fmla="*/ 205 h 441"/>
                <a:gd name="T106" fmla="*/ 750 w 702"/>
                <a:gd name="T107" fmla="*/ 56 h 441"/>
                <a:gd name="T108" fmla="*/ 250 w 702"/>
                <a:gd name="T109" fmla="*/ 0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441">
                  <a:moveTo>
                    <a:pt x="14" y="2"/>
                  </a:moveTo>
                  <a:cubicBezTo>
                    <a:pt x="11" y="6"/>
                    <a:pt x="5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0"/>
                    <a:pt x="11" y="10"/>
                    <a:pt x="16" y="6"/>
                  </a:cubicBezTo>
                  <a:cubicBezTo>
                    <a:pt x="20" y="11"/>
                    <a:pt x="26" y="14"/>
                    <a:pt x="33" y="14"/>
                  </a:cubicBezTo>
                  <a:cubicBezTo>
                    <a:pt x="39" y="14"/>
                    <a:pt x="45" y="11"/>
                    <a:pt x="50" y="7"/>
                  </a:cubicBezTo>
                  <a:cubicBezTo>
                    <a:pt x="54" y="12"/>
                    <a:pt x="61" y="15"/>
                    <a:pt x="67" y="15"/>
                  </a:cubicBezTo>
                  <a:cubicBezTo>
                    <a:pt x="73" y="15"/>
                    <a:pt x="78" y="13"/>
                    <a:pt x="83" y="9"/>
                  </a:cubicBezTo>
                  <a:cubicBezTo>
                    <a:pt x="87" y="14"/>
                    <a:pt x="94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6" y="18"/>
                    <a:pt x="111" y="15"/>
                    <a:pt x="116" y="12"/>
                  </a:cubicBezTo>
                  <a:cubicBezTo>
                    <a:pt x="120" y="18"/>
                    <a:pt x="127" y="21"/>
                    <a:pt x="134" y="21"/>
                  </a:cubicBezTo>
                  <a:cubicBezTo>
                    <a:pt x="139" y="21"/>
                    <a:pt x="144" y="19"/>
                    <a:pt x="148" y="16"/>
                  </a:cubicBezTo>
                  <a:cubicBezTo>
                    <a:pt x="153" y="22"/>
                    <a:pt x="160" y="26"/>
                    <a:pt x="168" y="26"/>
                  </a:cubicBezTo>
                  <a:cubicBezTo>
                    <a:pt x="173" y="26"/>
                    <a:pt x="177" y="24"/>
                    <a:pt x="181" y="21"/>
                  </a:cubicBezTo>
                  <a:cubicBezTo>
                    <a:pt x="186" y="27"/>
                    <a:pt x="193" y="31"/>
                    <a:pt x="200" y="31"/>
                  </a:cubicBezTo>
                  <a:cubicBezTo>
                    <a:pt x="205" y="31"/>
                    <a:pt x="210" y="30"/>
                    <a:pt x="214" y="27"/>
                  </a:cubicBezTo>
                  <a:cubicBezTo>
                    <a:pt x="218" y="34"/>
                    <a:pt x="225" y="38"/>
                    <a:pt x="233" y="38"/>
                  </a:cubicBezTo>
                  <a:cubicBezTo>
                    <a:pt x="238" y="38"/>
                    <a:pt x="242" y="37"/>
                    <a:pt x="246" y="34"/>
                  </a:cubicBezTo>
                  <a:cubicBezTo>
                    <a:pt x="250" y="41"/>
                    <a:pt x="257" y="46"/>
                    <a:pt x="266" y="46"/>
                  </a:cubicBezTo>
                  <a:cubicBezTo>
                    <a:pt x="270" y="46"/>
                    <a:pt x="274" y="44"/>
                    <a:pt x="278" y="42"/>
                  </a:cubicBezTo>
                  <a:cubicBezTo>
                    <a:pt x="282" y="50"/>
                    <a:pt x="290" y="55"/>
                    <a:pt x="299" y="55"/>
                  </a:cubicBezTo>
                  <a:cubicBezTo>
                    <a:pt x="302" y="55"/>
                    <a:pt x="306" y="53"/>
                    <a:pt x="310" y="51"/>
                  </a:cubicBezTo>
                  <a:cubicBezTo>
                    <a:pt x="314" y="59"/>
                    <a:pt x="322" y="65"/>
                    <a:pt x="331" y="65"/>
                  </a:cubicBezTo>
                  <a:cubicBezTo>
                    <a:pt x="334" y="65"/>
                    <a:pt x="338" y="64"/>
                    <a:pt x="341" y="62"/>
                  </a:cubicBezTo>
                  <a:cubicBezTo>
                    <a:pt x="345" y="70"/>
                    <a:pt x="353" y="76"/>
                    <a:pt x="362" y="76"/>
                  </a:cubicBezTo>
                  <a:cubicBezTo>
                    <a:pt x="366" y="76"/>
                    <a:pt x="369" y="75"/>
                    <a:pt x="372" y="74"/>
                  </a:cubicBezTo>
                  <a:cubicBezTo>
                    <a:pt x="376" y="82"/>
                    <a:pt x="384" y="88"/>
                    <a:pt x="394" y="88"/>
                  </a:cubicBezTo>
                  <a:cubicBezTo>
                    <a:pt x="397" y="88"/>
                    <a:pt x="400" y="88"/>
                    <a:pt x="403" y="86"/>
                  </a:cubicBezTo>
                  <a:cubicBezTo>
                    <a:pt x="406" y="96"/>
                    <a:pt x="415" y="102"/>
                    <a:pt x="425" y="102"/>
                  </a:cubicBezTo>
                  <a:cubicBezTo>
                    <a:pt x="427" y="102"/>
                    <a:pt x="430" y="101"/>
                    <a:pt x="433" y="101"/>
                  </a:cubicBezTo>
                  <a:cubicBezTo>
                    <a:pt x="436" y="110"/>
                    <a:pt x="444" y="117"/>
                    <a:pt x="455" y="117"/>
                  </a:cubicBezTo>
                  <a:cubicBezTo>
                    <a:pt x="457" y="117"/>
                    <a:pt x="459" y="116"/>
                    <a:pt x="462" y="116"/>
                  </a:cubicBezTo>
                  <a:cubicBezTo>
                    <a:pt x="464" y="126"/>
                    <a:pt x="474" y="133"/>
                    <a:pt x="484" y="133"/>
                  </a:cubicBezTo>
                  <a:cubicBezTo>
                    <a:pt x="486" y="133"/>
                    <a:pt x="488" y="133"/>
                    <a:pt x="490" y="133"/>
                  </a:cubicBezTo>
                  <a:cubicBezTo>
                    <a:pt x="492" y="143"/>
                    <a:pt x="502" y="151"/>
                    <a:pt x="513" y="151"/>
                  </a:cubicBezTo>
                  <a:cubicBezTo>
                    <a:pt x="514" y="151"/>
                    <a:pt x="516" y="151"/>
                    <a:pt x="517" y="150"/>
                  </a:cubicBezTo>
                  <a:cubicBezTo>
                    <a:pt x="519" y="162"/>
                    <a:pt x="529" y="170"/>
                    <a:pt x="541" y="170"/>
                  </a:cubicBezTo>
                  <a:cubicBezTo>
                    <a:pt x="541" y="170"/>
                    <a:pt x="542" y="170"/>
                    <a:pt x="544" y="170"/>
                  </a:cubicBezTo>
                  <a:cubicBezTo>
                    <a:pt x="545" y="182"/>
                    <a:pt x="555" y="191"/>
                    <a:pt x="567" y="191"/>
                  </a:cubicBezTo>
                  <a:cubicBezTo>
                    <a:pt x="567" y="191"/>
                    <a:pt x="568" y="191"/>
                    <a:pt x="569" y="191"/>
                  </a:cubicBezTo>
                  <a:cubicBezTo>
                    <a:pt x="569" y="203"/>
                    <a:pt x="580" y="213"/>
                    <a:pt x="592" y="213"/>
                  </a:cubicBezTo>
                  <a:cubicBezTo>
                    <a:pt x="593" y="226"/>
                    <a:pt x="602" y="236"/>
                    <a:pt x="615" y="237"/>
                  </a:cubicBezTo>
                  <a:cubicBezTo>
                    <a:pt x="615" y="238"/>
                    <a:pt x="615" y="239"/>
                    <a:pt x="615" y="239"/>
                  </a:cubicBezTo>
                  <a:cubicBezTo>
                    <a:pt x="615" y="251"/>
                    <a:pt x="623" y="260"/>
                    <a:pt x="635" y="262"/>
                  </a:cubicBezTo>
                  <a:cubicBezTo>
                    <a:pt x="635" y="264"/>
                    <a:pt x="635" y="266"/>
                    <a:pt x="635" y="266"/>
                  </a:cubicBezTo>
                  <a:cubicBezTo>
                    <a:pt x="635" y="277"/>
                    <a:pt x="642" y="287"/>
                    <a:pt x="653" y="289"/>
                  </a:cubicBezTo>
                  <a:cubicBezTo>
                    <a:pt x="653" y="291"/>
                    <a:pt x="652" y="293"/>
                    <a:pt x="652" y="295"/>
                  </a:cubicBezTo>
                  <a:cubicBezTo>
                    <a:pt x="652" y="305"/>
                    <a:pt x="659" y="314"/>
                    <a:pt x="668" y="317"/>
                  </a:cubicBezTo>
                  <a:cubicBezTo>
                    <a:pt x="667" y="320"/>
                    <a:pt x="667" y="322"/>
                    <a:pt x="667" y="325"/>
                  </a:cubicBezTo>
                  <a:cubicBezTo>
                    <a:pt x="667" y="335"/>
                    <a:pt x="673" y="343"/>
                    <a:pt x="681" y="347"/>
                  </a:cubicBezTo>
                  <a:cubicBezTo>
                    <a:pt x="680" y="350"/>
                    <a:pt x="679" y="354"/>
                    <a:pt x="679" y="357"/>
                  </a:cubicBezTo>
                  <a:cubicBezTo>
                    <a:pt x="679" y="357"/>
                    <a:pt x="679" y="357"/>
                    <a:pt x="679" y="357"/>
                  </a:cubicBezTo>
                  <a:cubicBezTo>
                    <a:pt x="679" y="366"/>
                    <a:pt x="683" y="373"/>
                    <a:pt x="690" y="378"/>
                  </a:cubicBezTo>
                  <a:cubicBezTo>
                    <a:pt x="688" y="381"/>
                    <a:pt x="687" y="386"/>
                    <a:pt x="687" y="390"/>
                  </a:cubicBezTo>
                  <a:cubicBezTo>
                    <a:pt x="687" y="398"/>
                    <a:pt x="690" y="405"/>
                    <a:pt x="696" y="409"/>
                  </a:cubicBezTo>
                  <a:cubicBezTo>
                    <a:pt x="693" y="413"/>
                    <a:pt x="691" y="418"/>
                    <a:pt x="691" y="424"/>
                  </a:cubicBezTo>
                  <a:cubicBezTo>
                    <a:pt x="691" y="424"/>
                    <a:pt x="691" y="424"/>
                    <a:pt x="691" y="424"/>
                  </a:cubicBezTo>
                  <a:cubicBezTo>
                    <a:pt x="691" y="432"/>
                    <a:pt x="696" y="437"/>
                    <a:pt x="702" y="441"/>
                  </a:cubicBezTo>
                  <a:cubicBezTo>
                    <a:pt x="702" y="441"/>
                    <a:pt x="702" y="441"/>
                    <a:pt x="702" y="441"/>
                  </a:cubicBezTo>
                  <a:cubicBezTo>
                    <a:pt x="697" y="437"/>
                    <a:pt x="695" y="430"/>
                    <a:pt x="695" y="424"/>
                  </a:cubicBezTo>
                  <a:cubicBezTo>
                    <a:pt x="695" y="419"/>
                    <a:pt x="697" y="414"/>
                    <a:pt x="701" y="410"/>
                  </a:cubicBezTo>
                  <a:cubicBezTo>
                    <a:pt x="702" y="408"/>
                    <a:pt x="702" y="408"/>
                    <a:pt x="702" y="408"/>
                  </a:cubicBezTo>
                  <a:cubicBezTo>
                    <a:pt x="700" y="407"/>
                    <a:pt x="700" y="407"/>
                    <a:pt x="700" y="407"/>
                  </a:cubicBezTo>
                  <a:cubicBezTo>
                    <a:pt x="694" y="403"/>
                    <a:pt x="691" y="397"/>
                    <a:pt x="691" y="390"/>
                  </a:cubicBezTo>
                  <a:cubicBezTo>
                    <a:pt x="691" y="386"/>
                    <a:pt x="692" y="382"/>
                    <a:pt x="694" y="378"/>
                  </a:cubicBezTo>
                  <a:cubicBezTo>
                    <a:pt x="696" y="376"/>
                    <a:pt x="696" y="376"/>
                    <a:pt x="696" y="376"/>
                  </a:cubicBezTo>
                  <a:cubicBezTo>
                    <a:pt x="694" y="375"/>
                    <a:pt x="694" y="375"/>
                    <a:pt x="694" y="375"/>
                  </a:cubicBezTo>
                  <a:cubicBezTo>
                    <a:pt x="687" y="372"/>
                    <a:pt x="683" y="365"/>
                    <a:pt x="683" y="357"/>
                  </a:cubicBezTo>
                  <a:cubicBezTo>
                    <a:pt x="683" y="354"/>
                    <a:pt x="684" y="350"/>
                    <a:pt x="686" y="347"/>
                  </a:cubicBezTo>
                  <a:cubicBezTo>
                    <a:pt x="687" y="345"/>
                    <a:pt x="687" y="345"/>
                    <a:pt x="687" y="345"/>
                  </a:cubicBezTo>
                  <a:cubicBezTo>
                    <a:pt x="685" y="344"/>
                    <a:pt x="685" y="344"/>
                    <a:pt x="685" y="344"/>
                  </a:cubicBezTo>
                  <a:cubicBezTo>
                    <a:pt x="676" y="341"/>
                    <a:pt x="671" y="334"/>
                    <a:pt x="671" y="325"/>
                  </a:cubicBezTo>
                  <a:cubicBezTo>
                    <a:pt x="671" y="322"/>
                    <a:pt x="671" y="320"/>
                    <a:pt x="673" y="317"/>
                  </a:cubicBezTo>
                  <a:cubicBezTo>
                    <a:pt x="674" y="315"/>
                    <a:pt x="674" y="315"/>
                    <a:pt x="674" y="315"/>
                  </a:cubicBezTo>
                  <a:cubicBezTo>
                    <a:pt x="671" y="314"/>
                    <a:pt x="671" y="314"/>
                    <a:pt x="671" y="314"/>
                  </a:cubicBezTo>
                  <a:cubicBezTo>
                    <a:pt x="662" y="312"/>
                    <a:pt x="656" y="304"/>
                    <a:pt x="656" y="295"/>
                  </a:cubicBezTo>
                  <a:cubicBezTo>
                    <a:pt x="656" y="293"/>
                    <a:pt x="656" y="291"/>
                    <a:pt x="657" y="288"/>
                  </a:cubicBezTo>
                  <a:cubicBezTo>
                    <a:pt x="658" y="286"/>
                    <a:pt x="658" y="286"/>
                    <a:pt x="658" y="286"/>
                  </a:cubicBezTo>
                  <a:cubicBezTo>
                    <a:pt x="656" y="286"/>
                    <a:pt x="656" y="286"/>
                    <a:pt x="656" y="286"/>
                  </a:cubicBezTo>
                  <a:cubicBezTo>
                    <a:pt x="646" y="284"/>
                    <a:pt x="639" y="276"/>
                    <a:pt x="639" y="266"/>
                  </a:cubicBezTo>
                  <a:cubicBezTo>
                    <a:pt x="640" y="259"/>
                    <a:pt x="640" y="259"/>
                    <a:pt x="640" y="259"/>
                  </a:cubicBezTo>
                  <a:cubicBezTo>
                    <a:pt x="637" y="259"/>
                    <a:pt x="637" y="259"/>
                    <a:pt x="637" y="259"/>
                  </a:cubicBezTo>
                  <a:cubicBezTo>
                    <a:pt x="627" y="258"/>
                    <a:pt x="619" y="249"/>
                    <a:pt x="619" y="239"/>
                  </a:cubicBezTo>
                  <a:cubicBezTo>
                    <a:pt x="619" y="233"/>
                    <a:pt x="619" y="233"/>
                    <a:pt x="619" y="233"/>
                  </a:cubicBezTo>
                  <a:cubicBezTo>
                    <a:pt x="616" y="233"/>
                    <a:pt x="616" y="233"/>
                    <a:pt x="616" y="233"/>
                  </a:cubicBezTo>
                  <a:cubicBezTo>
                    <a:pt x="616" y="233"/>
                    <a:pt x="616" y="233"/>
                    <a:pt x="616" y="233"/>
                  </a:cubicBezTo>
                  <a:cubicBezTo>
                    <a:pt x="605" y="233"/>
                    <a:pt x="596" y="224"/>
                    <a:pt x="596" y="213"/>
                  </a:cubicBezTo>
                  <a:cubicBezTo>
                    <a:pt x="597" y="209"/>
                    <a:pt x="597" y="209"/>
                    <a:pt x="597" y="209"/>
                  </a:cubicBezTo>
                  <a:cubicBezTo>
                    <a:pt x="594" y="209"/>
                    <a:pt x="594" y="209"/>
                    <a:pt x="594" y="209"/>
                  </a:cubicBezTo>
                  <a:cubicBezTo>
                    <a:pt x="592" y="209"/>
                    <a:pt x="592" y="209"/>
                    <a:pt x="592" y="209"/>
                  </a:cubicBezTo>
                  <a:cubicBezTo>
                    <a:pt x="582" y="209"/>
                    <a:pt x="573" y="200"/>
                    <a:pt x="573" y="190"/>
                  </a:cubicBezTo>
                  <a:cubicBezTo>
                    <a:pt x="573" y="187"/>
                    <a:pt x="573" y="187"/>
                    <a:pt x="573" y="187"/>
                  </a:cubicBezTo>
                  <a:cubicBezTo>
                    <a:pt x="570" y="187"/>
                    <a:pt x="570" y="187"/>
                    <a:pt x="570" y="187"/>
                  </a:cubicBezTo>
                  <a:cubicBezTo>
                    <a:pt x="567" y="187"/>
                    <a:pt x="567" y="187"/>
                    <a:pt x="567" y="187"/>
                  </a:cubicBezTo>
                  <a:cubicBezTo>
                    <a:pt x="557" y="187"/>
                    <a:pt x="548" y="178"/>
                    <a:pt x="547" y="168"/>
                  </a:cubicBezTo>
                  <a:cubicBezTo>
                    <a:pt x="547" y="165"/>
                    <a:pt x="547" y="165"/>
                    <a:pt x="547" y="165"/>
                  </a:cubicBezTo>
                  <a:cubicBezTo>
                    <a:pt x="545" y="166"/>
                    <a:pt x="545" y="166"/>
                    <a:pt x="545" y="166"/>
                  </a:cubicBezTo>
                  <a:cubicBezTo>
                    <a:pt x="541" y="166"/>
                    <a:pt x="541" y="166"/>
                    <a:pt x="541" y="166"/>
                  </a:cubicBezTo>
                  <a:cubicBezTo>
                    <a:pt x="530" y="166"/>
                    <a:pt x="522" y="158"/>
                    <a:pt x="521" y="148"/>
                  </a:cubicBezTo>
                  <a:cubicBezTo>
                    <a:pt x="521" y="146"/>
                    <a:pt x="521" y="146"/>
                    <a:pt x="521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7" y="147"/>
                    <a:pt x="515" y="147"/>
                    <a:pt x="513" y="147"/>
                  </a:cubicBezTo>
                  <a:cubicBezTo>
                    <a:pt x="503" y="147"/>
                    <a:pt x="495" y="140"/>
                    <a:pt x="493" y="130"/>
                  </a:cubicBezTo>
                  <a:cubicBezTo>
                    <a:pt x="493" y="128"/>
                    <a:pt x="493" y="128"/>
                    <a:pt x="493" y="128"/>
                  </a:cubicBezTo>
                  <a:cubicBezTo>
                    <a:pt x="491" y="128"/>
                    <a:pt x="491" y="128"/>
                    <a:pt x="491" y="128"/>
                  </a:cubicBezTo>
                  <a:cubicBezTo>
                    <a:pt x="489" y="129"/>
                    <a:pt x="487" y="129"/>
                    <a:pt x="484" y="129"/>
                  </a:cubicBezTo>
                  <a:cubicBezTo>
                    <a:pt x="475" y="129"/>
                    <a:pt x="467" y="123"/>
                    <a:pt x="465" y="113"/>
                  </a:cubicBezTo>
                  <a:cubicBezTo>
                    <a:pt x="465" y="111"/>
                    <a:pt x="465" y="111"/>
                    <a:pt x="465" y="111"/>
                  </a:cubicBezTo>
                  <a:cubicBezTo>
                    <a:pt x="462" y="112"/>
                    <a:pt x="462" y="112"/>
                    <a:pt x="462" y="112"/>
                  </a:cubicBezTo>
                  <a:cubicBezTo>
                    <a:pt x="460" y="113"/>
                    <a:pt x="457" y="113"/>
                    <a:pt x="455" y="113"/>
                  </a:cubicBezTo>
                  <a:cubicBezTo>
                    <a:pt x="446" y="113"/>
                    <a:pt x="438" y="107"/>
                    <a:pt x="436" y="98"/>
                  </a:cubicBezTo>
                  <a:cubicBezTo>
                    <a:pt x="435" y="95"/>
                    <a:pt x="435" y="95"/>
                    <a:pt x="435" y="95"/>
                  </a:cubicBezTo>
                  <a:cubicBezTo>
                    <a:pt x="433" y="96"/>
                    <a:pt x="433" y="96"/>
                    <a:pt x="433" y="96"/>
                  </a:cubicBezTo>
                  <a:cubicBezTo>
                    <a:pt x="430" y="97"/>
                    <a:pt x="427" y="98"/>
                    <a:pt x="425" y="98"/>
                  </a:cubicBezTo>
                  <a:cubicBezTo>
                    <a:pt x="416" y="98"/>
                    <a:pt x="408" y="92"/>
                    <a:pt x="405" y="83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3" y="82"/>
                    <a:pt x="403" y="82"/>
                    <a:pt x="403" y="82"/>
                  </a:cubicBezTo>
                  <a:cubicBezTo>
                    <a:pt x="400" y="84"/>
                    <a:pt x="397" y="84"/>
                    <a:pt x="394" y="84"/>
                  </a:cubicBezTo>
                  <a:cubicBezTo>
                    <a:pt x="385" y="84"/>
                    <a:pt x="378" y="79"/>
                    <a:pt x="375" y="70"/>
                  </a:cubicBezTo>
                  <a:cubicBezTo>
                    <a:pt x="374" y="68"/>
                    <a:pt x="374" y="68"/>
                    <a:pt x="374" y="68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69" y="71"/>
                    <a:pt x="366" y="72"/>
                    <a:pt x="362" y="72"/>
                  </a:cubicBezTo>
                  <a:cubicBezTo>
                    <a:pt x="354" y="72"/>
                    <a:pt x="347" y="67"/>
                    <a:pt x="344" y="59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1" y="58"/>
                    <a:pt x="341" y="58"/>
                    <a:pt x="341" y="58"/>
                  </a:cubicBezTo>
                  <a:cubicBezTo>
                    <a:pt x="338" y="60"/>
                    <a:pt x="334" y="61"/>
                    <a:pt x="331" y="61"/>
                  </a:cubicBezTo>
                  <a:cubicBezTo>
                    <a:pt x="323" y="61"/>
                    <a:pt x="315" y="56"/>
                    <a:pt x="312" y="48"/>
                  </a:cubicBezTo>
                  <a:cubicBezTo>
                    <a:pt x="311" y="46"/>
                    <a:pt x="311" y="46"/>
                    <a:pt x="311" y="46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06" y="49"/>
                    <a:pt x="302" y="51"/>
                    <a:pt x="299" y="51"/>
                  </a:cubicBezTo>
                  <a:cubicBezTo>
                    <a:pt x="291" y="51"/>
                    <a:pt x="284" y="46"/>
                    <a:pt x="280" y="3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4" y="40"/>
                    <a:pt x="270" y="42"/>
                    <a:pt x="266" y="42"/>
                  </a:cubicBezTo>
                  <a:cubicBezTo>
                    <a:pt x="258" y="42"/>
                    <a:pt x="252" y="38"/>
                    <a:pt x="248" y="31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2" y="33"/>
                    <a:pt x="238" y="34"/>
                    <a:pt x="233" y="34"/>
                  </a:cubicBezTo>
                  <a:cubicBezTo>
                    <a:pt x="226" y="34"/>
                    <a:pt x="219" y="30"/>
                    <a:pt x="216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3" y="23"/>
                    <a:pt x="213" y="23"/>
                    <a:pt x="213" y="23"/>
                  </a:cubicBezTo>
                  <a:cubicBezTo>
                    <a:pt x="209" y="26"/>
                    <a:pt x="205" y="27"/>
                    <a:pt x="200" y="27"/>
                  </a:cubicBezTo>
                  <a:cubicBezTo>
                    <a:pt x="193" y="27"/>
                    <a:pt x="187" y="24"/>
                    <a:pt x="184" y="18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77" y="20"/>
                    <a:pt x="172" y="22"/>
                    <a:pt x="168" y="22"/>
                  </a:cubicBezTo>
                  <a:cubicBezTo>
                    <a:pt x="161" y="22"/>
                    <a:pt x="154" y="18"/>
                    <a:pt x="151" y="12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4" y="15"/>
                    <a:pt x="139" y="17"/>
                    <a:pt x="134" y="17"/>
                  </a:cubicBezTo>
                  <a:cubicBezTo>
                    <a:pt x="128" y="17"/>
                    <a:pt x="121" y="14"/>
                    <a:pt x="118" y="8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1" y="12"/>
                    <a:pt x="106" y="14"/>
                    <a:pt x="101" y="14"/>
                  </a:cubicBezTo>
                  <a:cubicBezTo>
                    <a:pt x="94" y="14"/>
                    <a:pt x="88" y="10"/>
                    <a:pt x="85" y="5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78" y="9"/>
                    <a:pt x="73" y="11"/>
                    <a:pt x="67" y="11"/>
                  </a:cubicBezTo>
                  <a:cubicBezTo>
                    <a:pt x="61" y="11"/>
                    <a:pt x="55" y="8"/>
                    <a:pt x="51" y="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4" y="7"/>
                    <a:pt x="39" y="10"/>
                    <a:pt x="33" y="10"/>
                  </a:cubicBezTo>
                  <a:cubicBezTo>
                    <a:pt x="27" y="10"/>
                    <a:pt x="21" y="7"/>
                    <a:pt x="18" y="2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7" name="Freeform 10">
              <a:extLst>
                <a:ext uri="{FF2B5EF4-FFF2-40B4-BE49-F238E27FC236}">
                  <a16:creationId xmlns:a16="http://schemas.microsoft.com/office/drawing/2014/main" id="{141404CD-EDD5-4F76-B028-8E62DA6EC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789"/>
              <a:ext cx="150" cy="51"/>
            </a:xfrm>
            <a:custGeom>
              <a:avLst/>
              <a:gdLst>
                <a:gd name="T0" fmla="*/ 0 w 150"/>
                <a:gd name="T1" fmla="*/ 8 h 51"/>
                <a:gd name="T2" fmla="*/ 3 w 150"/>
                <a:gd name="T3" fmla="*/ 51 h 51"/>
                <a:gd name="T4" fmla="*/ 150 w 150"/>
                <a:gd name="T5" fmla="*/ 43 h 51"/>
                <a:gd name="T6" fmla="*/ 148 w 150"/>
                <a:gd name="T7" fmla="*/ 0 h 51"/>
                <a:gd name="T8" fmla="*/ 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0" y="8"/>
                  </a:moveTo>
                  <a:lnTo>
                    <a:pt x="3" y="51"/>
                  </a:lnTo>
                  <a:lnTo>
                    <a:pt x="150" y="43"/>
                  </a:lnTo>
                  <a:lnTo>
                    <a:pt x="148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8" name="Freeform 11">
              <a:extLst>
                <a:ext uri="{FF2B5EF4-FFF2-40B4-BE49-F238E27FC236}">
                  <a16:creationId xmlns:a16="http://schemas.microsoft.com/office/drawing/2014/main" id="{BA65916C-C907-4E75-AABA-B5DDA2858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96"/>
              <a:ext cx="150" cy="51"/>
            </a:xfrm>
            <a:custGeom>
              <a:avLst/>
              <a:gdLst>
                <a:gd name="T0" fmla="*/ 0 w 150"/>
                <a:gd name="T1" fmla="*/ 8 h 51"/>
                <a:gd name="T2" fmla="*/ 2 w 150"/>
                <a:gd name="T3" fmla="*/ 51 h 51"/>
                <a:gd name="T4" fmla="*/ 150 w 150"/>
                <a:gd name="T5" fmla="*/ 43 h 51"/>
                <a:gd name="T6" fmla="*/ 147 w 150"/>
                <a:gd name="T7" fmla="*/ 0 h 51"/>
                <a:gd name="T8" fmla="*/ 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0" y="8"/>
                  </a:moveTo>
                  <a:lnTo>
                    <a:pt x="2" y="51"/>
                  </a:lnTo>
                  <a:lnTo>
                    <a:pt x="150" y="43"/>
                  </a:lnTo>
                  <a:lnTo>
                    <a:pt x="147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9" name="Freeform 12">
              <a:extLst>
                <a:ext uri="{FF2B5EF4-FFF2-40B4-BE49-F238E27FC236}">
                  <a16:creationId xmlns:a16="http://schemas.microsoft.com/office/drawing/2014/main" id="{8BE9BE47-3A58-4846-BEA1-580FCEDE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597"/>
              <a:ext cx="153" cy="70"/>
            </a:xfrm>
            <a:custGeom>
              <a:avLst/>
              <a:gdLst>
                <a:gd name="T0" fmla="*/ 0 w 153"/>
                <a:gd name="T1" fmla="*/ 27 h 70"/>
                <a:gd name="T2" fmla="*/ 8 w 153"/>
                <a:gd name="T3" fmla="*/ 70 h 70"/>
                <a:gd name="T4" fmla="*/ 153 w 153"/>
                <a:gd name="T5" fmla="*/ 40 h 70"/>
                <a:gd name="T6" fmla="*/ 145 w 153"/>
                <a:gd name="T7" fmla="*/ 0 h 70"/>
                <a:gd name="T8" fmla="*/ 0 w 153"/>
                <a:gd name="T9" fmla="*/ 2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70">
                  <a:moveTo>
                    <a:pt x="0" y="27"/>
                  </a:moveTo>
                  <a:lnTo>
                    <a:pt x="8" y="70"/>
                  </a:lnTo>
                  <a:lnTo>
                    <a:pt x="153" y="40"/>
                  </a:lnTo>
                  <a:lnTo>
                    <a:pt x="145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0" name="Freeform 13">
              <a:extLst>
                <a:ext uri="{FF2B5EF4-FFF2-40B4-BE49-F238E27FC236}">
                  <a16:creationId xmlns:a16="http://schemas.microsoft.com/office/drawing/2014/main" id="{1BE9F979-8727-4989-B54F-A7488695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496"/>
              <a:ext cx="155" cy="80"/>
            </a:xfrm>
            <a:custGeom>
              <a:avLst/>
              <a:gdLst>
                <a:gd name="T0" fmla="*/ 0 w 155"/>
                <a:gd name="T1" fmla="*/ 40 h 80"/>
                <a:gd name="T2" fmla="*/ 10 w 155"/>
                <a:gd name="T3" fmla="*/ 80 h 80"/>
                <a:gd name="T4" fmla="*/ 155 w 155"/>
                <a:gd name="T5" fmla="*/ 40 h 80"/>
                <a:gd name="T6" fmla="*/ 145 w 155"/>
                <a:gd name="T7" fmla="*/ 0 h 80"/>
                <a:gd name="T8" fmla="*/ 0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0" y="40"/>
                  </a:moveTo>
                  <a:lnTo>
                    <a:pt x="10" y="80"/>
                  </a:lnTo>
                  <a:lnTo>
                    <a:pt x="155" y="40"/>
                  </a:lnTo>
                  <a:lnTo>
                    <a:pt x="145" y="0"/>
                  </a:lnTo>
                  <a:lnTo>
                    <a:pt x="0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1" name="Freeform 14">
              <a:extLst>
                <a:ext uri="{FF2B5EF4-FFF2-40B4-BE49-F238E27FC236}">
                  <a16:creationId xmlns:a16="http://schemas.microsoft.com/office/drawing/2014/main" id="{D91A5FDA-08C4-4BE1-8DB2-1FD900B46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405"/>
              <a:ext cx="140" cy="96"/>
            </a:xfrm>
            <a:custGeom>
              <a:avLst/>
              <a:gdLst>
                <a:gd name="T0" fmla="*/ 0 w 140"/>
                <a:gd name="T1" fmla="*/ 56 h 96"/>
                <a:gd name="T2" fmla="*/ 15 w 140"/>
                <a:gd name="T3" fmla="*/ 96 h 96"/>
                <a:gd name="T4" fmla="*/ 140 w 140"/>
                <a:gd name="T5" fmla="*/ 40 h 96"/>
                <a:gd name="T6" fmla="*/ 125 w 140"/>
                <a:gd name="T7" fmla="*/ 0 h 96"/>
                <a:gd name="T8" fmla="*/ 0 w 140"/>
                <a:gd name="T9" fmla="*/ 5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96">
                  <a:moveTo>
                    <a:pt x="0" y="56"/>
                  </a:moveTo>
                  <a:lnTo>
                    <a:pt x="15" y="96"/>
                  </a:lnTo>
                  <a:lnTo>
                    <a:pt x="140" y="40"/>
                  </a:lnTo>
                  <a:lnTo>
                    <a:pt x="125" y="0"/>
                  </a:lnTo>
                  <a:lnTo>
                    <a:pt x="0" y="5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2" name="Freeform 15">
              <a:extLst>
                <a:ext uri="{FF2B5EF4-FFF2-40B4-BE49-F238E27FC236}">
                  <a16:creationId xmlns:a16="http://schemas.microsoft.com/office/drawing/2014/main" id="{1D36906A-1324-4C71-A549-5CBEECA14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304"/>
              <a:ext cx="140" cy="104"/>
            </a:xfrm>
            <a:custGeom>
              <a:avLst/>
              <a:gdLst>
                <a:gd name="T0" fmla="*/ 0 w 140"/>
                <a:gd name="T1" fmla="*/ 67 h 104"/>
                <a:gd name="T2" fmla="*/ 17 w 140"/>
                <a:gd name="T3" fmla="*/ 104 h 104"/>
                <a:gd name="T4" fmla="*/ 140 w 140"/>
                <a:gd name="T5" fmla="*/ 40 h 104"/>
                <a:gd name="T6" fmla="*/ 122 w 140"/>
                <a:gd name="T7" fmla="*/ 0 h 104"/>
                <a:gd name="T8" fmla="*/ 0 w 140"/>
                <a:gd name="T9" fmla="*/ 6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4">
                  <a:moveTo>
                    <a:pt x="0" y="67"/>
                  </a:moveTo>
                  <a:lnTo>
                    <a:pt x="17" y="104"/>
                  </a:lnTo>
                  <a:lnTo>
                    <a:pt x="140" y="40"/>
                  </a:lnTo>
                  <a:lnTo>
                    <a:pt x="122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3" name="Freeform 16">
              <a:extLst>
                <a:ext uri="{FF2B5EF4-FFF2-40B4-BE49-F238E27FC236}">
                  <a16:creationId xmlns:a16="http://schemas.microsoft.com/office/drawing/2014/main" id="{89057D9D-5514-463B-A4F1-35EBDD7FD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219"/>
              <a:ext cx="138" cy="120"/>
            </a:xfrm>
            <a:custGeom>
              <a:avLst/>
              <a:gdLst>
                <a:gd name="T0" fmla="*/ 0 w 138"/>
                <a:gd name="T1" fmla="*/ 85 h 120"/>
                <a:gd name="T2" fmla="*/ 25 w 138"/>
                <a:gd name="T3" fmla="*/ 120 h 120"/>
                <a:gd name="T4" fmla="*/ 138 w 138"/>
                <a:gd name="T5" fmla="*/ 37 h 120"/>
                <a:gd name="T6" fmla="*/ 116 w 138"/>
                <a:gd name="T7" fmla="*/ 0 h 120"/>
                <a:gd name="T8" fmla="*/ 0 w 138"/>
                <a:gd name="T9" fmla="*/ 8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">
                  <a:moveTo>
                    <a:pt x="0" y="85"/>
                  </a:moveTo>
                  <a:lnTo>
                    <a:pt x="25" y="120"/>
                  </a:lnTo>
                  <a:lnTo>
                    <a:pt x="138" y="37"/>
                  </a:lnTo>
                  <a:lnTo>
                    <a:pt x="116" y="0"/>
                  </a:lnTo>
                  <a:lnTo>
                    <a:pt x="0" y="8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4" name="Freeform 17">
              <a:extLst>
                <a:ext uri="{FF2B5EF4-FFF2-40B4-BE49-F238E27FC236}">
                  <a16:creationId xmlns:a16="http://schemas.microsoft.com/office/drawing/2014/main" id="{D5415F29-576A-406E-8D41-98E219EF8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39"/>
              <a:ext cx="133" cy="128"/>
            </a:xfrm>
            <a:custGeom>
              <a:avLst/>
              <a:gdLst>
                <a:gd name="T0" fmla="*/ 0 w 133"/>
                <a:gd name="T1" fmla="*/ 93 h 128"/>
                <a:gd name="T2" fmla="*/ 27 w 133"/>
                <a:gd name="T3" fmla="*/ 128 h 128"/>
                <a:gd name="T4" fmla="*/ 133 w 133"/>
                <a:gd name="T5" fmla="*/ 32 h 128"/>
                <a:gd name="T6" fmla="*/ 105 w 133"/>
                <a:gd name="T7" fmla="*/ 0 h 128"/>
                <a:gd name="T8" fmla="*/ 0 w 133"/>
                <a:gd name="T9" fmla="*/ 93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28">
                  <a:moveTo>
                    <a:pt x="0" y="93"/>
                  </a:moveTo>
                  <a:lnTo>
                    <a:pt x="27" y="128"/>
                  </a:lnTo>
                  <a:lnTo>
                    <a:pt x="133" y="32"/>
                  </a:lnTo>
                  <a:lnTo>
                    <a:pt x="105" y="0"/>
                  </a:lnTo>
                  <a:lnTo>
                    <a:pt x="0" y="9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5" name="Freeform 18">
              <a:extLst>
                <a:ext uri="{FF2B5EF4-FFF2-40B4-BE49-F238E27FC236}">
                  <a16:creationId xmlns:a16="http://schemas.microsoft.com/office/drawing/2014/main" id="{BFA13FE7-7709-4E81-9355-8AA4C4839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069"/>
              <a:ext cx="127" cy="131"/>
            </a:xfrm>
            <a:custGeom>
              <a:avLst/>
              <a:gdLst>
                <a:gd name="T0" fmla="*/ 0 w 127"/>
                <a:gd name="T1" fmla="*/ 99 h 131"/>
                <a:gd name="T2" fmla="*/ 27 w 127"/>
                <a:gd name="T3" fmla="*/ 131 h 131"/>
                <a:gd name="T4" fmla="*/ 127 w 127"/>
                <a:gd name="T5" fmla="*/ 32 h 131"/>
                <a:gd name="T6" fmla="*/ 100 w 127"/>
                <a:gd name="T7" fmla="*/ 0 h 131"/>
                <a:gd name="T8" fmla="*/ 0 w 127"/>
                <a:gd name="T9" fmla="*/ 99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1">
                  <a:moveTo>
                    <a:pt x="0" y="99"/>
                  </a:moveTo>
                  <a:lnTo>
                    <a:pt x="27" y="131"/>
                  </a:lnTo>
                  <a:lnTo>
                    <a:pt x="127" y="32"/>
                  </a:lnTo>
                  <a:lnTo>
                    <a:pt x="100" y="0"/>
                  </a:lnTo>
                  <a:lnTo>
                    <a:pt x="0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6" name="Freeform 19">
              <a:extLst>
                <a:ext uri="{FF2B5EF4-FFF2-40B4-BE49-F238E27FC236}">
                  <a16:creationId xmlns:a16="http://schemas.microsoft.com/office/drawing/2014/main" id="{4385EB3A-20F0-4B54-9C3A-EB6E040D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003"/>
              <a:ext cx="123" cy="136"/>
            </a:xfrm>
            <a:custGeom>
              <a:avLst/>
              <a:gdLst>
                <a:gd name="T0" fmla="*/ 0 w 123"/>
                <a:gd name="T1" fmla="*/ 106 h 136"/>
                <a:gd name="T2" fmla="*/ 28 w 123"/>
                <a:gd name="T3" fmla="*/ 136 h 136"/>
                <a:gd name="T4" fmla="*/ 123 w 123"/>
                <a:gd name="T5" fmla="*/ 29 h 136"/>
                <a:gd name="T6" fmla="*/ 95 w 123"/>
                <a:gd name="T7" fmla="*/ 0 h 136"/>
                <a:gd name="T8" fmla="*/ 0 w 123"/>
                <a:gd name="T9" fmla="*/ 10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0" y="106"/>
                  </a:moveTo>
                  <a:lnTo>
                    <a:pt x="28" y="136"/>
                  </a:lnTo>
                  <a:lnTo>
                    <a:pt x="123" y="29"/>
                  </a:lnTo>
                  <a:lnTo>
                    <a:pt x="95" y="0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7" name="Freeform 20">
              <a:extLst>
                <a:ext uri="{FF2B5EF4-FFF2-40B4-BE49-F238E27FC236}">
                  <a16:creationId xmlns:a16="http://schemas.microsoft.com/office/drawing/2014/main" id="{DCEFEF14-33FC-48AF-8BF5-A683AF021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944"/>
              <a:ext cx="120" cy="139"/>
            </a:xfrm>
            <a:custGeom>
              <a:avLst/>
              <a:gdLst>
                <a:gd name="T0" fmla="*/ 0 w 120"/>
                <a:gd name="T1" fmla="*/ 109 h 139"/>
                <a:gd name="T2" fmla="*/ 30 w 120"/>
                <a:gd name="T3" fmla="*/ 139 h 139"/>
                <a:gd name="T4" fmla="*/ 120 w 120"/>
                <a:gd name="T5" fmla="*/ 27 h 139"/>
                <a:gd name="T6" fmla="*/ 90 w 120"/>
                <a:gd name="T7" fmla="*/ 0 h 139"/>
                <a:gd name="T8" fmla="*/ 0 w 120"/>
                <a:gd name="T9" fmla="*/ 10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9">
                  <a:moveTo>
                    <a:pt x="0" y="109"/>
                  </a:moveTo>
                  <a:lnTo>
                    <a:pt x="30" y="139"/>
                  </a:lnTo>
                  <a:lnTo>
                    <a:pt x="120" y="27"/>
                  </a:lnTo>
                  <a:lnTo>
                    <a:pt x="90" y="0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8" name="Freeform 21">
              <a:extLst>
                <a:ext uri="{FF2B5EF4-FFF2-40B4-BE49-F238E27FC236}">
                  <a16:creationId xmlns:a16="http://schemas.microsoft.com/office/drawing/2014/main" id="{B524944F-C855-4091-A514-4E09DC3B6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885"/>
              <a:ext cx="112" cy="144"/>
            </a:xfrm>
            <a:custGeom>
              <a:avLst/>
              <a:gdLst>
                <a:gd name="T0" fmla="*/ 0 w 112"/>
                <a:gd name="T1" fmla="*/ 118 h 144"/>
                <a:gd name="T2" fmla="*/ 32 w 112"/>
                <a:gd name="T3" fmla="*/ 144 h 144"/>
                <a:gd name="T4" fmla="*/ 112 w 112"/>
                <a:gd name="T5" fmla="*/ 27 h 144"/>
                <a:gd name="T6" fmla="*/ 80 w 112"/>
                <a:gd name="T7" fmla="*/ 0 h 144"/>
                <a:gd name="T8" fmla="*/ 0 w 112"/>
                <a:gd name="T9" fmla="*/ 118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0" y="118"/>
                  </a:moveTo>
                  <a:lnTo>
                    <a:pt x="32" y="144"/>
                  </a:lnTo>
                  <a:lnTo>
                    <a:pt x="112" y="27"/>
                  </a:lnTo>
                  <a:lnTo>
                    <a:pt x="80" y="0"/>
                  </a:lnTo>
                  <a:lnTo>
                    <a:pt x="0" y="11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9" name="Freeform 22">
              <a:extLst>
                <a:ext uri="{FF2B5EF4-FFF2-40B4-BE49-F238E27FC236}">
                  <a16:creationId xmlns:a16="http://schemas.microsoft.com/office/drawing/2014/main" id="{F4C9CF43-19B4-4BA5-9A65-7EFF128B5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29"/>
              <a:ext cx="117" cy="163"/>
            </a:xfrm>
            <a:custGeom>
              <a:avLst/>
              <a:gdLst>
                <a:gd name="T0" fmla="*/ 0 w 117"/>
                <a:gd name="T1" fmla="*/ 142 h 163"/>
                <a:gd name="T2" fmla="*/ 32 w 117"/>
                <a:gd name="T3" fmla="*/ 163 h 163"/>
                <a:gd name="T4" fmla="*/ 117 w 117"/>
                <a:gd name="T5" fmla="*/ 24 h 163"/>
                <a:gd name="T6" fmla="*/ 85 w 117"/>
                <a:gd name="T7" fmla="*/ 0 h 163"/>
                <a:gd name="T8" fmla="*/ 0 w 117"/>
                <a:gd name="T9" fmla="*/ 142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0" y="142"/>
                  </a:moveTo>
                  <a:lnTo>
                    <a:pt x="32" y="163"/>
                  </a:lnTo>
                  <a:lnTo>
                    <a:pt x="117" y="24"/>
                  </a:lnTo>
                  <a:lnTo>
                    <a:pt x="85" y="0"/>
                  </a:lnTo>
                  <a:lnTo>
                    <a:pt x="0" y="1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0" name="Freeform 23">
              <a:extLst>
                <a:ext uri="{FF2B5EF4-FFF2-40B4-BE49-F238E27FC236}">
                  <a16:creationId xmlns:a16="http://schemas.microsoft.com/office/drawing/2014/main" id="{D5C38214-0782-475A-97EE-F74547DF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781"/>
              <a:ext cx="110" cy="158"/>
            </a:xfrm>
            <a:custGeom>
              <a:avLst/>
              <a:gdLst>
                <a:gd name="T0" fmla="*/ 0 w 110"/>
                <a:gd name="T1" fmla="*/ 136 h 158"/>
                <a:gd name="T2" fmla="*/ 35 w 110"/>
                <a:gd name="T3" fmla="*/ 158 h 158"/>
                <a:gd name="T4" fmla="*/ 110 w 110"/>
                <a:gd name="T5" fmla="*/ 22 h 158"/>
                <a:gd name="T6" fmla="*/ 75 w 110"/>
                <a:gd name="T7" fmla="*/ 0 h 158"/>
                <a:gd name="T8" fmla="*/ 0 w 110"/>
                <a:gd name="T9" fmla="*/ 13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8">
                  <a:moveTo>
                    <a:pt x="0" y="136"/>
                  </a:moveTo>
                  <a:lnTo>
                    <a:pt x="35" y="158"/>
                  </a:lnTo>
                  <a:lnTo>
                    <a:pt x="110" y="22"/>
                  </a:lnTo>
                  <a:lnTo>
                    <a:pt x="75" y="0"/>
                  </a:lnTo>
                  <a:lnTo>
                    <a:pt x="0" y="13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1" name="Freeform 24">
              <a:extLst>
                <a:ext uri="{FF2B5EF4-FFF2-40B4-BE49-F238E27FC236}">
                  <a16:creationId xmlns:a16="http://schemas.microsoft.com/office/drawing/2014/main" id="{75A1D22E-A5A6-4B47-BE57-B9BBCE08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33"/>
              <a:ext cx="105" cy="166"/>
            </a:xfrm>
            <a:custGeom>
              <a:avLst/>
              <a:gdLst>
                <a:gd name="T0" fmla="*/ 0 w 105"/>
                <a:gd name="T1" fmla="*/ 147 h 166"/>
                <a:gd name="T2" fmla="*/ 35 w 105"/>
                <a:gd name="T3" fmla="*/ 166 h 166"/>
                <a:gd name="T4" fmla="*/ 105 w 105"/>
                <a:gd name="T5" fmla="*/ 19 h 166"/>
                <a:gd name="T6" fmla="*/ 70 w 105"/>
                <a:gd name="T7" fmla="*/ 0 h 166"/>
                <a:gd name="T8" fmla="*/ 0 w 105"/>
                <a:gd name="T9" fmla="*/ 147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6">
                  <a:moveTo>
                    <a:pt x="0" y="147"/>
                  </a:moveTo>
                  <a:lnTo>
                    <a:pt x="35" y="166"/>
                  </a:lnTo>
                  <a:lnTo>
                    <a:pt x="105" y="19"/>
                  </a:lnTo>
                  <a:lnTo>
                    <a:pt x="70" y="0"/>
                  </a:lnTo>
                  <a:lnTo>
                    <a:pt x="0" y="14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2" name="Freeform 25">
              <a:extLst>
                <a:ext uri="{FF2B5EF4-FFF2-40B4-BE49-F238E27FC236}">
                  <a16:creationId xmlns:a16="http://schemas.microsoft.com/office/drawing/2014/main" id="{6A63254E-86DB-4CB9-80E8-EF4AA9C9F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704"/>
              <a:ext cx="95" cy="168"/>
            </a:xfrm>
            <a:custGeom>
              <a:avLst/>
              <a:gdLst>
                <a:gd name="T0" fmla="*/ 0 w 95"/>
                <a:gd name="T1" fmla="*/ 152 h 168"/>
                <a:gd name="T2" fmla="*/ 35 w 95"/>
                <a:gd name="T3" fmla="*/ 168 h 168"/>
                <a:gd name="T4" fmla="*/ 95 w 95"/>
                <a:gd name="T5" fmla="*/ 16 h 168"/>
                <a:gd name="T6" fmla="*/ 57 w 95"/>
                <a:gd name="T7" fmla="*/ 0 h 168"/>
                <a:gd name="T8" fmla="*/ 0 w 95"/>
                <a:gd name="T9" fmla="*/ 15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0" y="152"/>
                  </a:moveTo>
                  <a:lnTo>
                    <a:pt x="35" y="168"/>
                  </a:lnTo>
                  <a:lnTo>
                    <a:pt x="95" y="16"/>
                  </a:lnTo>
                  <a:lnTo>
                    <a:pt x="57" y="0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3" name="Freeform 26">
              <a:extLst>
                <a:ext uri="{FF2B5EF4-FFF2-40B4-BE49-F238E27FC236}">
                  <a16:creationId xmlns:a16="http://schemas.microsoft.com/office/drawing/2014/main" id="{F2002AC7-9A14-453E-B94C-BF1B179F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675"/>
              <a:ext cx="93" cy="168"/>
            </a:xfrm>
            <a:custGeom>
              <a:avLst/>
              <a:gdLst>
                <a:gd name="T0" fmla="*/ 0 w 93"/>
                <a:gd name="T1" fmla="*/ 154 h 168"/>
                <a:gd name="T2" fmla="*/ 38 w 93"/>
                <a:gd name="T3" fmla="*/ 168 h 168"/>
                <a:gd name="T4" fmla="*/ 93 w 93"/>
                <a:gd name="T5" fmla="*/ 13 h 168"/>
                <a:gd name="T6" fmla="*/ 55 w 93"/>
                <a:gd name="T7" fmla="*/ 0 h 168"/>
                <a:gd name="T8" fmla="*/ 0 w 93"/>
                <a:gd name="T9" fmla="*/ 15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68">
                  <a:moveTo>
                    <a:pt x="0" y="154"/>
                  </a:moveTo>
                  <a:lnTo>
                    <a:pt x="38" y="168"/>
                  </a:lnTo>
                  <a:lnTo>
                    <a:pt x="93" y="13"/>
                  </a:lnTo>
                  <a:lnTo>
                    <a:pt x="55" y="0"/>
                  </a:lnTo>
                  <a:lnTo>
                    <a:pt x="0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4" name="Freeform 27">
              <a:extLst>
                <a:ext uri="{FF2B5EF4-FFF2-40B4-BE49-F238E27FC236}">
                  <a16:creationId xmlns:a16="http://schemas.microsoft.com/office/drawing/2014/main" id="{10CCDAC7-52D6-4DEF-BD77-683B5099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648"/>
              <a:ext cx="82" cy="171"/>
            </a:xfrm>
            <a:custGeom>
              <a:avLst/>
              <a:gdLst>
                <a:gd name="T0" fmla="*/ 0 w 82"/>
                <a:gd name="T1" fmla="*/ 157 h 171"/>
                <a:gd name="T2" fmla="*/ 37 w 82"/>
                <a:gd name="T3" fmla="*/ 171 h 171"/>
                <a:gd name="T4" fmla="*/ 82 w 82"/>
                <a:gd name="T5" fmla="*/ 11 h 171"/>
                <a:gd name="T6" fmla="*/ 45 w 82"/>
                <a:gd name="T7" fmla="*/ 0 h 171"/>
                <a:gd name="T8" fmla="*/ 0 w 82"/>
                <a:gd name="T9" fmla="*/ 1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0" y="157"/>
                  </a:moveTo>
                  <a:lnTo>
                    <a:pt x="37" y="171"/>
                  </a:lnTo>
                  <a:lnTo>
                    <a:pt x="82" y="11"/>
                  </a:lnTo>
                  <a:lnTo>
                    <a:pt x="45" y="0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5" name="Freeform 28">
              <a:extLst>
                <a:ext uri="{FF2B5EF4-FFF2-40B4-BE49-F238E27FC236}">
                  <a16:creationId xmlns:a16="http://schemas.microsoft.com/office/drawing/2014/main" id="{F2F07992-18E8-4F32-978D-6BDCDAE4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619"/>
              <a:ext cx="80" cy="186"/>
            </a:xfrm>
            <a:custGeom>
              <a:avLst/>
              <a:gdLst>
                <a:gd name="T0" fmla="*/ 0 w 80"/>
                <a:gd name="T1" fmla="*/ 178 h 186"/>
                <a:gd name="T2" fmla="*/ 37 w 80"/>
                <a:gd name="T3" fmla="*/ 186 h 186"/>
                <a:gd name="T4" fmla="*/ 80 w 80"/>
                <a:gd name="T5" fmla="*/ 10 h 186"/>
                <a:gd name="T6" fmla="*/ 40 w 80"/>
                <a:gd name="T7" fmla="*/ 0 h 186"/>
                <a:gd name="T8" fmla="*/ 0 w 80"/>
                <a:gd name="T9" fmla="*/ 17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6">
                  <a:moveTo>
                    <a:pt x="0" y="178"/>
                  </a:moveTo>
                  <a:lnTo>
                    <a:pt x="37" y="186"/>
                  </a:lnTo>
                  <a:lnTo>
                    <a:pt x="80" y="10"/>
                  </a:lnTo>
                  <a:lnTo>
                    <a:pt x="40" y="0"/>
                  </a:lnTo>
                  <a:lnTo>
                    <a:pt x="0" y="17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6" name="Freeform 29">
              <a:extLst>
                <a:ext uri="{FF2B5EF4-FFF2-40B4-BE49-F238E27FC236}">
                  <a16:creationId xmlns:a16="http://schemas.microsoft.com/office/drawing/2014/main" id="{225FCB4C-0DED-455A-927D-D4BB06C30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589"/>
              <a:ext cx="75" cy="171"/>
            </a:xfrm>
            <a:custGeom>
              <a:avLst/>
              <a:gdLst>
                <a:gd name="T0" fmla="*/ 0 w 75"/>
                <a:gd name="T1" fmla="*/ 160 h 171"/>
                <a:gd name="T2" fmla="*/ 40 w 75"/>
                <a:gd name="T3" fmla="*/ 171 h 171"/>
                <a:gd name="T4" fmla="*/ 75 w 75"/>
                <a:gd name="T5" fmla="*/ 8 h 171"/>
                <a:gd name="T6" fmla="*/ 35 w 75"/>
                <a:gd name="T7" fmla="*/ 0 h 171"/>
                <a:gd name="T8" fmla="*/ 0 w 75"/>
                <a:gd name="T9" fmla="*/ 16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1">
                  <a:moveTo>
                    <a:pt x="0" y="160"/>
                  </a:moveTo>
                  <a:lnTo>
                    <a:pt x="40" y="171"/>
                  </a:lnTo>
                  <a:lnTo>
                    <a:pt x="75" y="8"/>
                  </a:lnTo>
                  <a:lnTo>
                    <a:pt x="35" y="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7" name="Freeform 30">
              <a:extLst>
                <a:ext uri="{FF2B5EF4-FFF2-40B4-BE49-F238E27FC236}">
                  <a16:creationId xmlns:a16="http://schemas.microsoft.com/office/drawing/2014/main" id="{7AF15A42-1ADB-4CF0-8423-46911E9E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563"/>
              <a:ext cx="67" cy="170"/>
            </a:xfrm>
            <a:custGeom>
              <a:avLst/>
              <a:gdLst>
                <a:gd name="T0" fmla="*/ 0 w 67"/>
                <a:gd name="T1" fmla="*/ 162 h 170"/>
                <a:gd name="T2" fmla="*/ 37 w 67"/>
                <a:gd name="T3" fmla="*/ 170 h 170"/>
                <a:gd name="T4" fmla="*/ 67 w 67"/>
                <a:gd name="T5" fmla="*/ 8 h 170"/>
                <a:gd name="T6" fmla="*/ 27 w 67"/>
                <a:gd name="T7" fmla="*/ 0 h 170"/>
                <a:gd name="T8" fmla="*/ 0 w 67"/>
                <a:gd name="T9" fmla="*/ 16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0">
                  <a:moveTo>
                    <a:pt x="0" y="162"/>
                  </a:moveTo>
                  <a:lnTo>
                    <a:pt x="37" y="170"/>
                  </a:lnTo>
                  <a:lnTo>
                    <a:pt x="67" y="8"/>
                  </a:lnTo>
                  <a:lnTo>
                    <a:pt x="27" y="0"/>
                  </a:lnTo>
                  <a:lnTo>
                    <a:pt x="0" y="16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8" name="Freeform 31">
              <a:extLst>
                <a:ext uri="{FF2B5EF4-FFF2-40B4-BE49-F238E27FC236}">
                  <a16:creationId xmlns:a16="http://schemas.microsoft.com/office/drawing/2014/main" id="{B767B5F2-BD55-4B1A-ACD0-3BA8A84A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47"/>
              <a:ext cx="62" cy="160"/>
            </a:xfrm>
            <a:custGeom>
              <a:avLst/>
              <a:gdLst>
                <a:gd name="T0" fmla="*/ 0 w 62"/>
                <a:gd name="T1" fmla="*/ 154 h 160"/>
                <a:gd name="T2" fmla="*/ 37 w 62"/>
                <a:gd name="T3" fmla="*/ 160 h 160"/>
                <a:gd name="T4" fmla="*/ 62 w 62"/>
                <a:gd name="T5" fmla="*/ 5 h 160"/>
                <a:gd name="T6" fmla="*/ 22 w 62"/>
                <a:gd name="T7" fmla="*/ 0 h 160"/>
                <a:gd name="T8" fmla="*/ 0 w 62"/>
                <a:gd name="T9" fmla="*/ 15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0" y="154"/>
                  </a:moveTo>
                  <a:lnTo>
                    <a:pt x="37" y="160"/>
                  </a:lnTo>
                  <a:lnTo>
                    <a:pt x="62" y="5"/>
                  </a:lnTo>
                  <a:lnTo>
                    <a:pt x="22" y="0"/>
                  </a:lnTo>
                  <a:lnTo>
                    <a:pt x="0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9" name="Freeform 32">
              <a:extLst>
                <a:ext uri="{FF2B5EF4-FFF2-40B4-BE49-F238E27FC236}">
                  <a16:creationId xmlns:a16="http://schemas.microsoft.com/office/drawing/2014/main" id="{5041CCE8-7AF4-49F9-B6C8-005E5B86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531"/>
              <a:ext cx="60" cy="168"/>
            </a:xfrm>
            <a:custGeom>
              <a:avLst/>
              <a:gdLst>
                <a:gd name="T0" fmla="*/ 0 w 60"/>
                <a:gd name="T1" fmla="*/ 160 h 168"/>
                <a:gd name="T2" fmla="*/ 37 w 60"/>
                <a:gd name="T3" fmla="*/ 168 h 168"/>
                <a:gd name="T4" fmla="*/ 60 w 60"/>
                <a:gd name="T5" fmla="*/ 5 h 168"/>
                <a:gd name="T6" fmla="*/ 20 w 60"/>
                <a:gd name="T7" fmla="*/ 0 h 168"/>
                <a:gd name="T8" fmla="*/ 0 w 60"/>
                <a:gd name="T9" fmla="*/ 16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0" y="160"/>
                  </a:moveTo>
                  <a:lnTo>
                    <a:pt x="37" y="168"/>
                  </a:lnTo>
                  <a:lnTo>
                    <a:pt x="60" y="5"/>
                  </a:lnTo>
                  <a:lnTo>
                    <a:pt x="20" y="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0" name="Freeform 33">
              <a:extLst>
                <a:ext uri="{FF2B5EF4-FFF2-40B4-BE49-F238E27FC236}">
                  <a16:creationId xmlns:a16="http://schemas.microsoft.com/office/drawing/2014/main" id="{DB223703-B83C-4F63-B3C8-A9423766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520"/>
              <a:ext cx="52" cy="171"/>
            </a:xfrm>
            <a:custGeom>
              <a:avLst/>
              <a:gdLst>
                <a:gd name="T0" fmla="*/ 0 w 52"/>
                <a:gd name="T1" fmla="*/ 165 h 171"/>
                <a:gd name="T2" fmla="*/ 37 w 52"/>
                <a:gd name="T3" fmla="*/ 171 h 171"/>
                <a:gd name="T4" fmla="*/ 52 w 52"/>
                <a:gd name="T5" fmla="*/ 5 h 171"/>
                <a:gd name="T6" fmla="*/ 12 w 52"/>
                <a:gd name="T7" fmla="*/ 0 h 171"/>
                <a:gd name="T8" fmla="*/ 0 w 52"/>
                <a:gd name="T9" fmla="*/ 16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1">
                  <a:moveTo>
                    <a:pt x="0" y="165"/>
                  </a:moveTo>
                  <a:lnTo>
                    <a:pt x="37" y="171"/>
                  </a:lnTo>
                  <a:lnTo>
                    <a:pt x="52" y="5"/>
                  </a:lnTo>
                  <a:lnTo>
                    <a:pt x="12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1" name="Freeform 34">
              <a:extLst>
                <a:ext uri="{FF2B5EF4-FFF2-40B4-BE49-F238E27FC236}">
                  <a16:creationId xmlns:a16="http://schemas.microsoft.com/office/drawing/2014/main" id="{2D62753D-6B61-4D0F-A4F9-F01361DF3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515"/>
              <a:ext cx="53" cy="170"/>
            </a:xfrm>
            <a:custGeom>
              <a:avLst/>
              <a:gdLst>
                <a:gd name="T0" fmla="*/ 0 w 53"/>
                <a:gd name="T1" fmla="*/ 165 h 170"/>
                <a:gd name="T2" fmla="*/ 40 w 53"/>
                <a:gd name="T3" fmla="*/ 170 h 170"/>
                <a:gd name="T4" fmla="*/ 53 w 53"/>
                <a:gd name="T5" fmla="*/ 5 h 170"/>
                <a:gd name="T6" fmla="*/ 13 w 53"/>
                <a:gd name="T7" fmla="*/ 0 h 170"/>
                <a:gd name="T8" fmla="*/ 0 w 53"/>
                <a:gd name="T9" fmla="*/ 16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70">
                  <a:moveTo>
                    <a:pt x="0" y="165"/>
                  </a:moveTo>
                  <a:lnTo>
                    <a:pt x="40" y="170"/>
                  </a:lnTo>
                  <a:lnTo>
                    <a:pt x="53" y="5"/>
                  </a:lnTo>
                  <a:lnTo>
                    <a:pt x="13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2" name="Freeform 35">
              <a:extLst>
                <a:ext uri="{FF2B5EF4-FFF2-40B4-BE49-F238E27FC236}">
                  <a16:creationId xmlns:a16="http://schemas.microsoft.com/office/drawing/2014/main" id="{3A3406CF-C424-4E9E-9B00-678FF8F16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504"/>
              <a:ext cx="48" cy="168"/>
            </a:xfrm>
            <a:custGeom>
              <a:avLst/>
              <a:gdLst>
                <a:gd name="T0" fmla="*/ 0 w 48"/>
                <a:gd name="T1" fmla="*/ 165 h 168"/>
                <a:gd name="T2" fmla="*/ 40 w 48"/>
                <a:gd name="T3" fmla="*/ 168 h 168"/>
                <a:gd name="T4" fmla="*/ 48 w 48"/>
                <a:gd name="T5" fmla="*/ 0 h 168"/>
                <a:gd name="T6" fmla="*/ 8 w 48"/>
                <a:gd name="T7" fmla="*/ 0 h 168"/>
                <a:gd name="T8" fmla="*/ 0 w 48"/>
                <a:gd name="T9" fmla="*/ 16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68">
                  <a:moveTo>
                    <a:pt x="0" y="165"/>
                  </a:moveTo>
                  <a:lnTo>
                    <a:pt x="40" y="168"/>
                  </a:lnTo>
                  <a:lnTo>
                    <a:pt x="48" y="0"/>
                  </a:lnTo>
                  <a:lnTo>
                    <a:pt x="8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3" name="Freeform 36">
              <a:extLst>
                <a:ext uri="{FF2B5EF4-FFF2-40B4-BE49-F238E27FC236}">
                  <a16:creationId xmlns:a16="http://schemas.microsoft.com/office/drawing/2014/main" id="{0FC863DB-4D5B-4D43-A4AD-F046F3B40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504"/>
              <a:ext cx="43" cy="165"/>
            </a:xfrm>
            <a:custGeom>
              <a:avLst/>
              <a:gdLst>
                <a:gd name="T0" fmla="*/ 0 w 43"/>
                <a:gd name="T1" fmla="*/ 165 h 165"/>
                <a:gd name="T2" fmla="*/ 40 w 43"/>
                <a:gd name="T3" fmla="*/ 165 h 165"/>
                <a:gd name="T4" fmla="*/ 43 w 43"/>
                <a:gd name="T5" fmla="*/ 0 h 165"/>
                <a:gd name="T6" fmla="*/ 3 w 43"/>
                <a:gd name="T7" fmla="*/ 0 h 165"/>
                <a:gd name="T8" fmla="*/ 0 w 43"/>
                <a:gd name="T9" fmla="*/ 16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5">
                  <a:moveTo>
                    <a:pt x="0" y="165"/>
                  </a:moveTo>
                  <a:lnTo>
                    <a:pt x="40" y="165"/>
                  </a:lnTo>
                  <a:lnTo>
                    <a:pt x="43" y="0"/>
                  </a:lnTo>
                  <a:lnTo>
                    <a:pt x="3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4" name="Line 37">
              <a:extLst>
                <a:ext uri="{FF2B5EF4-FFF2-40B4-BE49-F238E27FC236}">
                  <a16:creationId xmlns:a16="http://schemas.microsoft.com/office/drawing/2014/main" id="{5FF4458A-3B06-46D0-8C71-0AD52929E0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07" y="1496"/>
              <a:ext cx="1" cy="136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5" name="Freeform 38">
              <a:extLst>
                <a:ext uri="{FF2B5EF4-FFF2-40B4-BE49-F238E27FC236}">
                  <a16:creationId xmlns:a16="http://schemas.microsoft.com/office/drawing/2014/main" id="{5F555A22-5756-4601-9500-A2239F82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573"/>
              <a:ext cx="1870" cy="1302"/>
            </a:xfrm>
            <a:custGeom>
              <a:avLst/>
              <a:gdLst>
                <a:gd name="T0" fmla="*/ 11688 w 748"/>
                <a:gd name="T1" fmla="*/ 9269 h 488"/>
                <a:gd name="T2" fmla="*/ 8175 w 748"/>
                <a:gd name="T3" fmla="*/ 2641 h 488"/>
                <a:gd name="T4" fmla="*/ 0 w 748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748" y="488"/>
                  </a:moveTo>
                  <a:cubicBezTo>
                    <a:pt x="748" y="355"/>
                    <a:pt x="668" y="231"/>
                    <a:pt x="523" y="139"/>
                  </a:cubicBezTo>
                  <a:cubicBezTo>
                    <a:pt x="383" y="50"/>
                    <a:pt x="197" y="0"/>
                    <a:pt x="0" y="0"/>
                  </a:cubicBezTo>
                </a:path>
              </a:pathLst>
            </a:custGeom>
            <a:noFill/>
            <a:ln w="31750" cap="flat">
              <a:solidFill>
                <a:srgbClr val="8292C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6" name="Oval 39">
              <a:extLst>
                <a:ext uri="{FF2B5EF4-FFF2-40B4-BE49-F238E27FC236}">
                  <a16:creationId xmlns:a16="http://schemas.microsoft.com/office/drawing/2014/main" id="{B8D1777E-30AF-4632-B266-3B9290653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2776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37" name="Freeform 40">
              <a:extLst>
                <a:ext uri="{FF2B5EF4-FFF2-40B4-BE49-F238E27FC236}">
                  <a16:creationId xmlns:a16="http://schemas.microsoft.com/office/drawing/2014/main" id="{20B3F318-A1A7-44A7-B7B2-DDD06C14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869"/>
              <a:ext cx="45" cy="6"/>
            </a:xfrm>
            <a:custGeom>
              <a:avLst/>
              <a:gdLst>
                <a:gd name="T0" fmla="*/ 283 w 18"/>
                <a:gd name="T1" fmla="*/ 54 h 2"/>
                <a:gd name="T2" fmla="*/ 145 w 18"/>
                <a:gd name="T3" fmla="*/ 0 h 2"/>
                <a:gd name="T4" fmla="*/ 0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18" y="2"/>
                  </a:moveTo>
                  <a:cubicBezTo>
                    <a:pt x="16" y="1"/>
                    <a:pt x="13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38" name="Freeform 41">
              <a:extLst>
                <a:ext uri="{FF2B5EF4-FFF2-40B4-BE49-F238E27FC236}">
                  <a16:creationId xmlns:a16="http://schemas.microsoft.com/office/drawing/2014/main" id="{3A1DF41B-4250-41E9-9CBB-64043A682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869"/>
              <a:ext cx="45" cy="6"/>
            </a:xfrm>
            <a:custGeom>
              <a:avLst/>
              <a:gdLst>
                <a:gd name="T0" fmla="*/ 283 w 18"/>
                <a:gd name="T1" fmla="*/ 54 h 2"/>
                <a:gd name="T2" fmla="*/ 145 w 18"/>
                <a:gd name="T3" fmla="*/ 0 h 2"/>
                <a:gd name="T4" fmla="*/ 0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18" y="2"/>
                  </a:moveTo>
                  <a:cubicBezTo>
                    <a:pt x="16" y="1"/>
                    <a:pt x="13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9" name="Oval 42">
              <a:extLst>
                <a:ext uri="{FF2B5EF4-FFF2-40B4-BE49-F238E27FC236}">
                  <a16:creationId xmlns:a16="http://schemas.microsoft.com/office/drawing/2014/main" id="{7359452F-9DF2-4032-9470-9F2901AE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2688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0" name="Oval 43">
              <a:extLst>
                <a:ext uri="{FF2B5EF4-FFF2-40B4-BE49-F238E27FC236}">
                  <a16:creationId xmlns:a16="http://schemas.microsoft.com/office/drawing/2014/main" id="{3538FE1C-F3C0-4958-B75F-B0D4B8A2F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600"/>
              <a:ext cx="77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1" name="Oval 44">
              <a:extLst>
                <a:ext uri="{FF2B5EF4-FFF2-40B4-BE49-F238E27FC236}">
                  <a16:creationId xmlns:a16="http://schemas.microsoft.com/office/drawing/2014/main" id="{22FF6E01-3E46-4F4F-A16B-FFB423357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2515"/>
              <a:ext cx="77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2" name="Oval 45">
              <a:extLst>
                <a:ext uri="{FF2B5EF4-FFF2-40B4-BE49-F238E27FC236}">
                  <a16:creationId xmlns:a16="http://schemas.microsoft.com/office/drawing/2014/main" id="{12D67162-A934-4208-BF45-3266EAE5A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432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3" name="Oval 46">
              <a:extLst>
                <a:ext uri="{FF2B5EF4-FFF2-40B4-BE49-F238E27FC236}">
                  <a16:creationId xmlns:a16="http://schemas.microsoft.com/office/drawing/2014/main" id="{8412AB2D-D9D9-43F3-8B9B-CE0284F52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2357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4" name="Oval 47">
              <a:extLst>
                <a:ext uri="{FF2B5EF4-FFF2-40B4-BE49-F238E27FC236}">
                  <a16:creationId xmlns:a16="http://schemas.microsoft.com/office/drawing/2014/main" id="{495813B4-1606-4EC2-B25A-0F5222030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2283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5" name="Oval 48">
              <a:extLst>
                <a:ext uri="{FF2B5EF4-FFF2-40B4-BE49-F238E27FC236}">
                  <a16:creationId xmlns:a16="http://schemas.microsoft.com/office/drawing/2014/main" id="{E8507E0D-A950-4764-BFF6-FD070E9E6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2216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6" name="Oval 49">
              <a:extLst>
                <a:ext uri="{FF2B5EF4-FFF2-40B4-BE49-F238E27FC236}">
                  <a16:creationId xmlns:a16="http://schemas.microsoft.com/office/drawing/2014/main" id="{722D01FA-1F46-4AE5-849E-CC79F048C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152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7" name="Oval 50">
              <a:extLst>
                <a:ext uri="{FF2B5EF4-FFF2-40B4-BE49-F238E27FC236}">
                  <a16:creationId xmlns:a16="http://schemas.microsoft.com/office/drawing/2014/main" id="{C6EE7488-5047-4816-99AF-097D0EEA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093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8" name="Oval 51">
              <a:extLst>
                <a:ext uri="{FF2B5EF4-FFF2-40B4-BE49-F238E27FC236}">
                  <a16:creationId xmlns:a16="http://schemas.microsoft.com/office/drawing/2014/main" id="{30EAC468-CD55-466C-A570-3B6CBB892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037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9" name="Oval 52">
              <a:extLst>
                <a:ext uri="{FF2B5EF4-FFF2-40B4-BE49-F238E27FC236}">
                  <a16:creationId xmlns:a16="http://schemas.microsoft.com/office/drawing/2014/main" id="{CEAB23F9-DCA4-475D-B587-E6D2B57E8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987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0" name="Oval 53">
              <a:extLst>
                <a:ext uri="{FF2B5EF4-FFF2-40B4-BE49-F238E27FC236}">
                  <a16:creationId xmlns:a16="http://schemas.microsoft.com/office/drawing/2014/main" id="{4CD54754-05A0-4FF0-819D-EB06C9C6D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939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1" name="Oval 54">
              <a:extLst>
                <a:ext uri="{FF2B5EF4-FFF2-40B4-BE49-F238E27FC236}">
                  <a16:creationId xmlns:a16="http://schemas.microsoft.com/office/drawing/2014/main" id="{E0D20935-3A1F-4C0C-BD86-2D525DDA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1896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2" name="Oval 55">
              <a:extLst>
                <a:ext uri="{FF2B5EF4-FFF2-40B4-BE49-F238E27FC236}">
                  <a16:creationId xmlns:a16="http://schemas.microsoft.com/office/drawing/2014/main" id="{8D482A36-7D54-4588-B762-E6CDA73FE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1856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3" name="Oval 56">
              <a:extLst>
                <a:ext uri="{FF2B5EF4-FFF2-40B4-BE49-F238E27FC236}">
                  <a16:creationId xmlns:a16="http://schemas.microsoft.com/office/drawing/2014/main" id="{A80D3012-1110-436B-8830-C4849BAAD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819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4" name="Oval 57">
              <a:extLst>
                <a:ext uri="{FF2B5EF4-FFF2-40B4-BE49-F238E27FC236}">
                  <a16:creationId xmlns:a16="http://schemas.microsoft.com/office/drawing/2014/main" id="{EA0365A4-52BE-4F71-A71F-85BC42E3F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787"/>
              <a:ext cx="78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5" name="Oval 58">
              <a:extLst>
                <a:ext uri="{FF2B5EF4-FFF2-40B4-BE49-F238E27FC236}">
                  <a16:creationId xmlns:a16="http://schemas.microsoft.com/office/drawing/2014/main" id="{FBC78A1F-B093-4723-A45B-3D0B520F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1757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6" name="Oval 59">
              <a:extLst>
                <a:ext uri="{FF2B5EF4-FFF2-40B4-BE49-F238E27FC236}">
                  <a16:creationId xmlns:a16="http://schemas.microsoft.com/office/drawing/2014/main" id="{5AE17F4D-3FE4-4772-A737-B68042A4C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1728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7" name="Oval 60">
              <a:extLst>
                <a:ext uri="{FF2B5EF4-FFF2-40B4-BE49-F238E27FC236}">
                  <a16:creationId xmlns:a16="http://schemas.microsoft.com/office/drawing/2014/main" id="{552EB5B1-5013-447F-98F6-AD14D9205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704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8" name="Oval 61">
              <a:extLst>
                <a:ext uri="{FF2B5EF4-FFF2-40B4-BE49-F238E27FC236}">
                  <a16:creationId xmlns:a16="http://schemas.microsoft.com/office/drawing/2014/main" id="{1CFC45B6-6294-4032-ABA0-370BA4468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685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9" name="Oval 62">
              <a:extLst>
                <a:ext uri="{FF2B5EF4-FFF2-40B4-BE49-F238E27FC236}">
                  <a16:creationId xmlns:a16="http://schemas.microsoft.com/office/drawing/2014/main" id="{9598CD07-E3A9-465C-BB07-E3D6C99E6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" y="1667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0" name="Oval 63">
              <a:extLst>
                <a:ext uri="{FF2B5EF4-FFF2-40B4-BE49-F238E27FC236}">
                  <a16:creationId xmlns:a16="http://schemas.microsoft.com/office/drawing/2014/main" id="{647CFE1C-B4D4-42AD-A20E-D17EE84B9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653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1" name="Oval 64">
              <a:extLst>
                <a:ext uri="{FF2B5EF4-FFF2-40B4-BE49-F238E27FC236}">
                  <a16:creationId xmlns:a16="http://schemas.microsoft.com/office/drawing/2014/main" id="{BD91E1C0-CA56-48D1-A360-6CEA2AD0D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640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2" name="Oval 65">
              <a:extLst>
                <a:ext uri="{FF2B5EF4-FFF2-40B4-BE49-F238E27FC236}">
                  <a16:creationId xmlns:a16="http://schemas.microsoft.com/office/drawing/2014/main" id="{854F04EC-9503-4BD7-87DA-BA33A882D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629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3" name="Oval 66">
              <a:extLst>
                <a:ext uri="{FF2B5EF4-FFF2-40B4-BE49-F238E27FC236}">
                  <a16:creationId xmlns:a16="http://schemas.microsoft.com/office/drawing/2014/main" id="{9666B082-0356-4F9C-8EEA-CEB47A221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1624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4" name="Oval 67">
              <a:extLst>
                <a:ext uri="{FF2B5EF4-FFF2-40B4-BE49-F238E27FC236}">
                  <a16:creationId xmlns:a16="http://schemas.microsoft.com/office/drawing/2014/main" id="{D3AF712A-11EC-4AE8-A118-2D663135A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621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5" name="Freeform 68">
              <a:extLst>
                <a:ext uri="{FF2B5EF4-FFF2-40B4-BE49-F238E27FC236}">
                  <a16:creationId xmlns:a16="http://schemas.microsoft.com/office/drawing/2014/main" id="{EB8F95A8-1762-482B-9A2B-48A8A5B7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19"/>
              <a:ext cx="37" cy="82"/>
            </a:xfrm>
            <a:custGeom>
              <a:avLst/>
              <a:gdLst>
                <a:gd name="T0" fmla="*/ 0 w 15"/>
                <a:gd name="T1" fmla="*/ 574 h 31"/>
                <a:gd name="T2" fmla="*/ 0 w 15"/>
                <a:gd name="T3" fmla="*/ 574 h 31"/>
                <a:gd name="T4" fmla="*/ 224 w 15"/>
                <a:gd name="T5" fmla="*/ 280 h 31"/>
                <a:gd name="T6" fmla="*/ 0 w 15"/>
                <a:gd name="T7" fmla="*/ 0 h 31"/>
                <a:gd name="T8" fmla="*/ 0 w 1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1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15" y="24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66" name="Freeform 69">
              <a:extLst>
                <a:ext uri="{FF2B5EF4-FFF2-40B4-BE49-F238E27FC236}">
                  <a16:creationId xmlns:a16="http://schemas.microsoft.com/office/drawing/2014/main" id="{03E77A62-8066-4591-B6DE-2A3F7FC0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19"/>
              <a:ext cx="37" cy="82"/>
            </a:xfrm>
            <a:custGeom>
              <a:avLst/>
              <a:gdLst>
                <a:gd name="T0" fmla="*/ 0 w 15"/>
                <a:gd name="T1" fmla="*/ 574 h 31"/>
                <a:gd name="T2" fmla="*/ 0 w 15"/>
                <a:gd name="T3" fmla="*/ 574 h 31"/>
                <a:gd name="T4" fmla="*/ 224 w 15"/>
                <a:gd name="T5" fmla="*/ 280 h 31"/>
                <a:gd name="T6" fmla="*/ 0 w 15"/>
                <a:gd name="T7" fmla="*/ 0 h 31"/>
                <a:gd name="T8" fmla="*/ 0 w 1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1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15" y="24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7" name="Oval 70">
              <a:extLst>
                <a:ext uri="{FF2B5EF4-FFF2-40B4-BE49-F238E27FC236}">
                  <a16:creationId xmlns:a16="http://schemas.microsoft.com/office/drawing/2014/main" id="{C3B1A716-001B-4762-8B6F-BBF19D58A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66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8" name="Oval 71">
              <a:extLst>
                <a:ext uri="{FF2B5EF4-FFF2-40B4-BE49-F238E27FC236}">
                  <a16:creationId xmlns:a16="http://schemas.microsoft.com/office/drawing/2014/main" id="{99EC9574-882E-49DF-9D18-B3C3E26C8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765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9" name="Freeform 72">
              <a:extLst>
                <a:ext uri="{FF2B5EF4-FFF2-40B4-BE49-F238E27FC236}">
                  <a16:creationId xmlns:a16="http://schemas.microsoft.com/office/drawing/2014/main" id="{5BE4B4CC-7837-4A4F-B004-8099C1FEF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864"/>
              <a:ext cx="53" cy="11"/>
            </a:xfrm>
            <a:custGeom>
              <a:avLst/>
              <a:gdLst>
                <a:gd name="T0" fmla="*/ 338 w 21"/>
                <a:gd name="T1" fmla="*/ 83 h 4"/>
                <a:gd name="T2" fmla="*/ 159 w 21"/>
                <a:gd name="T3" fmla="*/ 0 h 4"/>
                <a:gd name="T4" fmla="*/ 0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4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3" y="2"/>
                    <a:pt x="0" y="4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70" name="Freeform 73">
              <a:extLst>
                <a:ext uri="{FF2B5EF4-FFF2-40B4-BE49-F238E27FC236}">
                  <a16:creationId xmlns:a16="http://schemas.microsoft.com/office/drawing/2014/main" id="{286C32B4-E256-4016-ADF1-7E15297DE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864"/>
              <a:ext cx="53" cy="11"/>
            </a:xfrm>
            <a:custGeom>
              <a:avLst/>
              <a:gdLst>
                <a:gd name="T0" fmla="*/ 338 w 21"/>
                <a:gd name="T1" fmla="*/ 83 h 4"/>
                <a:gd name="T2" fmla="*/ 159 w 21"/>
                <a:gd name="T3" fmla="*/ 0 h 4"/>
                <a:gd name="T4" fmla="*/ 0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4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3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1" name="Oval 74">
              <a:extLst>
                <a:ext uri="{FF2B5EF4-FFF2-40B4-BE49-F238E27FC236}">
                  <a16:creationId xmlns:a16="http://schemas.microsoft.com/office/drawing/2014/main" id="{B34B539F-DB5E-4936-AC23-CA6163F67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256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2" name="Oval 75">
              <a:extLst>
                <a:ext uri="{FF2B5EF4-FFF2-40B4-BE49-F238E27FC236}">
                  <a16:creationId xmlns:a16="http://schemas.microsoft.com/office/drawing/2014/main" id="{17076B7B-A369-45BE-8F7E-D158D0C03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46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3" name="Oval 76">
              <a:extLst>
                <a:ext uri="{FF2B5EF4-FFF2-40B4-BE49-F238E27FC236}">
                  <a16:creationId xmlns:a16="http://schemas.microsoft.com/office/drawing/2014/main" id="{97C7A340-1B1D-45F7-AEB3-4B6D9563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371"/>
              <a:ext cx="83" cy="90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4" name="Oval 77">
              <a:extLst>
                <a:ext uri="{FF2B5EF4-FFF2-40B4-BE49-F238E27FC236}">
                  <a16:creationId xmlns:a16="http://schemas.microsoft.com/office/drawing/2014/main" id="{7C0CFECB-B699-4F44-B52B-57A58461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2275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5" name="Oval 78">
              <a:extLst>
                <a:ext uri="{FF2B5EF4-FFF2-40B4-BE49-F238E27FC236}">
                  <a16:creationId xmlns:a16="http://schemas.microsoft.com/office/drawing/2014/main" id="{B9F729C1-28F7-4029-82B0-09E850B45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184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6" name="Oval 79">
              <a:extLst>
                <a:ext uri="{FF2B5EF4-FFF2-40B4-BE49-F238E27FC236}">
                  <a16:creationId xmlns:a16="http://schemas.microsoft.com/office/drawing/2014/main" id="{FEC79015-17CF-4D96-A5F0-2073D8550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099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7" name="Oval 80">
              <a:extLst>
                <a:ext uri="{FF2B5EF4-FFF2-40B4-BE49-F238E27FC236}">
                  <a16:creationId xmlns:a16="http://schemas.microsoft.com/office/drawing/2014/main" id="{1697043A-3B78-4055-9079-E0DF52E22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02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8" name="Oval 81">
              <a:extLst>
                <a:ext uri="{FF2B5EF4-FFF2-40B4-BE49-F238E27FC236}">
                  <a16:creationId xmlns:a16="http://schemas.microsoft.com/office/drawing/2014/main" id="{FD10ABE3-03BE-4809-BC5B-E27F8A136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196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9" name="Oval 82">
              <a:extLst>
                <a:ext uri="{FF2B5EF4-FFF2-40B4-BE49-F238E27FC236}">
                  <a16:creationId xmlns:a16="http://schemas.microsoft.com/office/drawing/2014/main" id="{7E6C12BF-D803-4410-89EC-EC762C4FA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90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0" name="Oval 83">
              <a:extLst>
                <a:ext uri="{FF2B5EF4-FFF2-40B4-BE49-F238E27FC236}">
                  <a16:creationId xmlns:a16="http://schemas.microsoft.com/office/drawing/2014/main" id="{527C9B1F-EFB4-4A11-983F-55412C96C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848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1" name="Oval 84">
              <a:extLst>
                <a:ext uri="{FF2B5EF4-FFF2-40B4-BE49-F238E27FC236}">
                  <a16:creationId xmlns:a16="http://schemas.microsoft.com/office/drawing/2014/main" id="{A89C56C5-C2A4-4F59-BD48-90F74F7E7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795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2" name="Oval 85">
              <a:extLst>
                <a:ext uri="{FF2B5EF4-FFF2-40B4-BE49-F238E27FC236}">
                  <a16:creationId xmlns:a16="http://schemas.microsoft.com/office/drawing/2014/main" id="{C61F33AD-25F7-4123-B6E3-6A4EA077E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174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3" name="Oval 86">
              <a:extLst>
                <a:ext uri="{FF2B5EF4-FFF2-40B4-BE49-F238E27FC236}">
                  <a16:creationId xmlns:a16="http://schemas.microsoft.com/office/drawing/2014/main" id="{1222AD6B-D7DE-44DB-A9DD-FD5363D0E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04"/>
              <a:ext cx="82" cy="91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4" name="Oval 87">
              <a:extLst>
                <a:ext uri="{FF2B5EF4-FFF2-40B4-BE49-F238E27FC236}">
                  <a16:creationId xmlns:a16="http://schemas.microsoft.com/office/drawing/2014/main" id="{109CC311-76D7-4182-AB44-E1FADFFC7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1661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5" name="Oval 88">
              <a:extLst>
                <a:ext uri="{FF2B5EF4-FFF2-40B4-BE49-F238E27FC236}">
                  <a16:creationId xmlns:a16="http://schemas.microsoft.com/office/drawing/2014/main" id="{E865D183-3D3F-4618-8CB5-390EA37F2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624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6" name="Oval 89">
              <a:extLst>
                <a:ext uri="{FF2B5EF4-FFF2-40B4-BE49-F238E27FC236}">
                  <a16:creationId xmlns:a16="http://schemas.microsoft.com/office/drawing/2014/main" id="{93B247F6-568D-4AFC-97D7-4739AAC15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1592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7" name="Oval 90">
              <a:extLst>
                <a:ext uri="{FF2B5EF4-FFF2-40B4-BE49-F238E27FC236}">
                  <a16:creationId xmlns:a16="http://schemas.microsoft.com/office/drawing/2014/main" id="{92B0CDD7-1B2B-4208-B93A-D799424A6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560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8" name="Oval 91">
              <a:extLst>
                <a:ext uri="{FF2B5EF4-FFF2-40B4-BE49-F238E27FC236}">
                  <a16:creationId xmlns:a16="http://schemas.microsoft.com/office/drawing/2014/main" id="{BACD0BBE-80FC-49BD-9F87-44460684E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" y="1536"/>
              <a:ext cx="82" cy="91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9" name="Oval 92">
              <a:extLst>
                <a:ext uri="{FF2B5EF4-FFF2-40B4-BE49-F238E27FC236}">
                  <a16:creationId xmlns:a16="http://schemas.microsoft.com/office/drawing/2014/main" id="{5C8B8308-7007-4AAA-AF7C-62C246F81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51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0" name="Oval 93">
              <a:extLst>
                <a:ext uri="{FF2B5EF4-FFF2-40B4-BE49-F238E27FC236}">
                  <a16:creationId xmlns:a16="http://schemas.microsoft.com/office/drawing/2014/main" id="{98B9ED90-786B-46B8-84D5-AC46C81A7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1499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1" name="Oval 94">
              <a:extLst>
                <a:ext uri="{FF2B5EF4-FFF2-40B4-BE49-F238E27FC236}">
                  <a16:creationId xmlns:a16="http://schemas.microsoft.com/office/drawing/2014/main" id="{DA1D5E80-59FF-4CAE-93F3-427BDF20D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148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2" name="Oval 95">
              <a:extLst>
                <a:ext uri="{FF2B5EF4-FFF2-40B4-BE49-F238E27FC236}">
                  <a16:creationId xmlns:a16="http://schemas.microsoft.com/office/drawing/2014/main" id="{A9F7A5FF-70E2-49D1-9316-44997C03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472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3" name="Oval 96">
              <a:extLst>
                <a:ext uri="{FF2B5EF4-FFF2-40B4-BE49-F238E27FC236}">
                  <a16:creationId xmlns:a16="http://schemas.microsoft.com/office/drawing/2014/main" id="{1EF15139-FCC0-49BF-BBE6-963B53C7F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459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4" name="Oval 97">
              <a:extLst>
                <a:ext uri="{FF2B5EF4-FFF2-40B4-BE49-F238E27FC236}">
                  <a16:creationId xmlns:a16="http://schemas.microsoft.com/office/drawing/2014/main" id="{E1D477E2-9316-46AC-B51F-05E75A49E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145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5" name="Oval 98">
              <a:extLst>
                <a:ext uri="{FF2B5EF4-FFF2-40B4-BE49-F238E27FC236}">
                  <a16:creationId xmlns:a16="http://schemas.microsoft.com/office/drawing/2014/main" id="{1D3E1938-B98B-47A3-A7C3-DFB92D528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" y="144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6" name="Freeform 99">
              <a:extLst>
                <a:ext uri="{FF2B5EF4-FFF2-40B4-BE49-F238E27FC236}">
                  <a16:creationId xmlns:a16="http://schemas.microsoft.com/office/drawing/2014/main" id="{B6AE8FA1-60A0-4387-B28A-2F94EA52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32" cy="88"/>
            </a:xfrm>
            <a:custGeom>
              <a:avLst/>
              <a:gdLst>
                <a:gd name="T0" fmla="*/ 0 w 13"/>
                <a:gd name="T1" fmla="*/ 627 h 33"/>
                <a:gd name="T2" fmla="*/ 194 w 13"/>
                <a:gd name="T3" fmla="*/ 320 h 33"/>
                <a:gd name="T4" fmla="*/ 0 w 13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33"/>
                  </a:moveTo>
                  <a:cubicBezTo>
                    <a:pt x="7" y="32"/>
                    <a:pt x="13" y="25"/>
                    <a:pt x="13" y="17"/>
                  </a:cubicBezTo>
                  <a:cubicBezTo>
                    <a:pt x="13" y="8"/>
                    <a:pt x="7" y="2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97" name="Freeform 100">
              <a:extLst>
                <a:ext uri="{FF2B5EF4-FFF2-40B4-BE49-F238E27FC236}">
                  <a16:creationId xmlns:a16="http://schemas.microsoft.com/office/drawing/2014/main" id="{AC4F9E40-E007-46BB-BA6A-DC8E6F9E1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32" cy="88"/>
            </a:xfrm>
            <a:custGeom>
              <a:avLst/>
              <a:gdLst>
                <a:gd name="T0" fmla="*/ 0 w 13"/>
                <a:gd name="T1" fmla="*/ 627 h 33"/>
                <a:gd name="T2" fmla="*/ 194 w 13"/>
                <a:gd name="T3" fmla="*/ 320 h 33"/>
                <a:gd name="T4" fmla="*/ 0 w 13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33"/>
                  </a:moveTo>
                  <a:cubicBezTo>
                    <a:pt x="7" y="32"/>
                    <a:pt x="13" y="25"/>
                    <a:pt x="13" y="17"/>
                  </a:cubicBezTo>
                  <a:cubicBezTo>
                    <a:pt x="13" y="8"/>
                    <a:pt x="7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8" name="Oval 101">
              <a:extLst>
                <a:ext uri="{FF2B5EF4-FFF2-40B4-BE49-F238E27FC236}">
                  <a16:creationId xmlns:a16="http://schemas.microsoft.com/office/drawing/2014/main" id="{CCBECEE8-1947-4BC9-B610-2C4969CA3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4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9" name="Oval 102">
              <a:extLst>
                <a:ext uri="{FF2B5EF4-FFF2-40B4-BE49-F238E27FC236}">
                  <a16:creationId xmlns:a16="http://schemas.microsoft.com/office/drawing/2014/main" id="{6E010327-FD70-4EDF-BC2C-0999F123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14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0" name="Oval 103">
              <a:extLst>
                <a:ext uri="{FF2B5EF4-FFF2-40B4-BE49-F238E27FC236}">
                  <a16:creationId xmlns:a16="http://schemas.microsoft.com/office/drawing/2014/main" id="{9BFFC9E8-1E6C-4D0D-BFAB-EDD813B54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147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1" name="Oval 104">
              <a:extLst>
                <a:ext uri="{FF2B5EF4-FFF2-40B4-BE49-F238E27FC236}">
                  <a16:creationId xmlns:a16="http://schemas.microsoft.com/office/drawing/2014/main" id="{5E078361-2913-46EA-B3F7-5B9515404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14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2" name="Oval 105">
              <a:extLst>
                <a:ext uri="{FF2B5EF4-FFF2-40B4-BE49-F238E27FC236}">
                  <a16:creationId xmlns:a16="http://schemas.microsoft.com/office/drawing/2014/main" id="{FBFA3A62-1A38-4F14-9557-FDCAF3F9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3" name="Oval 106">
              <a:extLst>
                <a:ext uri="{FF2B5EF4-FFF2-40B4-BE49-F238E27FC236}">
                  <a16:creationId xmlns:a16="http://schemas.microsoft.com/office/drawing/2014/main" id="{DCD3F64B-1E9B-46AD-9CB1-96380D77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5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4" name="Oval 107">
              <a:extLst>
                <a:ext uri="{FF2B5EF4-FFF2-40B4-BE49-F238E27FC236}">
                  <a16:creationId xmlns:a16="http://schemas.microsoft.com/office/drawing/2014/main" id="{0D6F54EB-31AC-4DF9-8B3C-AA871FE8F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15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5" name="Oval 108">
              <a:extLst>
                <a:ext uri="{FF2B5EF4-FFF2-40B4-BE49-F238E27FC236}">
                  <a16:creationId xmlns:a16="http://schemas.microsoft.com/office/drawing/2014/main" id="{2A5A0862-8C69-4625-8366-69E7A3961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5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6" name="Oval 109">
              <a:extLst>
                <a:ext uri="{FF2B5EF4-FFF2-40B4-BE49-F238E27FC236}">
                  <a16:creationId xmlns:a16="http://schemas.microsoft.com/office/drawing/2014/main" id="{618A884D-3E84-4FE3-8669-71118F3C4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5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7" name="Oval 110">
              <a:extLst>
                <a:ext uri="{FF2B5EF4-FFF2-40B4-BE49-F238E27FC236}">
                  <a16:creationId xmlns:a16="http://schemas.microsoft.com/office/drawing/2014/main" id="{20876AE1-2229-434F-A8D5-718EC1365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6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8" name="Oval 111">
              <a:extLst>
                <a:ext uri="{FF2B5EF4-FFF2-40B4-BE49-F238E27FC236}">
                  <a16:creationId xmlns:a16="http://schemas.microsoft.com/office/drawing/2014/main" id="{2F767B6A-1D27-4EB6-83A7-05AD3B797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6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9" name="Oval 112">
              <a:extLst>
                <a:ext uri="{FF2B5EF4-FFF2-40B4-BE49-F238E27FC236}">
                  <a16:creationId xmlns:a16="http://schemas.microsoft.com/office/drawing/2014/main" id="{E21EF524-BAE7-4368-A321-75C42DC05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16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0" name="Oval 113">
              <a:extLst>
                <a:ext uri="{FF2B5EF4-FFF2-40B4-BE49-F238E27FC236}">
                  <a16:creationId xmlns:a16="http://schemas.microsoft.com/office/drawing/2014/main" id="{B46AE031-339B-4CF7-88EE-3D2DE7673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7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1" name="Oval 114">
              <a:extLst>
                <a:ext uri="{FF2B5EF4-FFF2-40B4-BE49-F238E27FC236}">
                  <a16:creationId xmlns:a16="http://schemas.microsoft.com/office/drawing/2014/main" id="{285BCB18-4917-44A1-8183-2DB3C9463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7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2" name="Oval 115">
              <a:extLst>
                <a:ext uri="{FF2B5EF4-FFF2-40B4-BE49-F238E27FC236}">
                  <a16:creationId xmlns:a16="http://schemas.microsoft.com/office/drawing/2014/main" id="{CC6B56F6-6BB6-4BFE-8D0A-EF0DBB924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18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3" name="Oval 116">
              <a:extLst>
                <a:ext uri="{FF2B5EF4-FFF2-40B4-BE49-F238E27FC236}">
                  <a16:creationId xmlns:a16="http://schemas.microsoft.com/office/drawing/2014/main" id="{C6D82152-122F-46DA-897D-E6DFA27BB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8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4" name="Oval 117">
              <a:extLst>
                <a:ext uri="{FF2B5EF4-FFF2-40B4-BE49-F238E27FC236}">
                  <a16:creationId xmlns:a16="http://schemas.microsoft.com/office/drawing/2014/main" id="{B8F819F1-5BE4-48AB-BE5E-3E0286E6A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19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5" name="Oval 118">
              <a:extLst>
                <a:ext uri="{FF2B5EF4-FFF2-40B4-BE49-F238E27FC236}">
                  <a16:creationId xmlns:a16="http://schemas.microsoft.com/office/drawing/2014/main" id="{A1DF2B94-4538-45D8-8BD2-F9FFD6978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9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6" name="Oval 119">
              <a:extLst>
                <a:ext uri="{FF2B5EF4-FFF2-40B4-BE49-F238E27FC236}">
                  <a16:creationId xmlns:a16="http://schemas.microsoft.com/office/drawing/2014/main" id="{1236FAD1-48A0-4F8C-ACF6-4A3E96805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0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7" name="Oval 120">
              <a:extLst>
                <a:ext uri="{FF2B5EF4-FFF2-40B4-BE49-F238E27FC236}">
                  <a16:creationId xmlns:a16="http://schemas.microsoft.com/office/drawing/2014/main" id="{D47E122E-FC8B-43F8-86BA-0691D98E4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19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8" name="Oval 121">
              <a:extLst>
                <a:ext uri="{FF2B5EF4-FFF2-40B4-BE49-F238E27FC236}">
                  <a16:creationId xmlns:a16="http://schemas.microsoft.com/office/drawing/2014/main" id="{2AFECB75-8E77-4778-A788-9D9246334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0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9" name="Oval 122">
              <a:extLst>
                <a:ext uri="{FF2B5EF4-FFF2-40B4-BE49-F238E27FC236}">
                  <a16:creationId xmlns:a16="http://schemas.microsoft.com/office/drawing/2014/main" id="{8745C3C6-470E-4342-972A-D87BBCE2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20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0" name="Oval 123">
              <a:extLst>
                <a:ext uri="{FF2B5EF4-FFF2-40B4-BE49-F238E27FC236}">
                  <a16:creationId xmlns:a16="http://schemas.microsoft.com/office/drawing/2014/main" id="{513A17FB-A308-48B1-AA96-7BC5F3C9F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1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1" name="Oval 124">
              <a:extLst>
                <a:ext uri="{FF2B5EF4-FFF2-40B4-BE49-F238E27FC236}">
                  <a16:creationId xmlns:a16="http://schemas.microsoft.com/office/drawing/2014/main" id="{449F1233-F60B-4D04-8C14-BC79F8C9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16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2" name="Oval 125">
              <a:extLst>
                <a:ext uri="{FF2B5EF4-FFF2-40B4-BE49-F238E27FC236}">
                  <a16:creationId xmlns:a16="http://schemas.microsoft.com/office/drawing/2014/main" id="{B86136FA-CB09-4DFC-B282-6A75E6ED2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2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3" name="Oval 126">
              <a:extLst>
                <a:ext uri="{FF2B5EF4-FFF2-40B4-BE49-F238E27FC236}">
                  <a16:creationId xmlns:a16="http://schemas.microsoft.com/office/drawing/2014/main" id="{0B778004-E803-4955-8332-DFFED0E9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4" name="Oval 127">
              <a:extLst>
                <a:ext uri="{FF2B5EF4-FFF2-40B4-BE49-F238E27FC236}">
                  <a16:creationId xmlns:a16="http://schemas.microsoft.com/office/drawing/2014/main" id="{A0D4841D-1572-4B2A-9F96-51AD57540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2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5" name="Oval 128">
              <a:extLst>
                <a:ext uri="{FF2B5EF4-FFF2-40B4-BE49-F238E27FC236}">
                  <a16:creationId xmlns:a16="http://schemas.microsoft.com/office/drawing/2014/main" id="{F2896487-0284-43E6-B295-3E173D2A0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2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6" name="Oval 129">
              <a:extLst>
                <a:ext uri="{FF2B5EF4-FFF2-40B4-BE49-F238E27FC236}">
                  <a16:creationId xmlns:a16="http://schemas.microsoft.com/office/drawing/2014/main" id="{F4815973-6FB5-48A6-8663-4448A3907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3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7" name="Oval 130">
              <a:extLst>
                <a:ext uri="{FF2B5EF4-FFF2-40B4-BE49-F238E27FC236}">
                  <a16:creationId xmlns:a16="http://schemas.microsoft.com/office/drawing/2014/main" id="{3FEAE34F-4C0D-4A73-92EE-CB2308ED9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2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8" name="Oval 131">
              <a:extLst>
                <a:ext uri="{FF2B5EF4-FFF2-40B4-BE49-F238E27FC236}">
                  <a16:creationId xmlns:a16="http://schemas.microsoft.com/office/drawing/2014/main" id="{ED50B868-037D-4F73-8D56-FCE707203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3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9" name="Oval 132">
              <a:extLst>
                <a:ext uri="{FF2B5EF4-FFF2-40B4-BE49-F238E27FC236}">
                  <a16:creationId xmlns:a16="http://schemas.microsoft.com/office/drawing/2014/main" id="{CE402E11-5BF9-4833-BAB0-522C1A149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4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0" name="Oval 133">
              <a:extLst>
                <a:ext uri="{FF2B5EF4-FFF2-40B4-BE49-F238E27FC236}">
                  <a16:creationId xmlns:a16="http://schemas.microsoft.com/office/drawing/2014/main" id="{82F311CB-9D03-41D6-A93B-FDB827A4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5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1" name="Oval 134">
              <a:extLst>
                <a:ext uri="{FF2B5EF4-FFF2-40B4-BE49-F238E27FC236}">
                  <a16:creationId xmlns:a16="http://schemas.microsoft.com/office/drawing/2014/main" id="{D6ECEFEA-5D31-4570-AF00-33E6D910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261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2" name="Oval 135">
              <a:extLst>
                <a:ext uri="{FF2B5EF4-FFF2-40B4-BE49-F238E27FC236}">
                  <a16:creationId xmlns:a16="http://schemas.microsoft.com/office/drawing/2014/main" id="{392B32B4-8664-4A98-95A1-A953A2FE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27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3" name="Oval 136">
              <a:extLst>
                <a:ext uri="{FF2B5EF4-FFF2-40B4-BE49-F238E27FC236}">
                  <a16:creationId xmlns:a16="http://schemas.microsoft.com/office/drawing/2014/main" id="{84274D44-B88D-4E31-A0B6-62BB39082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7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4" name="Oval 137">
              <a:extLst>
                <a:ext uri="{FF2B5EF4-FFF2-40B4-BE49-F238E27FC236}">
                  <a16:creationId xmlns:a16="http://schemas.microsoft.com/office/drawing/2014/main" id="{6FA436AB-C3D1-4862-8F35-A9FC5499F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7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5" name="Oval 138">
              <a:extLst>
                <a:ext uri="{FF2B5EF4-FFF2-40B4-BE49-F238E27FC236}">
                  <a16:creationId xmlns:a16="http://schemas.microsoft.com/office/drawing/2014/main" id="{9FD0F1B5-B933-48DA-AFF2-59426B1F1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6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6" name="Oval 139">
              <a:extLst>
                <a:ext uri="{FF2B5EF4-FFF2-40B4-BE49-F238E27FC236}">
                  <a16:creationId xmlns:a16="http://schemas.microsoft.com/office/drawing/2014/main" id="{46524119-F675-46A5-890B-5409C4E5F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5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7" name="Oval 140">
              <a:extLst>
                <a:ext uri="{FF2B5EF4-FFF2-40B4-BE49-F238E27FC236}">
                  <a16:creationId xmlns:a16="http://schemas.microsoft.com/office/drawing/2014/main" id="{A241F526-A08B-4880-94BB-A10DDDE19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4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8" name="Oval 141">
              <a:extLst>
                <a:ext uri="{FF2B5EF4-FFF2-40B4-BE49-F238E27FC236}">
                  <a16:creationId xmlns:a16="http://schemas.microsoft.com/office/drawing/2014/main" id="{824DC790-6BFD-4D1B-BB4F-4F8E35BBD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9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9" name="Oval 142">
              <a:extLst>
                <a:ext uri="{FF2B5EF4-FFF2-40B4-BE49-F238E27FC236}">
                  <a16:creationId xmlns:a16="http://schemas.microsoft.com/office/drawing/2014/main" id="{AD930D90-BF54-4149-9CE4-344CC4A38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8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0" name="Oval 143">
              <a:extLst>
                <a:ext uri="{FF2B5EF4-FFF2-40B4-BE49-F238E27FC236}">
                  <a16:creationId xmlns:a16="http://schemas.microsoft.com/office/drawing/2014/main" id="{26E70892-216F-47FB-AB56-D5EACB89B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8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1" name="Oval 144">
              <a:extLst>
                <a:ext uri="{FF2B5EF4-FFF2-40B4-BE49-F238E27FC236}">
                  <a16:creationId xmlns:a16="http://schemas.microsoft.com/office/drawing/2014/main" id="{D1FA7019-47A8-4979-B25F-6EDED6C64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2" name="Oval 145">
              <a:extLst>
                <a:ext uri="{FF2B5EF4-FFF2-40B4-BE49-F238E27FC236}">
                  <a16:creationId xmlns:a16="http://schemas.microsoft.com/office/drawing/2014/main" id="{595C6618-DD4D-43F4-AA42-8B7046B3D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7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3" name="Oval 146">
              <a:extLst>
                <a:ext uri="{FF2B5EF4-FFF2-40B4-BE49-F238E27FC236}">
                  <a16:creationId xmlns:a16="http://schemas.microsoft.com/office/drawing/2014/main" id="{B0F687B3-52C2-4BE3-85A4-C925B239C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7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4" name="Oval 147">
              <a:extLst>
                <a:ext uri="{FF2B5EF4-FFF2-40B4-BE49-F238E27FC236}">
                  <a16:creationId xmlns:a16="http://schemas.microsoft.com/office/drawing/2014/main" id="{A9ECE34C-F592-430A-BFDE-026181A74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17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5" name="Oval 148">
              <a:extLst>
                <a:ext uri="{FF2B5EF4-FFF2-40B4-BE49-F238E27FC236}">
                  <a16:creationId xmlns:a16="http://schemas.microsoft.com/office/drawing/2014/main" id="{E3C63F3F-35DD-48C5-84A0-7B92AA5AF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16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6" name="Oval 149">
              <a:extLst>
                <a:ext uri="{FF2B5EF4-FFF2-40B4-BE49-F238E27FC236}">
                  <a16:creationId xmlns:a16="http://schemas.microsoft.com/office/drawing/2014/main" id="{0262D1AF-988A-4EE4-897B-3368DF822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16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7" name="Oval 150">
              <a:extLst>
                <a:ext uri="{FF2B5EF4-FFF2-40B4-BE49-F238E27FC236}">
                  <a16:creationId xmlns:a16="http://schemas.microsoft.com/office/drawing/2014/main" id="{482D3A1B-473C-4F9C-912C-518C2416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6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8" name="Oval 151">
              <a:extLst>
                <a:ext uri="{FF2B5EF4-FFF2-40B4-BE49-F238E27FC236}">
                  <a16:creationId xmlns:a16="http://schemas.microsoft.com/office/drawing/2014/main" id="{74036BD5-D867-489C-947B-D7AB581B0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6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9" name="Oval 152">
              <a:extLst>
                <a:ext uri="{FF2B5EF4-FFF2-40B4-BE49-F238E27FC236}">
                  <a16:creationId xmlns:a16="http://schemas.microsoft.com/office/drawing/2014/main" id="{0FD03723-2AAA-4FC2-B03F-DBE8561F1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16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50" name="Oval 153">
              <a:extLst>
                <a:ext uri="{FF2B5EF4-FFF2-40B4-BE49-F238E27FC236}">
                  <a16:creationId xmlns:a16="http://schemas.microsoft.com/office/drawing/2014/main" id="{B7B086C1-904D-467D-B266-A3BC9C31A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16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51" name="Oval 154">
              <a:extLst>
                <a:ext uri="{FF2B5EF4-FFF2-40B4-BE49-F238E27FC236}">
                  <a16:creationId xmlns:a16="http://schemas.microsoft.com/office/drawing/2014/main" id="{88473383-961B-46F0-AF36-57CD8620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16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3" name="Group 155">
            <a:extLst>
              <a:ext uri="{FF2B5EF4-FFF2-40B4-BE49-F238E27FC236}">
                <a16:creationId xmlns:a16="http://schemas.microsoft.com/office/drawing/2014/main" id="{E6D5EFDD-D16B-488C-A02B-FD567A43D040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89063"/>
            <a:ext cx="3159125" cy="2270125"/>
            <a:chOff x="1887" y="1445"/>
            <a:chExt cx="1990" cy="1430"/>
          </a:xfrm>
        </p:grpSpPr>
        <p:sp>
          <p:nvSpPr>
            <p:cNvPr id="36149" name="Freeform 156">
              <a:extLst>
                <a:ext uri="{FF2B5EF4-FFF2-40B4-BE49-F238E27FC236}">
                  <a16:creationId xmlns:a16="http://schemas.microsoft.com/office/drawing/2014/main" id="{67F51416-D228-46B9-AB17-A54887592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59"/>
              <a:ext cx="1791" cy="1216"/>
            </a:xfrm>
            <a:custGeom>
              <a:avLst/>
              <a:gdLst>
                <a:gd name="T0" fmla="*/ 11206 w 716"/>
                <a:gd name="T1" fmla="*/ 8648 h 456"/>
                <a:gd name="T2" fmla="*/ 11206 w 716"/>
                <a:gd name="T3" fmla="*/ 0 h 456"/>
                <a:gd name="T4" fmla="*/ 0 w 716"/>
                <a:gd name="T5" fmla="*/ 8648 h 456"/>
                <a:gd name="T6" fmla="*/ 11206 w 716"/>
                <a:gd name="T7" fmla="*/ 8648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716" y="456"/>
                  </a:moveTo>
                  <a:cubicBezTo>
                    <a:pt x="716" y="0"/>
                    <a:pt x="716" y="0"/>
                    <a:pt x="716" y="0"/>
                  </a:cubicBezTo>
                  <a:cubicBezTo>
                    <a:pt x="321" y="0"/>
                    <a:pt x="0" y="205"/>
                    <a:pt x="0" y="456"/>
                  </a:cubicBezTo>
                  <a:cubicBezTo>
                    <a:pt x="716" y="456"/>
                    <a:pt x="716" y="456"/>
                    <a:pt x="716" y="456"/>
                  </a:cubicBezTo>
                </a:path>
              </a:pathLst>
            </a:custGeom>
            <a:solidFill>
              <a:srgbClr val="FA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Freeform 157">
              <a:extLst>
                <a:ext uri="{FF2B5EF4-FFF2-40B4-BE49-F238E27FC236}">
                  <a16:creationId xmlns:a16="http://schemas.microsoft.com/office/drawing/2014/main" id="{93093467-534C-4E4F-B516-48CA6CC93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488"/>
              <a:ext cx="1951" cy="1387"/>
            </a:xfrm>
            <a:custGeom>
              <a:avLst/>
              <a:gdLst>
                <a:gd name="T0" fmla="*/ 12206 w 780"/>
                <a:gd name="T1" fmla="*/ 1216 h 520"/>
                <a:gd name="T2" fmla="*/ 12206 w 780"/>
                <a:gd name="T3" fmla="*/ 0 h 520"/>
                <a:gd name="T4" fmla="*/ 3754 w 780"/>
                <a:gd name="T5" fmla="*/ 2731 h 520"/>
                <a:gd name="T6" fmla="*/ 0 w 780"/>
                <a:gd name="T7" fmla="*/ 9869 h 520"/>
                <a:gd name="T8" fmla="*/ 1001 w 780"/>
                <a:gd name="T9" fmla="*/ 9869 h 520"/>
                <a:gd name="T10" fmla="*/ 12206 w 780"/>
                <a:gd name="T11" fmla="*/ 1216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780" y="64"/>
                  </a:moveTo>
                  <a:cubicBezTo>
                    <a:pt x="780" y="0"/>
                    <a:pt x="780" y="0"/>
                    <a:pt x="780" y="0"/>
                  </a:cubicBezTo>
                  <a:cubicBezTo>
                    <a:pt x="577" y="0"/>
                    <a:pt x="385" y="51"/>
                    <a:pt x="240" y="144"/>
                  </a:cubicBezTo>
                  <a:cubicBezTo>
                    <a:pt x="85" y="242"/>
                    <a:pt x="0" y="376"/>
                    <a:pt x="0" y="520"/>
                  </a:cubicBezTo>
                  <a:cubicBezTo>
                    <a:pt x="64" y="520"/>
                    <a:pt x="64" y="520"/>
                    <a:pt x="64" y="520"/>
                  </a:cubicBezTo>
                  <a:cubicBezTo>
                    <a:pt x="64" y="269"/>
                    <a:pt x="385" y="64"/>
                    <a:pt x="780" y="64"/>
                  </a:cubicBezTo>
                  <a:close/>
                </a:path>
              </a:pathLst>
            </a:custGeom>
            <a:solidFill>
              <a:srgbClr val="F9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Freeform 158">
              <a:extLst>
                <a:ext uri="{FF2B5EF4-FFF2-40B4-BE49-F238E27FC236}">
                  <a16:creationId xmlns:a16="http://schemas.microsoft.com/office/drawing/2014/main" id="{7B5B73D6-C6F1-4463-81C1-A4B02D8F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491"/>
              <a:ext cx="1951" cy="1384"/>
            </a:xfrm>
            <a:custGeom>
              <a:avLst/>
              <a:gdLst>
                <a:gd name="T0" fmla="*/ 12081 w 780"/>
                <a:gd name="T1" fmla="*/ 0 h 519"/>
                <a:gd name="T2" fmla="*/ 12206 w 780"/>
                <a:gd name="T3" fmla="*/ 192 h 519"/>
                <a:gd name="T4" fmla="*/ 12186 w 780"/>
                <a:gd name="T5" fmla="*/ 419 h 519"/>
                <a:gd name="T6" fmla="*/ 11686 w 780"/>
                <a:gd name="T7" fmla="*/ 435 h 519"/>
                <a:gd name="T8" fmla="*/ 11111 w 780"/>
                <a:gd name="T9" fmla="*/ 456 h 519"/>
                <a:gd name="T10" fmla="*/ 10530 w 780"/>
                <a:gd name="T11" fmla="*/ 512 h 519"/>
                <a:gd name="T12" fmla="*/ 9985 w 780"/>
                <a:gd name="T13" fmla="*/ 605 h 519"/>
                <a:gd name="T14" fmla="*/ 9435 w 780"/>
                <a:gd name="T15" fmla="*/ 683 h 519"/>
                <a:gd name="T16" fmla="*/ 8872 w 780"/>
                <a:gd name="T17" fmla="*/ 797 h 519"/>
                <a:gd name="T18" fmla="*/ 8339 w 780"/>
                <a:gd name="T19" fmla="*/ 931 h 519"/>
                <a:gd name="T20" fmla="*/ 7809 w 780"/>
                <a:gd name="T21" fmla="*/ 1080 h 519"/>
                <a:gd name="T22" fmla="*/ 7276 w 780"/>
                <a:gd name="T23" fmla="*/ 1229 h 519"/>
                <a:gd name="T24" fmla="*/ 6731 w 780"/>
                <a:gd name="T25" fmla="*/ 1459 h 519"/>
                <a:gd name="T26" fmla="*/ 6168 w 780"/>
                <a:gd name="T27" fmla="*/ 1685 h 519"/>
                <a:gd name="T28" fmla="*/ 5618 w 780"/>
                <a:gd name="T29" fmla="*/ 1955 h 519"/>
                <a:gd name="T30" fmla="*/ 5088 w 780"/>
                <a:gd name="T31" fmla="*/ 2275 h 519"/>
                <a:gd name="T32" fmla="*/ 4555 w 780"/>
                <a:gd name="T33" fmla="*/ 2560 h 519"/>
                <a:gd name="T34" fmla="*/ 4067 w 780"/>
                <a:gd name="T35" fmla="*/ 2901 h 519"/>
                <a:gd name="T36" fmla="*/ 3567 w 780"/>
                <a:gd name="T37" fmla="*/ 3277 h 519"/>
                <a:gd name="T38" fmla="*/ 3097 w 780"/>
                <a:gd name="T39" fmla="*/ 3661 h 519"/>
                <a:gd name="T40" fmla="*/ 3004 w 780"/>
                <a:gd name="T41" fmla="*/ 3677 h 519"/>
                <a:gd name="T42" fmla="*/ 2584 w 780"/>
                <a:gd name="T43" fmla="*/ 4096 h 519"/>
                <a:gd name="T44" fmla="*/ 2239 w 780"/>
                <a:gd name="T45" fmla="*/ 4552 h 519"/>
                <a:gd name="T46" fmla="*/ 2176 w 780"/>
                <a:gd name="T47" fmla="*/ 4643 h 519"/>
                <a:gd name="T48" fmla="*/ 1708 w 780"/>
                <a:gd name="T49" fmla="*/ 5043 h 519"/>
                <a:gd name="T50" fmla="*/ 1396 w 780"/>
                <a:gd name="T51" fmla="*/ 5667 h 519"/>
                <a:gd name="T52" fmla="*/ 1363 w 780"/>
                <a:gd name="T53" fmla="*/ 5896 h 519"/>
                <a:gd name="T54" fmla="*/ 958 w 780"/>
                <a:gd name="T55" fmla="*/ 6315 h 519"/>
                <a:gd name="T56" fmla="*/ 708 w 780"/>
                <a:gd name="T57" fmla="*/ 6997 h 519"/>
                <a:gd name="T58" fmla="*/ 488 w 780"/>
                <a:gd name="T59" fmla="*/ 7680 h 519"/>
                <a:gd name="T60" fmla="*/ 345 w 780"/>
                <a:gd name="T61" fmla="*/ 8363 h 519"/>
                <a:gd name="T62" fmla="*/ 250 w 780"/>
                <a:gd name="T63" fmla="*/ 9045 h 519"/>
                <a:gd name="T64" fmla="*/ 208 w 780"/>
                <a:gd name="T65" fmla="*/ 9749 h 519"/>
                <a:gd name="T66" fmla="*/ 250 w 780"/>
                <a:gd name="T67" fmla="*/ 9843 h 519"/>
                <a:gd name="T68" fmla="*/ 3754 w 780"/>
                <a:gd name="T69" fmla="*/ 2709 h 5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19">
                  <a:moveTo>
                    <a:pt x="240" y="143"/>
                  </a:moveTo>
                  <a:cubicBezTo>
                    <a:pt x="383" y="52"/>
                    <a:pt x="572" y="1"/>
                    <a:pt x="772" y="0"/>
                  </a:cubicBezTo>
                  <a:cubicBezTo>
                    <a:pt x="772" y="0"/>
                    <a:pt x="772" y="0"/>
                    <a:pt x="772" y="0"/>
                  </a:cubicBezTo>
                  <a:cubicBezTo>
                    <a:pt x="772" y="4"/>
                    <a:pt x="776" y="8"/>
                    <a:pt x="780" y="10"/>
                  </a:cubicBezTo>
                  <a:cubicBezTo>
                    <a:pt x="780" y="22"/>
                    <a:pt x="780" y="22"/>
                    <a:pt x="780" y="22"/>
                  </a:cubicBezTo>
                  <a:cubicBezTo>
                    <a:pt x="780" y="22"/>
                    <a:pt x="780" y="22"/>
                    <a:pt x="779" y="22"/>
                  </a:cubicBezTo>
                  <a:cubicBezTo>
                    <a:pt x="773" y="21"/>
                    <a:pt x="768" y="18"/>
                    <a:pt x="765" y="13"/>
                  </a:cubicBezTo>
                  <a:cubicBezTo>
                    <a:pt x="761" y="19"/>
                    <a:pt x="754" y="23"/>
                    <a:pt x="747" y="23"/>
                  </a:cubicBezTo>
                  <a:cubicBezTo>
                    <a:pt x="740" y="23"/>
                    <a:pt x="733" y="19"/>
                    <a:pt x="729" y="14"/>
                  </a:cubicBezTo>
                  <a:cubicBezTo>
                    <a:pt x="725" y="20"/>
                    <a:pt x="718" y="24"/>
                    <a:pt x="710" y="24"/>
                  </a:cubicBezTo>
                  <a:cubicBezTo>
                    <a:pt x="703" y="24"/>
                    <a:pt x="697" y="21"/>
                    <a:pt x="693" y="16"/>
                  </a:cubicBezTo>
                  <a:cubicBezTo>
                    <a:pt x="689" y="23"/>
                    <a:pt x="682" y="27"/>
                    <a:pt x="673" y="27"/>
                  </a:cubicBezTo>
                  <a:cubicBezTo>
                    <a:pt x="667" y="27"/>
                    <a:pt x="661" y="25"/>
                    <a:pt x="657" y="21"/>
                  </a:cubicBezTo>
                  <a:cubicBezTo>
                    <a:pt x="653" y="27"/>
                    <a:pt x="646" y="32"/>
                    <a:pt x="638" y="32"/>
                  </a:cubicBezTo>
                  <a:cubicBezTo>
                    <a:pt x="632" y="32"/>
                    <a:pt x="626" y="29"/>
                    <a:pt x="622" y="25"/>
                  </a:cubicBezTo>
                  <a:cubicBezTo>
                    <a:pt x="618" y="32"/>
                    <a:pt x="611" y="36"/>
                    <a:pt x="603" y="36"/>
                  </a:cubicBezTo>
                  <a:cubicBezTo>
                    <a:pt x="597" y="36"/>
                    <a:pt x="592" y="33"/>
                    <a:pt x="588" y="29"/>
                  </a:cubicBezTo>
                  <a:cubicBezTo>
                    <a:pt x="584" y="37"/>
                    <a:pt x="576" y="42"/>
                    <a:pt x="567" y="42"/>
                  </a:cubicBezTo>
                  <a:cubicBezTo>
                    <a:pt x="562" y="42"/>
                    <a:pt x="557" y="40"/>
                    <a:pt x="553" y="37"/>
                  </a:cubicBezTo>
                  <a:cubicBezTo>
                    <a:pt x="549" y="44"/>
                    <a:pt x="542" y="49"/>
                    <a:pt x="533" y="49"/>
                  </a:cubicBezTo>
                  <a:cubicBezTo>
                    <a:pt x="528" y="49"/>
                    <a:pt x="523" y="47"/>
                    <a:pt x="519" y="44"/>
                  </a:cubicBezTo>
                  <a:cubicBezTo>
                    <a:pt x="516" y="51"/>
                    <a:pt x="508" y="57"/>
                    <a:pt x="499" y="57"/>
                  </a:cubicBezTo>
                  <a:cubicBezTo>
                    <a:pt x="494" y="57"/>
                    <a:pt x="489" y="55"/>
                    <a:pt x="485" y="52"/>
                  </a:cubicBezTo>
                  <a:cubicBezTo>
                    <a:pt x="482" y="60"/>
                    <a:pt x="474" y="65"/>
                    <a:pt x="465" y="65"/>
                  </a:cubicBezTo>
                  <a:cubicBezTo>
                    <a:pt x="460" y="65"/>
                    <a:pt x="455" y="64"/>
                    <a:pt x="451" y="61"/>
                  </a:cubicBezTo>
                  <a:cubicBezTo>
                    <a:pt x="448" y="70"/>
                    <a:pt x="440" y="77"/>
                    <a:pt x="430" y="77"/>
                  </a:cubicBezTo>
                  <a:cubicBezTo>
                    <a:pt x="424" y="77"/>
                    <a:pt x="420" y="75"/>
                    <a:pt x="416" y="72"/>
                  </a:cubicBezTo>
                  <a:cubicBezTo>
                    <a:pt x="413" y="82"/>
                    <a:pt x="405" y="89"/>
                    <a:pt x="394" y="89"/>
                  </a:cubicBezTo>
                  <a:cubicBezTo>
                    <a:pt x="389" y="89"/>
                    <a:pt x="385" y="88"/>
                    <a:pt x="381" y="85"/>
                  </a:cubicBezTo>
                  <a:cubicBezTo>
                    <a:pt x="379" y="95"/>
                    <a:pt x="370" y="103"/>
                    <a:pt x="359" y="103"/>
                  </a:cubicBezTo>
                  <a:cubicBezTo>
                    <a:pt x="355" y="103"/>
                    <a:pt x="351" y="102"/>
                    <a:pt x="347" y="100"/>
                  </a:cubicBezTo>
                  <a:cubicBezTo>
                    <a:pt x="346" y="111"/>
                    <a:pt x="336" y="120"/>
                    <a:pt x="325" y="120"/>
                  </a:cubicBezTo>
                  <a:cubicBezTo>
                    <a:pt x="321" y="120"/>
                    <a:pt x="316" y="118"/>
                    <a:pt x="313" y="116"/>
                  </a:cubicBezTo>
                  <a:cubicBezTo>
                    <a:pt x="311" y="127"/>
                    <a:pt x="302" y="135"/>
                    <a:pt x="291" y="135"/>
                  </a:cubicBezTo>
                  <a:cubicBezTo>
                    <a:pt x="288" y="135"/>
                    <a:pt x="285" y="134"/>
                    <a:pt x="282" y="133"/>
                  </a:cubicBezTo>
                  <a:cubicBezTo>
                    <a:pt x="281" y="145"/>
                    <a:pt x="272" y="153"/>
                    <a:pt x="260" y="153"/>
                  </a:cubicBezTo>
                  <a:cubicBezTo>
                    <a:pt x="257" y="153"/>
                    <a:pt x="253" y="153"/>
                    <a:pt x="250" y="151"/>
                  </a:cubicBezTo>
                  <a:cubicBezTo>
                    <a:pt x="250" y="163"/>
                    <a:pt x="240" y="173"/>
                    <a:pt x="228" y="173"/>
                  </a:cubicBezTo>
                  <a:cubicBezTo>
                    <a:pt x="225" y="173"/>
                    <a:pt x="223" y="173"/>
                    <a:pt x="221" y="172"/>
                  </a:cubicBezTo>
                  <a:cubicBezTo>
                    <a:pt x="220" y="184"/>
                    <a:pt x="210" y="193"/>
                    <a:pt x="198" y="193"/>
                  </a:cubicBezTo>
                  <a:cubicBezTo>
                    <a:pt x="196" y="193"/>
                    <a:pt x="194" y="193"/>
                    <a:pt x="192" y="192"/>
                  </a:cubicBezTo>
                  <a:cubicBezTo>
                    <a:pt x="192" y="193"/>
                    <a:pt x="192" y="193"/>
                    <a:pt x="192" y="194"/>
                  </a:cubicBezTo>
                  <a:cubicBezTo>
                    <a:pt x="192" y="206"/>
                    <a:pt x="182" y="216"/>
                    <a:pt x="169" y="216"/>
                  </a:cubicBezTo>
                  <a:cubicBezTo>
                    <a:pt x="168" y="216"/>
                    <a:pt x="167" y="216"/>
                    <a:pt x="165" y="216"/>
                  </a:cubicBezTo>
                  <a:cubicBezTo>
                    <a:pt x="165" y="216"/>
                    <a:pt x="165" y="217"/>
                    <a:pt x="165" y="217"/>
                  </a:cubicBezTo>
                  <a:cubicBezTo>
                    <a:pt x="165" y="230"/>
                    <a:pt x="155" y="240"/>
                    <a:pt x="143" y="240"/>
                  </a:cubicBezTo>
                  <a:cubicBezTo>
                    <a:pt x="141" y="240"/>
                    <a:pt x="140" y="240"/>
                    <a:pt x="138" y="239"/>
                  </a:cubicBezTo>
                  <a:cubicBezTo>
                    <a:pt x="139" y="241"/>
                    <a:pt x="139" y="243"/>
                    <a:pt x="139" y="245"/>
                  </a:cubicBezTo>
                  <a:cubicBezTo>
                    <a:pt x="139" y="257"/>
                    <a:pt x="129" y="267"/>
                    <a:pt x="116" y="267"/>
                  </a:cubicBezTo>
                  <a:cubicBezTo>
                    <a:pt x="114" y="267"/>
                    <a:pt x="111" y="267"/>
                    <a:pt x="109" y="266"/>
                  </a:cubicBezTo>
                  <a:cubicBezTo>
                    <a:pt x="111" y="269"/>
                    <a:pt x="112" y="273"/>
                    <a:pt x="112" y="277"/>
                  </a:cubicBezTo>
                  <a:cubicBezTo>
                    <a:pt x="112" y="289"/>
                    <a:pt x="102" y="299"/>
                    <a:pt x="89" y="299"/>
                  </a:cubicBezTo>
                  <a:cubicBezTo>
                    <a:pt x="87" y="299"/>
                    <a:pt x="85" y="299"/>
                    <a:pt x="83" y="298"/>
                  </a:cubicBezTo>
                  <a:cubicBezTo>
                    <a:pt x="85" y="302"/>
                    <a:pt x="87" y="306"/>
                    <a:pt x="87" y="311"/>
                  </a:cubicBezTo>
                  <a:cubicBezTo>
                    <a:pt x="87" y="323"/>
                    <a:pt x="76" y="333"/>
                    <a:pt x="64" y="333"/>
                  </a:cubicBezTo>
                  <a:cubicBezTo>
                    <a:pt x="63" y="333"/>
                    <a:pt x="62" y="333"/>
                    <a:pt x="61" y="333"/>
                  </a:cubicBezTo>
                  <a:cubicBezTo>
                    <a:pt x="64" y="337"/>
                    <a:pt x="66" y="342"/>
                    <a:pt x="66" y="347"/>
                  </a:cubicBezTo>
                  <a:cubicBezTo>
                    <a:pt x="66" y="359"/>
                    <a:pt x="57" y="369"/>
                    <a:pt x="45" y="369"/>
                  </a:cubicBezTo>
                  <a:cubicBezTo>
                    <a:pt x="48" y="373"/>
                    <a:pt x="49" y="378"/>
                    <a:pt x="49" y="383"/>
                  </a:cubicBezTo>
                  <a:cubicBezTo>
                    <a:pt x="49" y="394"/>
                    <a:pt x="41" y="403"/>
                    <a:pt x="31" y="405"/>
                  </a:cubicBezTo>
                  <a:cubicBezTo>
                    <a:pt x="35" y="409"/>
                    <a:pt x="37" y="414"/>
                    <a:pt x="37" y="420"/>
                  </a:cubicBezTo>
                  <a:cubicBezTo>
                    <a:pt x="37" y="430"/>
                    <a:pt x="31" y="438"/>
                    <a:pt x="22" y="441"/>
                  </a:cubicBezTo>
                  <a:cubicBezTo>
                    <a:pt x="26" y="446"/>
                    <a:pt x="28" y="451"/>
                    <a:pt x="28" y="457"/>
                  </a:cubicBezTo>
                  <a:cubicBezTo>
                    <a:pt x="28" y="466"/>
                    <a:pt x="23" y="474"/>
                    <a:pt x="16" y="477"/>
                  </a:cubicBezTo>
                  <a:cubicBezTo>
                    <a:pt x="21" y="482"/>
                    <a:pt x="24" y="488"/>
                    <a:pt x="24" y="495"/>
                  </a:cubicBezTo>
                  <a:cubicBezTo>
                    <a:pt x="24" y="503"/>
                    <a:pt x="19" y="510"/>
                    <a:pt x="13" y="514"/>
                  </a:cubicBezTo>
                  <a:cubicBezTo>
                    <a:pt x="13" y="514"/>
                    <a:pt x="14" y="515"/>
                    <a:pt x="14" y="515"/>
                  </a:cubicBezTo>
                  <a:cubicBezTo>
                    <a:pt x="15" y="516"/>
                    <a:pt x="16" y="518"/>
                    <a:pt x="16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375"/>
                    <a:pt x="85" y="241"/>
                    <a:pt x="240" y="143"/>
                  </a:cubicBezTo>
                  <a:close/>
                </a:path>
              </a:pathLst>
            </a:custGeom>
            <a:solidFill>
              <a:srgbClr val="D60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Freeform 159">
              <a:extLst>
                <a:ext uri="{FF2B5EF4-FFF2-40B4-BE49-F238E27FC236}">
                  <a16:creationId xmlns:a16="http://schemas.microsoft.com/office/drawing/2014/main" id="{4722B2C7-B745-4EFD-A419-0BD0A852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03"/>
              <a:ext cx="1843" cy="1272"/>
            </a:xfrm>
            <a:custGeom>
              <a:avLst/>
              <a:gdLst>
                <a:gd name="T0" fmla="*/ 8897 w 737"/>
                <a:gd name="T1" fmla="*/ 1059 h 477"/>
                <a:gd name="T2" fmla="*/ 8380 w 737"/>
                <a:gd name="T3" fmla="*/ 1173 h 477"/>
                <a:gd name="T4" fmla="*/ 7867 w 737"/>
                <a:gd name="T5" fmla="*/ 1288 h 477"/>
                <a:gd name="T6" fmla="*/ 7367 w 737"/>
                <a:gd name="T7" fmla="*/ 1443 h 477"/>
                <a:gd name="T8" fmla="*/ 6847 w 737"/>
                <a:gd name="T9" fmla="*/ 1613 h 477"/>
                <a:gd name="T10" fmla="*/ 6347 w 737"/>
                <a:gd name="T11" fmla="*/ 1800 h 477"/>
                <a:gd name="T12" fmla="*/ 5847 w 737"/>
                <a:gd name="T13" fmla="*/ 2013 h 477"/>
                <a:gd name="T14" fmla="*/ 5366 w 737"/>
                <a:gd name="T15" fmla="*/ 2253 h 477"/>
                <a:gd name="T16" fmla="*/ 4879 w 737"/>
                <a:gd name="T17" fmla="*/ 2504 h 477"/>
                <a:gd name="T18" fmla="*/ 4409 w 737"/>
                <a:gd name="T19" fmla="*/ 2787 h 477"/>
                <a:gd name="T20" fmla="*/ 3939 w 737"/>
                <a:gd name="T21" fmla="*/ 3107 h 477"/>
                <a:gd name="T22" fmla="*/ 3501 w 737"/>
                <a:gd name="T23" fmla="*/ 3435 h 477"/>
                <a:gd name="T24" fmla="*/ 3063 w 737"/>
                <a:gd name="T25" fmla="*/ 3789 h 477"/>
                <a:gd name="T26" fmla="*/ 2658 w 737"/>
                <a:gd name="T27" fmla="*/ 4189 h 477"/>
                <a:gd name="T28" fmla="*/ 2596 w 737"/>
                <a:gd name="T29" fmla="*/ 4211 h 477"/>
                <a:gd name="T30" fmla="*/ 2221 w 737"/>
                <a:gd name="T31" fmla="*/ 4629 h 477"/>
                <a:gd name="T32" fmla="*/ 1896 w 737"/>
                <a:gd name="T33" fmla="*/ 5064 h 477"/>
                <a:gd name="T34" fmla="*/ 1876 w 737"/>
                <a:gd name="T35" fmla="*/ 5141 h 477"/>
                <a:gd name="T36" fmla="*/ 1563 w 737"/>
                <a:gd name="T37" fmla="*/ 5667 h 477"/>
                <a:gd name="T38" fmla="*/ 1300 w 737"/>
                <a:gd name="T39" fmla="*/ 6200 h 477"/>
                <a:gd name="T40" fmla="*/ 1063 w 737"/>
                <a:gd name="T41" fmla="*/ 6771 h 477"/>
                <a:gd name="T42" fmla="*/ 875 w 737"/>
                <a:gd name="T43" fmla="*/ 7395 h 477"/>
                <a:gd name="T44" fmla="*/ 750 w 737"/>
                <a:gd name="T45" fmla="*/ 8000 h 477"/>
                <a:gd name="T46" fmla="*/ 688 w 737"/>
                <a:gd name="T47" fmla="*/ 8648 h 477"/>
                <a:gd name="T48" fmla="*/ 563 w 737"/>
                <a:gd name="T49" fmla="*/ 9045 h 477"/>
                <a:gd name="T50" fmla="*/ 125 w 737"/>
                <a:gd name="T51" fmla="*/ 8968 h 477"/>
                <a:gd name="T52" fmla="*/ 175 w 737"/>
                <a:gd name="T53" fmla="*/ 8285 h 477"/>
                <a:gd name="T54" fmla="*/ 270 w 737"/>
                <a:gd name="T55" fmla="*/ 7645 h 477"/>
                <a:gd name="T56" fmla="*/ 438 w 737"/>
                <a:gd name="T57" fmla="*/ 6997 h 477"/>
                <a:gd name="T58" fmla="*/ 645 w 737"/>
                <a:gd name="T59" fmla="*/ 6371 h 477"/>
                <a:gd name="T60" fmla="*/ 908 w 737"/>
                <a:gd name="T61" fmla="*/ 5803 h 477"/>
                <a:gd name="T62" fmla="*/ 1208 w 737"/>
                <a:gd name="T63" fmla="*/ 5256 h 477"/>
                <a:gd name="T64" fmla="*/ 1533 w 737"/>
                <a:gd name="T65" fmla="*/ 4723 h 477"/>
                <a:gd name="T66" fmla="*/ 1550 w 737"/>
                <a:gd name="T67" fmla="*/ 4664 h 477"/>
                <a:gd name="T68" fmla="*/ 1926 w 737"/>
                <a:gd name="T69" fmla="*/ 4245 h 477"/>
                <a:gd name="T70" fmla="*/ 2251 w 737"/>
                <a:gd name="T71" fmla="*/ 3789 h 477"/>
                <a:gd name="T72" fmla="*/ 2313 w 737"/>
                <a:gd name="T73" fmla="*/ 3776 h 477"/>
                <a:gd name="T74" fmla="*/ 2721 w 737"/>
                <a:gd name="T75" fmla="*/ 3379 h 477"/>
                <a:gd name="T76" fmla="*/ 3158 w 737"/>
                <a:gd name="T77" fmla="*/ 2995 h 477"/>
                <a:gd name="T78" fmla="*/ 3613 w 737"/>
                <a:gd name="T79" fmla="*/ 2637 h 477"/>
                <a:gd name="T80" fmla="*/ 4064 w 737"/>
                <a:gd name="T81" fmla="*/ 2312 h 477"/>
                <a:gd name="T82" fmla="*/ 4551 w 737"/>
                <a:gd name="T83" fmla="*/ 2013 h 477"/>
                <a:gd name="T84" fmla="*/ 5034 w 737"/>
                <a:gd name="T85" fmla="*/ 1728 h 477"/>
                <a:gd name="T86" fmla="*/ 5534 w 737"/>
                <a:gd name="T87" fmla="*/ 1480 h 477"/>
                <a:gd name="T88" fmla="*/ 6034 w 737"/>
                <a:gd name="T89" fmla="*/ 1251 h 477"/>
                <a:gd name="T90" fmla="*/ 6534 w 737"/>
                <a:gd name="T91" fmla="*/ 1045 h 477"/>
                <a:gd name="T92" fmla="*/ 7054 w 737"/>
                <a:gd name="T93" fmla="*/ 853 h 477"/>
                <a:gd name="T94" fmla="*/ 7567 w 737"/>
                <a:gd name="T95" fmla="*/ 704 h 477"/>
                <a:gd name="T96" fmla="*/ 8085 w 737"/>
                <a:gd name="T97" fmla="*/ 568 h 477"/>
                <a:gd name="T98" fmla="*/ 8617 w 737"/>
                <a:gd name="T99" fmla="*/ 435 h 477"/>
                <a:gd name="T100" fmla="*/ 9130 w 737"/>
                <a:gd name="T101" fmla="*/ 341 h 477"/>
                <a:gd name="T102" fmla="*/ 9663 w 737"/>
                <a:gd name="T103" fmla="*/ 264 h 477"/>
                <a:gd name="T104" fmla="*/ 10193 w 737"/>
                <a:gd name="T105" fmla="*/ 205 h 477"/>
                <a:gd name="T106" fmla="*/ 10725 w 737"/>
                <a:gd name="T107" fmla="*/ 171 h 477"/>
                <a:gd name="T108" fmla="*/ 11256 w 737"/>
                <a:gd name="T109" fmla="*/ 149 h 477"/>
                <a:gd name="T110" fmla="*/ 11526 w 737"/>
                <a:gd name="T111" fmla="*/ 0 h 477"/>
                <a:gd name="T112" fmla="*/ 11526 w 737"/>
                <a:gd name="T113" fmla="*/ 227 h 477"/>
                <a:gd name="T114" fmla="*/ 11526 w 737"/>
                <a:gd name="T115" fmla="*/ 589 h 477"/>
                <a:gd name="T116" fmla="*/ 11526 w 737"/>
                <a:gd name="T117" fmla="*/ 819 h 477"/>
                <a:gd name="T118" fmla="*/ 11005 w 737"/>
                <a:gd name="T119" fmla="*/ 832 h 477"/>
                <a:gd name="T120" fmla="*/ 10463 w 737"/>
                <a:gd name="T121" fmla="*/ 853 h 477"/>
                <a:gd name="T122" fmla="*/ 9943 w 737"/>
                <a:gd name="T123" fmla="*/ 909 h 477"/>
                <a:gd name="T124" fmla="*/ 9413 w 737"/>
                <a:gd name="T125" fmla="*/ 968 h 4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7">
                  <a:moveTo>
                    <a:pt x="588" y="46"/>
                  </a:moveTo>
                  <a:cubicBezTo>
                    <a:pt x="584" y="52"/>
                    <a:pt x="577" y="56"/>
                    <a:pt x="569" y="56"/>
                  </a:cubicBezTo>
                  <a:cubicBezTo>
                    <a:pt x="564" y="56"/>
                    <a:pt x="559" y="54"/>
                    <a:pt x="555" y="51"/>
                  </a:cubicBezTo>
                  <a:cubicBezTo>
                    <a:pt x="551" y="57"/>
                    <a:pt x="544" y="62"/>
                    <a:pt x="536" y="62"/>
                  </a:cubicBezTo>
                  <a:cubicBezTo>
                    <a:pt x="531" y="62"/>
                    <a:pt x="526" y="60"/>
                    <a:pt x="523" y="57"/>
                  </a:cubicBezTo>
                  <a:cubicBezTo>
                    <a:pt x="519" y="64"/>
                    <a:pt x="512" y="68"/>
                    <a:pt x="503" y="68"/>
                  </a:cubicBezTo>
                  <a:cubicBezTo>
                    <a:pt x="499" y="68"/>
                    <a:pt x="494" y="67"/>
                    <a:pt x="490" y="64"/>
                  </a:cubicBezTo>
                  <a:cubicBezTo>
                    <a:pt x="487" y="71"/>
                    <a:pt x="479" y="76"/>
                    <a:pt x="471" y="76"/>
                  </a:cubicBezTo>
                  <a:cubicBezTo>
                    <a:pt x="466" y="76"/>
                    <a:pt x="462" y="74"/>
                    <a:pt x="458" y="72"/>
                  </a:cubicBezTo>
                  <a:cubicBezTo>
                    <a:pt x="455" y="79"/>
                    <a:pt x="447" y="85"/>
                    <a:pt x="438" y="85"/>
                  </a:cubicBezTo>
                  <a:cubicBezTo>
                    <a:pt x="434" y="85"/>
                    <a:pt x="430" y="84"/>
                    <a:pt x="426" y="81"/>
                  </a:cubicBezTo>
                  <a:cubicBezTo>
                    <a:pt x="423" y="89"/>
                    <a:pt x="415" y="95"/>
                    <a:pt x="406" y="95"/>
                  </a:cubicBezTo>
                  <a:cubicBezTo>
                    <a:pt x="402" y="95"/>
                    <a:pt x="398" y="94"/>
                    <a:pt x="395" y="92"/>
                  </a:cubicBezTo>
                  <a:cubicBezTo>
                    <a:pt x="392" y="100"/>
                    <a:pt x="384" y="106"/>
                    <a:pt x="374" y="106"/>
                  </a:cubicBezTo>
                  <a:cubicBezTo>
                    <a:pt x="370" y="106"/>
                    <a:pt x="367" y="105"/>
                    <a:pt x="364" y="103"/>
                  </a:cubicBezTo>
                  <a:cubicBezTo>
                    <a:pt x="361" y="112"/>
                    <a:pt x="353" y="119"/>
                    <a:pt x="343" y="119"/>
                  </a:cubicBezTo>
                  <a:cubicBezTo>
                    <a:pt x="339" y="119"/>
                    <a:pt x="336" y="118"/>
                    <a:pt x="333" y="116"/>
                  </a:cubicBezTo>
                  <a:cubicBezTo>
                    <a:pt x="331" y="126"/>
                    <a:pt x="322" y="132"/>
                    <a:pt x="312" y="132"/>
                  </a:cubicBezTo>
                  <a:cubicBezTo>
                    <a:pt x="309" y="132"/>
                    <a:pt x="306" y="132"/>
                    <a:pt x="303" y="130"/>
                  </a:cubicBezTo>
                  <a:cubicBezTo>
                    <a:pt x="301" y="140"/>
                    <a:pt x="292" y="147"/>
                    <a:pt x="282" y="147"/>
                  </a:cubicBezTo>
                  <a:cubicBezTo>
                    <a:pt x="279" y="147"/>
                    <a:pt x="276" y="147"/>
                    <a:pt x="274" y="146"/>
                  </a:cubicBezTo>
                  <a:cubicBezTo>
                    <a:pt x="272" y="156"/>
                    <a:pt x="263" y="164"/>
                    <a:pt x="252" y="164"/>
                  </a:cubicBezTo>
                  <a:cubicBezTo>
                    <a:pt x="250" y="164"/>
                    <a:pt x="248" y="163"/>
                    <a:pt x="245" y="163"/>
                  </a:cubicBezTo>
                  <a:cubicBezTo>
                    <a:pt x="244" y="173"/>
                    <a:pt x="235" y="181"/>
                    <a:pt x="224" y="181"/>
                  </a:cubicBezTo>
                  <a:cubicBezTo>
                    <a:pt x="222" y="181"/>
                    <a:pt x="220" y="181"/>
                    <a:pt x="218" y="180"/>
                  </a:cubicBezTo>
                  <a:cubicBezTo>
                    <a:pt x="217" y="192"/>
                    <a:pt x="208" y="200"/>
                    <a:pt x="196" y="200"/>
                  </a:cubicBezTo>
                  <a:cubicBezTo>
                    <a:pt x="194" y="200"/>
                    <a:pt x="193" y="200"/>
                    <a:pt x="191" y="200"/>
                  </a:cubicBezTo>
                  <a:cubicBezTo>
                    <a:pt x="191" y="212"/>
                    <a:pt x="181" y="221"/>
                    <a:pt x="170" y="221"/>
                  </a:cubicBezTo>
                  <a:cubicBezTo>
                    <a:pt x="168" y="221"/>
                    <a:pt x="167" y="221"/>
                    <a:pt x="166" y="221"/>
                  </a:cubicBezTo>
                  <a:cubicBezTo>
                    <a:pt x="166" y="221"/>
                    <a:pt x="166" y="222"/>
                    <a:pt x="166" y="222"/>
                  </a:cubicBezTo>
                  <a:cubicBezTo>
                    <a:pt x="166" y="234"/>
                    <a:pt x="156" y="244"/>
                    <a:pt x="144" y="244"/>
                  </a:cubicBezTo>
                  <a:cubicBezTo>
                    <a:pt x="144" y="244"/>
                    <a:pt x="143" y="244"/>
                    <a:pt x="142" y="244"/>
                  </a:cubicBezTo>
                  <a:cubicBezTo>
                    <a:pt x="142" y="244"/>
                    <a:pt x="142" y="245"/>
                    <a:pt x="142" y="246"/>
                  </a:cubicBezTo>
                  <a:cubicBezTo>
                    <a:pt x="142" y="258"/>
                    <a:pt x="133" y="267"/>
                    <a:pt x="121" y="267"/>
                  </a:cubicBezTo>
                  <a:cubicBezTo>
                    <a:pt x="120" y="267"/>
                    <a:pt x="120" y="267"/>
                    <a:pt x="120" y="267"/>
                  </a:cubicBezTo>
                  <a:cubicBezTo>
                    <a:pt x="120" y="269"/>
                    <a:pt x="120" y="270"/>
                    <a:pt x="120" y="271"/>
                  </a:cubicBezTo>
                  <a:cubicBezTo>
                    <a:pt x="120" y="283"/>
                    <a:pt x="111" y="292"/>
                    <a:pt x="99" y="293"/>
                  </a:cubicBezTo>
                  <a:cubicBezTo>
                    <a:pt x="100" y="295"/>
                    <a:pt x="100" y="297"/>
                    <a:pt x="100" y="299"/>
                  </a:cubicBezTo>
                  <a:cubicBezTo>
                    <a:pt x="100" y="310"/>
                    <a:pt x="92" y="319"/>
                    <a:pt x="81" y="320"/>
                  </a:cubicBezTo>
                  <a:cubicBezTo>
                    <a:pt x="82" y="322"/>
                    <a:pt x="83" y="325"/>
                    <a:pt x="83" y="327"/>
                  </a:cubicBezTo>
                  <a:cubicBezTo>
                    <a:pt x="83" y="337"/>
                    <a:pt x="76" y="346"/>
                    <a:pt x="66" y="348"/>
                  </a:cubicBezTo>
                  <a:cubicBezTo>
                    <a:pt x="67" y="351"/>
                    <a:pt x="68" y="354"/>
                    <a:pt x="68" y="357"/>
                  </a:cubicBezTo>
                  <a:cubicBezTo>
                    <a:pt x="68" y="367"/>
                    <a:pt x="62" y="375"/>
                    <a:pt x="53" y="378"/>
                  </a:cubicBezTo>
                  <a:cubicBezTo>
                    <a:pt x="55" y="382"/>
                    <a:pt x="56" y="386"/>
                    <a:pt x="56" y="390"/>
                  </a:cubicBezTo>
                  <a:cubicBezTo>
                    <a:pt x="56" y="398"/>
                    <a:pt x="51" y="406"/>
                    <a:pt x="44" y="409"/>
                  </a:cubicBezTo>
                  <a:cubicBezTo>
                    <a:pt x="47" y="413"/>
                    <a:pt x="48" y="418"/>
                    <a:pt x="48" y="422"/>
                  </a:cubicBezTo>
                  <a:cubicBezTo>
                    <a:pt x="48" y="430"/>
                    <a:pt x="44" y="437"/>
                    <a:pt x="38" y="441"/>
                  </a:cubicBezTo>
                  <a:cubicBezTo>
                    <a:pt x="41" y="445"/>
                    <a:pt x="44" y="450"/>
                    <a:pt x="44" y="456"/>
                  </a:cubicBezTo>
                  <a:cubicBezTo>
                    <a:pt x="44" y="463"/>
                    <a:pt x="40" y="470"/>
                    <a:pt x="34" y="474"/>
                  </a:cubicBezTo>
                  <a:cubicBezTo>
                    <a:pt x="35" y="475"/>
                    <a:pt x="36" y="476"/>
                    <a:pt x="3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6"/>
                    <a:pt x="6" y="474"/>
                    <a:pt x="8" y="473"/>
                  </a:cubicBezTo>
                  <a:cubicBezTo>
                    <a:pt x="3" y="469"/>
                    <a:pt x="0" y="463"/>
                    <a:pt x="0" y="456"/>
                  </a:cubicBezTo>
                  <a:cubicBezTo>
                    <a:pt x="0" y="448"/>
                    <a:pt x="4" y="441"/>
                    <a:pt x="11" y="437"/>
                  </a:cubicBezTo>
                  <a:cubicBezTo>
                    <a:pt x="7" y="434"/>
                    <a:pt x="5" y="428"/>
                    <a:pt x="5" y="422"/>
                  </a:cubicBezTo>
                  <a:cubicBezTo>
                    <a:pt x="5" y="414"/>
                    <a:pt x="10" y="406"/>
                    <a:pt x="17" y="403"/>
                  </a:cubicBezTo>
                  <a:cubicBezTo>
                    <a:pt x="14" y="399"/>
                    <a:pt x="13" y="395"/>
                    <a:pt x="13" y="390"/>
                  </a:cubicBezTo>
                  <a:cubicBezTo>
                    <a:pt x="13" y="380"/>
                    <a:pt x="19" y="372"/>
                    <a:pt x="28" y="369"/>
                  </a:cubicBezTo>
                  <a:cubicBezTo>
                    <a:pt x="26" y="366"/>
                    <a:pt x="24" y="362"/>
                    <a:pt x="24" y="357"/>
                  </a:cubicBezTo>
                  <a:cubicBezTo>
                    <a:pt x="24" y="347"/>
                    <a:pt x="31" y="339"/>
                    <a:pt x="41" y="336"/>
                  </a:cubicBezTo>
                  <a:cubicBezTo>
                    <a:pt x="40" y="334"/>
                    <a:pt x="39" y="330"/>
                    <a:pt x="39" y="327"/>
                  </a:cubicBezTo>
                  <a:cubicBezTo>
                    <a:pt x="39" y="316"/>
                    <a:pt x="47" y="307"/>
                    <a:pt x="58" y="306"/>
                  </a:cubicBezTo>
                  <a:cubicBezTo>
                    <a:pt x="57" y="303"/>
                    <a:pt x="57" y="301"/>
                    <a:pt x="57" y="299"/>
                  </a:cubicBezTo>
                  <a:cubicBezTo>
                    <a:pt x="57" y="287"/>
                    <a:pt x="66" y="277"/>
                    <a:pt x="77" y="277"/>
                  </a:cubicBezTo>
                  <a:cubicBezTo>
                    <a:pt x="77" y="275"/>
                    <a:pt x="77" y="273"/>
                    <a:pt x="77" y="271"/>
                  </a:cubicBezTo>
                  <a:cubicBezTo>
                    <a:pt x="77" y="259"/>
                    <a:pt x="86" y="249"/>
                    <a:pt x="98" y="249"/>
                  </a:cubicBezTo>
                  <a:cubicBezTo>
                    <a:pt x="99" y="249"/>
                    <a:pt x="99" y="249"/>
                    <a:pt x="99" y="249"/>
                  </a:cubicBezTo>
                  <a:cubicBezTo>
                    <a:pt x="99" y="248"/>
                    <a:pt x="99" y="247"/>
                    <a:pt x="99" y="246"/>
                  </a:cubicBezTo>
                  <a:cubicBezTo>
                    <a:pt x="99" y="234"/>
                    <a:pt x="108" y="224"/>
                    <a:pt x="121" y="224"/>
                  </a:cubicBezTo>
                  <a:cubicBezTo>
                    <a:pt x="121" y="224"/>
                    <a:pt x="122" y="224"/>
                    <a:pt x="123" y="224"/>
                  </a:cubicBezTo>
                  <a:cubicBezTo>
                    <a:pt x="123" y="223"/>
                    <a:pt x="122" y="223"/>
                    <a:pt x="122" y="222"/>
                  </a:cubicBezTo>
                  <a:cubicBezTo>
                    <a:pt x="122" y="210"/>
                    <a:pt x="132" y="200"/>
                    <a:pt x="144" y="200"/>
                  </a:cubicBezTo>
                  <a:cubicBezTo>
                    <a:pt x="145" y="200"/>
                    <a:pt x="147" y="200"/>
                    <a:pt x="148" y="200"/>
                  </a:cubicBezTo>
                  <a:cubicBezTo>
                    <a:pt x="148" y="200"/>
                    <a:pt x="148" y="200"/>
                    <a:pt x="148" y="199"/>
                  </a:cubicBezTo>
                  <a:cubicBezTo>
                    <a:pt x="148" y="187"/>
                    <a:pt x="158" y="178"/>
                    <a:pt x="170" y="178"/>
                  </a:cubicBezTo>
                  <a:cubicBezTo>
                    <a:pt x="171" y="178"/>
                    <a:pt x="173" y="178"/>
                    <a:pt x="174" y="178"/>
                  </a:cubicBezTo>
                  <a:cubicBezTo>
                    <a:pt x="175" y="166"/>
                    <a:pt x="184" y="157"/>
                    <a:pt x="196" y="157"/>
                  </a:cubicBezTo>
                  <a:cubicBezTo>
                    <a:pt x="198" y="157"/>
                    <a:pt x="200" y="157"/>
                    <a:pt x="202" y="158"/>
                  </a:cubicBezTo>
                  <a:cubicBezTo>
                    <a:pt x="203" y="147"/>
                    <a:pt x="213" y="138"/>
                    <a:pt x="224" y="138"/>
                  </a:cubicBezTo>
                  <a:cubicBezTo>
                    <a:pt x="226" y="138"/>
                    <a:pt x="229" y="138"/>
                    <a:pt x="231" y="139"/>
                  </a:cubicBezTo>
                  <a:cubicBezTo>
                    <a:pt x="232" y="128"/>
                    <a:pt x="241" y="120"/>
                    <a:pt x="252" y="120"/>
                  </a:cubicBezTo>
                  <a:cubicBezTo>
                    <a:pt x="255" y="120"/>
                    <a:pt x="258" y="121"/>
                    <a:pt x="260" y="122"/>
                  </a:cubicBezTo>
                  <a:cubicBezTo>
                    <a:pt x="262" y="112"/>
                    <a:pt x="271" y="104"/>
                    <a:pt x="282" y="104"/>
                  </a:cubicBezTo>
                  <a:cubicBezTo>
                    <a:pt x="285" y="104"/>
                    <a:pt x="288" y="104"/>
                    <a:pt x="291" y="106"/>
                  </a:cubicBezTo>
                  <a:cubicBezTo>
                    <a:pt x="293" y="96"/>
                    <a:pt x="302" y="89"/>
                    <a:pt x="312" y="89"/>
                  </a:cubicBezTo>
                  <a:cubicBezTo>
                    <a:pt x="316" y="89"/>
                    <a:pt x="319" y="90"/>
                    <a:pt x="322" y="91"/>
                  </a:cubicBezTo>
                  <a:cubicBezTo>
                    <a:pt x="324" y="82"/>
                    <a:pt x="333" y="75"/>
                    <a:pt x="343" y="75"/>
                  </a:cubicBezTo>
                  <a:cubicBezTo>
                    <a:pt x="347" y="75"/>
                    <a:pt x="350" y="76"/>
                    <a:pt x="354" y="78"/>
                  </a:cubicBezTo>
                  <a:cubicBezTo>
                    <a:pt x="356" y="69"/>
                    <a:pt x="365" y="63"/>
                    <a:pt x="374" y="63"/>
                  </a:cubicBezTo>
                  <a:cubicBezTo>
                    <a:pt x="378" y="63"/>
                    <a:pt x="382" y="64"/>
                    <a:pt x="386" y="66"/>
                  </a:cubicBezTo>
                  <a:cubicBezTo>
                    <a:pt x="389" y="57"/>
                    <a:pt x="397" y="52"/>
                    <a:pt x="406" y="52"/>
                  </a:cubicBezTo>
                  <a:cubicBezTo>
                    <a:pt x="410" y="52"/>
                    <a:pt x="415" y="53"/>
                    <a:pt x="418" y="55"/>
                  </a:cubicBezTo>
                  <a:cubicBezTo>
                    <a:pt x="421" y="47"/>
                    <a:pt x="429" y="41"/>
                    <a:pt x="438" y="41"/>
                  </a:cubicBezTo>
                  <a:cubicBezTo>
                    <a:pt x="443" y="41"/>
                    <a:pt x="447" y="43"/>
                    <a:pt x="451" y="45"/>
                  </a:cubicBezTo>
                  <a:cubicBezTo>
                    <a:pt x="454" y="38"/>
                    <a:pt x="462" y="32"/>
                    <a:pt x="471" y="32"/>
                  </a:cubicBezTo>
                  <a:cubicBezTo>
                    <a:pt x="476" y="32"/>
                    <a:pt x="480" y="34"/>
                    <a:pt x="484" y="37"/>
                  </a:cubicBezTo>
                  <a:cubicBezTo>
                    <a:pt x="487" y="30"/>
                    <a:pt x="495" y="25"/>
                    <a:pt x="503" y="25"/>
                  </a:cubicBezTo>
                  <a:cubicBezTo>
                    <a:pt x="509" y="25"/>
                    <a:pt x="513" y="27"/>
                    <a:pt x="517" y="30"/>
                  </a:cubicBezTo>
                  <a:cubicBezTo>
                    <a:pt x="521" y="23"/>
                    <a:pt x="528" y="18"/>
                    <a:pt x="536" y="18"/>
                  </a:cubicBezTo>
                  <a:cubicBezTo>
                    <a:pt x="542" y="18"/>
                    <a:pt x="547" y="20"/>
                    <a:pt x="551" y="23"/>
                  </a:cubicBezTo>
                  <a:cubicBezTo>
                    <a:pt x="554" y="17"/>
                    <a:pt x="561" y="13"/>
                    <a:pt x="569" y="13"/>
                  </a:cubicBezTo>
                  <a:cubicBezTo>
                    <a:pt x="575" y="13"/>
                    <a:pt x="580" y="15"/>
                    <a:pt x="584" y="18"/>
                  </a:cubicBezTo>
                  <a:cubicBezTo>
                    <a:pt x="588" y="12"/>
                    <a:pt x="595" y="8"/>
                    <a:pt x="602" y="8"/>
                  </a:cubicBezTo>
                  <a:cubicBezTo>
                    <a:pt x="608" y="8"/>
                    <a:pt x="614" y="10"/>
                    <a:pt x="618" y="14"/>
                  </a:cubicBezTo>
                  <a:cubicBezTo>
                    <a:pt x="622" y="8"/>
                    <a:pt x="628" y="4"/>
                    <a:pt x="636" y="4"/>
                  </a:cubicBezTo>
                  <a:cubicBezTo>
                    <a:pt x="642" y="4"/>
                    <a:pt x="648" y="7"/>
                    <a:pt x="652" y="11"/>
                  </a:cubicBezTo>
                  <a:cubicBezTo>
                    <a:pt x="656" y="5"/>
                    <a:pt x="662" y="2"/>
                    <a:pt x="669" y="2"/>
                  </a:cubicBezTo>
                  <a:cubicBezTo>
                    <a:pt x="676" y="2"/>
                    <a:pt x="682" y="5"/>
                    <a:pt x="686" y="9"/>
                  </a:cubicBezTo>
                  <a:cubicBezTo>
                    <a:pt x="690" y="4"/>
                    <a:pt x="696" y="1"/>
                    <a:pt x="704" y="1"/>
                  </a:cubicBezTo>
                  <a:cubicBezTo>
                    <a:pt x="710" y="1"/>
                    <a:pt x="716" y="3"/>
                    <a:pt x="720" y="8"/>
                  </a:cubicBezTo>
                  <a:cubicBezTo>
                    <a:pt x="724" y="3"/>
                    <a:pt x="730" y="0"/>
                    <a:pt x="737" y="0"/>
                  </a:cubicBezTo>
                  <a:cubicBezTo>
                    <a:pt x="737" y="0"/>
                    <a:pt x="737" y="0"/>
                    <a:pt x="737" y="0"/>
                  </a:cubicBezTo>
                  <a:cubicBezTo>
                    <a:pt x="737" y="12"/>
                    <a:pt x="737" y="12"/>
                    <a:pt x="737" y="12"/>
                  </a:cubicBezTo>
                  <a:cubicBezTo>
                    <a:pt x="737" y="12"/>
                    <a:pt x="737" y="12"/>
                    <a:pt x="737" y="12"/>
                  </a:cubicBezTo>
                  <a:cubicBezTo>
                    <a:pt x="732" y="12"/>
                    <a:pt x="727" y="16"/>
                    <a:pt x="727" y="21"/>
                  </a:cubicBezTo>
                  <a:cubicBezTo>
                    <a:pt x="727" y="27"/>
                    <a:pt x="732" y="31"/>
                    <a:pt x="737" y="31"/>
                  </a:cubicBezTo>
                  <a:cubicBezTo>
                    <a:pt x="737" y="31"/>
                    <a:pt x="737" y="31"/>
                    <a:pt x="737" y="31"/>
                  </a:cubicBezTo>
                  <a:cubicBezTo>
                    <a:pt x="737" y="43"/>
                    <a:pt x="737" y="43"/>
                    <a:pt x="737" y="43"/>
                  </a:cubicBezTo>
                  <a:cubicBezTo>
                    <a:pt x="731" y="43"/>
                    <a:pt x="725" y="40"/>
                    <a:pt x="721" y="36"/>
                  </a:cubicBezTo>
                  <a:cubicBezTo>
                    <a:pt x="717" y="41"/>
                    <a:pt x="711" y="44"/>
                    <a:pt x="704" y="44"/>
                  </a:cubicBezTo>
                  <a:cubicBezTo>
                    <a:pt x="697" y="44"/>
                    <a:pt x="691" y="41"/>
                    <a:pt x="687" y="36"/>
                  </a:cubicBezTo>
                  <a:cubicBezTo>
                    <a:pt x="683" y="42"/>
                    <a:pt x="677" y="45"/>
                    <a:pt x="669" y="45"/>
                  </a:cubicBezTo>
                  <a:cubicBezTo>
                    <a:pt x="663" y="45"/>
                    <a:pt x="658" y="43"/>
                    <a:pt x="654" y="39"/>
                  </a:cubicBezTo>
                  <a:cubicBezTo>
                    <a:pt x="650" y="44"/>
                    <a:pt x="643" y="48"/>
                    <a:pt x="636" y="48"/>
                  </a:cubicBezTo>
                  <a:cubicBezTo>
                    <a:pt x="630" y="48"/>
                    <a:pt x="625" y="45"/>
                    <a:pt x="621" y="42"/>
                  </a:cubicBezTo>
                  <a:cubicBezTo>
                    <a:pt x="617" y="48"/>
                    <a:pt x="610" y="51"/>
                    <a:pt x="602" y="51"/>
                  </a:cubicBezTo>
                  <a:cubicBezTo>
                    <a:pt x="597" y="51"/>
                    <a:pt x="592" y="49"/>
                    <a:pt x="588" y="46"/>
                  </a:cubicBezTo>
                  <a:close/>
                </a:path>
              </a:pathLst>
            </a:custGeom>
            <a:solidFill>
              <a:srgbClr val="D60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Freeform 160">
              <a:extLst>
                <a:ext uri="{FF2B5EF4-FFF2-40B4-BE49-F238E27FC236}">
                  <a16:creationId xmlns:a16="http://schemas.microsoft.com/office/drawing/2014/main" id="{2FA8BDC5-EC21-4E35-9464-841196759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61"/>
              <a:ext cx="1791" cy="1214"/>
            </a:xfrm>
            <a:custGeom>
              <a:avLst/>
              <a:gdLst>
                <a:gd name="T0" fmla="*/ 11206 w 716"/>
                <a:gd name="T1" fmla="*/ 171 h 455"/>
                <a:gd name="T2" fmla="*/ 11206 w 716"/>
                <a:gd name="T3" fmla="*/ 398 h 455"/>
                <a:gd name="T4" fmla="*/ 10686 w 716"/>
                <a:gd name="T5" fmla="*/ 419 h 455"/>
                <a:gd name="T6" fmla="*/ 10143 w 716"/>
                <a:gd name="T7" fmla="*/ 435 h 455"/>
                <a:gd name="T8" fmla="*/ 9623 w 716"/>
                <a:gd name="T9" fmla="*/ 491 h 455"/>
                <a:gd name="T10" fmla="*/ 9093 w 716"/>
                <a:gd name="T11" fmla="*/ 547 h 455"/>
                <a:gd name="T12" fmla="*/ 8577 w 716"/>
                <a:gd name="T13" fmla="*/ 648 h 455"/>
                <a:gd name="T14" fmla="*/ 8060 w 716"/>
                <a:gd name="T15" fmla="*/ 760 h 455"/>
                <a:gd name="T16" fmla="*/ 7547 w 716"/>
                <a:gd name="T17" fmla="*/ 875 h 455"/>
                <a:gd name="T18" fmla="*/ 7046 w 716"/>
                <a:gd name="T19" fmla="*/ 1025 h 455"/>
                <a:gd name="T20" fmla="*/ 6526 w 716"/>
                <a:gd name="T21" fmla="*/ 1195 h 455"/>
                <a:gd name="T22" fmla="*/ 6026 w 716"/>
                <a:gd name="T23" fmla="*/ 1387 h 455"/>
                <a:gd name="T24" fmla="*/ 5526 w 716"/>
                <a:gd name="T25" fmla="*/ 1596 h 455"/>
                <a:gd name="T26" fmla="*/ 5038 w 716"/>
                <a:gd name="T27" fmla="*/ 1844 h 455"/>
                <a:gd name="T28" fmla="*/ 4555 w 716"/>
                <a:gd name="T29" fmla="*/ 2086 h 455"/>
                <a:gd name="T30" fmla="*/ 4085 w 716"/>
                <a:gd name="T31" fmla="*/ 2377 h 455"/>
                <a:gd name="T32" fmla="*/ 3617 w 716"/>
                <a:gd name="T33" fmla="*/ 2697 h 455"/>
                <a:gd name="T34" fmla="*/ 3179 w 716"/>
                <a:gd name="T35" fmla="*/ 3018 h 455"/>
                <a:gd name="T36" fmla="*/ 2742 w 716"/>
                <a:gd name="T37" fmla="*/ 3381 h 455"/>
                <a:gd name="T38" fmla="*/ 2334 w 716"/>
                <a:gd name="T39" fmla="*/ 3781 h 455"/>
                <a:gd name="T40" fmla="*/ 2271 w 716"/>
                <a:gd name="T41" fmla="*/ 3802 h 455"/>
                <a:gd name="T42" fmla="*/ 1896 w 716"/>
                <a:gd name="T43" fmla="*/ 4216 h 455"/>
                <a:gd name="T44" fmla="*/ 1563 w 716"/>
                <a:gd name="T45" fmla="*/ 4656 h 455"/>
                <a:gd name="T46" fmla="*/ 1551 w 716"/>
                <a:gd name="T47" fmla="*/ 4728 h 455"/>
                <a:gd name="T48" fmla="*/ 1238 w 716"/>
                <a:gd name="T49" fmla="*/ 5262 h 455"/>
                <a:gd name="T50" fmla="*/ 971 w 716"/>
                <a:gd name="T51" fmla="*/ 5795 h 455"/>
                <a:gd name="T52" fmla="*/ 738 w 716"/>
                <a:gd name="T53" fmla="*/ 6363 h 455"/>
                <a:gd name="T54" fmla="*/ 550 w 716"/>
                <a:gd name="T55" fmla="*/ 6991 h 455"/>
                <a:gd name="T56" fmla="*/ 425 w 716"/>
                <a:gd name="T57" fmla="*/ 7596 h 455"/>
                <a:gd name="T58" fmla="*/ 363 w 716"/>
                <a:gd name="T59" fmla="*/ 8245 h 455"/>
                <a:gd name="T60" fmla="*/ 238 w 716"/>
                <a:gd name="T61" fmla="*/ 8642 h 455"/>
                <a:gd name="T62" fmla="*/ 11049 w 716"/>
                <a:gd name="T63" fmla="*/ 0 h 4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5">
                  <a:moveTo>
                    <a:pt x="706" y="0"/>
                  </a:moveTo>
                  <a:cubicBezTo>
                    <a:pt x="706" y="5"/>
                    <a:pt x="711" y="9"/>
                    <a:pt x="716" y="9"/>
                  </a:cubicBezTo>
                  <a:cubicBezTo>
                    <a:pt x="716" y="9"/>
                    <a:pt x="716" y="9"/>
                    <a:pt x="716" y="9"/>
                  </a:cubicBezTo>
                  <a:cubicBezTo>
                    <a:pt x="716" y="21"/>
                    <a:pt x="716" y="21"/>
                    <a:pt x="716" y="21"/>
                  </a:cubicBezTo>
                  <a:cubicBezTo>
                    <a:pt x="710" y="21"/>
                    <a:pt x="704" y="18"/>
                    <a:pt x="700" y="14"/>
                  </a:cubicBezTo>
                  <a:cubicBezTo>
                    <a:pt x="696" y="19"/>
                    <a:pt x="690" y="22"/>
                    <a:pt x="683" y="22"/>
                  </a:cubicBezTo>
                  <a:cubicBezTo>
                    <a:pt x="676" y="22"/>
                    <a:pt x="670" y="19"/>
                    <a:pt x="666" y="14"/>
                  </a:cubicBezTo>
                  <a:cubicBezTo>
                    <a:pt x="662" y="20"/>
                    <a:pt x="656" y="23"/>
                    <a:pt x="648" y="23"/>
                  </a:cubicBezTo>
                  <a:cubicBezTo>
                    <a:pt x="642" y="23"/>
                    <a:pt x="637" y="21"/>
                    <a:pt x="633" y="17"/>
                  </a:cubicBezTo>
                  <a:cubicBezTo>
                    <a:pt x="629" y="22"/>
                    <a:pt x="622" y="26"/>
                    <a:pt x="615" y="26"/>
                  </a:cubicBezTo>
                  <a:cubicBezTo>
                    <a:pt x="609" y="26"/>
                    <a:pt x="604" y="23"/>
                    <a:pt x="600" y="20"/>
                  </a:cubicBezTo>
                  <a:cubicBezTo>
                    <a:pt x="596" y="26"/>
                    <a:pt x="589" y="29"/>
                    <a:pt x="581" y="29"/>
                  </a:cubicBezTo>
                  <a:cubicBezTo>
                    <a:pt x="576" y="29"/>
                    <a:pt x="571" y="27"/>
                    <a:pt x="567" y="24"/>
                  </a:cubicBezTo>
                  <a:cubicBezTo>
                    <a:pt x="563" y="30"/>
                    <a:pt x="556" y="34"/>
                    <a:pt x="548" y="34"/>
                  </a:cubicBezTo>
                  <a:cubicBezTo>
                    <a:pt x="543" y="34"/>
                    <a:pt x="538" y="32"/>
                    <a:pt x="534" y="29"/>
                  </a:cubicBezTo>
                  <a:cubicBezTo>
                    <a:pt x="530" y="35"/>
                    <a:pt x="523" y="40"/>
                    <a:pt x="515" y="40"/>
                  </a:cubicBezTo>
                  <a:cubicBezTo>
                    <a:pt x="510" y="40"/>
                    <a:pt x="505" y="38"/>
                    <a:pt x="502" y="35"/>
                  </a:cubicBezTo>
                  <a:cubicBezTo>
                    <a:pt x="498" y="42"/>
                    <a:pt x="491" y="46"/>
                    <a:pt x="482" y="46"/>
                  </a:cubicBezTo>
                  <a:cubicBezTo>
                    <a:pt x="478" y="46"/>
                    <a:pt x="473" y="45"/>
                    <a:pt x="469" y="42"/>
                  </a:cubicBezTo>
                  <a:cubicBezTo>
                    <a:pt x="466" y="49"/>
                    <a:pt x="458" y="54"/>
                    <a:pt x="450" y="54"/>
                  </a:cubicBezTo>
                  <a:cubicBezTo>
                    <a:pt x="445" y="54"/>
                    <a:pt x="441" y="52"/>
                    <a:pt x="437" y="50"/>
                  </a:cubicBezTo>
                  <a:cubicBezTo>
                    <a:pt x="434" y="57"/>
                    <a:pt x="426" y="63"/>
                    <a:pt x="417" y="63"/>
                  </a:cubicBezTo>
                  <a:cubicBezTo>
                    <a:pt x="413" y="63"/>
                    <a:pt x="409" y="62"/>
                    <a:pt x="405" y="59"/>
                  </a:cubicBezTo>
                  <a:cubicBezTo>
                    <a:pt x="402" y="67"/>
                    <a:pt x="394" y="73"/>
                    <a:pt x="385" y="73"/>
                  </a:cubicBezTo>
                  <a:cubicBezTo>
                    <a:pt x="381" y="73"/>
                    <a:pt x="377" y="72"/>
                    <a:pt x="374" y="70"/>
                  </a:cubicBezTo>
                  <a:cubicBezTo>
                    <a:pt x="371" y="78"/>
                    <a:pt x="363" y="84"/>
                    <a:pt x="353" y="84"/>
                  </a:cubicBezTo>
                  <a:cubicBezTo>
                    <a:pt x="349" y="84"/>
                    <a:pt x="346" y="83"/>
                    <a:pt x="343" y="81"/>
                  </a:cubicBezTo>
                  <a:cubicBezTo>
                    <a:pt x="340" y="90"/>
                    <a:pt x="332" y="97"/>
                    <a:pt x="322" y="97"/>
                  </a:cubicBezTo>
                  <a:cubicBezTo>
                    <a:pt x="318" y="97"/>
                    <a:pt x="315" y="96"/>
                    <a:pt x="312" y="94"/>
                  </a:cubicBezTo>
                  <a:cubicBezTo>
                    <a:pt x="310" y="104"/>
                    <a:pt x="301" y="110"/>
                    <a:pt x="291" y="110"/>
                  </a:cubicBezTo>
                  <a:cubicBezTo>
                    <a:pt x="288" y="110"/>
                    <a:pt x="285" y="110"/>
                    <a:pt x="282" y="108"/>
                  </a:cubicBezTo>
                  <a:cubicBezTo>
                    <a:pt x="280" y="118"/>
                    <a:pt x="271" y="125"/>
                    <a:pt x="261" y="125"/>
                  </a:cubicBezTo>
                  <a:cubicBezTo>
                    <a:pt x="258" y="125"/>
                    <a:pt x="255" y="125"/>
                    <a:pt x="253" y="124"/>
                  </a:cubicBezTo>
                  <a:cubicBezTo>
                    <a:pt x="251" y="134"/>
                    <a:pt x="242" y="142"/>
                    <a:pt x="231" y="142"/>
                  </a:cubicBezTo>
                  <a:cubicBezTo>
                    <a:pt x="229" y="142"/>
                    <a:pt x="227" y="141"/>
                    <a:pt x="224" y="141"/>
                  </a:cubicBezTo>
                  <a:cubicBezTo>
                    <a:pt x="223" y="151"/>
                    <a:pt x="214" y="159"/>
                    <a:pt x="203" y="159"/>
                  </a:cubicBezTo>
                  <a:cubicBezTo>
                    <a:pt x="201" y="159"/>
                    <a:pt x="199" y="159"/>
                    <a:pt x="197" y="158"/>
                  </a:cubicBezTo>
                  <a:cubicBezTo>
                    <a:pt x="196" y="170"/>
                    <a:pt x="187" y="178"/>
                    <a:pt x="175" y="178"/>
                  </a:cubicBezTo>
                  <a:cubicBezTo>
                    <a:pt x="173" y="178"/>
                    <a:pt x="172" y="178"/>
                    <a:pt x="170" y="178"/>
                  </a:cubicBezTo>
                  <a:cubicBezTo>
                    <a:pt x="170" y="190"/>
                    <a:pt x="160" y="199"/>
                    <a:pt x="149" y="199"/>
                  </a:cubicBezTo>
                  <a:cubicBezTo>
                    <a:pt x="147" y="199"/>
                    <a:pt x="146" y="199"/>
                    <a:pt x="145" y="199"/>
                  </a:cubicBezTo>
                  <a:cubicBezTo>
                    <a:pt x="145" y="199"/>
                    <a:pt x="145" y="200"/>
                    <a:pt x="145" y="200"/>
                  </a:cubicBezTo>
                  <a:cubicBezTo>
                    <a:pt x="145" y="212"/>
                    <a:pt x="135" y="222"/>
                    <a:pt x="123" y="222"/>
                  </a:cubicBezTo>
                  <a:cubicBezTo>
                    <a:pt x="123" y="222"/>
                    <a:pt x="122" y="222"/>
                    <a:pt x="121" y="222"/>
                  </a:cubicBezTo>
                  <a:cubicBezTo>
                    <a:pt x="121" y="222"/>
                    <a:pt x="121" y="223"/>
                    <a:pt x="121" y="224"/>
                  </a:cubicBezTo>
                  <a:cubicBezTo>
                    <a:pt x="121" y="236"/>
                    <a:pt x="112" y="245"/>
                    <a:pt x="100" y="245"/>
                  </a:cubicBezTo>
                  <a:cubicBezTo>
                    <a:pt x="99" y="245"/>
                    <a:pt x="99" y="245"/>
                    <a:pt x="99" y="245"/>
                  </a:cubicBezTo>
                  <a:cubicBezTo>
                    <a:pt x="99" y="247"/>
                    <a:pt x="99" y="248"/>
                    <a:pt x="99" y="249"/>
                  </a:cubicBezTo>
                  <a:cubicBezTo>
                    <a:pt x="99" y="261"/>
                    <a:pt x="90" y="270"/>
                    <a:pt x="78" y="271"/>
                  </a:cubicBezTo>
                  <a:cubicBezTo>
                    <a:pt x="79" y="273"/>
                    <a:pt x="79" y="275"/>
                    <a:pt x="79" y="277"/>
                  </a:cubicBezTo>
                  <a:cubicBezTo>
                    <a:pt x="79" y="288"/>
                    <a:pt x="71" y="297"/>
                    <a:pt x="60" y="298"/>
                  </a:cubicBezTo>
                  <a:cubicBezTo>
                    <a:pt x="61" y="300"/>
                    <a:pt x="62" y="303"/>
                    <a:pt x="62" y="305"/>
                  </a:cubicBezTo>
                  <a:cubicBezTo>
                    <a:pt x="62" y="315"/>
                    <a:pt x="55" y="324"/>
                    <a:pt x="45" y="326"/>
                  </a:cubicBezTo>
                  <a:cubicBezTo>
                    <a:pt x="46" y="329"/>
                    <a:pt x="47" y="332"/>
                    <a:pt x="47" y="335"/>
                  </a:cubicBezTo>
                  <a:cubicBezTo>
                    <a:pt x="47" y="345"/>
                    <a:pt x="41" y="353"/>
                    <a:pt x="32" y="356"/>
                  </a:cubicBezTo>
                  <a:cubicBezTo>
                    <a:pt x="34" y="360"/>
                    <a:pt x="35" y="364"/>
                    <a:pt x="35" y="368"/>
                  </a:cubicBezTo>
                  <a:cubicBezTo>
                    <a:pt x="35" y="376"/>
                    <a:pt x="30" y="384"/>
                    <a:pt x="23" y="387"/>
                  </a:cubicBezTo>
                  <a:cubicBezTo>
                    <a:pt x="26" y="391"/>
                    <a:pt x="27" y="396"/>
                    <a:pt x="27" y="400"/>
                  </a:cubicBezTo>
                  <a:cubicBezTo>
                    <a:pt x="27" y="408"/>
                    <a:pt x="23" y="415"/>
                    <a:pt x="17" y="419"/>
                  </a:cubicBezTo>
                  <a:cubicBezTo>
                    <a:pt x="20" y="423"/>
                    <a:pt x="23" y="428"/>
                    <a:pt x="23" y="434"/>
                  </a:cubicBezTo>
                  <a:cubicBezTo>
                    <a:pt x="23" y="441"/>
                    <a:pt x="19" y="448"/>
                    <a:pt x="13" y="452"/>
                  </a:cubicBezTo>
                  <a:cubicBezTo>
                    <a:pt x="14" y="453"/>
                    <a:pt x="15" y="454"/>
                    <a:pt x="15" y="455"/>
                  </a:cubicBezTo>
                  <a:cubicBezTo>
                    <a:pt x="0" y="455"/>
                    <a:pt x="0" y="455"/>
                    <a:pt x="0" y="455"/>
                  </a:cubicBezTo>
                  <a:cubicBezTo>
                    <a:pt x="0" y="206"/>
                    <a:pt x="315" y="3"/>
                    <a:pt x="706" y="0"/>
                  </a:cubicBezTo>
                  <a:close/>
                </a:path>
              </a:pathLst>
            </a:custGeom>
            <a:solidFill>
              <a:srgbClr val="F95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Freeform 161">
              <a:extLst>
                <a:ext uri="{FF2B5EF4-FFF2-40B4-BE49-F238E27FC236}">
                  <a16:creationId xmlns:a16="http://schemas.microsoft.com/office/drawing/2014/main" id="{4D0811C2-100A-45D9-A742-21447986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691"/>
              <a:ext cx="1758" cy="1176"/>
            </a:xfrm>
            <a:custGeom>
              <a:avLst/>
              <a:gdLst>
                <a:gd name="T0" fmla="*/ 10993 w 703"/>
                <a:gd name="T1" fmla="*/ 192 h 441"/>
                <a:gd name="T2" fmla="*/ 10213 w 703"/>
                <a:gd name="T3" fmla="*/ 136 h 441"/>
                <a:gd name="T4" fmla="*/ 9413 w 703"/>
                <a:gd name="T5" fmla="*/ 341 h 441"/>
                <a:gd name="T6" fmla="*/ 8880 w 703"/>
                <a:gd name="T7" fmla="*/ 397 h 441"/>
                <a:gd name="T8" fmla="*/ 8147 w 703"/>
                <a:gd name="T9" fmla="*/ 397 h 441"/>
                <a:gd name="T10" fmla="*/ 7335 w 703"/>
                <a:gd name="T11" fmla="*/ 717 h 441"/>
                <a:gd name="T12" fmla="*/ 6647 w 703"/>
                <a:gd name="T13" fmla="*/ 797 h 441"/>
                <a:gd name="T14" fmla="*/ 5817 w 703"/>
                <a:gd name="T15" fmla="*/ 1229 h 441"/>
                <a:gd name="T16" fmla="*/ 5179 w 703"/>
                <a:gd name="T17" fmla="*/ 1400 h 441"/>
                <a:gd name="T18" fmla="*/ 4346 w 703"/>
                <a:gd name="T19" fmla="*/ 1933 h 441"/>
                <a:gd name="T20" fmla="*/ 3771 w 703"/>
                <a:gd name="T21" fmla="*/ 2197 h 441"/>
                <a:gd name="T22" fmla="*/ 2971 w 703"/>
                <a:gd name="T23" fmla="*/ 2867 h 441"/>
                <a:gd name="T24" fmla="*/ 2488 w 703"/>
                <a:gd name="T25" fmla="*/ 3221 h 441"/>
                <a:gd name="T26" fmla="*/ 1720 w 703"/>
                <a:gd name="T27" fmla="*/ 4040 h 441"/>
                <a:gd name="T28" fmla="*/ 1063 w 703"/>
                <a:gd name="T29" fmla="*/ 4971 h 441"/>
                <a:gd name="T30" fmla="*/ 800 w 703"/>
                <a:gd name="T31" fmla="*/ 5597 h 441"/>
                <a:gd name="T32" fmla="*/ 333 w 703"/>
                <a:gd name="T33" fmla="*/ 6579 h 441"/>
                <a:gd name="T34" fmla="*/ 188 w 703"/>
                <a:gd name="T35" fmla="*/ 7168 h 441"/>
                <a:gd name="T36" fmla="*/ 188 w 703"/>
                <a:gd name="T37" fmla="*/ 8043 h 441"/>
                <a:gd name="T38" fmla="*/ 20 w 703"/>
                <a:gd name="T39" fmla="*/ 8363 h 441"/>
                <a:gd name="T40" fmla="*/ 0 w 703"/>
                <a:gd name="T41" fmla="*/ 7736 h 441"/>
                <a:gd name="T42" fmla="*/ 125 w 703"/>
                <a:gd name="T43" fmla="*/ 7168 h 441"/>
                <a:gd name="T44" fmla="*/ 313 w 703"/>
                <a:gd name="T45" fmla="*/ 6771 h 441"/>
                <a:gd name="T46" fmla="*/ 283 w 703"/>
                <a:gd name="T47" fmla="*/ 6520 h 441"/>
                <a:gd name="T48" fmla="*/ 458 w 703"/>
                <a:gd name="T49" fmla="*/ 5973 h 441"/>
                <a:gd name="T50" fmla="*/ 720 w 703"/>
                <a:gd name="T51" fmla="*/ 5461 h 441"/>
                <a:gd name="T52" fmla="*/ 1000 w 703"/>
                <a:gd name="T53" fmla="*/ 5043 h 441"/>
                <a:gd name="T54" fmla="*/ 1313 w 703"/>
                <a:gd name="T55" fmla="*/ 4531 h 441"/>
                <a:gd name="T56" fmla="*/ 1363 w 703"/>
                <a:gd name="T57" fmla="*/ 4416 h 441"/>
                <a:gd name="T58" fmla="*/ 1688 w 703"/>
                <a:gd name="T59" fmla="*/ 3960 h 441"/>
                <a:gd name="T60" fmla="*/ 2033 w 703"/>
                <a:gd name="T61" fmla="*/ 3549 h 441"/>
                <a:gd name="T62" fmla="*/ 2426 w 703"/>
                <a:gd name="T63" fmla="*/ 3187 h 441"/>
                <a:gd name="T64" fmla="*/ 2533 w 703"/>
                <a:gd name="T65" fmla="*/ 3149 h 441"/>
                <a:gd name="T66" fmla="*/ 2876 w 703"/>
                <a:gd name="T67" fmla="*/ 2765 h 441"/>
                <a:gd name="T68" fmla="*/ 3283 w 703"/>
                <a:gd name="T69" fmla="*/ 2424 h 441"/>
                <a:gd name="T70" fmla="*/ 3721 w 703"/>
                <a:gd name="T71" fmla="*/ 2141 h 441"/>
                <a:gd name="T72" fmla="*/ 3876 w 703"/>
                <a:gd name="T73" fmla="*/ 2141 h 441"/>
                <a:gd name="T74" fmla="*/ 4221 w 703"/>
                <a:gd name="T75" fmla="*/ 1821 h 441"/>
                <a:gd name="T76" fmla="*/ 4659 w 703"/>
                <a:gd name="T77" fmla="*/ 1536 h 441"/>
                <a:gd name="T78" fmla="*/ 5129 w 703"/>
                <a:gd name="T79" fmla="*/ 1331 h 441"/>
                <a:gd name="T80" fmla="*/ 5317 w 703"/>
                <a:gd name="T81" fmla="*/ 1365 h 441"/>
                <a:gd name="T82" fmla="*/ 5659 w 703"/>
                <a:gd name="T83" fmla="*/ 1101 h 441"/>
                <a:gd name="T84" fmla="*/ 6117 w 703"/>
                <a:gd name="T85" fmla="*/ 875 h 441"/>
                <a:gd name="T86" fmla="*/ 6597 w 703"/>
                <a:gd name="T87" fmla="*/ 739 h 441"/>
                <a:gd name="T88" fmla="*/ 6834 w 703"/>
                <a:gd name="T89" fmla="*/ 797 h 441"/>
                <a:gd name="T90" fmla="*/ 7160 w 703"/>
                <a:gd name="T91" fmla="*/ 568 h 441"/>
                <a:gd name="T92" fmla="*/ 7630 w 703"/>
                <a:gd name="T93" fmla="*/ 397 h 441"/>
                <a:gd name="T94" fmla="*/ 8117 w 703"/>
                <a:gd name="T95" fmla="*/ 341 h 441"/>
                <a:gd name="T96" fmla="*/ 8367 w 703"/>
                <a:gd name="T97" fmla="*/ 419 h 441"/>
                <a:gd name="T98" fmla="*/ 8680 w 703"/>
                <a:gd name="T99" fmla="*/ 227 h 441"/>
                <a:gd name="T100" fmla="*/ 9163 w 703"/>
                <a:gd name="T101" fmla="*/ 115 h 441"/>
                <a:gd name="T102" fmla="*/ 9663 w 703"/>
                <a:gd name="T103" fmla="*/ 93 h 441"/>
                <a:gd name="T104" fmla="*/ 9930 w 703"/>
                <a:gd name="T105" fmla="*/ 205 h 441"/>
                <a:gd name="T106" fmla="*/ 10243 w 703"/>
                <a:gd name="T107" fmla="*/ 56 h 441"/>
                <a:gd name="T108" fmla="*/ 10743 w 703"/>
                <a:gd name="T109" fmla="*/ 0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3" h="441">
                  <a:moveTo>
                    <a:pt x="688" y="2"/>
                  </a:moveTo>
                  <a:cubicBezTo>
                    <a:pt x="692" y="6"/>
                    <a:pt x="697" y="10"/>
                    <a:pt x="703" y="10"/>
                  </a:cubicBezTo>
                  <a:cubicBezTo>
                    <a:pt x="703" y="10"/>
                    <a:pt x="703" y="10"/>
                    <a:pt x="703" y="10"/>
                  </a:cubicBezTo>
                  <a:cubicBezTo>
                    <a:pt x="697" y="10"/>
                    <a:pt x="691" y="10"/>
                    <a:pt x="687" y="6"/>
                  </a:cubicBezTo>
                  <a:cubicBezTo>
                    <a:pt x="682" y="11"/>
                    <a:pt x="676" y="14"/>
                    <a:pt x="670" y="14"/>
                  </a:cubicBezTo>
                  <a:cubicBezTo>
                    <a:pt x="663" y="14"/>
                    <a:pt x="658" y="11"/>
                    <a:pt x="653" y="7"/>
                  </a:cubicBezTo>
                  <a:cubicBezTo>
                    <a:pt x="649" y="12"/>
                    <a:pt x="642" y="15"/>
                    <a:pt x="635" y="15"/>
                  </a:cubicBezTo>
                  <a:cubicBezTo>
                    <a:pt x="630" y="15"/>
                    <a:pt x="624" y="13"/>
                    <a:pt x="620" y="9"/>
                  </a:cubicBezTo>
                  <a:cubicBezTo>
                    <a:pt x="616" y="14"/>
                    <a:pt x="609" y="18"/>
                    <a:pt x="602" y="18"/>
                  </a:cubicBezTo>
                  <a:cubicBezTo>
                    <a:pt x="602" y="18"/>
                    <a:pt x="602" y="18"/>
                    <a:pt x="602" y="18"/>
                  </a:cubicBezTo>
                  <a:cubicBezTo>
                    <a:pt x="596" y="18"/>
                    <a:pt x="591" y="15"/>
                    <a:pt x="587" y="12"/>
                  </a:cubicBezTo>
                  <a:cubicBezTo>
                    <a:pt x="583" y="18"/>
                    <a:pt x="576" y="21"/>
                    <a:pt x="568" y="21"/>
                  </a:cubicBezTo>
                  <a:cubicBezTo>
                    <a:pt x="563" y="21"/>
                    <a:pt x="558" y="19"/>
                    <a:pt x="554" y="16"/>
                  </a:cubicBezTo>
                  <a:cubicBezTo>
                    <a:pt x="550" y="22"/>
                    <a:pt x="543" y="26"/>
                    <a:pt x="535" y="26"/>
                  </a:cubicBezTo>
                  <a:cubicBezTo>
                    <a:pt x="530" y="26"/>
                    <a:pt x="525" y="24"/>
                    <a:pt x="521" y="21"/>
                  </a:cubicBezTo>
                  <a:cubicBezTo>
                    <a:pt x="517" y="27"/>
                    <a:pt x="510" y="31"/>
                    <a:pt x="502" y="31"/>
                  </a:cubicBezTo>
                  <a:cubicBezTo>
                    <a:pt x="498" y="31"/>
                    <a:pt x="493" y="30"/>
                    <a:pt x="489" y="27"/>
                  </a:cubicBezTo>
                  <a:cubicBezTo>
                    <a:pt x="485" y="34"/>
                    <a:pt x="477" y="38"/>
                    <a:pt x="469" y="38"/>
                  </a:cubicBezTo>
                  <a:cubicBezTo>
                    <a:pt x="465" y="38"/>
                    <a:pt x="461" y="37"/>
                    <a:pt x="457" y="34"/>
                  </a:cubicBezTo>
                  <a:cubicBezTo>
                    <a:pt x="453" y="41"/>
                    <a:pt x="445" y="46"/>
                    <a:pt x="437" y="46"/>
                  </a:cubicBezTo>
                  <a:cubicBezTo>
                    <a:pt x="433" y="46"/>
                    <a:pt x="429" y="44"/>
                    <a:pt x="425" y="42"/>
                  </a:cubicBezTo>
                  <a:cubicBezTo>
                    <a:pt x="421" y="50"/>
                    <a:pt x="413" y="55"/>
                    <a:pt x="404" y="55"/>
                  </a:cubicBezTo>
                  <a:cubicBezTo>
                    <a:pt x="400" y="55"/>
                    <a:pt x="397" y="53"/>
                    <a:pt x="393" y="51"/>
                  </a:cubicBezTo>
                  <a:cubicBezTo>
                    <a:pt x="389" y="59"/>
                    <a:pt x="381" y="65"/>
                    <a:pt x="372" y="65"/>
                  </a:cubicBezTo>
                  <a:cubicBezTo>
                    <a:pt x="368" y="65"/>
                    <a:pt x="365" y="64"/>
                    <a:pt x="362" y="62"/>
                  </a:cubicBezTo>
                  <a:cubicBezTo>
                    <a:pt x="358" y="70"/>
                    <a:pt x="350" y="76"/>
                    <a:pt x="340" y="76"/>
                  </a:cubicBezTo>
                  <a:cubicBezTo>
                    <a:pt x="337" y="76"/>
                    <a:pt x="334" y="75"/>
                    <a:pt x="331" y="74"/>
                  </a:cubicBezTo>
                  <a:cubicBezTo>
                    <a:pt x="327" y="82"/>
                    <a:pt x="318" y="88"/>
                    <a:pt x="309" y="88"/>
                  </a:cubicBezTo>
                  <a:cubicBezTo>
                    <a:pt x="306" y="88"/>
                    <a:pt x="303" y="88"/>
                    <a:pt x="300" y="86"/>
                  </a:cubicBezTo>
                  <a:cubicBezTo>
                    <a:pt x="297" y="96"/>
                    <a:pt x="288" y="102"/>
                    <a:pt x="278" y="102"/>
                  </a:cubicBezTo>
                  <a:cubicBezTo>
                    <a:pt x="275" y="102"/>
                    <a:pt x="273" y="101"/>
                    <a:pt x="270" y="101"/>
                  </a:cubicBezTo>
                  <a:cubicBezTo>
                    <a:pt x="267" y="110"/>
                    <a:pt x="258" y="117"/>
                    <a:pt x="248" y="117"/>
                  </a:cubicBezTo>
                  <a:cubicBezTo>
                    <a:pt x="246" y="117"/>
                    <a:pt x="243" y="116"/>
                    <a:pt x="241" y="116"/>
                  </a:cubicBezTo>
                  <a:cubicBezTo>
                    <a:pt x="238" y="126"/>
                    <a:pt x="229" y="133"/>
                    <a:pt x="218" y="133"/>
                  </a:cubicBezTo>
                  <a:cubicBezTo>
                    <a:pt x="216" y="133"/>
                    <a:pt x="215" y="133"/>
                    <a:pt x="213" y="133"/>
                  </a:cubicBezTo>
                  <a:cubicBezTo>
                    <a:pt x="210" y="143"/>
                    <a:pt x="201" y="151"/>
                    <a:pt x="190" y="151"/>
                  </a:cubicBezTo>
                  <a:cubicBezTo>
                    <a:pt x="188" y="151"/>
                    <a:pt x="187" y="151"/>
                    <a:pt x="185" y="150"/>
                  </a:cubicBezTo>
                  <a:cubicBezTo>
                    <a:pt x="183" y="162"/>
                    <a:pt x="174" y="170"/>
                    <a:pt x="162" y="170"/>
                  </a:cubicBezTo>
                  <a:cubicBezTo>
                    <a:pt x="162" y="170"/>
                    <a:pt x="160" y="170"/>
                    <a:pt x="159" y="170"/>
                  </a:cubicBezTo>
                  <a:cubicBezTo>
                    <a:pt x="157" y="182"/>
                    <a:pt x="148" y="191"/>
                    <a:pt x="136" y="191"/>
                  </a:cubicBezTo>
                  <a:cubicBezTo>
                    <a:pt x="136" y="191"/>
                    <a:pt x="135" y="191"/>
                    <a:pt x="134" y="191"/>
                  </a:cubicBezTo>
                  <a:cubicBezTo>
                    <a:pt x="133" y="203"/>
                    <a:pt x="123" y="213"/>
                    <a:pt x="110" y="213"/>
                  </a:cubicBezTo>
                  <a:cubicBezTo>
                    <a:pt x="110" y="226"/>
                    <a:pt x="100" y="236"/>
                    <a:pt x="88" y="237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88" y="251"/>
                    <a:pt x="79" y="260"/>
                    <a:pt x="68" y="262"/>
                  </a:cubicBezTo>
                  <a:cubicBezTo>
                    <a:pt x="68" y="264"/>
                    <a:pt x="68" y="266"/>
                    <a:pt x="68" y="266"/>
                  </a:cubicBezTo>
                  <a:cubicBezTo>
                    <a:pt x="68" y="277"/>
                    <a:pt x="60" y="287"/>
                    <a:pt x="50" y="289"/>
                  </a:cubicBezTo>
                  <a:cubicBezTo>
                    <a:pt x="50" y="291"/>
                    <a:pt x="51" y="293"/>
                    <a:pt x="51" y="295"/>
                  </a:cubicBezTo>
                  <a:cubicBezTo>
                    <a:pt x="51" y="305"/>
                    <a:pt x="44" y="314"/>
                    <a:pt x="34" y="317"/>
                  </a:cubicBezTo>
                  <a:cubicBezTo>
                    <a:pt x="35" y="320"/>
                    <a:pt x="36" y="322"/>
                    <a:pt x="36" y="325"/>
                  </a:cubicBezTo>
                  <a:cubicBezTo>
                    <a:pt x="36" y="335"/>
                    <a:pt x="30" y="343"/>
                    <a:pt x="21" y="347"/>
                  </a:cubicBezTo>
                  <a:cubicBezTo>
                    <a:pt x="23" y="350"/>
                    <a:pt x="24" y="354"/>
                    <a:pt x="24" y="357"/>
                  </a:cubicBezTo>
                  <a:cubicBezTo>
                    <a:pt x="24" y="357"/>
                    <a:pt x="24" y="357"/>
                    <a:pt x="24" y="357"/>
                  </a:cubicBezTo>
                  <a:cubicBezTo>
                    <a:pt x="24" y="366"/>
                    <a:pt x="20" y="373"/>
                    <a:pt x="12" y="378"/>
                  </a:cubicBezTo>
                  <a:cubicBezTo>
                    <a:pt x="15" y="381"/>
                    <a:pt x="16" y="386"/>
                    <a:pt x="16" y="390"/>
                  </a:cubicBezTo>
                  <a:cubicBezTo>
                    <a:pt x="16" y="398"/>
                    <a:pt x="12" y="405"/>
                    <a:pt x="6" y="409"/>
                  </a:cubicBezTo>
                  <a:cubicBezTo>
                    <a:pt x="10" y="413"/>
                    <a:pt x="12" y="418"/>
                    <a:pt x="12" y="424"/>
                  </a:cubicBezTo>
                  <a:cubicBezTo>
                    <a:pt x="12" y="424"/>
                    <a:pt x="12" y="424"/>
                    <a:pt x="12" y="424"/>
                  </a:cubicBezTo>
                  <a:cubicBezTo>
                    <a:pt x="12" y="432"/>
                    <a:pt x="7" y="437"/>
                    <a:pt x="0" y="441"/>
                  </a:cubicBezTo>
                  <a:cubicBezTo>
                    <a:pt x="1" y="441"/>
                    <a:pt x="1" y="441"/>
                    <a:pt x="1" y="441"/>
                  </a:cubicBezTo>
                  <a:cubicBezTo>
                    <a:pt x="6" y="437"/>
                    <a:pt x="8" y="430"/>
                    <a:pt x="8" y="424"/>
                  </a:cubicBezTo>
                  <a:cubicBezTo>
                    <a:pt x="8" y="419"/>
                    <a:pt x="6" y="414"/>
                    <a:pt x="2" y="410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9" y="403"/>
                    <a:pt x="12" y="397"/>
                    <a:pt x="12" y="390"/>
                  </a:cubicBezTo>
                  <a:cubicBezTo>
                    <a:pt x="12" y="386"/>
                    <a:pt x="11" y="382"/>
                    <a:pt x="8" y="378"/>
                  </a:cubicBezTo>
                  <a:cubicBezTo>
                    <a:pt x="7" y="376"/>
                    <a:pt x="7" y="376"/>
                    <a:pt x="7" y="376"/>
                  </a:cubicBezTo>
                  <a:cubicBezTo>
                    <a:pt x="9" y="375"/>
                    <a:pt x="9" y="375"/>
                    <a:pt x="9" y="375"/>
                  </a:cubicBezTo>
                  <a:cubicBezTo>
                    <a:pt x="16" y="372"/>
                    <a:pt x="20" y="365"/>
                    <a:pt x="20" y="357"/>
                  </a:cubicBezTo>
                  <a:cubicBezTo>
                    <a:pt x="20" y="354"/>
                    <a:pt x="19" y="350"/>
                    <a:pt x="17" y="347"/>
                  </a:cubicBezTo>
                  <a:cubicBezTo>
                    <a:pt x="16" y="345"/>
                    <a:pt x="16" y="345"/>
                    <a:pt x="16" y="345"/>
                  </a:cubicBezTo>
                  <a:cubicBezTo>
                    <a:pt x="18" y="344"/>
                    <a:pt x="18" y="344"/>
                    <a:pt x="18" y="344"/>
                  </a:cubicBezTo>
                  <a:cubicBezTo>
                    <a:pt x="26" y="341"/>
                    <a:pt x="32" y="334"/>
                    <a:pt x="32" y="325"/>
                  </a:cubicBezTo>
                  <a:cubicBezTo>
                    <a:pt x="32" y="322"/>
                    <a:pt x="31" y="320"/>
                    <a:pt x="30" y="317"/>
                  </a:cubicBezTo>
                  <a:cubicBezTo>
                    <a:pt x="29" y="315"/>
                    <a:pt x="29" y="315"/>
                    <a:pt x="29" y="315"/>
                  </a:cubicBezTo>
                  <a:cubicBezTo>
                    <a:pt x="32" y="314"/>
                    <a:pt x="32" y="314"/>
                    <a:pt x="32" y="314"/>
                  </a:cubicBezTo>
                  <a:cubicBezTo>
                    <a:pt x="40" y="312"/>
                    <a:pt x="47" y="304"/>
                    <a:pt x="47" y="295"/>
                  </a:cubicBezTo>
                  <a:cubicBezTo>
                    <a:pt x="47" y="293"/>
                    <a:pt x="46" y="291"/>
                    <a:pt x="46" y="288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57" y="284"/>
                    <a:pt x="64" y="276"/>
                    <a:pt x="64" y="266"/>
                  </a:cubicBezTo>
                  <a:cubicBezTo>
                    <a:pt x="63" y="259"/>
                    <a:pt x="63" y="259"/>
                    <a:pt x="63" y="259"/>
                  </a:cubicBezTo>
                  <a:cubicBezTo>
                    <a:pt x="65" y="259"/>
                    <a:pt x="65" y="259"/>
                    <a:pt x="65" y="259"/>
                  </a:cubicBezTo>
                  <a:cubicBezTo>
                    <a:pt x="76" y="258"/>
                    <a:pt x="84" y="249"/>
                    <a:pt x="84" y="239"/>
                  </a:cubicBezTo>
                  <a:cubicBezTo>
                    <a:pt x="84" y="233"/>
                    <a:pt x="84" y="233"/>
                    <a:pt x="84" y="233"/>
                  </a:cubicBezTo>
                  <a:cubicBezTo>
                    <a:pt x="86" y="233"/>
                    <a:pt x="86" y="233"/>
                    <a:pt x="86" y="233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97" y="233"/>
                    <a:pt x="106" y="224"/>
                    <a:pt x="106" y="213"/>
                  </a:cubicBezTo>
                  <a:cubicBezTo>
                    <a:pt x="106" y="209"/>
                    <a:pt x="106" y="209"/>
                    <a:pt x="106" y="209"/>
                  </a:cubicBezTo>
                  <a:cubicBezTo>
                    <a:pt x="108" y="209"/>
                    <a:pt x="108" y="209"/>
                    <a:pt x="108" y="209"/>
                  </a:cubicBezTo>
                  <a:cubicBezTo>
                    <a:pt x="110" y="209"/>
                    <a:pt x="110" y="209"/>
                    <a:pt x="110" y="209"/>
                  </a:cubicBezTo>
                  <a:cubicBezTo>
                    <a:pt x="121" y="209"/>
                    <a:pt x="130" y="200"/>
                    <a:pt x="130" y="190"/>
                  </a:cubicBezTo>
                  <a:cubicBezTo>
                    <a:pt x="130" y="187"/>
                    <a:pt x="130" y="187"/>
                    <a:pt x="130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6" y="187"/>
                    <a:pt x="136" y="187"/>
                    <a:pt x="136" y="187"/>
                  </a:cubicBezTo>
                  <a:cubicBezTo>
                    <a:pt x="146" y="187"/>
                    <a:pt x="155" y="178"/>
                    <a:pt x="155" y="168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72" y="166"/>
                    <a:pt x="181" y="158"/>
                    <a:pt x="182" y="148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4" y="146"/>
                    <a:pt x="184" y="146"/>
                    <a:pt x="184" y="146"/>
                  </a:cubicBezTo>
                  <a:cubicBezTo>
                    <a:pt x="186" y="147"/>
                    <a:pt x="188" y="147"/>
                    <a:pt x="190" y="147"/>
                  </a:cubicBezTo>
                  <a:cubicBezTo>
                    <a:pt x="200" y="147"/>
                    <a:pt x="208" y="140"/>
                    <a:pt x="210" y="130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14" y="129"/>
                    <a:pt x="216" y="129"/>
                    <a:pt x="218" y="129"/>
                  </a:cubicBezTo>
                  <a:cubicBezTo>
                    <a:pt x="228" y="129"/>
                    <a:pt x="236" y="123"/>
                    <a:pt x="238" y="113"/>
                  </a:cubicBezTo>
                  <a:cubicBezTo>
                    <a:pt x="238" y="111"/>
                    <a:pt x="238" y="111"/>
                    <a:pt x="238" y="111"/>
                  </a:cubicBezTo>
                  <a:cubicBezTo>
                    <a:pt x="241" y="112"/>
                    <a:pt x="241" y="112"/>
                    <a:pt x="241" y="112"/>
                  </a:cubicBezTo>
                  <a:cubicBezTo>
                    <a:pt x="243" y="113"/>
                    <a:pt x="245" y="113"/>
                    <a:pt x="248" y="113"/>
                  </a:cubicBezTo>
                  <a:cubicBezTo>
                    <a:pt x="257" y="113"/>
                    <a:pt x="265" y="107"/>
                    <a:pt x="267" y="98"/>
                  </a:cubicBezTo>
                  <a:cubicBezTo>
                    <a:pt x="268" y="95"/>
                    <a:pt x="268" y="95"/>
                    <a:pt x="268" y="95"/>
                  </a:cubicBezTo>
                  <a:cubicBezTo>
                    <a:pt x="270" y="96"/>
                    <a:pt x="270" y="96"/>
                    <a:pt x="270" y="96"/>
                  </a:cubicBezTo>
                  <a:cubicBezTo>
                    <a:pt x="273" y="97"/>
                    <a:pt x="275" y="98"/>
                    <a:pt x="278" y="98"/>
                  </a:cubicBezTo>
                  <a:cubicBezTo>
                    <a:pt x="287" y="98"/>
                    <a:pt x="295" y="92"/>
                    <a:pt x="297" y="83"/>
                  </a:cubicBezTo>
                  <a:cubicBezTo>
                    <a:pt x="298" y="81"/>
                    <a:pt x="298" y="81"/>
                    <a:pt x="298" y="81"/>
                  </a:cubicBezTo>
                  <a:cubicBezTo>
                    <a:pt x="300" y="82"/>
                    <a:pt x="300" y="82"/>
                    <a:pt x="300" y="82"/>
                  </a:cubicBezTo>
                  <a:cubicBezTo>
                    <a:pt x="303" y="84"/>
                    <a:pt x="306" y="84"/>
                    <a:pt x="309" y="84"/>
                  </a:cubicBezTo>
                  <a:cubicBezTo>
                    <a:pt x="317" y="84"/>
                    <a:pt x="325" y="79"/>
                    <a:pt x="328" y="70"/>
                  </a:cubicBezTo>
                  <a:cubicBezTo>
                    <a:pt x="328" y="68"/>
                    <a:pt x="328" y="68"/>
                    <a:pt x="328" y="68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4" y="71"/>
                    <a:pt x="337" y="72"/>
                    <a:pt x="340" y="72"/>
                  </a:cubicBezTo>
                  <a:cubicBezTo>
                    <a:pt x="349" y="72"/>
                    <a:pt x="356" y="67"/>
                    <a:pt x="359" y="59"/>
                  </a:cubicBezTo>
                  <a:cubicBezTo>
                    <a:pt x="360" y="57"/>
                    <a:pt x="360" y="57"/>
                    <a:pt x="360" y="57"/>
                  </a:cubicBezTo>
                  <a:cubicBezTo>
                    <a:pt x="362" y="58"/>
                    <a:pt x="362" y="58"/>
                    <a:pt x="362" y="58"/>
                  </a:cubicBezTo>
                  <a:cubicBezTo>
                    <a:pt x="365" y="60"/>
                    <a:pt x="368" y="61"/>
                    <a:pt x="372" y="61"/>
                  </a:cubicBezTo>
                  <a:cubicBezTo>
                    <a:pt x="380" y="61"/>
                    <a:pt x="387" y="56"/>
                    <a:pt x="390" y="48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3" y="47"/>
                    <a:pt x="393" y="47"/>
                    <a:pt x="393" y="47"/>
                  </a:cubicBezTo>
                  <a:cubicBezTo>
                    <a:pt x="397" y="49"/>
                    <a:pt x="400" y="51"/>
                    <a:pt x="404" y="51"/>
                  </a:cubicBezTo>
                  <a:cubicBezTo>
                    <a:pt x="412" y="51"/>
                    <a:pt x="419" y="46"/>
                    <a:pt x="422" y="39"/>
                  </a:cubicBezTo>
                  <a:cubicBezTo>
                    <a:pt x="423" y="36"/>
                    <a:pt x="423" y="36"/>
                    <a:pt x="423" y="36"/>
                  </a:cubicBezTo>
                  <a:cubicBezTo>
                    <a:pt x="425" y="38"/>
                    <a:pt x="425" y="38"/>
                    <a:pt x="425" y="38"/>
                  </a:cubicBezTo>
                  <a:cubicBezTo>
                    <a:pt x="429" y="40"/>
                    <a:pt x="433" y="42"/>
                    <a:pt x="437" y="42"/>
                  </a:cubicBezTo>
                  <a:cubicBezTo>
                    <a:pt x="444" y="42"/>
                    <a:pt x="451" y="38"/>
                    <a:pt x="455" y="31"/>
                  </a:cubicBezTo>
                  <a:cubicBezTo>
                    <a:pt x="456" y="29"/>
                    <a:pt x="456" y="29"/>
                    <a:pt x="456" y="29"/>
                  </a:cubicBezTo>
                  <a:cubicBezTo>
                    <a:pt x="458" y="30"/>
                    <a:pt x="458" y="30"/>
                    <a:pt x="458" y="30"/>
                  </a:cubicBezTo>
                  <a:cubicBezTo>
                    <a:pt x="461" y="33"/>
                    <a:pt x="465" y="34"/>
                    <a:pt x="469" y="34"/>
                  </a:cubicBezTo>
                  <a:cubicBezTo>
                    <a:pt x="477" y="34"/>
                    <a:pt x="483" y="30"/>
                    <a:pt x="487" y="23"/>
                  </a:cubicBezTo>
                  <a:cubicBezTo>
                    <a:pt x="488" y="21"/>
                    <a:pt x="488" y="21"/>
                    <a:pt x="488" y="21"/>
                  </a:cubicBezTo>
                  <a:cubicBezTo>
                    <a:pt x="490" y="23"/>
                    <a:pt x="490" y="23"/>
                    <a:pt x="490" y="23"/>
                  </a:cubicBezTo>
                  <a:cubicBezTo>
                    <a:pt x="493" y="26"/>
                    <a:pt x="498" y="27"/>
                    <a:pt x="502" y="27"/>
                  </a:cubicBezTo>
                  <a:cubicBezTo>
                    <a:pt x="509" y="27"/>
                    <a:pt x="516" y="24"/>
                    <a:pt x="519" y="18"/>
                  </a:cubicBezTo>
                  <a:cubicBezTo>
                    <a:pt x="520" y="16"/>
                    <a:pt x="520" y="16"/>
                    <a:pt x="520" y="16"/>
                  </a:cubicBezTo>
                  <a:cubicBezTo>
                    <a:pt x="522" y="17"/>
                    <a:pt x="522" y="17"/>
                    <a:pt x="522" y="17"/>
                  </a:cubicBezTo>
                  <a:cubicBezTo>
                    <a:pt x="526" y="20"/>
                    <a:pt x="530" y="22"/>
                    <a:pt x="535" y="22"/>
                  </a:cubicBezTo>
                  <a:cubicBezTo>
                    <a:pt x="542" y="22"/>
                    <a:pt x="549" y="18"/>
                    <a:pt x="552" y="12"/>
                  </a:cubicBezTo>
                  <a:cubicBezTo>
                    <a:pt x="553" y="10"/>
                    <a:pt x="553" y="10"/>
                    <a:pt x="553" y="10"/>
                  </a:cubicBezTo>
                  <a:cubicBezTo>
                    <a:pt x="555" y="12"/>
                    <a:pt x="555" y="12"/>
                    <a:pt x="555" y="12"/>
                  </a:cubicBezTo>
                  <a:cubicBezTo>
                    <a:pt x="559" y="15"/>
                    <a:pt x="564" y="17"/>
                    <a:pt x="568" y="17"/>
                  </a:cubicBezTo>
                  <a:cubicBezTo>
                    <a:pt x="575" y="17"/>
                    <a:pt x="581" y="14"/>
                    <a:pt x="585" y="8"/>
                  </a:cubicBezTo>
                  <a:cubicBezTo>
                    <a:pt x="586" y="6"/>
                    <a:pt x="586" y="6"/>
                    <a:pt x="586" y="6"/>
                  </a:cubicBezTo>
                  <a:cubicBezTo>
                    <a:pt x="588" y="8"/>
                    <a:pt x="588" y="8"/>
                    <a:pt x="588" y="8"/>
                  </a:cubicBezTo>
                  <a:cubicBezTo>
                    <a:pt x="592" y="12"/>
                    <a:pt x="597" y="14"/>
                    <a:pt x="602" y="14"/>
                  </a:cubicBezTo>
                  <a:cubicBezTo>
                    <a:pt x="608" y="14"/>
                    <a:pt x="614" y="10"/>
                    <a:pt x="618" y="5"/>
                  </a:cubicBezTo>
                  <a:cubicBezTo>
                    <a:pt x="620" y="3"/>
                    <a:pt x="620" y="3"/>
                    <a:pt x="620" y="3"/>
                  </a:cubicBezTo>
                  <a:cubicBezTo>
                    <a:pt x="621" y="5"/>
                    <a:pt x="621" y="5"/>
                    <a:pt x="621" y="5"/>
                  </a:cubicBezTo>
                  <a:cubicBezTo>
                    <a:pt x="625" y="9"/>
                    <a:pt x="630" y="11"/>
                    <a:pt x="635" y="11"/>
                  </a:cubicBezTo>
                  <a:cubicBezTo>
                    <a:pt x="642" y="11"/>
                    <a:pt x="648" y="8"/>
                    <a:pt x="651" y="3"/>
                  </a:cubicBezTo>
                  <a:cubicBezTo>
                    <a:pt x="653" y="1"/>
                    <a:pt x="653" y="1"/>
                    <a:pt x="653" y="1"/>
                  </a:cubicBezTo>
                  <a:cubicBezTo>
                    <a:pt x="655" y="3"/>
                    <a:pt x="655" y="3"/>
                    <a:pt x="655" y="3"/>
                  </a:cubicBezTo>
                  <a:cubicBezTo>
                    <a:pt x="658" y="7"/>
                    <a:pt x="664" y="10"/>
                    <a:pt x="670" y="10"/>
                  </a:cubicBezTo>
                  <a:cubicBezTo>
                    <a:pt x="676" y="10"/>
                    <a:pt x="681" y="7"/>
                    <a:pt x="685" y="2"/>
                  </a:cubicBezTo>
                  <a:cubicBezTo>
                    <a:pt x="687" y="0"/>
                    <a:pt x="687" y="0"/>
                    <a:pt x="687" y="0"/>
                  </a:cubicBezTo>
                  <a:lnTo>
                    <a:pt x="68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Freeform 162">
              <a:extLst>
                <a:ext uri="{FF2B5EF4-FFF2-40B4-BE49-F238E27FC236}">
                  <a16:creationId xmlns:a16="http://schemas.microsoft.com/office/drawing/2014/main" id="{2489EC0B-6787-4663-ADBC-8E970AF7D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789"/>
              <a:ext cx="150" cy="51"/>
            </a:xfrm>
            <a:custGeom>
              <a:avLst/>
              <a:gdLst>
                <a:gd name="T0" fmla="*/ 150 w 150"/>
                <a:gd name="T1" fmla="*/ 8 h 51"/>
                <a:gd name="T2" fmla="*/ 148 w 150"/>
                <a:gd name="T3" fmla="*/ 51 h 51"/>
                <a:gd name="T4" fmla="*/ 0 w 150"/>
                <a:gd name="T5" fmla="*/ 43 h 51"/>
                <a:gd name="T6" fmla="*/ 3 w 150"/>
                <a:gd name="T7" fmla="*/ 0 h 51"/>
                <a:gd name="T8" fmla="*/ 15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150" y="8"/>
                  </a:moveTo>
                  <a:lnTo>
                    <a:pt x="148" y="51"/>
                  </a:lnTo>
                  <a:lnTo>
                    <a:pt x="0" y="43"/>
                  </a:lnTo>
                  <a:lnTo>
                    <a:pt x="3" y="0"/>
                  </a:lnTo>
                  <a:lnTo>
                    <a:pt x="15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Freeform 163">
              <a:extLst>
                <a:ext uri="{FF2B5EF4-FFF2-40B4-BE49-F238E27FC236}">
                  <a16:creationId xmlns:a16="http://schemas.microsoft.com/office/drawing/2014/main" id="{F4263C33-17EB-400D-B436-2EF7F094C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696"/>
              <a:ext cx="150" cy="51"/>
            </a:xfrm>
            <a:custGeom>
              <a:avLst/>
              <a:gdLst>
                <a:gd name="T0" fmla="*/ 150 w 150"/>
                <a:gd name="T1" fmla="*/ 8 h 51"/>
                <a:gd name="T2" fmla="*/ 147 w 150"/>
                <a:gd name="T3" fmla="*/ 51 h 51"/>
                <a:gd name="T4" fmla="*/ 0 w 150"/>
                <a:gd name="T5" fmla="*/ 43 h 51"/>
                <a:gd name="T6" fmla="*/ 2 w 150"/>
                <a:gd name="T7" fmla="*/ 0 h 51"/>
                <a:gd name="T8" fmla="*/ 15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150" y="8"/>
                  </a:moveTo>
                  <a:lnTo>
                    <a:pt x="147" y="51"/>
                  </a:lnTo>
                  <a:lnTo>
                    <a:pt x="0" y="43"/>
                  </a:lnTo>
                  <a:lnTo>
                    <a:pt x="2" y="0"/>
                  </a:lnTo>
                  <a:lnTo>
                    <a:pt x="15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Freeform 164">
              <a:extLst>
                <a:ext uri="{FF2B5EF4-FFF2-40B4-BE49-F238E27FC236}">
                  <a16:creationId xmlns:a16="http://schemas.microsoft.com/office/drawing/2014/main" id="{75F47FE4-9FC9-41D2-AEFE-3F8B563A9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597"/>
              <a:ext cx="152" cy="70"/>
            </a:xfrm>
            <a:custGeom>
              <a:avLst/>
              <a:gdLst>
                <a:gd name="T0" fmla="*/ 152 w 152"/>
                <a:gd name="T1" fmla="*/ 27 h 70"/>
                <a:gd name="T2" fmla="*/ 145 w 152"/>
                <a:gd name="T3" fmla="*/ 70 h 70"/>
                <a:gd name="T4" fmla="*/ 0 w 152"/>
                <a:gd name="T5" fmla="*/ 40 h 70"/>
                <a:gd name="T6" fmla="*/ 5 w 152"/>
                <a:gd name="T7" fmla="*/ 0 h 70"/>
                <a:gd name="T8" fmla="*/ 152 w 152"/>
                <a:gd name="T9" fmla="*/ 2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70">
                  <a:moveTo>
                    <a:pt x="152" y="27"/>
                  </a:moveTo>
                  <a:lnTo>
                    <a:pt x="145" y="70"/>
                  </a:lnTo>
                  <a:lnTo>
                    <a:pt x="0" y="40"/>
                  </a:lnTo>
                  <a:lnTo>
                    <a:pt x="5" y="0"/>
                  </a:lnTo>
                  <a:lnTo>
                    <a:pt x="152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Freeform 165">
              <a:extLst>
                <a:ext uri="{FF2B5EF4-FFF2-40B4-BE49-F238E27FC236}">
                  <a16:creationId xmlns:a16="http://schemas.microsoft.com/office/drawing/2014/main" id="{ABCD268E-FD32-4428-8A4B-B8DCB3EF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496"/>
              <a:ext cx="155" cy="80"/>
            </a:xfrm>
            <a:custGeom>
              <a:avLst/>
              <a:gdLst>
                <a:gd name="T0" fmla="*/ 155 w 155"/>
                <a:gd name="T1" fmla="*/ 40 h 80"/>
                <a:gd name="T2" fmla="*/ 145 w 155"/>
                <a:gd name="T3" fmla="*/ 80 h 80"/>
                <a:gd name="T4" fmla="*/ 0 w 155"/>
                <a:gd name="T5" fmla="*/ 40 h 80"/>
                <a:gd name="T6" fmla="*/ 10 w 155"/>
                <a:gd name="T7" fmla="*/ 0 h 80"/>
                <a:gd name="T8" fmla="*/ 155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155" y="40"/>
                  </a:moveTo>
                  <a:lnTo>
                    <a:pt x="145" y="80"/>
                  </a:lnTo>
                  <a:lnTo>
                    <a:pt x="0" y="40"/>
                  </a:lnTo>
                  <a:lnTo>
                    <a:pt x="10" y="0"/>
                  </a:lnTo>
                  <a:lnTo>
                    <a:pt x="155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Freeform 166">
              <a:extLst>
                <a:ext uri="{FF2B5EF4-FFF2-40B4-BE49-F238E27FC236}">
                  <a16:creationId xmlns:a16="http://schemas.microsoft.com/office/drawing/2014/main" id="{DE555AE3-FAF5-4897-87A4-889E4882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405"/>
              <a:ext cx="143" cy="96"/>
            </a:xfrm>
            <a:custGeom>
              <a:avLst/>
              <a:gdLst>
                <a:gd name="T0" fmla="*/ 143 w 143"/>
                <a:gd name="T1" fmla="*/ 56 h 96"/>
                <a:gd name="T2" fmla="*/ 128 w 143"/>
                <a:gd name="T3" fmla="*/ 96 h 96"/>
                <a:gd name="T4" fmla="*/ 0 w 143"/>
                <a:gd name="T5" fmla="*/ 40 h 96"/>
                <a:gd name="T6" fmla="*/ 15 w 143"/>
                <a:gd name="T7" fmla="*/ 0 h 96"/>
                <a:gd name="T8" fmla="*/ 143 w 143"/>
                <a:gd name="T9" fmla="*/ 5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96">
                  <a:moveTo>
                    <a:pt x="143" y="56"/>
                  </a:moveTo>
                  <a:lnTo>
                    <a:pt x="128" y="96"/>
                  </a:lnTo>
                  <a:lnTo>
                    <a:pt x="0" y="40"/>
                  </a:lnTo>
                  <a:lnTo>
                    <a:pt x="15" y="0"/>
                  </a:lnTo>
                  <a:lnTo>
                    <a:pt x="143" y="5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Freeform 167">
              <a:extLst>
                <a:ext uri="{FF2B5EF4-FFF2-40B4-BE49-F238E27FC236}">
                  <a16:creationId xmlns:a16="http://schemas.microsoft.com/office/drawing/2014/main" id="{591F347A-751D-4719-BA8C-94591B8B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304"/>
              <a:ext cx="140" cy="104"/>
            </a:xfrm>
            <a:custGeom>
              <a:avLst/>
              <a:gdLst>
                <a:gd name="T0" fmla="*/ 140 w 140"/>
                <a:gd name="T1" fmla="*/ 67 h 104"/>
                <a:gd name="T2" fmla="*/ 122 w 140"/>
                <a:gd name="T3" fmla="*/ 104 h 104"/>
                <a:gd name="T4" fmla="*/ 0 w 140"/>
                <a:gd name="T5" fmla="*/ 40 h 104"/>
                <a:gd name="T6" fmla="*/ 17 w 140"/>
                <a:gd name="T7" fmla="*/ 0 h 104"/>
                <a:gd name="T8" fmla="*/ 140 w 140"/>
                <a:gd name="T9" fmla="*/ 6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4">
                  <a:moveTo>
                    <a:pt x="140" y="67"/>
                  </a:moveTo>
                  <a:lnTo>
                    <a:pt x="122" y="104"/>
                  </a:lnTo>
                  <a:lnTo>
                    <a:pt x="0" y="40"/>
                  </a:lnTo>
                  <a:lnTo>
                    <a:pt x="17" y="0"/>
                  </a:lnTo>
                  <a:lnTo>
                    <a:pt x="140" y="6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Freeform 168">
              <a:extLst>
                <a:ext uri="{FF2B5EF4-FFF2-40B4-BE49-F238E27FC236}">
                  <a16:creationId xmlns:a16="http://schemas.microsoft.com/office/drawing/2014/main" id="{6006C302-FA75-4590-B835-ED7DC445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219"/>
              <a:ext cx="135" cy="120"/>
            </a:xfrm>
            <a:custGeom>
              <a:avLst/>
              <a:gdLst>
                <a:gd name="T0" fmla="*/ 135 w 135"/>
                <a:gd name="T1" fmla="*/ 85 h 120"/>
                <a:gd name="T2" fmla="*/ 113 w 135"/>
                <a:gd name="T3" fmla="*/ 120 h 120"/>
                <a:gd name="T4" fmla="*/ 0 w 135"/>
                <a:gd name="T5" fmla="*/ 37 h 120"/>
                <a:gd name="T6" fmla="*/ 23 w 135"/>
                <a:gd name="T7" fmla="*/ 0 h 120"/>
                <a:gd name="T8" fmla="*/ 135 w 135"/>
                <a:gd name="T9" fmla="*/ 8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20">
                  <a:moveTo>
                    <a:pt x="135" y="85"/>
                  </a:moveTo>
                  <a:lnTo>
                    <a:pt x="113" y="120"/>
                  </a:lnTo>
                  <a:lnTo>
                    <a:pt x="0" y="37"/>
                  </a:lnTo>
                  <a:lnTo>
                    <a:pt x="23" y="0"/>
                  </a:lnTo>
                  <a:lnTo>
                    <a:pt x="135" y="8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Freeform 169">
              <a:extLst>
                <a:ext uri="{FF2B5EF4-FFF2-40B4-BE49-F238E27FC236}">
                  <a16:creationId xmlns:a16="http://schemas.microsoft.com/office/drawing/2014/main" id="{A8CA4171-5DF3-4E0C-8E37-8A6300BF0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39"/>
              <a:ext cx="130" cy="128"/>
            </a:xfrm>
            <a:custGeom>
              <a:avLst/>
              <a:gdLst>
                <a:gd name="T0" fmla="*/ 130 w 130"/>
                <a:gd name="T1" fmla="*/ 93 h 128"/>
                <a:gd name="T2" fmla="*/ 105 w 130"/>
                <a:gd name="T3" fmla="*/ 128 h 128"/>
                <a:gd name="T4" fmla="*/ 0 w 130"/>
                <a:gd name="T5" fmla="*/ 32 h 128"/>
                <a:gd name="T6" fmla="*/ 27 w 130"/>
                <a:gd name="T7" fmla="*/ 0 h 128"/>
                <a:gd name="T8" fmla="*/ 130 w 130"/>
                <a:gd name="T9" fmla="*/ 93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28">
                  <a:moveTo>
                    <a:pt x="130" y="93"/>
                  </a:moveTo>
                  <a:lnTo>
                    <a:pt x="105" y="128"/>
                  </a:lnTo>
                  <a:lnTo>
                    <a:pt x="0" y="32"/>
                  </a:lnTo>
                  <a:lnTo>
                    <a:pt x="27" y="0"/>
                  </a:lnTo>
                  <a:lnTo>
                    <a:pt x="130" y="9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Freeform 170">
              <a:extLst>
                <a:ext uri="{FF2B5EF4-FFF2-40B4-BE49-F238E27FC236}">
                  <a16:creationId xmlns:a16="http://schemas.microsoft.com/office/drawing/2014/main" id="{E28F0097-6F84-40F3-9AC1-26C3B237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69"/>
              <a:ext cx="127" cy="131"/>
            </a:xfrm>
            <a:custGeom>
              <a:avLst/>
              <a:gdLst>
                <a:gd name="T0" fmla="*/ 127 w 127"/>
                <a:gd name="T1" fmla="*/ 99 h 131"/>
                <a:gd name="T2" fmla="*/ 100 w 127"/>
                <a:gd name="T3" fmla="*/ 131 h 131"/>
                <a:gd name="T4" fmla="*/ 0 w 127"/>
                <a:gd name="T5" fmla="*/ 32 h 131"/>
                <a:gd name="T6" fmla="*/ 27 w 127"/>
                <a:gd name="T7" fmla="*/ 0 h 131"/>
                <a:gd name="T8" fmla="*/ 127 w 127"/>
                <a:gd name="T9" fmla="*/ 99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1">
                  <a:moveTo>
                    <a:pt x="127" y="99"/>
                  </a:moveTo>
                  <a:lnTo>
                    <a:pt x="100" y="131"/>
                  </a:lnTo>
                  <a:lnTo>
                    <a:pt x="0" y="32"/>
                  </a:lnTo>
                  <a:lnTo>
                    <a:pt x="27" y="0"/>
                  </a:lnTo>
                  <a:lnTo>
                    <a:pt x="127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Freeform 171">
              <a:extLst>
                <a:ext uri="{FF2B5EF4-FFF2-40B4-BE49-F238E27FC236}">
                  <a16:creationId xmlns:a16="http://schemas.microsoft.com/office/drawing/2014/main" id="{F0FF31B3-67AA-45C9-8921-52BD80147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03"/>
              <a:ext cx="123" cy="136"/>
            </a:xfrm>
            <a:custGeom>
              <a:avLst/>
              <a:gdLst>
                <a:gd name="T0" fmla="*/ 123 w 123"/>
                <a:gd name="T1" fmla="*/ 106 h 136"/>
                <a:gd name="T2" fmla="*/ 95 w 123"/>
                <a:gd name="T3" fmla="*/ 136 h 136"/>
                <a:gd name="T4" fmla="*/ 0 w 123"/>
                <a:gd name="T5" fmla="*/ 29 h 136"/>
                <a:gd name="T6" fmla="*/ 28 w 123"/>
                <a:gd name="T7" fmla="*/ 0 h 136"/>
                <a:gd name="T8" fmla="*/ 123 w 123"/>
                <a:gd name="T9" fmla="*/ 10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123" y="106"/>
                  </a:moveTo>
                  <a:lnTo>
                    <a:pt x="95" y="136"/>
                  </a:lnTo>
                  <a:lnTo>
                    <a:pt x="0" y="29"/>
                  </a:lnTo>
                  <a:lnTo>
                    <a:pt x="28" y="0"/>
                  </a:lnTo>
                  <a:lnTo>
                    <a:pt x="123" y="10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Freeform 172">
              <a:extLst>
                <a:ext uri="{FF2B5EF4-FFF2-40B4-BE49-F238E27FC236}">
                  <a16:creationId xmlns:a16="http://schemas.microsoft.com/office/drawing/2014/main" id="{13C38430-5CD1-429B-A170-3CA3D743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944"/>
              <a:ext cx="122" cy="139"/>
            </a:xfrm>
            <a:custGeom>
              <a:avLst/>
              <a:gdLst>
                <a:gd name="T0" fmla="*/ 122 w 122"/>
                <a:gd name="T1" fmla="*/ 109 h 139"/>
                <a:gd name="T2" fmla="*/ 92 w 122"/>
                <a:gd name="T3" fmla="*/ 139 h 139"/>
                <a:gd name="T4" fmla="*/ 0 w 122"/>
                <a:gd name="T5" fmla="*/ 27 h 139"/>
                <a:gd name="T6" fmla="*/ 32 w 122"/>
                <a:gd name="T7" fmla="*/ 0 h 139"/>
                <a:gd name="T8" fmla="*/ 122 w 122"/>
                <a:gd name="T9" fmla="*/ 10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39">
                  <a:moveTo>
                    <a:pt x="122" y="109"/>
                  </a:moveTo>
                  <a:lnTo>
                    <a:pt x="92" y="139"/>
                  </a:lnTo>
                  <a:lnTo>
                    <a:pt x="0" y="27"/>
                  </a:lnTo>
                  <a:lnTo>
                    <a:pt x="32" y="0"/>
                  </a:lnTo>
                  <a:lnTo>
                    <a:pt x="122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Freeform 173">
              <a:extLst>
                <a:ext uri="{FF2B5EF4-FFF2-40B4-BE49-F238E27FC236}">
                  <a16:creationId xmlns:a16="http://schemas.microsoft.com/office/drawing/2014/main" id="{53AE5666-92A0-450D-82B6-2D19B02F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85"/>
              <a:ext cx="112" cy="144"/>
            </a:xfrm>
            <a:custGeom>
              <a:avLst/>
              <a:gdLst>
                <a:gd name="T0" fmla="*/ 112 w 112"/>
                <a:gd name="T1" fmla="*/ 118 h 144"/>
                <a:gd name="T2" fmla="*/ 80 w 112"/>
                <a:gd name="T3" fmla="*/ 144 h 144"/>
                <a:gd name="T4" fmla="*/ 0 w 112"/>
                <a:gd name="T5" fmla="*/ 27 h 144"/>
                <a:gd name="T6" fmla="*/ 30 w 112"/>
                <a:gd name="T7" fmla="*/ 0 h 144"/>
                <a:gd name="T8" fmla="*/ 112 w 112"/>
                <a:gd name="T9" fmla="*/ 118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112" y="118"/>
                  </a:moveTo>
                  <a:lnTo>
                    <a:pt x="80" y="144"/>
                  </a:lnTo>
                  <a:lnTo>
                    <a:pt x="0" y="27"/>
                  </a:lnTo>
                  <a:lnTo>
                    <a:pt x="30" y="0"/>
                  </a:lnTo>
                  <a:lnTo>
                    <a:pt x="112" y="11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Freeform 174">
              <a:extLst>
                <a:ext uri="{FF2B5EF4-FFF2-40B4-BE49-F238E27FC236}">
                  <a16:creationId xmlns:a16="http://schemas.microsoft.com/office/drawing/2014/main" id="{712722E5-69BB-4650-B0D0-A6406A75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829"/>
              <a:ext cx="117" cy="163"/>
            </a:xfrm>
            <a:custGeom>
              <a:avLst/>
              <a:gdLst>
                <a:gd name="T0" fmla="*/ 117 w 117"/>
                <a:gd name="T1" fmla="*/ 142 h 163"/>
                <a:gd name="T2" fmla="*/ 85 w 117"/>
                <a:gd name="T3" fmla="*/ 163 h 163"/>
                <a:gd name="T4" fmla="*/ 0 w 117"/>
                <a:gd name="T5" fmla="*/ 24 h 163"/>
                <a:gd name="T6" fmla="*/ 32 w 117"/>
                <a:gd name="T7" fmla="*/ 0 h 163"/>
                <a:gd name="T8" fmla="*/ 117 w 117"/>
                <a:gd name="T9" fmla="*/ 142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117" y="142"/>
                  </a:moveTo>
                  <a:lnTo>
                    <a:pt x="85" y="163"/>
                  </a:lnTo>
                  <a:lnTo>
                    <a:pt x="0" y="24"/>
                  </a:lnTo>
                  <a:lnTo>
                    <a:pt x="32" y="0"/>
                  </a:lnTo>
                  <a:lnTo>
                    <a:pt x="117" y="1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Freeform 175">
              <a:extLst>
                <a:ext uri="{FF2B5EF4-FFF2-40B4-BE49-F238E27FC236}">
                  <a16:creationId xmlns:a16="http://schemas.microsoft.com/office/drawing/2014/main" id="{ADFC3546-A512-4EC0-85F4-31A02996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781"/>
              <a:ext cx="110" cy="158"/>
            </a:xfrm>
            <a:custGeom>
              <a:avLst/>
              <a:gdLst>
                <a:gd name="T0" fmla="*/ 110 w 110"/>
                <a:gd name="T1" fmla="*/ 136 h 158"/>
                <a:gd name="T2" fmla="*/ 75 w 110"/>
                <a:gd name="T3" fmla="*/ 158 h 158"/>
                <a:gd name="T4" fmla="*/ 0 w 110"/>
                <a:gd name="T5" fmla="*/ 22 h 158"/>
                <a:gd name="T6" fmla="*/ 35 w 110"/>
                <a:gd name="T7" fmla="*/ 0 h 158"/>
                <a:gd name="T8" fmla="*/ 110 w 110"/>
                <a:gd name="T9" fmla="*/ 13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8">
                  <a:moveTo>
                    <a:pt x="110" y="136"/>
                  </a:moveTo>
                  <a:lnTo>
                    <a:pt x="75" y="158"/>
                  </a:lnTo>
                  <a:lnTo>
                    <a:pt x="0" y="22"/>
                  </a:lnTo>
                  <a:lnTo>
                    <a:pt x="35" y="0"/>
                  </a:lnTo>
                  <a:lnTo>
                    <a:pt x="110" y="13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Freeform 176">
              <a:extLst>
                <a:ext uri="{FF2B5EF4-FFF2-40B4-BE49-F238E27FC236}">
                  <a16:creationId xmlns:a16="http://schemas.microsoft.com/office/drawing/2014/main" id="{60CD17F0-F14E-4CD3-A475-F91CD56AD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33"/>
              <a:ext cx="105" cy="166"/>
            </a:xfrm>
            <a:custGeom>
              <a:avLst/>
              <a:gdLst>
                <a:gd name="T0" fmla="*/ 105 w 105"/>
                <a:gd name="T1" fmla="*/ 147 h 166"/>
                <a:gd name="T2" fmla="*/ 70 w 105"/>
                <a:gd name="T3" fmla="*/ 166 h 166"/>
                <a:gd name="T4" fmla="*/ 0 w 105"/>
                <a:gd name="T5" fmla="*/ 19 h 166"/>
                <a:gd name="T6" fmla="*/ 35 w 105"/>
                <a:gd name="T7" fmla="*/ 0 h 166"/>
                <a:gd name="T8" fmla="*/ 105 w 105"/>
                <a:gd name="T9" fmla="*/ 147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6">
                  <a:moveTo>
                    <a:pt x="105" y="147"/>
                  </a:moveTo>
                  <a:lnTo>
                    <a:pt x="70" y="166"/>
                  </a:lnTo>
                  <a:lnTo>
                    <a:pt x="0" y="19"/>
                  </a:lnTo>
                  <a:lnTo>
                    <a:pt x="35" y="0"/>
                  </a:lnTo>
                  <a:lnTo>
                    <a:pt x="105" y="14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Freeform 177">
              <a:extLst>
                <a:ext uri="{FF2B5EF4-FFF2-40B4-BE49-F238E27FC236}">
                  <a16:creationId xmlns:a16="http://schemas.microsoft.com/office/drawing/2014/main" id="{4D562088-16D7-4A2D-8F37-59B7C73D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704"/>
              <a:ext cx="95" cy="168"/>
            </a:xfrm>
            <a:custGeom>
              <a:avLst/>
              <a:gdLst>
                <a:gd name="T0" fmla="*/ 95 w 95"/>
                <a:gd name="T1" fmla="*/ 152 h 168"/>
                <a:gd name="T2" fmla="*/ 58 w 95"/>
                <a:gd name="T3" fmla="*/ 168 h 168"/>
                <a:gd name="T4" fmla="*/ 0 w 95"/>
                <a:gd name="T5" fmla="*/ 16 h 168"/>
                <a:gd name="T6" fmla="*/ 38 w 95"/>
                <a:gd name="T7" fmla="*/ 0 h 168"/>
                <a:gd name="T8" fmla="*/ 95 w 95"/>
                <a:gd name="T9" fmla="*/ 15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95" y="152"/>
                  </a:moveTo>
                  <a:lnTo>
                    <a:pt x="58" y="168"/>
                  </a:lnTo>
                  <a:lnTo>
                    <a:pt x="0" y="16"/>
                  </a:lnTo>
                  <a:lnTo>
                    <a:pt x="38" y="0"/>
                  </a:lnTo>
                  <a:lnTo>
                    <a:pt x="95" y="15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Freeform 178">
              <a:extLst>
                <a:ext uri="{FF2B5EF4-FFF2-40B4-BE49-F238E27FC236}">
                  <a16:creationId xmlns:a16="http://schemas.microsoft.com/office/drawing/2014/main" id="{09C8AFF5-C6A1-4782-93C2-7D0F4F03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75"/>
              <a:ext cx="93" cy="168"/>
            </a:xfrm>
            <a:custGeom>
              <a:avLst/>
              <a:gdLst>
                <a:gd name="T0" fmla="*/ 93 w 93"/>
                <a:gd name="T1" fmla="*/ 154 h 168"/>
                <a:gd name="T2" fmla="*/ 55 w 93"/>
                <a:gd name="T3" fmla="*/ 168 h 168"/>
                <a:gd name="T4" fmla="*/ 0 w 93"/>
                <a:gd name="T5" fmla="*/ 13 h 168"/>
                <a:gd name="T6" fmla="*/ 38 w 93"/>
                <a:gd name="T7" fmla="*/ 0 h 168"/>
                <a:gd name="T8" fmla="*/ 93 w 93"/>
                <a:gd name="T9" fmla="*/ 15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68">
                  <a:moveTo>
                    <a:pt x="93" y="154"/>
                  </a:moveTo>
                  <a:lnTo>
                    <a:pt x="55" y="168"/>
                  </a:lnTo>
                  <a:lnTo>
                    <a:pt x="0" y="13"/>
                  </a:lnTo>
                  <a:lnTo>
                    <a:pt x="38" y="0"/>
                  </a:lnTo>
                  <a:lnTo>
                    <a:pt x="93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Freeform 179">
              <a:extLst>
                <a:ext uri="{FF2B5EF4-FFF2-40B4-BE49-F238E27FC236}">
                  <a16:creationId xmlns:a16="http://schemas.microsoft.com/office/drawing/2014/main" id="{24124694-B999-490E-B5F7-9658F614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48"/>
              <a:ext cx="82" cy="171"/>
            </a:xfrm>
            <a:custGeom>
              <a:avLst/>
              <a:gdLst>
                <a:gd name="T0" fmla="*/ 82 w 82"/>
                <a:gd name="T1" fmla="*/ 157 h 171"/>
                <a:gd name="T2" fmla="*/ 45 w 82"/>
                <a:gd name="T3" fmla="*/ 171 h 171"/>
                <a:gd name="T4" fmla="*/ 0 w 82"/>
                <a:gd name="T5" fmla="*/ 11 h 171"/>
                <a:gd name="T6" fmla="*/ 37 w 82"/>
                <a:gd name="T7" fmla="*/ 0 h 171"/>
                <a:gd name="T8" fmla="*/ 82 w 82"/>
                <a:gd name="T9" fmla="*/ 1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82" y="157"/>
                  </a:moveTo>
                  <a:lnTo>
                    <a:pt x="45" y="171"/>
                  </a:lnTo>
                  <a:lnTo>
                    <a:pt x="0" y="11"/>
                  </a:lnTo>
                  <a:lnTo>
                    <a:pt x="37" y="0"/>
                  </a:lnTo>
                  <a:lnTo>
                    <a:pt x="82" y="15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Freeform 180">
              <a:extLst>
                <a:ext uri="{FF2B5EF4-FFF2-40B4-BE49-F238E27FC236}">
                  <a16:creationId xmlns:a16="http://schemas.microsoft.com/office/drawing/2014/main" id="{4921F9CD-AEA7-42DE-B3EE-884F692A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619"/>
              <a:ext cx="80" cy="186"/>
            </a:xfrm>
            <a:custGeom>
              <a:avLst/>
              <a:gdLst>
                <a:gd name="T0" fmla="*/ 80 w 80"/>
                <a:gd name="T1" fmla="*/ 178 h 186"/>
                <a:gd name="T2" fmla="*/ 43 w 80"/>
                <a:gd name="T3" fmla="*/ 186 h 186"/>
                <a:gd name="T4" fmla="*/ 0 w 80"/>
                <a:gd name="T5" fmla="*/ 10 h 186"/>
                <a:gd name="T6" fmla="*/ 38 w 80"/>
                <a:gd name="T7" fmla="*/ 0 h 186"/>
                <a:gd name="T8" fmla="*/ 80 w 80"/>
                <a:gd name="T9" fmla="*/ 17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6">
                  <a:moveTo>
                    <a:pt x="80" y="178"/>
                  </a:moveTo>
                  <a:lnTo>
                    <a:pt x="43" y="186"/>
                  </a:lnTo>
                  <a:lnTo>
                    <a:pt x="0" y="10"/>
                  </a:lnTo>
                  <a:lnTo>
                    <a:pt x="38" y="0"/>
                  </a:lnTo>
                  <a:lnTo>
                    <a:pt x="80" y="17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Freeform 181">
              <a:extLst>
                <a:ext uri="{FF2B5EF4-FFF2-40B4-BE49-F238E27FC236}">
                  <a16:creationId xmlns:a16="http://schemas.microsoft.com/office/drawing/2014/main" id="{EE10E9B6-BD83-4E1C-9E53-A90C3AAA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589"/>
              <a:ext cx="75" cy="171"/>
            </a:xfrm>
            <a:custGeom>
              <a:avLst/>
              <a:gdLst>
                <a:gd name="T0" fmla="*/ 75 w 75"/>
                <a:gd name="T1" fmla="*/ 160 h 171"/>
                <a:gd name="T2" fmla="*/ 35 w 75"/>
                <a:gd name="T3" fmla="*/ 171 h 171"/>
                <a:gd name="T4" fmla="*/ 0 w 75"/>
                <a:gd name="T5" fmla="*/ 8 h 171"/>
                <a:gd name="T6" fmla="*/ 40 w 75"/>
                <a:gd name="T7" fmla="*/ 0 h 171"/>
                <a:gd name="T8" fmla="*/ 75 w 75"/>
                <a:gd name="T9" fmla="*/ 16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1">
                  <a:moveTo>
                    <a:pt x="75" y="160"/>
                  </a:moveTo>
                  <a:lnTo>
                    <a:pt x="35" y="171"/>
                  </a:lnTo>
                  <a:lnTo>
                    <a:pt x="0" y="8"/>
                  </a:lnTo>
                  <a:lnTo>
                    <a:pt x="40" y="0"/>
                  </a:lnTo>
                  <a:lnTo>
                    <a:pt x="75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Freeform 182">
              <a:extLst>
                <a:ext uri="{FF2B5EF4-FFF2-40B4-BE49-F238E27FC236}">
                  <a16:creationId xmlns:a16="http://schemas.microsoft.com/office/drawing/2014/main" id="{3919C9B9-B46D-4D13-A74F-EADBE117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563"/>
              <a:ext cx="67" cy="170"/>
            </a:xfrm>
            <a:custGeom>
              <a:avLst/>
              <a:gdLst>
                <a:gd name="T0" fmla="*/ 67 w 67"/>
                <a:gd name="T1" fmla="*/ 162 h 170"/>
                <a:gd name="T2" fmla="*/ 27 w 67"/>
                <a:gd name="T3" fmla="*/ 170 h 170"/>
                <a:gd name="T4" fmla="*/ 0 w 67"/>
                <a:gd name="T5" fmla="*/ 8 h 170"/>
                <a:gd name="T6" fmla="*/ 40 w 67"/>
                <a:gd name="T7" fmla="*/ 0 h 170"/>
                <a:gd name="T8" fmla="*/ 67 w 67"/>
                <a:gd name="T9" fmla="*/ 16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0">
                  <a:moveTo>
                    <a:pt x="67" y="162"/>
                  </a:moveTo>
                  <a:lnTo>
                    <a:pt x="27" y="170"/>
                  </a:lnTo>
                  <a:lnTo>
                    <a:pt x="0" y="8"/>
                  </a:lnTo>
                  <a:lnTo>
                    <a:pt x="40" y="0"/>
                  </a:lnTo>
                  <a:lnTo>
                    <a:pt x="67" y="16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Freeform 183">
              <a:extLst>
                <a:ext uri="{FF2B5EF4-FFF2-40B4-BE49-F238E27FC236}">
                  <a16:creationId xmlns:a16="http://schemas.microsoft.com/office/drawing/2014/main" id="{1E2E0908-A515-41D9-868F-FF9D7E6E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547"/>
              <a:ext cx="62" cy="160"/>
            </a:xfrm>
            <a:custGeom>
              <a:avLst/>
              <a:gdLst>
                <a:gd name="T0" fmla="*/ 62 w 62"/>
                <a:gd name="T1" fmla="*/ 154 h 160"/>
                <a:gd name="T2" fmla="*/ 22 w 62"/>
                <a:gd name="T3" fmla="*/ 160 h 160"/>
                <a:gd name="T4" fmla="*/ 0 w 62"/>
                <a:gd name="T5" fmla="*/ 5 h 160"/>
                <a:gd name="T6" fmla="*/ 40 w 62"/>
                <a:gd name="T7" fmla="*/ 0 h 160"/>
                <a:gd name="T8" fmla="*/ 62 w 62"/>
                <a:gd name="T9" fmla="*/ 15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62" y="154"/>
                  </a:moveTo>
                  <a:lnTo>
                    <a:pt x="22" y="160"/>
                  </a:lnTo>
                  <a:lnTo>
                    <a:pt x="0" y="5"/>
                  </a:lnTo>
                  <a:lnTo>
                    <a:pt x="40" y="0"/>
                  </a:lnTo>
                  <a:lnTo>
                    <a:pt x="62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Freeform 184">
              <a:extLst>
                <a:ext uri="{FF2B5EF4-FFF2-40B4-BE49-F238E27FC236}">
                  <a16:creationId xmlns:a16="http://schemas.microsoft.com/office/drawing/2014/main" id="{DB5375B0-8AF5-453E-B716-C6228521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531"/>
              <a:ext cx="60" cy="168"/>
            </a:xfrm>
            <a:custGeom>
              <a:avLst/>
              <a:gdLst>
                <a:gd name="T0" fmla="*/ 60 w 60"/>
                <a:gd name="T1" fmla="*/ 160 h 168"/>
                <a:gd name="T2" fmla="*/ 20 w 60"/>
                <a:gd name="T3" fmla="*/ 168 h 168"/>
                <a:gd name="T4" fmla="*/ 0 w 60"/>
                <a:gd name="T5" fmla="*/ 5 h 168"/>
                <a:gd name="T6" fmla="*/ 40 w 60"/>
                <a:gd name="T7" fmla="*/ 0 h 168"/>
                <a:gd name="T8" fmla="*/ 60 w 60"/>
                <a:gd name="T9" fmla="*/ 16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60" y="160"/>
                  </a:moveTo>
                  <a:lnTo>
                    <a:pt x="20" y="168"/>
                  </a:lnTo>
                  <a:lnTo>
                    <a:pt x="0" y="5"/>
                  </a:lnTo>
                  <a:lnTo>
                    <a:pt x="40" y="0"/>
                  </a:lnTo>
                  <a:lnTo>
                    <a:pt x="60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Freeform 185">
              <a:extLst>
                <a:ext uri="{FF2B5EF4-FFF2-40B4-BE49-F238E27FC236}">
                  <a16:creationId xmlns:a16="http://schemas.microsoft.com/office/drawing/2014/main" id="{FE1A2EC8-DC19-418D-AD61-6A5E2F8B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520"/>
              <a:ext cx="53" cy="171"/>
            </a:xfrm>
            <a:custGeom>
              <a:avLst/>
              <a:gdLst>
                <a:gd name="T0" fmla="*/ 53 w 53"/>
                <a:gd name="T1" fmla="*/ 165 h 171"/>
                <a:gd name="T2" fmla="*/ 12 w 53"/>
                <a:gd name="T3" fmla="*/ 171 h 171"/>
                <a:gd name="T4" fmla="*/ 0 w 53"/>
                <a:gd name="T5" fmla="*/ 5 h 171"/>
                <a:gd name="T6" fmla="*/ 40 w 53"/>
                <a:gd name="T7" fmla="*/ 0 h 171"/>
                <a:gd name="T8" fmla="*/ 53 w 53"/>
                <a:gd name="T9" fmla="*/ 16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71">
                  <a:moveTo>
                    <a:pt x="53" y="165"/>
                  </a:moveTo>
                  <a:lnTo>
                    <a:pt x="12" y="171"/>
                  </a:lnTo>
                  <a:lnTo>
                    <a:pt x="0" y="5"/>
                  </a:lnTo>
                  <a:lnTo>
                    <a:pt x="40" y="0"/>
                  </a:lnTo>
                  <a:lnTo>
                    <a:pt x="53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Freeform 186">
              <a:extLst>
                <a:ext uri="{FF2B5EF4-FFF2-40B4-BE49-F238E27FC236}">
                  <a16:creationId xmlns:a16="http://schemas.microsoft.com/office/drawing/2014/main" id="{323D79C2-820F-4E77-ABD3-6EFA84E2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1515"/>
              <a:ext cx="52" cy="170"/>
            </a:xfrm>
            <a:custGeom>
              <a:avLst/>
              <a:gdLst>
                <a:gd name="T0" fmla="*/ 52 w 52"/>
                <a:gd name="T1" fmla="*/ 165 h 170"/>
                <a:gd name="T2" fmla="*/ 12 w 52"/>
                <a:gd name="T3" fmla="*/ 170 h 170"/>
                <a:gd name="T4" fmla="*/ 0 w 52"/>
                <a:gd name="T5" fmla="*/ 5 h 170"/>
                <a:gd name="T6" fmla="*/ 40 w 52"/>
                <a:gd name="T7" fmla="*/ 0 h 170"/>
                <a:gd name="T8" fmla="*/ 52 w 52"/>
                <a:gd name="T9" fmla="*/ 16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0">
                  <a:moveTo>
                    <a:pt x="52" y="165"/>
                  </a:moveTo>
                  <a:lnTo>
                    <a:pt x="12" y="170"/>
                  </a:lnTo>
                  <a:lnTo>
                    <a:pt x="0" y="5"/>
                  </a:lnTo>
                  <a:lnTo>
                    <a:pt x="40" y="0"/>
                  </a:lnTo>
                  <a:lnTo>
                    <a:pt x="52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Freeform 187">
              <a:extLst>
                <a:ext uri="{FF2B5EF4-FFF2-40B4-BE49-F238E27FC236}">
                  <a16:creationId xmlns:a16="http://schemas.microsoft.com/office/drawing/2014/main" id="{32A0C5F0-3F24-4789-9C97-075B1730A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504"/>
              <a:ext cx="45" cy="168"/>
            </a:xfrm>
            <a:custGeom>
              <a:avLst/>
              <a:gdLst>
                <a:gd name="T0" fmla="*/ 45 w 45"/>
                <a:gd name="T1" fmla="*/ 165 h 168"/>
                <a:gd name="T2" fmla="*/ 5 w 45"/>
                <a:gd name="T3" fmla="*/ 168 h 168"/>
                <a:gd name="T4" fmla="*/ 0 w 45"/>
                <a:gd name="T5" fmla="*/ 0 h 168"/>
                <a:gd name="T6" fmla="*/ 40 w 45"/>
                <a:gd name="T7" fmla="*/ 0 h 168"/>
                <a:gd name="T8" fmla="*/ 45 w 45"/>
                <a:gd name="T9" fmla="*/ 16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68">
                  <a:moveTo>
                    <a:pt x="45" y="165"/>
                  </a:moveTo>
                  <a:lnTo>
                    <a:pt x="5" y="168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5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1" name="Freeform 188">
              <a:extLst>
                <a:ext uri="{FF2B5EF4-FFF2-40B4-BE49-F238E27FC236}">
                  <a16:creationId xmlns:a16="http://schemas.microsoft.com/office/drawing/2014/main" id="{845DFF2B-109A-4C62-AE04-435B5D3F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504"/>
              <a:ext cx="42" cy="165"/>
            </a:xfrm>
            <a:custGeom>
              <a:avLst/>
              <a:gdLst>
                <a:gd name="T0" fmla="*/ 42 w 42"/>
                <a:gd name="T1" fmla="*/ 165 h 165"/>
                <a:gd name="T2" fmla="*/ 2 w 42"/>
                <a:gd name="T3" fmla="*/ 165 h 165"/>
                <a:gd name="T4" fmla="*/ 0 w 42"/>
                <a:gd name="T5" fmla="*/ 0 h 165"/>
                <a:gd name="T6" fmla="*/ 40 w 42"/>
                <a:gd name="T7" fmla="*/ 0 h 165"/>
                <a:gd name="T8" fmla="*/ 42 w 42"/>
                <a:gd name="T9" fmla="*/ 16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65">
                  <a:moveTo>
                    <a:pt x="42" y="165"/>
                  </a:moveTo>
                  <a:lnTo>
                    <a:pt x="2" y="165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2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2" name="Line 189">
              <a:extLst>
                <a:ext uri="{FF2B5EF4-FFF2-40B4-BE49-F238E27FC236}">
                  <a16:creationId xmlns:a16="http://schemas.microsoft.com/office/drawing/2014/main" id="{DB630AA5-D28C-466D-8385-D8461168BF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5" y="1496"/>
              <a:ext cx="1" cy="136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190">
              <a:extLst>
                <a:ext uri="{FF2B5EF4-FFF2-40B4-BE49-F238E27FC236}">
                  <a16:creationId xmlns:a16="http://schemas.microsoft.com/office/drawing/2014/main" id="{088E1061-3D5B-424F-9003-9A923CCF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573"/>
              <a:ext cx="1871" cy="1302"/>
            </a:xfrm>
            <a:custGeom>
              <a:avLst/>
              <a:gdLst>
                <a:gd name="T0" fmla="*/ 0 w 748"/>
                <a:gd name="T1" fmla="*/ 9269 h 488"/>
                <a:gd name="T2" fmla="*/ 3522 w 748"/>
                <a:gd name="T3" fmla="*/ 2641 h 488"/>
                <a:gd name="T4" fmla="*/ 11706 w 748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0" y="488"/>
                  </a:moveTo>
                  <a:cubicBezTo>
                    <a:pt x="0" y="355"/>
                    <a:pt x="80" y="231"/>
                    <a:pt x="225" y="139"/>
                  </a:cubicBezTo>
                  <a:cubicBezTo>
                    <a:pt x="365" y="50"/>
                    <a:pt x="551" y="0"/>
                    <a:pt x="748" y="0"/>
                  </a:cubicBezTo>
                </a:path>
              </a:pathLst>
            </a:custGeom>
            <a:noFill/>
            <a:ln w="31750" cap="flat">
              <a:solidFill>
                <a:srgbClr val="F94A5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Oval 191">
              <a:extLst>
                <a:ext uri="{FF2B5EF4-FFF2-40B4-BE49-F238E27FC236}">
                  <a16:creationId xmlns:a16="http://schemas.microsoft.com/office/drawing/2014/main" id="{D722F0F2-523B-4583-B28D-4640EDA80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2776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5" name="Freeform 192">
              <a:extLst>
                <a:ext uri="{FF2B5EF4-FFF2-40B4-BE49-F238E27FC236}">
                  <a16:creationId xmlns:a16="http://schemas.microsoft.com/office/drawing/2014/main" id="{6D85423E-6E73-45E0-8BAB-18CD9B9F4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869"/>
              <a:ext cx="45" cy="6"/>
            </a:xfrm>
            <a:custGeom>
              <a:avLst/>
              <a:gdLst>
                <a:gd name="T0" fmla="*/ 0 w 18"/>
                <a:gd name="T1" fmla="*/ 54 h 2"/>
                <a:gd name="T2" fmla="*/ 145 w 18"/>
                <a:gd name="T3" fmla="*/ 0 h 2"/>
                <a:gd name="T4" fmla="*/ 283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12" y="0"/>
                    <a:pt x="15" y="1"/>
                    <a:pt x="18" y="2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193">
              <a:extLst>
                <a:ext uri="{FF2B5EF4-FFF2-40B4-BE49-F238E27FC236}">
                  <a16:creationId xmlns:a16="http://schemas.microsoft.com/office/drawing/2014/main" id="{415D7394-7042-4A55-93B8-8C2F651C4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869"/>
              <a:ext cx="45" cy="6"/>
            </a:xfrm>
            <a:custGeom>
              <a:avLst/>
              <a:gdLst>
                <a:gd name="T0" fmla="*/ 0 w 18"/>
                <a:gd name="T1" fmla="*/ 54 h 2"/>
                <a:gd name="T2" fmla="*/ 145 w 18"/>
                <a:gd name="T3" fmla="*/ 0 h 2"/>
                <a:gd name="T4" fmla="*/ 283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12" y="0"/>
                    <a:pt x="15" y="1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Oval 194">
              <a:extLst>
                <a:ext uri="{FF2B5EF4-FFF2-40B4-BE49-F238E27FC236}">
                  <a16:creationId xmlns:a16="http://schemas.microsoft.com/office/drawing/2014/main" id="{96A391E7-8B49-4FB7-8122-0053F990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688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8" name="Oval 195">
              <a:extLst>
                <a:ext uri="{FF2B5EF4-FFF2-40B4-BE49-F238E27FC236}">
                  <a16:creationId xmlns:a16="http://schemas.microsoft.com/office/drawing/2014/main" id="{A47794B0-2E7D-4C5D-B947-9065739F2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2600"/>
              <a:ext cx="78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9" name="Oval 196">
              <a:extLst>
                <a:ext uri="{FF2B5EF4-FFF2-40B4-BE49-F238E27FC236}">
                  <a16:creationId xmlns:a16="http://schemas.microsoft.com/office/drawing/2014/main" id="{AD9B4663-BF32-4173-BF5B-8FDC42122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" y="2515"/>
              <a:ext cx="80" cy="82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0" name="Oval 197">
              <a:extLst>
                <a:ext uri="{FF2B5EF4-FFF2-40B4-BE49-F238E27FC236}">
                  <a16:creationId xmlns:a16="http://schemas.microsoft.com/office/drawing/2014/main" id="{071F0804-AD7E-4983-B62B-67F07AA7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" y="2432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1" name="Oval 198">
              <a:extLst>
                <a:ext uri="{FF2B5EF4-FFF2-40B4-BE49-F238E27FC236}">
                  <a16:creationId xmlns:a16="http://schemas.microsoft.com/office/drawing/2014/main" id="{8F2FF490-8C83-4DAD-B3A4-7FC3E5658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357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2" name="Oval 199">
              <a:extLst>
                <a:ext uri="{FF2B5EF4-FFF2-40B4-BE49-F238E27FC236}">
                  <a16:creationId xmlns:a16="http://schemas.microsoft.com/office/drawing/2014/main" id="{0BE7E6C3-416C-4FB3-B4E5-0BDE2E11D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283"/>
              <a:ext cx="78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3" name="Oval 200">
              <a:extLst>
                <a:ext uri="{FF2B5EF4-FFF2-40B4-BE49-F238E27FC236}">
                  <a16:creationId xmlns:a16="http://schemas.microsoft.com/office/drawing/2014/main" id="{7107D4DB-8358-42DD-B3F2-BA153B653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2216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4" name="Oval 201">
              <a:extLst>
                <a:ext uri="{FF2B5EF4-FFF2-40B4-BE49-F238E27FC236}">
                  <a16:creationId xmlns:a16="http://schemas.microsoft.com/office/drawing/2014/main" id="{27CFC246-0C52-4FF5-9FB8-013C89650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152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5" name="Oval 202">
              <a:extLst>
                <a:ext uri="{FF2B5EF4-FFF2-40B4-BE49-F238E27FC236}">
                  <a16:creationId xmlns:a16="http://schemas.microsoft.com/office/drawing/2014/main" id="{3E88FAB2-5388-439E-8554-D2AA92BD8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093"/>
              <a:ext cx="77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6" name="Oval 203">
              <a:extLst>
                <a:ext uri="{FF2B5EF4-FFF2-40B4-BE49-F238E27FC236}">
                  <a16:creationId xmlns:a16="http://schemas.microsoft.com/office/drawing/2014/main" id="{3E0F29E0-E2D8-473D-A166-140BA27BE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037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7" name="Oval 204">
              <a:extLst>
                <a:ext uri="{FF2B5EF4-FFF2-40B4-BE49-F238E27FC236}">
                  <a16:creationId xmlns:a16="http://schemas.microsoft.com/office/drawing/2014/main" id="{A4A4BF63-9674-4010-B27E-3CF334885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1987"/>
              <a:ext cx="80" cy="82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8" name="Oval 205">
              <a:extLst>
                <a:ext uri="{FF2B5EF4-FFF2-40B4-BE49-F238E27FC236}">
                  <a16:creationId xmlns:a16="http://schemas.microsoft.com/office/drawing/2014/main" id="{C055A932-3163-4840-AD80-6EA1C797F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939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9" name="Oval 206">
              <a:extLst>
                <a:ext uri="{FF2B5EF4-FFF2-40B4-BE49-F238E27FC236}">
                  <a16:creationId xmlns:a16="http://schemas.microsoft.com/office/drawing/2014/main" id="{33146279-3F12-4F6A-8327-6CBA5B222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1896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0" name="Oval 207">
              <a:extLst>
                <a:ext uri="{FF2B5EF4-FFF2-40B4-BE49-F238E27FC236}">
                  <a16:creationId xmlns:a16="http://schemas.microsoft.com/office/drawing/2014/main" id="{DF66DD54-1B99-40BA-910E-2A9F75EBA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1856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1" name="Oval 208">
              <a:extLst>
                <a:ext uri="{FF2B5EF4-FFF2-40B4-BE49-F238E27FC236}">
                  <a16:creationId xmlns:a16="http://schemas.microsoft.com/office/drawing/2014/main" id="{9EC163D2-E9BF-4BDB-8E8A-481BB6666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819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2" name="Oval 209">
              <a:extLst>
                <a:ext uri="{FF2B5EF4-FFF2-40B4-BE49-F238E27FC236}">
                  <a16:creationId xmlns:a16="http://schemas.microsoft.com/office/drawing/2014/main" id="{69145354-025A-4A85-BFD3-CE8D2C204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787"/>
              <a:ext cx="78" cy="82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3" name="Oval 210">
              <a:extLst>
                <a:ext uri="{FF2B5EF4-FFF2-40B4-BE49-F238E27FC236}">
                  <a16:creationId xmlns:a16="http://schemas.microsoft.com/office/drawing/2014/main" id="{B6652206-4F98-4DB5-B774-79E58F9F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1757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4" name="Oval 211">
              <a:extLst>
                <a:ext uri="{FF2B5EF4-FFF2-40B4-BE49-F238E27FC236}">
                  <a16:creationId xmlns:a16="http://schemas.microsoft.com/office/drawing/2014/main" id="{66BB2824-215E-496D-8550-731861E88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728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5" name="Oval 212">
              <a:extLst>
                <a:ext uri="{FF2B5EF4-FFF2-40B4-BE49-F238E27FC236}">
                  <a16:creationId xmlns:a16="http://schemas.microsoft.com/office/drawing/2014/main" id="{24AE1533-A1B1-4E86-9D0B-F440BAA15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704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6" name="Oval 213">
              <a:extLst>
                <a:ext uri="{FF2B5EF4-FFF2-40B4-BE49-F238E27FC236}">
                  <a16:creationId xmlns:a16="http://schemas.microsoft.com/office/drawing/2014/main" id="{BA7F6C0D-0D5B-490E-B631-F49337EF8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685"/>
              <a:ext cx="77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7" name="Oval 214">
              <a:extLst>
                <a:ext uri="{FF2B5EF4-FFF2-40B4-BE49-F238E27FC236}">
                  <a16:creationId xmlns:a16="http://schemas.microsoft.com/office/drawing/2014/main" id="{9EF40BA0-DB86-4045-9C89-458C0A7E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667"/>
              <a:ext cx="78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8" name="Oval 215">
              <a:extLst>
                <a:ext uri="{FF2B5EF4-FFF2-40B4-BE49-F238E27FC236}">
                  <a16:creationId xmlns:a16="http://schemas.microsoft.com/office/drawing/2014/main" id="{0C9E434E-DEA2-4DDA-B861-29D12B9D6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653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9" name="Oval 216">
              <a:extLst>
                <a:ext uri="{FF2B5EF4-FFF2-40B4-BE49-F238E27FC236}">
                  <a16:creationId xmlns:a16="http://schemas.microsoft.com/office/drawing/2014/main" id="{F7D00BDA-B7F6-4354-8F2F-D7E4B981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1640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0" name="Oval 217">
              <a:extLst>
                <a:ext uri="{FF2B5EF4-FFF2-40B4-BE49-F238E27FC236}">
                  <a16:creationId xmlns:a16="http://schemas.microsoft.com/office/drawing/2014/main" id="{421CE74C-A600-433A-96EB-2D8576F04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29"/>
              <a:ext cx="80" cy="86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1" name="Oval 218">
              <a:extLst>
                <a:ext uri="{FF2B5EF4-FFF2-40B4-BE49-F238E27FC236}">
                  <a16:creationId xmlns:a16="http://schemas.microsoft.com/office/drawing/2014/main" id="{2AEAE27D-2F48-4106-9C76-506099729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624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2" name="Oval 219">
              <a:extLst>
                <a:ext uri="{FF2B5EF4-FFF2-40B4-BE49-F238E27FC236}">
                  <a16:creationId xmlns:a16="http://schemas.microsoft.com/office/drawing/2014/main" id="{B802AACE-D07C-4088-9BBC-E962720C9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621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3" name="Freeform 220">
              <a:extLst>
                <a:ext uri="{FF2B5EF4-FFF2-40B4-BE49-F238E27FC236}">
                  <a16:creationId xmlns:a16="http://schemas.microsoft.com/office/drawing/2014/main" id="{83D9EE95-785E-4932-8934-2B80DBFF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619"/>
              <a:ext cx="40" cy="82"/>
            </a:xfrm>
            <a:custGeom>
              <a:avLst/>
              <a:gdLst>
                <a:gd name="T0" fmla="*/ 250 w 16"/>
                <a:gd name="T1" fmla="*/ 574 h 31"/>
                <a:gd name="T2" fmla="*/ 250 w 16"/>
                <a:gd name="T3" fmla="*/ 574 h 31"/>
                <a:gd name="T4" fmla="*/ 0 w 16"/>
                <a:gd name="T5" fmla="*/ 280 h 31"/>
                <a:gd name="T6" fmla="*/ 250 w 16"/>
                <a:gd name="T7" fmla="*/ 0 h 31"/>
                <a:gd name="T8" fmla="*/ 250 w 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Freeform 221">
              <a:extLst>
                <a:ext uri="{FF2B5EF4-FFF2-40B4-BE49-F238E27FC236}">
                  <a16:creationId xmlns:a16="http://schemas.microsoft.com/office/drawing/2014/main" id="{52873C47-398D-4394-BE10-177F1495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619"/>
              <a:ext cx="40" cy="82"/>
            </a:xfrm>
            <a:custGeom>
              <a:avLst/>
              <a:gdLst>
                <a:gd name="T0" fmla="*/ 250 w 16"/>
                <a:gd name="T1" fmla="*/ 574 h 31"/>
                <a:gd name="T2" fmla="*/ 250 w 16"/>
                <a:gd name="T3" fmla="*/ 574 h 31"/>
                <a:gd name="T4" fmla="*/ 0 w 16"/>
                <a:gd name="T5" fmla="*/ 280 h 31"/>
                <a:gd name="T6" fmla="*/ 250 w 16"/>
                <a:gd name="T7" fmla="*/ 0 h 31"/>
                <a:gd name="T8" fmla="*/ 250 w 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Oval 222">
              <a:extLst>
                <a:ext uri="{FF2B5EF4-FFF2-40B4-BE49-F238E27FC236}">
                  <a16:creationId xmlns:a16="http://schemas.microsoft.com/office/drawing/2014/main" id="{2F682290-7168-4F09-A538-D1D83DDB6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667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6" name="Oval 223">
              <a:extLst>
                <a:ext uri="{FF2B5EF4-FFF2-40B4-BE49-F238E27FC236}">
                  <a16:creationId xmlns:a16="http://schemas.microsoft.com/office/drawing/2014/main" id="{95CE48F6-2FF2-4D7D-B96C-E683B2403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2765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7" name="Freeform 224">
              <a:extLst>
                <a:ext uri="{FF2B5EF4-FFF2-40B4-BE49-F238E27FC236}">
                  <a16:creationId xmlns:a16="http://schemas.microsoft.com/office/drawing/2014/main" id="{E2CB209A-F404-47A1-9D2C-78552EE69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64"/>
              <a:ext cx="52" cy="11"/>
            </a:xfrm>
            <a:custGeom>
              <a:avLst/>
              <a:gdLst>
                <a:gd name="T0" fmla="*/ 0 w 21"/>
                <a:gd name="T1" fmla="*/ 83 h 4"/>
                <a:gd name="T2" fmla="*/ 154 w 21"/>
                <a:gd name="T3" fmla="*/ 0 h 4"/>
                <a:gd name="T4" fmla="*/ 319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18" y="2"/>
                    <a:pt x="21" y="4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Freeform 225">
              <a:extLst>
                <a:ext uri="{FF2B5EF4-FFF2-40B4-BE49-F238E27FC236}">
                  <a16:creationId xmlns:a16="http://schemas.microsoft.com/office/drawing/2014/main" id="{2CBDD4F1-A1A7-413D-B34D-F41143E1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64"/>
              <a:ext cx="52" cy="11"/>
            </a:xfrm>
            <a:custGeom>
              <a:avLst/>
              <a:gdLst>
                <a:gd name="T0" fmla="*/ 0 w 21"/>
                <a:gd name="T1" fmla="*/ 83 h 4"/>
                <a:gd name="T2" fmla="*/ 154 w 21"/>
                <a:gd name="T3" fmla="*/ 0 h 4"/>
                <a:gd name="T4" fmla="*/ 319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18" y="2"/>
                    <a:pt x="21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Oval 226">
              <a:extLst>
                <a:ext uri="{FF2B5EF4-FFF2-40B4-BE49-F238E27FC236}">
                  <a16:creationId xmlns:a16="http://schemas.microsoft.com/office/drawing/2014/main" id="{95F75C84-EC5E-44CD-B7ED-02A8A9468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2568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0" name="Oval 227">
              <a:extLst>
                <a:ext uri="{FF2B5EF4-FFF2-40B4-BE49-F238E27FC236}">
                  <a16:creationId xmlns:a16="http://schemas.microsoft.com/office/drawing/2014/main" id="{E9B2FC8C-B910-4A1A-AABF-E8B725339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467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1" name="Oval 228">
              <a:extLst>
                <a:ext uri="{FF2B5EF4-FFF2-40B4-BE49-F238E27FC236}">
                  <a16:creationId xmlns:a16="http://schemas.microsoft.com/office/drawing/2014/main" id="{BC283CD2-2099-46BB-9A53-C0298FB8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371"/>
              <a:ext cx="82" cy="90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2" name="Oval 229">
              <a:extLst>
                <a:ext uri="{FF2B5EF4-FFF2-40B4-BE49-F238E27FC236}">
                  <a16:creationId xmlns:a16="http://schemas.microsoft.com/office/drawing/2014/main" id="{65D3EF19-93A4-43D4-AA8C-FCC470967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2275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3" name="Oval 230">
              <a:extLst>
                <a:ext uri="{FF2B5EF4-FFF2-40B4-BE49-F238E27FC236}">
                  <a16:creationId xmlns:a16="http://schemas.microsoft.com/office/drawing/2014/main" id="{2BCCD861-F360-4A66-9CFA-8ED19E7D0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" y="2184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4" name="Oval 231">
              <a:extLst>
                <a:ext uri="{FF2B5EF4-FFF2-40B4-BE49-F238E27FC236}">
                  <a16:creationId xmlns:a16="http://schemas.microsoft.com/office/drawing/2014/main" id="{DA478421-A8A4-443D-87F6-26EADC837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2099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5" name="Oval 232">
              <a:extLst>
                <a:ext uri="{FF2B5EF4-FFF2-40B4-BE49-F238E27FC236}">
                  <a16:creationId xmlns:a16="http://schemas.microsoft.com/office/drawing/2014/main" id="{2BBAA9EC-7E23-4A3D-A7D0-B4D00F2F4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027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6" name="Oval 233">
              <a:extLst>
                <a:ext uri="{FF2B5EF4-FFF2-40B4-BE49-F238E27FC236}">
                  <a16:creationId xmlns:a16="http://schemas.microsoft.com/office/drawing/2014/main" id="{7CB55381-E7FC-4F9A-91EF-5AF4D55C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1963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7" name="Oval 234">
              <a:extLst>
                <a:ext uri="{FF2B5EF4-FFF2-40B4-BE49-F238E27FC236}">
                  <a16:creationId xmlns:a16="http://schemas.microsoft.com/office/drawing/2014/main" id="{E65E339F-3561-46A0-8D43-6CDC6062B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901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8" name="Oval 235">
              <a:extLst>
                <a:ext uri="{FF2B5EF4-FFF2-40B4-BE49-F238E27FC236}">
                  <a16:creationId xmlns:a16="http://schemas.microsoft.com/office/drawing/2014/main" id="{8BEBCA74-6BAE-46F0-987D-26C755B12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848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9" name="Oval 236">
              <a:extLst>
                <a:ext uri="{FF2B5EF4-FFF2-40B4-BE49-F238E27FC236}">
                  <a16:creationId xmlns:a16="http://schemas.microsoft.com/office/drawing/2014/main" id="{F1A98CF8-73AC-48C2-9663-FB03E02F0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795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0" name="Oval 237">
              <a:extLst>
                <a:ext uri="{FF2B5EF4-FFF2-40B4-BE49-F238E27FC236}">
                  <a16:creationId xmlns:a16="http://schemas.microsoft.com/office/drawing/2014/main" id="{B2103F32-9F10-4D0A-9B6C-55CC107BB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747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1" name="Oval 238">
              <a:extLst>
                <a:ext uri="{FF2B5EF4-FFF2-40B4-BE49-F238E27FC236}">
                  <a16:creationId xmlns:a16="http://schemas.microsoft.com/office/drawing/2014/main" id="{D8822919-CD7E-40BB-8F3B-6512D231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704"/>
              <a:ext cx="83" cy="91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2" name="Oval 239">
              <a:extLst>
                <a:ext uri="{FF2B5EF4-FFF2-40B4-BE49-F238E27FC236}">
                  <a16:creationId xmlns:a16="http://schemas.microsoft.com/office/drawing/2014/main" id="{D5C32135-DB0D-41C4-900C-25B6CB3FE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1661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3" name="Oval 240">
              <a:extLst>
                <a:ext uri="{FF2B5EF4-FFF2-40B4-BE49-F238E27FC236}">
                  <a16:creationId xmlns:a16="http://schemas.microsoft.com/office/drawing/2014/main" id="{9C4F4652-7835-4CC1-BA84-8A645B98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624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4" name="Oval 241">
              <a:extLst>
                <a:ext uri="{FF2B5EF4-FFF2-40B4-BE49-F238E27FC236}">
                  <a16:creationId xmlns:a16="http://schemas.microsoft.com/office/drawing/2014/main" id="{0F0E7653-CD8D-4719-B1D8-4423A800D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592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5" name="Oval 242">
              <a:extLst>
                <a:ext uri="{FF2B5EF4-FFF2-40B4-BE49-F238E27FC236}">
                  <a16:creationId xmlns:a16="http://schemas.microsoft.com/office/drawing/2014/main" id="{AD9E5F83-AD7F-4DD8-85FB-94C9CF6E2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560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6" name="Oval 243">
              <a:extLst>
                <a:ext uri="{FF2B5EF4-FFF2-40B4-BE49-F238E27FC236}">
                  <a16:creationId xmlns:a16="http://schemas.microsoft.com/office/drawing/2014/main" id="{9A4778AA-3EC4-4069-848D-F209AE6D7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536"/>
              <a:ext cx="83" cy="91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7" name="Oval 244">
              <a:extLst>
                <a:ext uri="{FF2B5EF4-FFF2-40B4-BE49-F238E27FC236}">
                  <a16:creationId xmlns:a16="http://schemas.microsoft.com/office/drawing/2014/main" id="{6450B52A-A2D0-42BC-8CA9-B90E4A1C9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517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8" name="Oval 245">
              <a:extLst>
                <a:ext uri="{FF2B5EF4-FFF2-40B4-BE49-F238E27FC236}">
                  <a16:creationId xmlns:a16="http://schemas.microsoft.com/office/drawing/2014/main" id="{3579F5EE-2B9B-4690-A77B-86B3FA18C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499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9" name="Oval 246">
              <a:extLst>
                <a:ext uri="{FF2B5EF4-FFF2-40B4-BE49-F238E27FC236}">
                  <a16:creationId xmlns:a16="http://schemas.microsoft.com/office/drawing/2014/main" id="{5486F2B0-6E96-4D71-95D3-A29EFE015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1483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0" name="Oval 247">
              <a:extLst>
                <a:ext uri="{FF2B5EF4-FFF2-40B4-BE49-F238E27FC236}">
                  <a16:creationId xmlns:a16="http://schemas.microsoft.com/office/drawing/2014/main" id="{32FBA035-0425-4AAB-9864-6E96BA803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472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1" name="Oval 248">
              <a:extLst>
                <a:ext uri="{FF2B5EF4-FFF2-40B4-BE49-F238E27FC236}">
                  <a16:creationId xmlns:a16="http://schemas.microsoft.com/office/drawing/2014/main" id="{C756E08C-ADF3-4468-BBD2-6804FFD0D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459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2" name="Oval 249">
              <a:extLst>
                <a:ext uri="{FF2B5EF4-FFF2-40B4-BE49-F238E27FC236}">
                  <a16:creationId xmlns:a16="http://schemas.microsoft.com/office/drawing/2014/main" id="{876F5C2B-E519-463B-BF33-C6B03BF66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451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3" name="Oval 250">
              <a:extLst>
                <a:ext uri="{FF2B5EF4-FFF2-40B4-BE49-F238E27FC236}">
                  <a16:creationId xmlns:a16="http://schemas.microsoft.com/office/drawing/2014/main" id="{F0498493-0826-4055-B944-617526BD1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448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4" name="Freeform 251">
              <a:extLst>
                <a:ext uri="{FF2B5EF4-FFF2-40B4-BE49-F238E27FC236}">
                  <a16:creationId xmlns:a16="http://schemas.microsoft.com/office/drawing/2014/main" id="{C95A5342-D382-4975-95F4-7E6797A6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445"/>
              <a:ext cx="35" cy="88"/>
            </a:xfrm>
            <a:custGeom>
              <a:avLst/>
              <a:gdLst>
                <a:gd name="T0" fmla="*/ 220 w 14"/>
                <a:gd name="T1" fmla="*/ 627 h 33"/>
                <a:gd name="T2" fmla="*/ 0 w 14"/>
                <a:gd name="T3" fmla="*/ 320 h 33"/>
                <a:gd name="T4" fmla="*/ 220 w 1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cubicBezTo>
                    <a:pt x="6" y="32"/>
                    <a:pt x="0" y="25"/>
                    <a:pt x="0" y="17"/>
                  </a:cubicBezTo>
                  <a:cubicBezTo>
                    <a:pt x="0" y="8"/>
                    <a:pt x="6" y="2"/>
                    <a:pt x="14" y="0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Freeform 252">
              <a:extLst>
                <a:ext uri="{FF2B5EF4-FFF2-40B4-BE49-F238E27FC236}">
                  <a16:creationId xmlns:a16="http://schemas.microsoft.com/office/drawing/2014/main" id="{95D02545-1C05-4976-8CBF-29E591BCA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445"/>
              <a:ext cx="35" cy="88"/>
            </a:xfrm>
            <a:custGeom>
              <a:avLst/>
              <a:gdLst>
                <a:gd name="T0" fmla="*/ 220 w 14"/>
                <a:gd name="T1" fmla="*/ 627 h 33"/>
                <a:gd name="T2" fmla="*/ 0 w 14"/>
                <a:gd name="T3" fmla="*/ 320 h 33"/>
                <a:gd name="T4" fmla="*/ 220 w 1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cubicBezTo>
                    <a:pt x="6" y="32"/>
                    <a:pt x="0" y="25"/>
                    <a:pt x="0" y="17"/>
                  </a:cubicBezTo>
                  <a:cubicBezTo>
                    <a:pt x="0" y="8"/>
                    <a:pt x="6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6" name="Oval 253">
              <a:extLst>
                <a:ext uri="{FF2B5EF4-FFF2-40B4-BE49-F238E27FC236}">
                  <a16:creationId xmlns:a16="http://schemas.microsoft.com/office/drawing/2014/main" id="{BC668D62-EC7B-4B46-BC58-922F8CBB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4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7" name="Oval 254">
              <a:extLst>
                <a:ext uri="{FF2B5EF4-FFF2-40B4-BE49-F238E27FC236}">
                  <a16:creationId xmlns:a16="http://schemas.microsoft.com/office/drawing/2014/main" id="{C047F705-E4D0-498D-8718-B369FD3F5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4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8" name="Oval 255">
              <a:extLst>
                <a:ext uri="{FF2B5EF4-FFF2-40B4-BE49-F238E27FC236}">
                  <a16:creationId xmlns:a16="http://schemas.microsoft.com/office/drawing/2014/main" id="{7C749686-6064-45E1-8FCA-2F9EBF89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14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9" name="Oval 256">
              <a:extLst>
                <a:ext uri="{FF2B5EF4-FFF2-40B4-BE49-F238E27FC236}">
                  <a16:creationId xmlns:a16="http://schemas.microsoft.com/office/drawing/2014/main" id="{6C4054C2-4791-4124-8A0D-62596ADEB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148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0" name="Oval 257">
              <a:extLst>
                <a:ext uri="{FF2B5EF4-FFF2-40B4-BE49-F238E27FC236}">
                  <a16:creationId xmlns:a16="http://schemas.microsoft.com/office/drawing/2014/main" id="{282422BC-BD69-444F-9900-E83A38750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4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1" name="Oval 258">
              <a:extLst>
                <a:ext uri="{FF2B5EF4-FFF2-40B4-BE49-F238E27FC236}">
                  <a16:creationId xmlns:a16="http://schemas.microsoft.com/office/drawing/2014/main" id="{5A6AEBBE-1CF8-49FF-A4C6-7034C74CA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5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2" name="Oval 259">
              <a:extLst>
                <a:ext uri="{FF2B5EF4-FFF2-40B4-BE49-F238E27FC236}">
                  <a16:creationId xmlns:a16="http://schemas.microsoft.com/office/drawing/2014/main" id="{DE59A860-102B-4322-8700-8D5EFC52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15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3" name="Oval 260">
              <a:extLst>
                <a:ext uri="{FF2B5EF4-FFF2-40B4-BE49-F238E27FC236}">
                  <a16:creationId xmlns:a16="http://schemas.microsoft.com/office/drawing/2014/main" id="{89989999-A1DA-4D7A-A91F-4BBD8161E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5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4" name="Oval 261">
              <a:extLst>
                <a:ext uri="{FF2B5EF4-FFF2-40B4-BE49-F238E27FC236}">
                  <a16:creationId xmlns:a16="http://schemas.microsoft.com/office/drawing/2014/main" id="{1E96673E-7FBB-42D4-AFA2-F8F5EEA56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15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5" name="Oval 262">
              <a:extLst>
                <a:ext uri="{FF2B5EF4-FFF2-40B4-BE49-F238E27FC236}">
                  <a16:creationId xmlns:a16="http://schemas.microsoft.com/office/drawing/2014/main" id="{5D2CF9DF-3C80-48AF-9196-669B3F6B0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16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6" name="Oval 263">
              <a:extLst>
                <a:ext uri="{FF2B5EF4-FFF2-40B4-BE49-F238E27FC236}">
                  <a16:creationId xmlns:a16="http://schemas.microsoft.com/office/drawing/2014/main" id="{8E998BAB-5C77-4251-9066-80D5EA431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7" name="Oval 264">
              <a:extLst>
                <a:ext uri="{FF2B5EF4-FFF2-40B4-BE49-F238E27FC236}">
                  <a16:creationId xmlns:a16="http://schemas.microsoft.com/office/drawing/2014/main" id="{6381197B-6980-4684-B25D-6EA74E87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6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8" name="Oval 265">
              <a:extLst>
                <a:ext uri="{FF2B5EF4-FFF2-40B4-BE49-F238E27FC236}">
                  <a16:creationId xmlns:a16="http://schemas.microsoft.com/office/drawing/2014/main" id="{4F155C3D-E962-4D97-9AAA-82DDAF4FA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7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9" name="Oval 266">
              <a:extLst>
                <a:ext uri="{FF2B5EF4-FFF2-40B4-BE49-F238E27FC236}">
                  <a16:creationId xmlns:a16="http://schemas.microsoft.com/office/drawing/2014/main" id="{7D89B6DB-7D1F-490C-92EE-4E05451A6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7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0" name="Oval 267">
              <a:extLst>
                <a:ext uri="{FF2B5EF4-FFF2-40B4-BE49-F238E27FC236}">
                  <a16:creationId xmlns:a16="http://schemas.microsoft.com/office/drawing/2014/main" id="{624E914F-BF82-4DB5-AA33-F8CF0EAA3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1" name="Oval 268">
              <a:extLst>
                <a:ext uri="{FF2B5EF4-FFF2-40B4-BE49-F238E27FC236}">
                  <a16:creationId xmlns:a16="http://schemas.microsoft.com/office/drawing/2014/main" id="{1102096C-1688-41DD-B19C-5CE39035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8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2" name="Oval 269">
              <a:extLst>
                <a:ext uri="{FF2B5EF4-FFF2-40B4-BE49-F238E27FC236}">
                  <a16:creationId xmlns:a16="http://schemas.microsoft.com/office/drawing/2014/main" id="{4D188457-BED8-45A2-89DB-0A4B9244C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9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3" name="Oval 270">
              <a:extLst>
                <a:ext uri="{FF2B5EF4-FFF2-40B4-BE49-F238E27FC236}">
                  <a16:creationId xmlns:a16="http://schemas.microsoft.com/office/drawing/2014/main" id="{1786AA74-EE43-4966-82FE-4BECD7877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19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4" name="Oval 271">
              <a:extLst>
                <a:ext uri="{FF2B5EF4-FFF2-40B4-BE49-F238E27FC236}">
                  <a16:creationId xmlns:a16="http://schemas.microsoft.com/office/drawing/2014/main" id="{8081FA94-E100-4E76-AA4E-70CA4467E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20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5" name="Oval 272">
              <a:extLst>
                <a:ext uri="{FF2B5EF4-FFF2-40B4-BE49-F238E27FC236}">
                  <a16:creationId xmlns:a16="http://schemas.microsoft.com/office/drawing/2014/main" id="{BF56B748-E473-4352-9AA6-172803E0F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9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6" name="Oval 273">
              <a:extLst>
                <a:ext uri="{FF2B5EF4-FFF2-40B4-BE49-F238E27FC236}">
                  <a16:creationId xmlns:a16="http://schemas.microsoft.com/office/drawing/2014/main" id="{0AF9924D-F0DF-4AFA-84BA-202881F62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9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7" name="Oval 274">
              <a:extLst>
                <a:ext uri="{FF2B5EF4-FFF2-40B4-BE49-F238E27FC236}">
                  <a16:creationId xmlns:a16="http://schemas.microsoft.com/office/drawing/2014/main" id="{AFAFB535-2518-4621-BE8D-DD8692008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0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8" name="Oval 275">
              <a:extLst>
                <a:ext uri="{FF2B5EF4-FFF2-40B4-BE49-F238E27FC236}">
                  <a16:creationId xmlns:a16="http://schemas.microsoft.com/office/drawing/2014/main" id="{6AA70C88-6B30-48E0-BD9A-7F2FB9718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" y="21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9" name="Oval 276">
              <a:extLst>
                <a:ext uri="{FF2B5EF4-FFF2-40B4-BE49-F238E27FC236}">
                  <a16:creationId xmlns:a16="http://schemas.microsoft.com/office/drawing/2014/main" id="{D0ECDB4A-C47A-43CF-A243-B3D97A7C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21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0" name="Oval 277">
              <a:extLst>
                <a:ext uri="{FF2B5EF4-FFF2-40B4-BE49-F238E27FC236}">
                  <a16:creationId xmlns:a16="http://schemas.microsoft.com/office/drawing/2014/main" id="{8EB85DC6-4958-4776-B65E-F95F78F04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2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1" name="Oval 278">
              <a:extLst>
                <a:ext uri="{FF2B5EF4-FFF2-40B4-BE49-F238E27FC236}">
                  <a16:creationId xmlns:a16="http://schemas.microsoft.com/office/drawing/2014/main" id="{0A8A4FAE-59F0-470C-9818-476808B9B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11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2" name="Oval 279">
              <a:extLst>
                <a:ext uri="{FF2B5EF4-FFF2-40B4-BE49-F238E27FC236}">
                  <a16:creationId xmlns:a16="http://schemas.microsoft.com/office/drawing/2014/main" id="{FC5F4583-6A90-4CE2-9042-1F7A7F31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1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3" name="Oval 280">
              <a:extLst>
                <a:ext uri="{FF2B5EF4-FFF2-40B4-BE49-F238E27FC236}">
                  <a16:creationId xmlns:a16="http://schemas.microsoft.com/office/drawing/2014/main" id="{B6EC0659-E951-4646-95DD-B23AF472B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22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4" name="Oval 281">
              <a:extLst>
                <a:ext uri="{FF2B5EF4-FFF2-40B4-BE49-F238E27FC236}">
                  <a16:creationId xmlns:a16="http://schemas.microsoft.com/office/drawing/2014/main" id="{5DE56CDB-2D10-48A8-9B31-4C60FB86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3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5" name="Oval 282">
              <a:extLst>
                <a:ext uri="{FF2B5EF4-FFF2-40B4-BE49-F238E27FC236}">
                  <a16:creationId xmlns:a16="http://schemas.microsoft.com/office/drawing/2014/main" id="{C5A315F2-CF2A-4667-8AA3-BB9289ACF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2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6" name="Oval 283">
              <a:extLst>
                <a:ext uri="{FF2B5EF4-FFF2-40B4-BE49-F238E27FC236}">
                  <a16:creationId xmlns:a16="http://schemas.microsoft.com/office/drawing/2014/main" id="{1056BD23-F629-40E1-9631-B9EE39D61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" y="23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7" name="Oval 284">
              <a:extLst>
                <a:ext uri="{FF2B5EF4-FFF2-40B4-BE49-F238E27FC236}">
                  <a16:creationId xmlns:a16="http://schemas.microsoft.com/office/drawing/2014/main" id="{6CC8EA96-A259-43D4-B1CA-73F66BE1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4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8" name="Oval 285">
              <a:extLst>
                <a:ext uri="{FF2B5EF4-FFF2-40B4-BE49-F238E27FC236}">
                  <a16:creationId xmlns:a16="http://schemas.microsoft.com/office/drawing/2014/main" id="{44087464-395F-4385-959C-A5B11D2E5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25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9" name="Oval 286">
              <a:extLst>
                <a:ext uri="{FF2B5EF4-FFF2-40B4-BE49-F238E27FC236}">
                  <a16:creationId xmlns:a16="http://schemas.microsoft.com/office/drawing/2014/main" id="{3DF1CFD2-FF05-4765-A5A4-C498131B7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26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0" name="Oval 287">
              <a:extLst>
                <a:ext uri="{FF2B5EF4-FFF2-40B4-BE49-F238E27FC236}">
                  <a16:creationId xmlns:a16="http://schemas.microsoft.com/office/drawing/2014/main" id="{BC87B3D3-A3FF-49AC-A2AA-15F5155D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7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1" name="Oval 288">
              <a:extLst>
                <a:ext uri="{FF2B5EF4-FFF2-40B4-BE49-F238E27FC236}">
                  <a16:creationId xmlns:a16="http://schemas.microsoft.com/office/drawing/2014/main" id="{848291AF-06A3-4612-939E-632959C92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" y="27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2" name="Oval 289">
              <a:extLst>
                <a:ext uri="{FF2B5EF4-FFF2-40B4-BE49-F238E27FC236}">
                  <a16:creationId xmlns:a16="http://schemas.microsoft.com/office/drawing/2014/main" id="{4CC51022-8E8E-4A4C-B286-B7551FD28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7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3" name="Oval 290">
              <a:extLst>
                <a:ext uri="{FF2B5EF4-FFF2-40B4-BE49-F238E27FC236}">
                  <a16:creationId xmlns:a16="http://schemas.microsoft.com/office/drawing/2014/main" id="{D9755F15-16BD-4359-B5B9-C49EB0686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6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4" name="Oval 291">
              <a:extLst>
                <a:ext uri="{FF2B5EF4-FFF2-40B4-BE49-F238E27FC236}">
                  <a16:creationId xmlns:a16="http://schemas.microsoft.com/office/drawing/2014/main" id="{DBC7F1A3-7EE1-482F-8506-070C053B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25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5" name="Oval 292">
              <a:extLst>
                <a:ext uri="{FF2B5EF4-FFF2-40B4-BE49-F238E27FC236}">
                  <a16:creationId xmlns:a16="http://schemas.microsoft.com/office/drawing/2014/main" id="{518E80E0-54CF-4479-9DF1-6DC503F0B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4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6" name="Oval 293">
              <a:extLst>
                <a:ext uri="{FF2B5EF4-FFF2-40B4-BE49-F238E27FC236}">
                  <a16:creationId xmlns:a16="http://schemas.microsoft.com/office/drawing/2014/main" id="{4118D56E-C1E6-4087-BB3F-CE1125397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9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7" name="Oval 294">
              <a:extLst>
                <a:ext uri="{FF2B5EF4-FFF2-40B4-BE49-F238E27FC236}">
                  <a16:creationId xmlns:a16="http://schemas.microsoft.com/office/drawing/2014/main" id="{11B201FC-09EB-452E-B0EF-261942C7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8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8" name="Oval 295">
              <a:extLst>
                <a:ext uri="{FF2B5EF4-FFF2-40B4-BE49-F238E27FC236}">
                  <a16:creationId xmlns:a16="http://schemas.microsoft.com/office/drawing/2014/main" id="{AC52C276-9B84-4E9E-B116-50E9AE44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8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9" name="Oval 296">
              <a:extLst>
                <a:ext uri="{FF2B5EF4-FFF2-40B4-BE49-F238E27FC236}">
                  <a16:creationId xmlns:a16="http://schemas.microsoft.com/office/drawing/2014/main" id="{B2EEF63E-9276-4D1A-981F-F57802E8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1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0" name="Oval 297">
              <a:extLst>
                <a:ext uri="{FF2B5EF4-FFF2-40B4-BE49-F238E27FC236}">
                  <a16:creationId xmlns:a16="http://schemas.microsoft.com/office/drawing/2014/main" id="{7B29BFB9-F48C-46BF-9A82-9BE72E316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7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1" name="Oval 298">
              <a:extLst>
                <a:ext uri="{FF2B5EF4-FFF2-40B4-BE49-F238E27FC236}">
                  <a16:creationId xmlns:a16="http://schemas.microsoft.com/office/drawing/2014/main" id="{4A41EDA1-03AC-45EF-B4BE-4648D3716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7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2" name="Oval 299">
              <a:extLst>
                <a:ext uri="{FF2B5EF4-FFF2-40B4-BE49-F238E27FC236}">
                  <a16:creationId xmlns:a16="http://schemas.microsoft.com/office/drawing/2014/main" id="{084768FB-A91D-4664-9638-94E735F06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7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3" name="Oval 300">
              <a:extLst>
                <a:ext uri="{FF2B5EF4-FFF2-40B4-BE49-F238E27FC236}">
                  <a16:creationId xmlns:a16="http://schemas.microsoft.com/office/drawing/2014/main" id="{F50E97F7-652D-49B3-A450-E06A314B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2" y="16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4" name="Oval 301">
              <a:extLst>
                <a:ext uri="{FF2B5EF4-FFF2-40B4-BE49-F238E27FC236}">
                  <a16:creationId xmlns:a16="http://schemas.microsoft.com/office/drawing/2014/main" id="{5CCD84F2-5E02-40A0-869C-C1AB3FEF5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6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5" name="Oval 302">
              <a:extLst>
                <a:ext uri="{FF2B5EF4-FFF2-40B4-BE49-F238E27FC236}">
                  <a16:creationId xmlns:a16="http://schemas.microsoft.com/office/drawing/2014/main" id="{1BF132E4-111A-4314-8303-826901ADA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16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6" name="Oval 303">
              <a:extLst>
                <a:ext uri="{FF2B5EF4-FFF2-40B4-BE49-F238E27FC236}">
                  <a16:creationId xmlns:a16="http://schemas.microsoft.com/office/drawing/2014/main" id="{B3B03D23-1CA7-4BC7-8F44-348B0C776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16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7" name="Oval 304">
              <a:extLst>
                <a:ext uri="{FF2B5EF4-FFF2-40B4-BE49-F238E27FC236}">
                  <a16:creationId xmlns:a16="http://schemas.microsoft.com/office/drawing/2014/main" id="{363F83FC-622D-4382-B67C-79DD27194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6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8" name="Oval 305">
              <a:extLst>
                <a:ext uri="{FF2B5EF4-FFF2-40B4-BE49-F238E27FC236}">
                  <a16:creationId xmlns:a16="http://schemas.microsoft.com/office/drawing/2014/main" id="{C588C582-705A-4ACF-9CB1-0A4A423B8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6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9" name="Oval 306">
              <a:extLst>
                <a:ext uri="{FF2B5EF4-FFF2-40B4-BE49-F238E27FC236}">
                  <a16:creationId xmlns:a16="http://schemas.microsoft.com/office/drawing/2014/main" id="{D84C151D-CFC5-4D0F-8E67-5D5E775A1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1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00" name="Oval 307">
              <a:extLst>
                <a:ext uri="{FF2B5EF4-FFF2-40B4-BE49-F238E27FC236}">
                  <a16:creationId xmlns:a16="http://schemas.microsoft.com/office/drawing/2014/main" id="{4291DAC8-B7B7-44FF-9243-BB4E21E02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6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4" name="Group 308">
            <a:extLst>
              <a:ext uri="{FF2B5EF4-FFF2-40B4-BE49-F238E27FC236}">
                <a16:creationId xmlns:a16="http://schemas.microsoft.com/office/drawing/2014/main" id="{78A88144-5BD3-436E-BD81-E01C8E04F418}"/>
              </a:ext>
            </a:extLst>
          </p:cNvPr>
          <p:cNvGrpSpPr>
            <a:grpSpLocks/>
          </p:cNvGrpSpPr>
          <p:nvPr/>
        </p:nvGrpSpPr>
        <p:grpSpPr bwMode="auto">
          <a:xfrm>
            <a:off x="6064250" y="3751263"/>
            <a:ext cx="3155950" cy="2270125"/>
            <a:chOff x="1887" y="1445"/>
            <a:chExt cx="1988" cy="1430"/>
          </a:xfrm>
        </p:grpSpPr>
        <p:sp>
          <p:nvSpPr>
            <p:cNvPr id="35998" name="Freeform 309">
              <a:extLst>
                <a:ext uri="{FF2B5EF4-FFF2-40B4-BE49-F238E27FC236}">
                  <a16:creationId xmlns:a16="http://schemas.microsoft.com/office/drawing/2014/main" id="{6CDAD274-2A90-479D-BE9C-968EEECBB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790" cy="1216"/>
            </a:xfrm>
            <a:custGeom>
              <a:avLst/>
              <a:gdLst>
                <a:gd name="T0" fmla="*/ 0 w 716"/>
                <a:gd name="T1" fmla="*/ 0 h 456"/>
                <a:gd name="T2" fmla="*/ 0 w 716"/>
                <a:gd name="T3" fmla="*/ 8648 h 456"/>
                <a:gd name="T4" fmla="*/ 11188 w 716"/>
                <a:gd name="T5" fmla="*/ 0 h 456"/>
                <a:gd name="T6" fmla="*/ 0 w 716"/>
                <a:gd name="T7" fmla="*/ 0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0" y="0"/>
                  </a:moveTo>
                  <a:cubicBezTo>
                    <a:pt x="0" y="456"/>
                    <a:pt x="0" y="456"/>
                    <a:pt x="0" y="456"/>
                  </a:cubicBezTo>
                  <a:cubicBezTo>
                    <a:pt x="395" y="456"/>
                    <a:pt x="716" y="252"/>
                    <a:pt x="716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Freeform 310">
              <a:extLst>
                <a:ext uri="{FF2B5EF4-FFF2-40B4-BE49-F238E27FC236}">
                  <a16:creationId xmlns:a16="http://schemas.microsoft.com/office/drawing/2014/main" id="{90815DA8-4D88-4EE9-B31B-0D3F552C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950" cy="1387"/>
            </a:xfrm>
            <a:custGeom>
              <a:avLst/>
              <a:gdLst>
                <a:gd name="T0" fmla="*/ 0 w 780"/>
                <a:gd name="T1" fmla="*/ 8650 h 520"/>
                <a:gd name="T2" fmla="*/ 0 w 780"/>
                <a:gd name="T3" fmla="*/ 9869 h 520"/>
                <a:gd name="T4" fmla="*/ 8438 w 780"/>
                <a:gd name="T5" fmla="*/ 7156 h 520"/>
                <a:gd name="T6" fmla="*/ 12188 w 780"/>
                <a:gd name="T7" fmla="*/ 0 h 520"/>
                <a:gd name="T8" fmla="*/ 11188 w 780"/>
                <a:gd name="T9" fmla="*/ 0 h 520"/>
                <a:gd name="T10" fmla="*/ 0 w 780"/>
                <a:gd name="T11" fmla="*/ 8650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0" y="456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203" y="520"/>
                    <a:pt x="395" y="469"/>
                    <a:pt x="540" y="377"/>
                  </a:cubicBezTo>
                  <a:cubicBezTo>
                    <a:pt x="695" y="278"/>
                    <a:pt x="780" y="145"/>
                    <a:pt x="780" y="0"/>
                  </a:cubicBezTo>
                  <a:cubicBezTo>
                    <a:pt x="716" y="0"/>
                    <a:pt x="716" y="0"/>
                    <a:pt x="716" y="0"/>
                  </a:cubicBezTo>
                  <a:cubicBezTo>
                    <a:pt x="716" y="252"/>
                    <a:pt x="395" y="456"/>
                    <a:pt x="0" y="456"/>
                  </a:cubicBezTo>
                  <a:close/>
                </a:path>
              </a:pathLst>
            </a:custGeom>
            <a:solidFill>
              <a:srgbClr val="ABD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Freeform 311">
              <a:extLst>
                <a:ext uri="{FF2B5EF4-FFF2-40B4-BE49-F238E27FC236}">
                  <a16:creationId xmlns:a16="http://schemas.microsoft.com/office/drawing/2014/main" id="{ECB513AB-9995-4BA0-92DF-C1D89F278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950" cy="1387"/>
            </a:xfrm>
            <a:custGeom>
              <a:avLst/>
              <a:gdLst>
                <a:gd name="T0" fmla="*/ 125 w 780"/>
                <a:gd name="T1" fmla="*/ 9869 h 520"/>
                <a:gd name="T2" fmla="*/ 0 w 780"/>
                <a:gd name="T3" fmla="*/ 9677 h 520"/>
                <a:gd name="T4" fmla="*/ 20 w 780"/>
                <a:gd name="T5" fmla="*/ 9448 h 520"/>
                <a:gd name="T6" fmla="*/ 520 w 780"/>
                <a:gd name="T7" fmla="*/ 9434 h 520"/>
                <a:gd name="T8" fmla="*/ 1095 w 780"/>
                <a:gd name="T9" fmla="*/ 9413 h 520"/>
                <a:gd name="T10" fmla="*/ 1675 w 780"/>
                <a:gd name="T11" fmla="*/ 9336 h 520"/>
                <a:gd name="T12" fmla="*/ 2220 w 780"/>
                <a:gd name="T13" fmla="*/ 9264 h 520"/>
                <a:gd name="T14" fmla="*/ 2770 w 780"/>
                <a:gd name="T15" fmla="*/ 9184 h 520"/>
                <a:gd name="T16" fmla="*/ 3313 w 780"/>
                <a:gd name="T17" fmla="*/ 9072 h 520"/>
                <a:gd name="T18" fmla="*/ 3863 w 780"/>
                <a:gd name="T19" fmla="*/ 8935 h 520"/>
                <a:gd name="T20" fmla="*/ 4395 w 780"/>
                <a:gd name="T21" fmla="*/ 8786 h 520"/>
                <a:gd name="T22" fmla="*/ 4925 w 780"/>
                <a:gd name="T23" fmla="*/ 8615 h 520"/>
                <a:gd name="T24" fmla="*/ 5470 w 780"/>
                <a:gd name="T25" fmla="*/ 8410 h 520"/>
                <a:gd name="T26" fmla="*/ 6033 w 780"/>
                <a:gd name="T27" fmla="*/ 8181 h 520"/>
                <a:gd name="T28" fmla="*/ 6583 w 780"/>
                <a:gd name="T29" fmla="*/ 7911 h 520"/>
                <a:gd name="T30" fmla="*/ 7113 w 780"/>
                <a:gd name="T31" fmla="*/ 7591 h 520"/>
                <a:gd name="T32" fmla="*/ 7645 w 780"/>
                <a:gd name="T33" fmla="*/ 7306 h 520"/>
                <a:gd name="T34" fmla="*/ 8125 w 780"/>
                <a:gd name="T35" fmla="*/ 6943 h 520"/>
                <a:gd name="T36" fmla="*/ 8625 w 780"/>
                <a:gd name="T37" fmla="*/ 6567 h 520"/>
                <a:gd name="T38" fmla="*/ 9083 w 780"/>
                <a:gd name="T39" fmla="*/ 6204 h 520"/>
                <a:gd name="T40" fmla="*/ 9188 w 780"/>
                <a:gd name="T41" fmla="*/ 6191 h 520"/>
                <a:gd name="T42" fmla="*/ 9595 w 780"/>
                <a:gd name="T43" fmla="*/ 5769 h 520"/>
                <a:gd name="T44" fmla="*/ 9958 w 780"/>
                <a:gd name="T45" fmla="*/ 5313 h 520"/>
                <a:gd name="T46" fmla="*/ 10020 w 780"/>
                <a:gd name="T47" fmla="*/ 5223 h 520"/>
                <a:gd name="T48" fmla="*/ 10488 w 780"/>
                <a:gd name="T49" fmla="*/ 4817 h 520"/>
                <a:gd name="T50" fmla="*/ 10800 w 780"/>
                <a:gd name="T51" fmla="*/ 4177 h 520"/>
                <a:gd name="T52" fmla="*/ 10833 w 780"/>
                <a:gd name="T53" fmla="*/ 3964 h 520"/>
                <a:gd name="T54" fmla="*/ 11238 w 780"/>
                <a:gd name="T55" fmla="*/ 3550 h 520"/>
                <a:gd name="T56" fmla="*/ 11488 w 780"/>
                <a:gd name="T57" fmla="*/ 2846 h 520"/>
                <a:gd name="T58" fmla="*/ 11708 w 780"/>
                <a:gd name="T59" fmla="*/ 2185 h 520"/>
                <a:gd name="T60" fmla="*/ 11845 w 780"/>
                <a:gd name="T61" fmla="*/ 1480 h 520"/>
                <a:gd name="T62" fmla="*/ 11938 w 780"/>
                <a:gd name="T63" fmla="*/ 798 h 520"/>
                <a:gd name="T64" fmla="*/ 11988 w 780"/>
                <a:gd name="T65" fmla="*/ 115 h 520"/>
                <a:gd name="T66" fmla="*/ 11938 w 780"/>
                <a:gd name="T67" fmla="*/ 0 h 520"/>
                <a:gd name="T68" fmla="*/ 8438 w 780"/>
                <a:gd name="T69" fmla="*/ 7156 h 5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20">
                  <a:moveTo>
                    <a:pt x="540" y="377"/>
                  </a:moveTo>
                  <a:cubicBezTo>
                    <a:pt x="397" y="468"/>
                    <a:pt x="208" y="519"/>
                    <a:pt x="8" y="520"/>
                  </a:cubicBezTo>
                  <a:cubicBezTo>
                    <a:pt x="8" y="520"/>
                    <a:pt x="8" y="520"/>
                    <a:pt x="8" y="520"/>
                  </a:cubicBezTo>
                  <a:cubicBezTo>
                    <a:pt x="8" y="515"/>
                    <a:pt x="4" y="511"/>
                    <a:pt x="0" y="510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8"/>
                    <a:pt x="1" y="498"/>
                  </a:cubicBezTo>
                  <a:cubicBezTo>
                    <a:pt x="6" y="499"/>
                    <a:pt x="11" y="502"/>
                    <a:pt x="15" y="506"/>
                  </a:cubicBezTo>
                  <a:cubicBezTo>
                    <a:pt x="19" y="501"/>
                    <a:pt x="26" y="497"/>
                    <a:pt x="33" y="497"/>
                  </a:cubicBezTo>
                  <a:cubicBezTo>
                    <a:pt x="40" y="497"/>
                    <a:pt x="47" y="500"/>
                    <a:pt x="51" y="506"/>
                  </a:cubicBezTo>
                  <a:cubicBezTo>
                    <a:pt x="55" y="500"/>
                    <a:pt x="62" y="496"/>
                    <a:pt x="70" y="496"/>
                  </a:cubicBezTo>
                  <a:cubicBezTo>
                    <a:pt x="77" y="496"/>
                    <a:pt x="83" y="499"/>
                    <a:pt x="87" y="504"/>
                  </a:cubicBezTo>
                  <a:cubicBezTo>
                    <a:pt x="91" y="497"/>
                    <a:pt x="98" y="492"/>
                    <a:pt x="107" y="492"/>
                  </a:cubicBezTo>
                  <a:cubicBezTo>
                    <a:pt x="113" y="492"/>
                    <a:pt x="119" y="495"/>
                    <a:pt x="123" y="499"/>
                  </a:cubicBezTo>
                  <a:cubicBezTo>
                    <a:pt x="127" y="492"/>
                    <a:pt x="134" y="488"/>
                    <a:pt x="142" y="488"/>
                  </a:cubicBezTo>
                  <a:cubicBezTo>
                    <a:pt x="148" y="488"/>
                    <a:pt x="154" y="490"/>
                    <a:pt x="158" y="494"/>
                  </a:cubicBezTo>
                  <a:cubicBezTo>
                    <a:pt x="162" y="488"/>
                    <a:pt x="169" y="484"/>
                    <a:pt x="177" y="484"/>
                  </a:cubicBezTo>
                  <a:cubicBezTo>
                    <a:pt x="183" y="484"/>
                    <a:pt x="188" y="486"/>
                    <a:pt x="192" y="490"/>
                  </a:cubicBezTo>
                  <a:cubicBezTo>
                    <a:pt x="196" y="483"/>
                    <a:pt x="204" y="478"/>
                    <a:pt x="212" y="478"/>
                  </a:cubicBezTo>
                  <a:cubicBezTo>
                    <a:pt x="218" y="478"/>
                    <a:pt x="223" y="480"/>
                    <a:pt x="227" y="483"/>
                  </a:cubicBezTo>
                  <a:cubicBezTo>
                    <a:pt x="230" y="476"/>
                    <a:pt x="238" y="471"/>
                    <a:pt x="247" y="471"/>
                  </a:cubicBezTo>
                  <a:cubicBezTo>
                    <a:pt x="252" y="471"/>
                    <a:pt x="257" y="473"/>
                    <a:pt x="261" y="476"/>
                  </a:cubicBezTo>
                  <a:cubicBezTo>
                    <a:pt x="264" y="468"/>
                    <a:pt x="272" y="463"/>
                    <a:pt x="281" y="463"/>
                  </a:cubicBezTo>
                  <a:cubicBezTo>
                    <a:pt x="286" y="463"/>
                    <a:pt x="291" y="465"/>
                    <a:pt x="295" y="468"/>
                  </a:cubicBezTo>
                  <a:cubicBezTo>
                    <a:pt x="298" y="460"/>
                    <a:pt x="306" y="454"/>
                    <a:pt x="315" y="454"/>
                  </a:cubicBezTo>
                  <a:cubicBezTo>
                    <a:pt x="320" y="454"/>
                    <a:pt x="325" y="456"/>
                    <a:pt x="329" y="459"/>
                  </a:cubicBezTo>
                  <a:cubicBezTo>
                    <a:pt x="332" y="450"/>
                    <a:pt x="340" y="443"/>
                    <a:pt x="350" y="443"/>
                  </a:cubicBezTo>
                  <a:cubicBezTo>
                    <a:pt x="355" y="443"/>
                    <a:pt x="360" y="445"/>
                    <a:pt x="364" y="448"/>
                  </a:cubicBezTo>
                  <a:cubicBezTo>
                    <a:pt x="366" y="438"/>
                    <a:pt x="375" y="431"/>
                    <a:pt x="386" y="431"/>
                  </a:cubicBezTo>
                  <a:cubicBezTo>
                    <a:pt x="391" y="431"/>
                    <a:pt x="395" y="432"/>
                    <a:pt x="399" y="435"/>
                  </a:cubicBezTo>
                  <a:cubicBezTo>
                    <a:pt x="401" y="424"/>
                    <a:pt x="410" y="417"/>
                    <a:pt x="421" y="417"/>
                  </a:cubicBezTo>
                  <a:cubicBezTo>
                    <a:pt x="425" y="417"/>
                    <a:pt x="429" y="418"/>
                    <a:pt x="433" y="420"/>
                  </a:cubicBezTo>
                  <a:cubicBezTo>
                    <a:pt x="434" y="409"/>
                    <a:pt x="443" y="400"/>
                    <a:pt x="455" y="400"/>
                  </a:cubicBezTo>
                  <a:cubicBezTo>
                    <a:pt x="459" y="400"/>
                    <a:pt x="463" y="401"/>
                    <a:pt x="467" y="404"/>
                  </a:cubicBezTo>
                  <a:cubicBezTo>
                    <a:pt x="469" y="393"/>
                    <a:pt x="478" y="385"/>
                    <a:pt x="489" y="385"/>
                  </a:cubicBezTo>
                  <a:cubicBezTo>
                    <a:pt x="492" y="385"/>
                    <a:pt x="495" y="385"/>
                    <a:pt x="497" y="386"/>
                  </a:cubicBezTo>
                  <a:cubicBezTo>
                    <a:pt x="499" y="375"/>
                    <a:pt x="508" y="366"/>
                    <a:pt x="520" y="366"/>
                  </a:cubicBezTo>
                  <a:cubicBezTo>
                    <a:pt x="523" y="366"/>
                    <a:pt x="527" y="367"/>
                    <a:pt x="529" y="369"/>
                  </a:cubicBezTo>
                  <a:cubicBezTo>
                    <a:pt x="530" y="356"/>
                    <a:pt x="540" y="346"/>
                    <a:pt x="552" y="346"/>
                  </a:cubicBezTo>
                  <a:cubicBezTo>
                    <a:pt x="554" y="346"/>
                    <a:pt x="557" y="347"/>
                    <a:pt x="559" y="347"/>
                  </a:cubicBezTo>
                  <a:cubicBezTo>
                    <a:pt x="560" y="336"/>
                    <a:pt x="569" y="327"/>
                    <a:pt x="581" y="327"/>
                  </a:cubicBezTo>
                  <a:cubicBezTo>
                    <a:pt x="584" y="327"/>
                    <a:pt x="586" y="327"/>
                    <a:pt x="588" y="328"/>
                  </a:cubicBezTo>
                  <a:cubicBezTo>
                    <a:pt x="588" y="327"/>
                    <a:pt x="588" y="326"/>
                    <a:pt x="588" y="326"/>
                  </a:cubicBezTo>
                  <a:cubicBezTo>
                    <a:pt x="588" y="313"/>
                    <a:pt x="598" y="303"/>
                    <a:pt x="610" y="303"/>
                  </a:cubicBezTo>
                  <a:cubicBezTo>
                    <a:pt x="612" y="303"/>
                    <a:pt x="613" y="304"/>
                    <a:pt x="614" y="304"/>
                  </a:cubicBezTo>
                  <a:cubicBezTo>
                    <a:pt x="614" y="303"/>
                    <a:pt x="614" y="303"/>
                    <a:pt x="614" y="303"/>
                  </a:cubicBezTo>
                  <a:cubicBezTo>
                    <a:pt x="614" y="290"/>
                    <a:pt x="624" y="280"/>
                    <a:pt x="637" y="280"/>
                  </a:cubicBezTo>
                  <a:cubicBezTo>
                    <a:pt x="639" y="280"/>
                    <a:pt x="640" y="280"/>
                    <a:pt x="642" y="280"/>
                  </a:cubicBezTo>
                  <a:cubicBezTo>
                    <a:pt x="641" y="279"/>
                    <a:pt x="641" y="277"/>
                    <a:pt x="641" y="275"/>
                  </a:cubicBezTo>
                  <a:cubicBezTo>
                    <a:pt x="641" y="263"/>
                    <a:pt x="651" y="253"/>
                    <a:pt x="663" y="253"/>
                  </a:cubicBezTo>
                  <a:cubicBezTo>
                    <a:pt x="666" y="253"/>
                    <a:pt x="669" y="253"/>
                    <a:pt x="671" y="254"/>
                  </a:cubicBezTo>
                  <a:cubicBezTo>
                    <a:pt x="669" y="251"/>
                    <a:pt x="668" y="247"/>
                    <a:pt x="668" y="243"/>
                  </a:cubicBezTo>
                  <a:cubicBezTo>
                    <a:pt x="668" y="231"/>
                    <a:pt x="678" y="220"/>
                    <a:pt x="691" y="220"/>
                  </a:cubicBezTo>
                  <a:cubicBezTo>
                    <a:pt x="693" y="220"/>
                    <a:pt x="695" y="221"/>
                    <a:pt x="697" y="221"/>
                  </a:cubicBezTo>
                  <a:cubicBezTo>
                    <a:pt x="695" y="218"/>
                    <a:pt x="693" y="214"/>
                    <a:pt x="693" y="209"/>
                  </a:cubicBezTo>
                  <a:cubicBezTo>
                    <a:pt x="693" y="197"/>
                    <a:pt x="703" y="187"/>
                    <a:pt x="716" y="187"/>
                  </a:cubicBezTo>
                  <a:cubicBezTo>
                    <a:pt x="717" y="187"/>
                    <a:pt x="718" y="187"/>
                    <a:pt x="719" y="187"/>
                  </a:cubicBezTo>
                  <a:cubicBezTo>
                    <a:pt x="716" y="183"/>
                    <a:pt x="714" y="178"/>
                    <a:pt x="714" y="173"/>
                  </a:cubicBezTo>
                  <a:cubicBezTo>
                    <a:pt x="714" y="161"/>
                    <a:pt x="723" y="151"/>
                    <a:pt x="735" y="150"/>
                  </a:cubicBezTo>
                  <a:cubicBezTo>
                    <a:pt x="732" y="147"/>
                    <a:pt x="731" y="142"/>
                    <a:pt x="731" y="137"/>
                  </a:cubicBezTo>
                  <a:cubicBezTo>
                    <a:pt x="731" y="126"/>
                    <a:pt x="739" y="117"/>
                    <a:pt x="749" y="115"/>
                  </a:cubicBezTo>
                  <a:cubicBezTo>
                    <a:pt x="745" y="111"/>
                    <a:pt x="743" y="106"/>
                    <a:pt x="743" y="100"/>
                  </a:cubicBezTo>
                  <a:cubicBezTo>
                    <a:pt x="743" y="90"/>
                    <a:pt x="749" y="81"/>
                    <a:pt x="758" y="78"/>
                  </a:cubicBezTo>
                  <a:cubicBezTo>
                    <a:pt x="754" y="74"/>
                    <a:pt x="752" y="69"/>
                    <a:pt x="752" y="62"/>
                  </a:cubicBezTo>
                  <a:cubicBezTo>
                    <a:pt x="752" y="54"/>
                    <a:pt x="757" y="46"/>
                    <a:pt x="764" y="42"/>
                  </a:cubicBezTo>
                  <a:cubicBezTo>
                    <a:pt x="759" y="38"/>
                    <a:pt x="756" y="32"/>
                    <a:pt x="756" y="25"/>
                  </a:cubicBezTo>
                  <a:cubicBezTo>
                    <a:pt x="756" y="17"/>
                    <a:pt x="761" y="10"/>
                    <a:pt x="767" y="6"/>
                  </a:cubicBezTo>
                  <a:cubicBezTo>
                    <a:pt x="767" y="5"/>
                    <a:pt x="766" y="5"/>
                    <a:pt x="766" y="5"/>
                  </a:cubicBezTo>
                  <a:cubicBezTo>
                    <a:pt x="764" y="4"/>
                    <a:pt x="764" y="2"/>
                    <a:pt x="764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80" y="145"/>
                    <a:pt x="695" y="278"/>
                    <a:pt x="540" y="377"/>
                  </a:cubicBezTo>
                  <a:close/>
                </a:path>
              </a:pathLst>
            </a:custGeom>
            <a:solidFill>
              <a:srgbClr val="54A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Freeform 312">
              <a:extLst>
                <a:ext uri="{FF2B5EF4-FFF2-40B4-BE49-F238E27FC236}">
                  <a16:creationId xmlns:a16="http://schemas.microsoft.com/office/drawing/2014/main" id="{B3658486-7E8B-4DB0-B390-7289A97E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843" cy="1275"/>
            </a:xfrm>
            <a:custGeom>
              <a:avLst/>
              <a:gdLst>
                <a:gd name="T0" fmla="*/ 2626 w 737"/>
                <a:gd name="T1" fmla="*/ 7989 h 478"/>
                <a:gd name="T2" fmla="*/ 3146 w 737"/>
                <a:gd name="T3" fmla="*/ 7898 h 478"/>
                <a:gd name="T4" fmla="*/ 3658 w 737"/>
                <a:gd name="T5" fmla="*/ 7762 h 478"/>
                <a:gd name="T6" fmla="*/ 4159 w 737"/>
                <a:gd name="T7" fmla="*/ 7626 h 478"/>
                <a:gd name="T8" fmla="*/ 4679 w 737"/>
                <a:gd name="T9" fmla="*/ 7455 h 478"/>
                <a:gd name="T10" fmla="*/ 5179 w 737"/>
                <a:gd name="T11" fmla="*/ 7271 h 478"/>
                <a:gd name="T12" fmla="*/ 5679 w 737"/>
                <a:gd name="T13" fmla="*/ 7045 h 478"/>
                <a:gd name="T14" fmla="*/ 6159 w 737"/>
                <a:gd name="T15" fmla="*/ 6815 h 478"/>
                <a:gd name="T16" fmla="*/ 6647 w 737"/>
                <a:gd name="T17" fmla="*/ 6546 h 478"/>
                <a:gd name="T18" fmla="*/ 7117 w 737"/>
                <a:gd name="T19" fmla="*/ 6260 h 478"/>
                <a:gd name="T20" fmla="*/ 7585 w 737"/>
                <a:gd name="T21" fmla="*/ 5962 h 478"/>
                <a:gd name="T22" fmla="*/ 8022 w 737"/>
                <a:gd name="T23" fmla="*/ 5620 h 478"/>
                <a:gd name="T24" fmla="*/ 8460 w 737"/>
                <a:gd name="T25" fmla="*/ 5257 h 478"/>
                <a:gd name="T26" fmla="*/ 8867 w 737"/>
                <a:gd name="T27" fmla="*/ 4881 h 478"/>
                <a:gd name="T28" fmla="*/ 8930 w 737"/>
                <a:gd name="T29" fmla="*/ 4860 h 478"/>
                <a:gd name="T30" fmla="*/ 9305 w 737"/>
                <a:gd name="T31" fmla="*/ 4438 h 478"/>
                <a:gd name="T32" fmla="*/ 9630 w 737"/>
                <a:gd name="T33" fmla="*/ 3985 h 478"/>
                <a:gd name="T34" fmla="*/ 9650 w 737"/>
                <a:gd name="T35" fmla="*/ 3926 h 478"/>
                <a:gd name="T36" fmla="*/ 9963 w 737"/>
                <a:gd name="T37" fmla="*/ 3393 h 478"/>
                <a:gd name="T38" fmla="*/ 10225 w 737"/>
                <a:gd name="T39" fmla="*/ 2867 h 478"/>
                <a:gd name="T40" fmla="*/ 10463 w 737"/>
                <a:gd name="T41" fmla="*/ 2278 h 478"/>
                <a:gd name="T42" fmla="*/ 10650 w 737"/>
                <a:gd name="T43" fmla="*/ 1672 h 478"/>
                <a:gd name="T44" fmla="*/ 10775 w 737"/>
                <a:gd name="T45" fmla="*/ 1046 h 478"/>
                <a:gd name="T46" fmla="*/ 10838 w 737"/>
                <a:gd name="T47" fmla="*/ 419 h 478"/>
                <a:gd name="T48" fmla="*/ 10963 w 737"/>
                <a:gd name="T49" fmla="*/ 0 h 478"/>
                <a:gd name="T50" fmla="*/ 11401 w 737"/>
                <a:gd name="T51" fmla="*/ 93 h 478"/>
                <a:gd name="T52" fmla="*/ 11351 w 737"/>
                <a:gd name="T53" fmla="*/ 760 h 478"/>
                <a:gd name="T54" fmla="*/ 11256 w 737"/>
                <a:gd name="T55" fmla="*/ 1422 h 478"/>
                <a:gd name="T56" fmla="*/ 11088 w 737"/>
                <a:gd name="T57" fmla="*/ 2070 h 478"/>
                <a:gd name="T58" fmla="*/ 10880 w 737"/>
                <a:gd name="T59" fmla="*/ 2675 h 478"/>
                <a:gd name="T60" fmla="*/ 10618 w 737"/>
                <a:gd name="T61" fmla="*/ 3265 h 478"/>
                <a:gd name="T62" fmla="*/ 10305 w 737"/>
                <a:gd name="T63" fmla="*/ 3814 h 478"/>
                <a:gd name="T64" fmla="*/ 9975 w 737"/>
                <a:gd name="T65" fmla="*/ 4326 h 478"/>
                <a:gd name="T66" fmla="*/ 9975 w 737"/>
                <a:gd name="T67" fmla="*/ 4404 h 478"/>
                <a:gd name="T68" fmla="*/ 9600 w 737"/>
                <a:gd name="T69" fmla="*/ 4823 h 478"/>
                <a:gd name="T70" fmla="*/ 9275 w 737"/>
                <a:gd name="T71" fmla="*/ 5279 h 478"/>
                <a:gd name="T72" fmla="*/ 9210 w 737"/>
                <a:gd name="T73" fmla="*/ 5279 h 478"/>
                <a:gd name="T74" fmla="*/ 8785 w 737"/>
                <a:gd name="T75" fmla="*/ 5692 h 478"/>
                <a:gd name="T76" fmla="*/ 8367 w 737"/>
                <a:gd name="T77" fmla="*/ 6076 h 478"/>
                <a:gd name="T78" fmla="*/ 7910 w 737"/>
                <a:gd name="T79" fmla="*/ 6431 h 478"/>
                <a:gd name="T80" fmla="*/ 7442 w 737"/>
                <a:gd name="T81" fmla="*/ 6759 h 478"/>
                <a:gd name="T82" fmla="*/ 6972 w 737"/>
                <a:gd name="T83" fmla="*/ 7058 h 478"/>
                <a:gd name="T84" fmla="*/ 6492 w 737"/>
                <a:gd name="T85" fmla="*/ 7343 h 478"/>
                <a:gd name="T86" fmla="*/ 5992 w 737"/>
                <a:gd name="T87" fmla="*/ 7591 h 478"/>
                <a:gd name="T88" fmla="*/ 5491 w 737"/>
                <a:gd name="T89" fmla="*/ 7818 h 478"/>
                <a:gd name="T90" fmla="*/ 4991 w 737"/>
                <a:gd name="T91" fmla="*/ 8026 h 478"/>
                <a:gd name="T92" fmla="*/ 4471 w 737"/>
                <a:gd name="T93" fmla="*/ 8197 h 478"/>
                <a:gd name="T94" fmla="*/ 3959 w 737"/>
                <a:gd name="T95" fmla="*/ 8368 h 478"/>
                <a:gd name="T96" fmla="*/ 3438 w 737"/>
                <a:gd name="T97" fmla="*/ 8504 h 478"/>
                <a:gd name="T98" fmla="*/ 2908 w 737"/>
                <a:gd name="T99" fmla="*/ 8616 h 478"/>
                <a:gd name="T100" fmla="*/ 2396 w 737"/>
                <a:gd name="T101" fmla="*/ 8709 h 478"/>
                <a:gd name="T102" fmla="*/ 1863 w 737"/>
                <a:gd name="T103" fmla="*/ 8808 h 478"/>
                <a:gd name="T104" fmla="*/ 1333 w 737"/>
                <a:gd name="T105" fmla="*/ 8866 h 478"/>
                <a:gd name="T106" fmla="*/ 800 w 737"/>
                <a:gd name="T107" fmla="*/ 8880 h 478"/>
                <a:gd name="T108" fmla="*/ 270 w 737"/>
                <a:gd name="T109" fmla="*/ 8922 h 478"/>
                <a:gd name="T110" fmla="*/ 0 w 737"/>
                <a:gd name="T111" fmla="*/ 9072 h 478"/>
                <a:gd name="T112" fmla="*/ 0 w 737"/>
                <a:gd name="T113" fmla="*/ 8845 h 478"/>
                <a:gd name="T114" fmla="*/ 0 w 737"/>
                <a:gd name="T115" fmla="*/ 8466 h 478"/>
                <a:gd name="T116" fmla="*/ 0 w 737"/>
                <a:gd name="T117" fmla="*/ 8239 h 478"/>
                <a:gd name="T118" fmla="*/ 520 w 737"/>
                <a:gd name="T119" fmla="*/ 8239 h 478"/>
                <a:gd name="T120" fmla="*/ 1050 w 737"/>
                <a:gd name="T121" fmla="*/ 8197 h 478"/>
                <a:gd name="T122" fmla="*/ 1583 w 737"/>
                <a:gd name="T123" fmla="*/ 8159 h 478"/>
                <a:gd name="T124" fmla="*/ 2096 w 737"/>
                <a:gd name="T125" fmla="*/ 8082 h 4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8">
                  <a:moveTo>
                    <a:pt x="149" y="432"/>
                  </a:moveTo>
                  <a:cubicBezTo>
                    <a:pt x="153" y="426"/>
                    <a:pt x="160" y="421"/>
                    <a:pt x="168" y="421"/>
                  </a:cubicBezTo>
                  <a:cubicBezTo>
                    <a:pt x="173" y="421"/>
                    <a:pt x="178" y="423"/>
                    <a:pt x="182" y="427"/>
                  </a:cubicBezTo>
                  <a:cubicBezTo>
                    <a:pt x="186" y="420"/>
                    <a:pt x="193" y="416"/>
                    <a:pt x="201" y="416"/>
                  </a:cubicBezTo>
                  <a:cubicBezTo>
                    <a:pt x="206" y="416"/>
                    <a:pt x="211" y="418"/>
                    <a:pt x="214" y="421"/>
                  </a:cubicBezTo>
                  <a:cubicBezTo>
                    <a:pt x="218" y="414"/>
                    <a:pt x="225" y="409"/>
                    <a:pt x="234" y="409"/>
                  </a:cubicBezTo>
                  <a:cubicBezTo>
                    <a:pt x="238" y="409"/>
                    <a:pt x="243" y="411"/>
                    <a:pt x="246" y="414"/>
                  </a:cubicBezTo>
                  <a:cubicBezTo>
                    <a:pt x="250" y="407"/>
                    <a:pt x="257" y="402"/>
                    <a:pt x="266" y="402"/>
                  </a:cubicBezTo>
                  <a:cubicBezTo>
                    <a:pt x="271" y="402"/>
                    <a:pt x="275" y="403"/>
                    <a:pt x="279" y="406"/>
                  </a:cubicBezTo>
                  <a:cubicBezTo>
                    <a:pt x="282" y="398"/>
                    <a:pt x="290" y="393"/>
                    <a:pt x="299" y="393"/>
                  </a:cubicBezTo>
                  <a:cubicBezTo>
                    <a:pt x="303" y="393"/>
                    <a:pt x="307" y="394"/>
                    <a:pt x="311" y="397"/>
                  </a:cubicBezTo>
                  <a:cubicBezTo>
                    <a:pt x="314" y="388"/>
                    <a:pt x="322" y="383"/>
                    <a:pt x="331" y="383"/>
                  </a:cubicBezTo>
                  <a:cubicBezTo>
                    <a:pt x="335" y="383"/>
                    <a:pt x="339" y="384"/>
                    <a:pt x="342" y="386"/>
                  </a:cubicBezTo>
                  <a:cubicBezTo>
                    <a:pt x="345" y="377"/>
                    <a:pt x="353" y="371"/>
                    <a:pt x="363" y="371"/>
                  </a:cubicBezTo>
                  <a:cubicBezTo>
                    <a:pt x="366" y="371"/>
                    <a:pt x="370" y="373"/>
                    <a:pt x="373" y="374"/>
                  </a:cubicBezTo>
                  <a:cubicBezTo>
                    <a:pt x="376" y="366"/>
                    <a:pt x="384" y="359"/>
                    <a:pt x="394" y="359"/>
                  </a:cubicBezTo>
                  <a:cubicBezTo>
                    <a:pt x="398" y="359"/>
                    <a:pt x="401" y="360"/>
                    <a:pt x="404" y="361"/>
                  </a:cubicBezTo>
                  <a:cubicBezTo>
                    <a:pt x="406" y="352"/>
                    <a:pt x="415" y="345"/>
                    <a:pt x="425" y="345"/>
                  </a:cubicBezTo>
                  <a:cubicBezTo>
                    <a:pt x="428" y="345"/>
                    <a:pt x="431" y="346"/>
                    <a:pt x="434" y="347"/>
                  </a:cubicBezTo>
                  <a:cubicBezTo>
                    <a:pt x="436" y="338"/>
                    <a:pt x="445" y="330"/>
                    <a:pt x="455" y="330"/>
                  </a:cubicBezTo>
                  <a:cubicBezTo>
                    <a:pt x="458" y="330"/>
                    <a:pt x="461" y="331"/>
                    <a:pt x="463" y="332"/>
                  </a:cubicBezTo>
                  <a:cubicBezTo>
                    <a:pt x="465" y="322"/>
                    <a:pt x="474" y="314"/>
                    <a:pt x="485" y="314"/>
                  </a:cubicBezTo>
                  <a:cubicBezTo>
                    <a:pt x="487" y="314"/>
                    <a:pt x="489" y="314"/>
                    <a:pt x="491" y="315"/>
                  </a:cubicBezTo>
                  <a:cubicBezTo>
                    <a:pt x="493" y="305"/>
                    <a:pt x="502" y="296"/>
                    <a:pt x="513" y="296"/>
                  </a:cubicBezTo>
                  <a:cubicBezTo>
                    <a:pt x="515" y="296"/>
                    <a:pt x="517" y="297"/>
                    <a:pt x="519" y="297"/>
                  </a:cubicBezTo>
                  <a:cubicBezTo>
                    <a:pt x="520" y="286"/>
                    <a:pt x="529" y="277"/>
                    <a:pt x="541" y="277"/>
                  </a:cubicBezTo>
                  <a:cubicBezTo>
                    <a:pt x="542" y="277"/>
                    <a:pt x="544" y="277"/>
                    <a:pt x="546" y="278"/>
                  </a:cubicBezTo>
                  <a:cubicBezTo>
                    <a:pt x="546" y="266"/>
                    <a:pt x="555" y="257"/>
                    <a:pt x="567" y="257"/>
                  </a:cubicBezTo>
                  <a:cubicBezTo>
                    <a:pt x="569" y="257"/>
                    <a:pt x="570" y="257"/>
                    <a:pt x="571" y="257"/>
                  </a:cubicBezTo>
                  <a:cubicBezTo>
                    <a:pt x="571" y="257"/>
                    <a:pt x="571" y="256"/>
                    <a:pt x="571" y="256"/>
                  </a:cubicBezTo>
                  <a:cubicBezTo>
                    <a:pt x="571" y="244"/>
                    <a:pt x="581" y="234"/>
                    <a:pt x="593" y="234"/>
                  </a:cubicBezTo>
                  <a:cubicBezTo>
                    <a:pt x="593" y="234"/>
                    <a:pt x="594" y="234"/>
                    <a:pt x="595" y="234"/>
                  </a:cubicBezTo>
                  <a:cubicBezTo>
                    <a:pt x="595" y="234"/>
                    <a:pt x="595" y="233"/>
                    <a:pt x="595" y="232"/>
                  </a:cubicBezTo>
                  <a:cubicBezTo>
                    <a:pt x="595" y="220"/>
                    <a:pt x="604" y="210"/>
                    <a:pt x="616" y="210"/>
                  </a:cubicBezTo>
                  <a:cubicBezTo>
                    <a:pt x="617" y="210"/>
                    <a:pt x="617" y="210"/>
                    <a:pt x="617" y="210"/>
                  </a:cubicBezTo>
                  <a:cubicBezTo>
                    <a:pt x="617" y="209"/>
                    <a:pt x="617" y="208"/>
                    <a:pt x="617" y="207"/>
                  </a:cubicBezTo>
                  <a:cubicBezTo>
                    <a:pt x="617" y="195"/>
                    <a:pt x="626" y="185"/>
                    <a:pt x="637" y="185"/>
                  </a:cubicBezTo>
                  <a:cubicBezTo>
                    <a:pt x="637" y="183"/>
                    <a:pt x="637" y="181"/>
                    <a:pt x="637" y="179"/>
                  </a:cubicBezTo>
                  <a:cubicBezTo>
                    <a:pt x="637" y="168"/>
                    <a:pt x="645" y="159"/>
                    <a:pt x="655" y="158"/>
                  </a:cubicBezTo>
                  <a:cubicBezTo>
                    <a:pt x="655" y="155"/>
                    <a:pt x="654" y="153"/>
                    <a:pt x="654" y="151"/>
                  </a:cubicBezTo>
                  <a:cubicBezTo>
                    <a:pt x="654" y="140"/>
                    <a:pt x="661" y="132"/>
                    <a:pt x="671" y="129"/>
                  </a:cubicBezTo>
                  <a:cubicBezTo>
                    <a:pt x="670" y="127"/>
                    <a:pt x="669" y="124"/>
                    <a:pt x="669" y="120"/>
                  </a:cubicBezTo>
                  <a:cubicBezTo>
                    <a:pt x="669" y="111"/>
                    <a:pt x="675" y="102"/>
                    <a:pt x="684" y="100"/>
                  </a:cubicBezTo>
                  <a:cubicBezTo>
                    <a:pt x="682" y="96"/>
                    <a:pt x="681" y="92"/>
                    <a:pt x="681" y="88"/>
                  </a:cubicBezTo>
                  <a:cubicBezTo>
                    <a:pt x="681" y="79"/>
                    <a:pt x="686" y="72"/>
                    <a:pt x="693" y="68"/>
                  </a:cubicBezTo>
                  <a:cubicBezTo>
                    <a:pt x="690" y="65"/>
                    <a:pt x="689" y="60"/>
                    <a:pt x="689" y="55"/>
                  </a:cubicBezTo>
                  <a:cubicBezTo>
                    <a:pt x="689" y="47"/>
                    <a:pt x="693" y="41"/>
                    <a:pt x="699" y="37"/>
                  </a:cubicBezTo>
                  <a:cubicBezTo>
                    <a:pt x="695" y="33"/>
                    <a:pt x="693" y="27"/>
                    <a:pt x="693" y="22"/>
                  </a:cubicBezTo>
                  <a:cubicBezTo>
                    <a:pt x="693" y="14"/>
                    <a:pt x="697" y="8"/>
                    <a:pt x="702" y="4"/>
                  </a:cubicBezTo>
                  <a:cubicBezTo>
                    <a:pt x="702" y="3"/>
                    <a:pt x="701" y="2"/>
                    <a:pt x="701" y="0"/>
                  </a:cubicBezTo>
                  <a:cubicBezTo>
                    <a:pt x="731" y="0"/>
                    <a:pt x="731" y="0"/>
                    <a:pt x="731" y="0"/>
                  </a:cubicBezTo>
                  <a:cubicBezTo>
                    <a:pt x="731" y="2"/>
                    <a:pt x="730" y="4"/>
                    <a:pt x="729" y="5"/>
                  </a:cubicBezTo>
                  <a:cubicBezTo>
                    <a:pt x="734" y="9"/>
                    <a:pt x="737" y="15"/>
                    <a:pt x="737" y="22"/>
                  </a:cubicBezTo>
                  <a:cubicBezTo>
                    <a:pt x="737" y="30"/>
                    <a:pt x="732" y="36"/>
                    <a:pt x="726" y="40"/>
                  </a:cubicBezTo>
                  <a:cubicBezTo>
                    <a:pt x="730" y="44"/>
                    <a:pt x="732" y="50"/>
                    <a:pt x="732" y="55"/>
                  </a:cubicBezTo>
                  <a:cubicBezTo>
                    <a:pt x="732" y="64"/>
                    <a:pt x="727" y="71"/>
                    <a:pt x="720" y="75"/>
                  </a:cubicBezTo>
                  <a:cubicBezTo>
                    <a:pt x="723" y="79"/>
                    <a:pt x="724" y="83"/>
                    <a:pt x="724" y="88"/>
                  </a:cubicBezTo>
                  <a:cubicBezTo>
                    <a:pt x="724" y="98"/>
                    <a:pt x="718" y="106"/>
                    <a:pt x="709" y="109"/>
                  </a:cubicBezTo>
                  <a:cubicBezTo>
                    <a:pt x="711" y="112"/>
                    <a:pt x="713" y="116"/>
                    <a:pt x="713" y="120"/>
                  </a:cubicBezTo>
                  <a:cubicBezTo>
                    <a:pt x="713" y="131"/>
                    <a:pt x="705" y="139"/>
                    <a:pt x="696" y="141"/>
                  </a:cubicBezTo>
                  <a:cubicBezTo>
                    <a:pt x="697" y="144"/>
                    <a:pt x="698" y="147"/>
                    <a:pt x="698" y="151"/>
                  </a:cubicBezTo>
                  <a:cubicBezTo>
                    <a:pt x="698" y="162"/>
                    <a:pt x="690" y="171"/>
                    <a:pt x="679" y="172"/>
                  </a:cubicBezTo>
                  <a:cubicBezTo>
                    <a:pt x="680" y="174"/>
                    <a:pt x="680" y="177"/>
                    <a:pt x="680" y="179"/>
                  </a:cubicBezTo>
                  <a:cubicBezTo>
                    <a:pt x="680" y="191"/>
                    <a:pt x="671" y="200"/>
                    <a:pt x="659" y="201"/>
                  </a:cubicBezTo>
                  <a:cubicBezTo>
                    <a:pt x="660" y="203"/>
                    <a:pt x="660" y="205"/>
                    <a:pt x="660" y="207"/>
                  </a:cubicBezTo>
                  <a:cubicBezTo>
                    <a:pt x="660" y="219"/>
                    <a:pt x="650" y="228"/>
                    <a:pt x="638" y="228"/>
                  </a:cubicBezTo>
                  <a:cubicBezTo>
                    <a:pt x="638" y="228"/>
                    <a:pt x="638" y="228"/>
                    <a:pt x="638" y="228"/>
                  </a:cubicBezTo>
                  <a:cubicBezTo>
                    <a:pt x="638" y="230"/>
                    <a:pt x="638" y="231"/>
                    <a:pt x="638" y="232"/>
                  </a:cubicBezTo>
                  <a:cubicBezTo>
                    <a:pt x="638" y="244"/>
                    <a:pt x="628" y="254"/>
                    <a:pt x="616" y="254"/>
                  </a:cubicBezTo>
                  <a:cubicBezTo>
                    <a:pt x="616" y="254"/>
                    <a:pt x="615" y="254"/>
                    <a:pt x="614" y="254"/>
                  </a:cubicBezTo>
                  <a:cubicBezTo>
                    <a:pt x="614" y="255"/>
                    <a:pt x="614" y="255"/>
                    <a:pt x="614" y="256"/>
                  </a:cubicBezTo>
                  <a:cubicBezTo>
                    <a:pt x="614" y="268"/>
                    <a:pt x="605" y="278"/>
                    <a:pt x="593" y="278"/>
                  </a:cubicBezTo>
                  <a:cubicBezTo>
                    <a:pt x="591" y="278"/>
                    <a:pt x="590" y="278"/>
                    <a:pt x="589" y="277"/>
                  </a:cubicBezTo>
                  <a:cubicBezTo>
                    <a:pt x="589" y="278"/>
                    <a:pt x="589" y="278"/>
                    <a:pt x="589" y="278"/>
                  </a:cubicBezTo>
                  <a:cubicBezTo>
                    <a:pt x="589" y="290"/>
                    <a:pt x="579" y="300"/>
                    <a:pt x="567" y="300"/>
                  </a:cubicBezTo>
                  <a:cubicBezTo>
                    <a:pt x="566" y="300"/>
                    <a:pt x="564" y="300"/>
                    <a:pt x="562" y="300"/>
                  </a:cubicBezTo>
                  <a:cubicBezTo>
                    <a:pt x="562" y="311"/>
                    <a:pt x="553" y="321"/>
                    <a:pt x="541" y="321"/>
                  </a:cubicBezTo>
                  <a:cubicBezTo>
                    <a:pt x="539" y="321"/>
                    <a:pt x="537" y="321"/>
                    <a:pt x="535" y="320"/>
                  </a:cubicBezTo>
                  <a:cubicBezTo>
                    <a:pt x="534" y="331"/>
                    <a:pt x="524" y="340"/>
                    <a:pt x="513" y="340"/>
                  </a:cubicBezTo>
                  <a:cubicBezTo>
                    <a:pt x="511" y="340"/>
                    <a:pt x="508" y="340"/>
                    <a:pt x="506" y="339"/>
                  </a:cubicBezTo>
                  <a:cubicBezTo>
                    <a:pt x="505" y="349"/>
                    <a:pt x="496" y="358"/>
                    <a:pt x="485" y="358"/>
                  </a:cubicBezTo>
                  <a:cubicBezTo>
                    <a:pt x="482" y="358"/>
                    <a:pt x="479" y="357"/>
                    <a:pt x="476" y="356"/>
                  </a:cubicBezTo>
                  <a:cubicBezTo>
                    <a:pt x="475" y="366"/>
                    <a:pt x="466" y="374"/>
                    <a:pt x="455" y="374"/>
                  </a:cubicBezTo>
                  <a:cubicBezTo>
                    <a:pt x="452" y="374"/>
                    <a:pt x="449" y="373"/>
                    <a:pt x="446" y="372"/>
                  </a:cubicBezTo>
                  <a:cubicBezTo>
                    <a:pt x="444" y="382"/>
                    <a:pt x="435" y="389"/>
                    <a:pt x="425" y="389"/>
                  </a:cubicBezTo>
                  <a:cubicBezTo>
                    <a:pt x="421" y="389"/>
                    <a:pt x="418" y="388"/>
                    <a:pt x="415" y="387"/>
                  </a:cubicBezTo>
                  <a:cubicBezTo>
                    <a:pt x="413" y="396"/>
                    <a:pt x="404" y="403"/>
                    <a:pt x="394" y="403"/>
                  </a:cubicBezTo>
                  <a:cubicBezTo>
                    <a:pt x="390" y="403"/>
                    <a:pt x="386" y="402"/>
                    <a:pt x="383" y="400"/>
                  </a:cubicBezTo>
                  <a:cubicBezTo>
                    <a:pt x="380" y="409"/>
                    <a:pt x="372" y="415"/>
                    <a:pt x="363" y="415"/>
                  </a:cubicBezTo>
                  <a:cubicBezTo>
                    <a:pt x="358" y="415"/>
                    <a:pt x="355" y="414"/>
                    <a:pt x="351" y="412"/>
                  </a:cubicBezTo>
                  <a:cubicBezTo>
                    <a:pt x="348" y="420"/>
                    <a:pt x="340" y="426"/>
                    <a:pt x="331" y="426"/>
                  </a:cubicBezTo>
                  <a:cubicBezTo>
                    <a:pt x="326" y="426"/>
                    <a:pt x="322" y="425"/>
                    <a:pt x="319" y="423"/>
                  </a:cubicBezTo>
                  <a:cubicBezTo>
                    <a:pt x="316" y="431"/>
                    <a:pt x="308" y="437"/>
                    <a:pt x="299" y="437"/>
                  </a:cubicBezTo>
                  <a:cubicBezTo>
                    <a:pt x="294" y="437"/>
                    <a:pt x="289" y="435"/>
                    <a:pt x="286" y="432"/>
                  </a:cubicBezTo>
                  <a:cubicBezTo>
                    <a:pt x="282" y="440"/>
                    <a:pt x="275" y="445"/>
                    <a:pt x="266" y="445"/>
                  </a:cubicBezTo>
                  <a:cubicBezTo>
                    <a:pt x="261" y="445"/>
                    <a:pt x="257" y="444"/>
                    <a:pt x="253" y="441"/>
                  </a:cubicBezTo>
                  <a:cubicBezTo>
                    <a:pt x="249" y="448"/>
                    <a:pt x="242" y="453"/>
                    <a:pt x="234" y="453"/>
                  </a:cubicBezTo>
                  <a:cubicBezTo>
                    <a:pt x="228" y="453"/>
                    <a:pt x="224" y="451"/>
                    <a:pt x="220" y="448"/>
                  </a:cubicBezTo>
                  <a:cubicBezTo>
                    <a:pt x="216" y="455"/>
                    <a:pt x="209" y="460"/>
                    <a:pt x="201" y="460"/>
                  </a:cubicBezTo>
                  <a:cubicBezTo>
                    <a:pt x="195" y="460"/>
                    <a:pt x="190" y="458"/>
                    <a:pt x="186" y="454"/>
                  </a:cubicBezTo>
                  <a:cubicBezTo>
                    <a:pt x="182" y="461"/>
                    <a:pt x="176" y="465"/>
                    <a:pt x="168" y="465"/>
                  </a:cubicBezTo>
                  <a:cubicBezTo>
                    <a:pt x="162" y="465"/>
                    <a:pt x="157" y="463"/>
                    <a:pt x="153" y="459"/>
                  </a:cubicBezTo>
                  <a:cubicBezTo>
                    <a:pt x="149" y="466"/>
                    <a:pt x="142" y="470"/>
                    <a:pt x="134" y="470"/>
                  </a:cubicBezTo>
                  <a:cubicBezTo>
                    <a:pt x="128" y="470"/>
                    <a:pt x="123" y="467"/>
                    <a:pt x="119" y="464"/>
                  </a:cubicBezTo>
                  <a:cubicBezTo>
                    <a:pt x="115" y="470"/>
                    <a:pt x="109" y="473"/>
                    <a:pt x="101" y="473"/>
                  </a:cubicBezTo>
                  <a:cubicBezTo>
                    <a:pt x="95" y="473"/>
                    <a:pt x="89" y="471"/>
                    <a:pt x="85" y="467"/>
                  </a:cubicBezTo>
                  <a:cubicBezTo>
                    <a:pt x="81" y="472"/>
                    <a:pt x="75" y="476"/>
                    <a:pt x="67" y="476"/>
                  </a:cubicBezTo>
                  <a:cubicBezTo>
                    <a:pt x="61" y="476"/>
                    <a:pt x="55" y="473"/>
                    <a:pt x="51" y="468"/>
                  </a:cubicBezTo>
                  <a:cubicBezTo>
                    <a:pt x="47" y="474"/>
                    <a:pt x="40" y="477"/>
                    <a:pt x="33" y="477"/>
                  </a:cubicBezTo>
                  <a:cubicBezTo>
                    <a:pt x="27" y="477"/>
                    <a:pt x="21" y="474"/>
                    <a:pt x="17" y="470"/>
                  </a:cubicBezTo>
                  <a:cubicBezTo>
                    <a:pt x="13" y="475"/>
                    <a:pt x="7" y="478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5" y="466"/>
                    <a:pt x="9" y="462"/>
                    <a:pt x="9" y="456"/>
                  </a:cubicBezTo>
                  <a:cubicBezTo>
                    <a:pt x="9" y="451"/>
                    <a:pt x="5" y="446"/>
                    <a:pt x="0" y="446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6" y="434"/>
                    <a:pt x="12" y="437"/>
                    <a:pt x="16" y="442"/>
                  </a:cubicBezTo>
                  <a:cubicBezTo>
                    <a:pt x="20" y="437"/>
                    <a:pt x="26" y="434"/>
                    <a:pt x="33" y="434"/>
                  </a:cubicBezTo>
                  <a:cubicBezTo>
                    <a:pt x="40" y="434"/>
                    <a:pt x="46" y="437"/>
                    <a:pt x="50" y="441"/>
                  </a:cubicBezTo>
                  <a:cubicBezTo>
                    <a:pt x="54" y="436"/>
                    <a:pt x="60" y="432"/>
                    <a:pt x="67" y="432"/>
                  </a:cubicBezTo>
                  <a:cubicBezTo>
                    <a:pt x="74" y="432"/>
                    <a:pt x="79" y="435"/>
                    <a:pt x="83" y="439"/>
                  </a:cubicBezTo>
                  <a:cubicBezTo>
                    <a:pt x="87" y="434"/>
                    <a:pt x="94" y="430"/>
                    <a:pt x="101" y="430"/>
                  </a:cubicBezTo>
                  <a:cubicBezTo>
                    <a:pt x="107" y="430"/>
                    <a:pt x="112" y="432"/>
                    <a:pt x="116" y="436"/>
                  </a:cubicBezTo>
                  <a:cubicBezTo>
                    <a:pt x="120" y="430"/>
                    <a:pt x="127" y="426"/>
                    <a:pt x="134" y="426"/>
                  </a:cubicBezTo>
                  <a:cubicBezTo>
                    <a:pt x="140" y="426"/>
                    <a:pt x="145" y="428"/>
                    <a:pt x="149" y="432"/>
                  </a:cubicBezTo>
                  <a:close/>
                </a:path>
              </a:pathLst>
            </a:custGeom>
            <a:solidFill>
              <a:srgbClr val="54A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Freeform 313">
              <a:extLst>
                <a:ext uri="{FF2B5EF4-FFF2-40B4-BE49-F238E27FC236}">
                  <a16:creationId xmlns:a16="http://schemas.microsoft.com/office/drawing/2014/main" id="{6DCDFAC7-A4B8-4824-9989-1880CF1C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790" cy="1216"/>
            </a:xfrm>
            <a:custGeom>
              <a:avLst/>
              <a:gdLst>
                <a:gd name="T0" fmla="*/ 0 w 716"/>
                <a:gd name="T1" fmla="*/ 8456 h 456"/>
                <a:gd name="T2" fmla="*/ 0 w 716"/>
                <a:gd name="T3" fmla="*/ 8227 h 456"/>
                <a:gd name="T4" fmla="*/ 520 w 716"/>
                <a:gd name="T5" fmla="*/ 8227 h 456"/>
                <a:gd name="T6" fmla="*/ 1050 w 716"/>
                <a:gd name="T7" fmla="*/ 8192 h 456"/>
                <a:gd name="T8" fmla="*/ 1583 w 716"/>
                <a:gd name="T9" fmla="*/ 8157 h 456"/>
                <a:gd name="T10" fmla="*/ 2095 w 716"/>
                <a:gd name="T11" fmla="*/ 8077 h 456"/>
                <a:gd name="T12" fmla="*/ 2625 w 716"/>
                <a:gd name="T13" fmla="*/ 7987 h 456"/>
                <a:gd name="T14" fmla="*/ 3145 w 716"/>
                <a:gd name="T15" fmla="*/ 7885 h 456"/>
                <a:gd name="T16" fmla="*/ 3658 w 716"/>
                <a:gd name="T17" fmla="*/ 7757 h 456"/>
                <a:gd name="T18" fmla="*/ 4158 w 716"/>
                <a:gd name="T19" fmla="*/ 7624 h 456"/>
                <a:gd name="T20" fmla="*/ 4675 w 716"/>
                <a:gd name="T21" fmla="*/ 7453 h 456"/>
                <a:gd name="T22" fmla="*/ 5175 w 716"/>
                <a:gd name="T23" fmla="*/ 7261 h 456"/>
                <a:gd name="T24" fmla="*/ 5675 w 716"/>
                <a:gd name="T25" fmla="*/ 7032 h 456"/>
                <a:gd name="T26" fmla="*/ 6158 w 716"/>
                <a:gd name="T27" fmla="*/ 6805 h 456"/>
                <a:gd name="T28" fmla="*/ 6645 w 716"/>
                <a:gd name="T29" fmla="*/ 6541 h 456"/>
                <a:gd name="T30" fmla="*/ 7113 w 716"/>
                <a:gd name="T31" fmla="*/ 6259 h 456"/>
                <a:gd name="T32" fmla="*/ 7583 w 716"/>
                <a:gd name="T33" fmla="*/ 5952 h 456"/>
                <a:gd name="T34" fmla="*/ 8020 w 716"/>
                <a:gd name="T35" fmla="*/ 5611 h 456"/>
                <a:gd name="T36" fmla="*/ 8458 w 716"/>
                <a:gd name="T37" fmla="*/ 5256 h 456"/>
                <a:gd name="T38" fmla="*/ 8863 w 716"/>
                <a:gd name="T39" fmla="*/ 4872 h 456"/>
                <a:gd name="T40" fmla="*/ 8925 w 716"/>
                <a:gd name="T41" fmla="*/ 4856 h 456"/>
                <a:gd name="T42" fmla="*/ 9300 w 716"/>
                <a:gd name="T43" fmla="*/ 4437 h 456"/>
                <a:gd name="T44" fmla="*/ 9625 w 716"/>
                <a:gd name="T45" fmla="*/ 3981 h 456"/>
                <a:gd name="T46" fmla="*/ 9645 w 716"/>
                <a:gd name="T47" fmla="*/ 3925 h 456"/>
                <a:gd name="T48" fmla="*/ 9958 w 716"/>
                <a:gd name="T49" fmla="*/ 3392 h 456"/>
                <a:gd name="T50" fmla="*/ 10220 w 716"/>
                <a:gd name="T51" fmla="*/ 2867 h 456"/>
                <a:gd name="T52" fmla="*/ 10458 w 716"/>
                <a:gd name="T53" fmla="*/ 2275 h 456"/>
                <a:gd name="T54" fmla="*/ 10645 w 716"/>
                <a:gd name="T55" fmla="*/ 1672 h 456"/>
                <a:gd name="T56" fmla="*/ 10770 w 716"/>
                <a:gd name="T57" fmla="*/ 1045 h 456"/>
                <a:gd name="T58" fmla="*/ 10833 w 716"/>
                <a:gd name="T59" fmla="*/ 419 h 456"/>
                <a:gd name="T60" fmla="*/ 10958 w 716"/>
                <a:gd name="T61" fmla="*/ 0 h 456"/>
                <a:gd name="T62" fmla="*/ 145 w 716"/>
                <a:gd name="T63" fmla="*/ 8648 h 4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6">
                  <a:moveTo>
                    <a:pt x="9" y="456"/>
                  </a:moveTo>
                  <a:cubicBezTo>
                    <a:pt x="9" y="451"/>
                    <a:pt x="5" y="446"/>
                    <a:pt x="0" y="446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6" y="434"/>
                    <a:pt x="12" y="437"/>
                    <a:pt x="16" y="442"/>
                  </a:cubicBezTo>
                  <a:cubicBezTo>
                    <a:pt x="20" y="437"/>
                    <a:pt x="26" y="434"/>
                    <a:pt x="33" y="434"/>
                  </a:cubicBezTo>
                  <a:cubicBezTo>
                    <a:pt x="40" y="434"/>
                    <a:pt x="46" y="437"/>
                    <a:pt x="50" y="441"/>
                  </a:cubicBezTo>
                  <a:cubicBezTo>
                    <a:pt x="54" y="436"/>
                    <a:pt x="60" y="432"/>
                    <a:pt x="67" y="432"/>
                  </a:cubicBezTo>
                  <a:cubicBezTo>
                    <a:pt x="74" y="432"/>
                    <a:pt x="79" y="435"/>
                    <a:pt x="83" y="439"/>
                  </a:cubicBezTo>
                  <a:cubicBezTo>
                    <a:pt x="87" y="434"/>
                    <a:pt x="94" y="430"/>
                    <a:pt x="101" y="430"/>
                  </a:cubicBezTo>
                  <a:cubicBezTo>
                    <a:pt x="107" y="430"/>
                    <a:pt x="112" y="432"/>
                    <a:pt x="116" y="436"/>
                  </a:cubicBezTo>
                  <a:cubicBezTo>
                    <a:pt x="120" y="430"/>
                    <a:pt x="127" y="426"/>
                    <a:pt x="134" y="426"/>
                  </a:cubicBezTo>
                  <a:cubicBezTo>
                    <a:pt x="140" y="426"/>
                    <a:pt x="145" y="428"/>
                    <a:pt x="149" y="432"/>
                  </a:cubicBezTo>
                  <a:cubicBezTo>
                    <a:pt x="153" y="426"/>
                    <a:pt x="160" y="421"/>
                    <a:pt x="168" y="421"/>
                  </a:cubicBezTo>
                  <a:cubicBezTo>
                    <a:pt x="173" y="421"/>
                    <a:pt x="178" y="423"/>
                    <a:pt x="182" y="427"/>
                  </a:cubicBezTo>
                  <a:cubicBezTo>
                    <a:pt x="186" y="420"/>
                    <a:pt x="193" y="416"/>
                    <a:pt x="201" y="416"/>
                  </a:cubicBezTo>
                  <a:cubicBezTo>
                    <a:pt x="206" y="416"/>
                    <a:pt x="211" y="418"/>
                    <a:pt x="214" y="421"/>
                  </a:cubicBezTo>
                  <a:cubicBezTo>
                    <a:pt x="218" y="414"/>
                    <a:pt x="225" y="409"/>
                    <a:pt x="234" y="409"/>
                  </a:cubicBezTo>
                  <a:cubicBezTo>
                    <a:pt x="238" y="409"/>
                    <a:pt x="243" y="411"/>
                    <a:pt x="246" y="414"/>
                  </a:cubicBezTo>
                  <a:cubicBezTo>
                    <a:pt x="250" y="407"/>
                    <a:pt x="257" y="402"/>
                    <a:pt x="266" y="402"/>
                  </a:cubicBezTo>
                  <a:cubicBezTo>
                    <a:pt x="271" y="402"/>
                    <a:pt x="275" y="403"/>
                    <a:pt x="279" y="406"/>
                  </a:cubicBezTo>
                  <a:cubicBezTo>
                    <a:pt x="282" y="398"/>
                    <a:pt x="290" y="393"/>
                    <a:pt x="299" y="393"/>
                  </a:cubicBezTo>
                  <a:cubicBezTo>
                    <a:pt x="303" y="393"/>
                    <a:pt x="307" y="394"/>
                    <a:pt x="311" y="397"/>
                  </a:cubicBezTo>
                  <a:cubicBezTo>
                    <a:pt x="314" y="388"/>
                    <a:pt x="322" y="383"/>
                    <a:pt x="331" y="383"/>
                  </a:cubicBezTo>
                  <a:cubicBezTo>
                    <a:pt x="335" y="383"/>
                    <a:pt x="339" y="384"/>
                    <a:pt x="342" y="386"/>
                  </a:cubicBezTo>
                  <a:cubicBezTo>
                    <a:pt x="345" y="377"/>
                    <a:pt x="353" y="371"/>
                    <a:pt x="363" y="371"/>
                  </a:cubicBezTo>
                  <a:cubicBezTo>
                    <a:pt x="366" y="371"/>
                    <a:pt x="370" y="373"/>
                    <a:pt x="373" y="374"/>
                  </a:cubicBezTo>
                  <a:cubicBezTo>
                    <a:pt x="376" y="366"/>
                    <a:pt x="384" y="359"/>
                    <a:pt x="394" y="359"/>
                  </a:cubicBezTo>
                  <a:cubicBezTo>
                    <a:pt x="398" y="359"/>
                    <a:pt x="401" y="360"/>
                    <a:pt x="404" y="361"/>
                  </a:cubicBezTo>
                  <a:cubicBezTo>
                    <a:pt x="406" y="352"/>
                    <a:pt x="415" y="345"/>
                    <a:pt x="425" y="345"/>
                  </a:cubicBezTo>
                  <a:cubicBezTo>
                    <a:pt x="428" y="345"/>
                    <a:pt x="431" y="346"/>
                    <a:pt x="434" y="347"/>
                  </a:cubicBezTo>
                  <a:cubicBezTo>
                    <a:pt x="436" y="338"/>
                    <a:pt x="445" y="330"/>
                    <a:pt x="455" y="330"/>
                  </a:cubicBezTo>
                  <a:cubicBezTo>
                    <a:pt x="458" y="330"/>
                    <a:pt x="461" y="331"/>
                    <a:pt x="463" y="332"/>
                  </a:cubicBezTo>
                  <a:cubicBezTo>
                    <a:pt x="465" y="322"/>
                    <a:pt x="474" y="314"/>
                    <a:pt x="485" y="314"/>
                  </a:cubicBezTo>
                  <a:cubicBezTo>
                    <a:pt x="487" y="314"/>
                    <a:pt x="489" y="314"/>
                    <a:pt x="491" y="315"/>
                  </a:cubicBezTo>
                  <a:cubicBezTo>
                    <a:pt x="493" y="305"/>
                    <a:pt x="502" y="296"/>
                    <a:pt x="513" y="296"/>
                  </a:cubicBezTo>
                  <a:cubicBezTo>
                    <a:pt x="515" y="296"/>
                    <a:pt x="517" y="297"/>
                    <a:pt x="519" y="297"/>
                  </a:cubicBezTo>
                  <a:cubicBezTo>
                    <a:pt x="520" y="286"/>
                    <a:pt x="529" y="277"/>
                    <a:pt x="541" y="277"/>
                  </a:cubicBezTo>
                  <a:cubicBezTo>
                    <a:pt x="542" y="277"/>
                    <a:pt x="544" y="277"/>
                    <a:pt x="546" y="278"/>
                  </a:cubicBezTo>
                  <a:cubicBezTo>
                    <a:pt x="546" y="266"/>
                    <a:pt x="555" y="257"/>
                    <a:pt x="567" y="257"/>
                  </a:cubicBezTo>
                  <a:cubicBezTo>
                    <a:pt x="569" y="257"/>
                    <a:pt x="570" y="257"/>
                    <a:pt x="571" y="257"/>
                  </a:cubicBezTo>
                  <a:cubicBezTo>
                    <a:pt x="571" y="257"/>
                    <a:pt x="571" y="256"/>
                    <a:pt x="571" y="256"/>
                  </a:cubicBezTo>
                  <a:cubicBezTo>
                    <a:pt x="571" y="244"/>
                    <a:pt x="581" y="234"/>
                    <a:pt x="593" y="234"/>
                  </a:cubicBezTo>
                  <a:cubicBezTo>
                    <a:pt x="593" y="234"/>
                    <a:pt x="594" y="234"/>
                    <a:pt x="595" y="234"/>
                  </a:cubicBezTo>
                  <a:cubicBezTo>
                    <a:pt x="595" y="234"/>
                    <a:pt x="595" y="233"/>
                    <a:pt x="595" y="232"/>
                  </a:cubicBezTo>
                  <a:cubicBezTo>
                    <a:pt x="595" y="220"/>
                    <a:pt x="604" y="210"/>
                    <a:pt x="616" y="210"/>
                  </a:cubicBezTo>
                  <a:cubicBezTo>
                    <a:pt x="617" y="210"/>
                    <a:pt x="617" y="210"/>
                    <a:pt x="617" y="210"/>
                  </a:cubicBezTo>
                  <a:cubicBezTo>
                    <a:pt x="617" y="209"/>
                    <a:pt x="617" y="208"/>
                    <a:pt x="617" y="207"/>
                  </a:cubicBezTo>
                  <a:cubicBezTo>
                    <a:pt x="617" y="195"/>
                    <a:pt x="626" y="185"/>
                    <a:pt x="637" y="185"/>
                  </a:cubicBezTo>
                  <a:cubicBezTo>
                    <a:pt x="637" y="183"/>
                    <a:pt x="637" y="181"/>
                    <a:pt x="637" y="179"/>
                  </a:cubicBezTo>
                  <a:cubicBezTo>
                    <a:pt x="637" y="168"/>
                    <a:pt x="645" y="159"/>
                    <a:pt x="655" y="158"/>
                  </a:cubicBezTo>
                  <a:cubicBezTo>
                    <a:pt x="655" y="155"/>
                    <a:pt x="654" y="153"/>
                    <a:pt x="654" y="151"/>
                  </a:cubicBezTo>
                  <a:cubicBezTo>
                    <a:pt x="654" y="140"/>
                    <a:pt x="661" y="132"/>
                    <a:pt x="671" y="129"/>
                  </a:cubicBezTo>
                  <a:cubicBezTo>
                    <a:pt x="670" y="127"/>
                    <a:pt x="669" y="124"/>
                    <a:pt x="669" y="120"/>
                  </a:cubicBezTo>
                  <a:cubicBezTo>
                    <a:pt x="669" y="111"/>
                    <a:pt x="675" y="102"/>
                    <a:pt x="684" y="100"/>
                  </a:cubicBezTo>
                  <a:cubicBezTo>
                    <a:pt x="682" y="96"/>
                    <a:pt x="681" y="92"/>
                    <a:pt x="681" y="88"/>
                  </a:cubicBezTo>
                  <a:cubicBezTo>
                    <a:pt x="681" y="79"/>
                    <a:pt x="686" y="72"/>
                    <a:pt x="693" y="68"/>
                  </a:cubicBezTo>
                  <a:cubicBezTo>
                    <a:pt x="690" y="65"/>
                    <a:pt x="689" y="60"/>
                    <a:pt x="689" y="55"/>
                  </a:cubicBezTo>
                  <a:cubicBezTo>
                    <a:pt x="689" y="47"/>
                    <a:pt x="693" y="41"/>
                    <a:pt x="699" y="37"/>
                  </a:cubicBezTo>
                  <a:cubicBezTo>
                    <a:pt x="695" y="33"/>
                    <a:pt x="693" y="27"/>
                    <a:pt x="693" y="22"/>
                  </a:cubicBezTo>
                  <a:cubicBezTo>
                    <a:pt x="693" y="14"/>
                    <a:pt x="697" y="8"/>
                    <a:pt x="702" y="4"/>
                  </a:cubicBezTo>
                  <a:cubicBezTo>
                    <a:pt x="702" y="3"/>
                    <a:pt x="701" y="2"/>
                    <a:pt x="701" y="0"/>
                  </a:cubicBezTo>
                  <a:cubicBezTo>
                    <a:pt x="716" y="0"/>
                    <a:pt x="716" y="0"/>
                    <a:pt x="716" y="0"/>
                  </a:cubicBezTo>
                  <a:cubicBezTo>
                    <a:pt x="716" y="250"/>
                    <a:pt x="400" y="453"/>
                    <a:pt x="9" y="456"/>
                  </a:cubicBezTo>
                  <a:close/>
                </a:path>
              </a:pathLst>
            </a:custGeom>
            <a:solidFill>
              <a:srgbClr val="9CD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Freeform 314">
              <a:extLst>
                <a:ext uri="{FF2B5EF4-FFF2-40B4-BE49-F238E27FC236}">
                  <a16:creationId xmlns:a16="http://schemas.microsoft.com/office/drawing/2014/main" id="{B5306A4A-8E5F-4959-A52B-593D4470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53"/>
              <a:ext cx="1755" cy="1176"/>
            </a:xfrm>
            <a:custGeom>
              <a:avLst/>
              <a:gdLst>
                <a:gd name="T0" fmla="*/ 0 w 702"/>
                <a:gd name="T1" fmla="*/ 8192 h 441"/>
                <a:gd name="T2" fmla="*/ 783 w 702"/>
                <a:gd name="T3" fmla="*/ 8248 h 441"/>
                <a:gd name="T4" fmla="*/ 1583 w 702"/>
                <a:gd name="T5" fmla="*/ 8043 h 441"/>
                <a:gd name="T6" fmla="*/ 2095 w 702"/>
                <a:gd name="T7" fmla="*/ 7987 h 441"/>
                <a:gd name="T8" fmla="*/ 2833 w 702"/>
                <a:gd name="T9" fmla="*/ 7965 h 441"/>
                <a:gd name="T10" fmla="*/ 3658 w 702"/>
                <a:gd name="T11" fmla="*/ 7659 h 441"/>
                <a:gd name="T12" fmla="*/ 4345 w 702"/>
                <a:gd name="T13" fmla="*/ 7587 h 441"/>
                <a:gd name="T14" fmla="*/ 5175 w 702"/>
                <a:gd name="T15" fmla="*/ 7147 h 441"/>
                <a:gd name="T16" fmla="*/ 5813 w 702"/>
                <a:gd name="T17" fmla="*/ 6976 h 441"/>
                <a:gd name="T18" fmla="*/ 6645 w 702"/>
                <a:gd name="T19" fmla="*/ 6451 h 441"/>
                <a:gd name="T20" fmla="*/ 7220 w 702"/>
                <a:gd name="T21" fmla="*/ 6179 h 441"/>
                <a:gd name="T22" fmla="*/ 8020 w 702"/>
                <a:gd name="T23" fmla="*/ 5517 h 441"/>
                <a:gd name="T24" fmla="*/ 8500 w 702"/>
                <a:gd name="T25" fmla="*/ 5155 h 441"/>
                <a:gd name="T26" fmla="*/ 9270 w 702"/>
                <a:gd name="T27" fmla="*/ 4323 h 441"/>
                <a:gd name="T28" fmla="*/ 9925 w 702"/>
                <a:gd name="T29" fmla="*/ 3413 h 441"/>
                <a:gd name="T30" fmla="*/ 10188 w 702"/>
                <a:gd name="T31" fmla="*/ 2787 h 441"/>
                <a:gd name="T32" fmla="*/ 10645 w 702"/>
                <a:gd name="T33" fmla="*/ 1800 h 441"/>
                <a:gd name="T34" fmla="*/ 10783 w 702"/>
                <a:gd name="T35" fmla="*/ 1216 h 441"/>
                <a:gd name="T36" fmla="*/ 10800 w 702"/>
                <a:gd name="T37" fmla="*/ 341 h 441"/>
                <a:gd name="T38" fmla="*/ 10970 w 702"/>
                <a:gd name="T39" fmla="*/ 21 h 441"/>
                <a:gd name="T40" fmla="*/ 10970 w 702"/>
                <a:gd name="T41" fmla="*/ 627 h 441"/>
                <a:gd name="T42" fmla="*/ 10863 w 702"/>
                <a:gd name="T43" fmla="*/ 1216 h 441"/>
                <a:gd name="T44" fmla="*/ 10675 w 702"/>
                <a:gd name="T45" fmla="*/ 1592 h 441"/>
                <a:gd name="T46" fmla="*/ 10708 w 702"/>
                <a:gd name="T47" fmla="*/ 1856 h 441"/>
                <a:gd name="T48" fmla="*/ 10533 w 702"/>
                <a:gd name="T49" fmla="*/ 2411 h 441"/>
                <a:gd name="T50" fmla="*/ 10270 w 702"/>
                <a:gd name="T51" fmla="*/ 2901 h 441"/>
                <a:gd name="T52" fmla="*/ 9988 w 702"/>
                <a:gd name="T53" fmla="*/ 3336 h 441"/>
                <a:gd name="T54" fmla="*/ 9675 w 702"/>
                <a:gd name="T55" fmla="*/ 3848 h 441"/>
                <a:gd name="T56" fmla="*/ 9625 w 702"/>
                <a:gd name="T57" fmla="*/ 3960 h 441"/>
                <a:gd name="T58" fmla="*/ 9283 w 702"/>
                <a:gd name="T59" fmla="*/ 4416 h 441"/>
                <a:gd name="T60" fmla="*/ 8958 w 702"/>
                <a:gd name="T61" fmla="*/ 4835 h 441"/>
                <a:gd name="T62" fmla="*/ 8563 w 702"/>
                <a:gd name="T63" fmla="*/ 5197 h 441"/>
                <a:gd name="T64" fmla="*/ 8458 w 702"/>
                <a:gd name="T65" fmla="*/ 5235 h 441"/>
                <a:gd name="T66" fmla="*/ 8095 w 702"/>
                <a:gd name="T67" fmla="*/ 5611 h 441"/>
                <a:gd name="T68" fmla="*/ 7708 w 702"/>
                <a:gd name="T69" fmla="*/ 5952 h 441"/>
                <a:gd name="T70" fmla="*/ 7270 w 702"/>
                <a:gd name="T71" fmla="*/ 6237 h 441"/>
                <a:gd name="T72" fmla="*/ 7113 w 702"/>
                <a:gd name="T73" fmla="*/ 6237 h 441"/>
                <a:gd name="T74" fmla="*/ 6770 w 702"/>
                <a:gd name="T75" fmla="*/ 6541 h 441"/>
                <a:gd name="T76" fmla="*/ 6333 w 702"/>
                <a:gd name="T77" fmla="*/ 6848 h 441"/>
                <a:gd name="T78" fmla="*/ 5863 w 702"/>
                <a:gd name="T79" fmla="*/ 7032 h 441"/>
                <a:gd name="T80" fmla="*/ 5675 w 702"/>
                <a:gd name="T81" fmla="*/ 7019 h 441"/>
                <a:gd name="T82" fmla="*/ 5333 w 702"/>
                <a:gd name="T83" fmla="*/ 7283 h 441"/>
                <a:gd name="T84" fmla="*/ 4875 w 702"/>
                <a:gd name="T85" fmla="*/ 7509 h 441"/>
                <a:gd name="T86" fmla="*/ 4395 w 702"/>
                <a:gd name="T87" fmla="*/ 7645 h 441"/>
                <a:gd name="T88" fmla="*/ 4158 w 702"/>
                <a:gd name="T89" fmla="*/ 7587 h 441"/>
                <a:gd name="T90" fmla="*/ 3833 w 702"/>
                <a:gd name="T91" fmla="*/ 7816 h 441"/>
                <a:gd name="T92" fmla="*/ 3363 w 702"/>
                <a:gd name="T93" fmla="*/ 7965 h 441"/>
                <a:gd name="T94" fmla="*/ 2875 w 702"/>
                <a:gd name="T95" fmla="*/ 8043 h 441"/>
                <a:gd name="T96" fmla="*/ 2625 w 702"/>
                <a:gd name="T97" fmla="*/ 7965 h 441"/>
                <a:gd name="T98" fmla="*/ 2313 w 702"/>
                <a:gd name="T99" fmla="*/ 8157 h 441"/>
                <a:gd name="T100" fmla="*/ 1833 w 702"/>
                <a:gd name="T101" fmla="*/ 8269 h 441"/>
                <a:gd name="T102" fmla="*/ 1333 w 702"/>
                <a:gd name="T103" fmla="*/ 8285 h 441"/>
                <a:gd name="T104" fmla="*/ 1050 w 702"/>
                <a:gd name="T105" fmla="*/ 8171 h 441"/>
                <a:gd name="T106" fmla="*/ 750 w 702"/>
                <a:gd name="T107" fmla="*/ 8328 h 441"/>
                <a:gd name="T108" fmla="*/ 250 w 702"/>
                <a:gd name="T109" fmla="*/ 8363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441">
                  <a:moveTo>
                    <a:pt x="15" y="440"/>
                  </a:moveTo>
                  <a:cubicBezTo>
                    <a:pt x="11" y="435"/>
                    <a:pt x="5" y="432"/>
                    <a:pt x="0" y="43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6" y="432"/>
                    <a:pt x="12" y="431"/>
                    <a:pt x="16" y="435"/>
                  </a:cubicBezTo>
                  <a:cubicBezTo>
                    <a:pt x="20" y="431"/>
                    <a:pt x="27" y="428"/>
                    <a:pt x="33" y="428"/>
                  </a:cubicBezTo>
                  <a:cubicBezTo>
                    <a:pt x="39" y="428"/>
                    <a:pt x="45" y="431"/>
                    <a:pt x="50" y="435"/>
                  </a:cubicBezTo>
                  <a:cubicBezTo>
                    <a:pt x="54" y="430"/>
                    <a:pt x="61" y="427"/>
                    <a:pt x="67" y="427"/>
                  </a:cubicBezTo>
                  <a:cubicBezTo>
                    <a:pt x="73" y="427"/>
                    <a:pt x="78" y="429"/>
                    <a:pt x="83" y="433"/>
                  </a:cubicBezTo>
                  <a:cubicBezTo>
                    <a:pt x="87" y="427"/>
                    <a:pt x="94" y="424"/>
                    <a:pt x="101" y="424"/>
                  </a:cubicBezTo>
                  <a:cubicBezTo>
                    <a:pt x="101" y="424"/>
                    <a:pt x="101" y="424"/>
                    <a:pt x="101" y="424"/>
                  </a:cubicBezTo>
                  <a:cubicBezTo>
                    <a:pt x="106" y="424"/>
                    <a:pt x="112" y="426"/>
                    <a:pt x="116" y="430"/>
                  </a:cubicBezTo>
                  <a:cubicBezTo>
                    <a:pt x="120" y="424"/>
                    <a:pt x="127" y="421"/>
                    <a:pt x="134" y="421"/>
                  </a:cubicBezTo>
                  <a:cubicBezTo>
                    <a:pt x="140" y="421"/>
                    <a:pt x="144" y="423"/>
                    <a:pt x="149" y="426"/>
                  </a:cubicBezTo>
                  <a:cubicBezTo>
                    <a:pt x="153" y="419"/>
                    <a:pt x="160" y="416"/>
                    <a:pt x="168" y="416"/>
                  </a:cubicBezTo>
                  <a:cubicBezTo>
                    <a:pt x="173" y="416"/>
                    <a:pt x="177" y="418"/>
                    <a:pt x="181" y="420"/>
                  </a:cubicBezTo>
                  <a:cubicBezTo>
                    <a:pt x="186" y="414"/>
                    <a:pt x="193" y="410"/>
                    <a:pt x="201" y="410"/>
                  </a:cubicBezTo>
                  <a:cubicBezTo>
                    <a:pt x="205" y="410"/>
                    <a:pt x="210" y="412"/>
                    <a:pt x="214" y="415"/>
                  </a:cubicBezTo>
                  <a:cubicBezTo>
                    <a:pt x="218" y="408"/>
                    <a:pt x="225" y="404"/>
                    <a:pt x="234" y="404"/>
                  </a:cubicBezTo>
                  <a:cubicBezTo>
                    <a:pt x="238" y="404"/>
                    <a:pt x="242" y="405"/>
                    <a:pt x="246" y="407"/>
                  </a:cubicBezTo>
                  <a:cubicBezTo>
                    <a:pt x="250" y="400"/>
                    <a:pt x="258" y="396"/>
                    <a:pt x="266" y="396"/>
                  </a:cubicBezTo>
                  <a:cubicBezTo>
                    <a:pt x="270" y="396"/>
                    <a:pt x="274" y="397"/>
                    <a:pt x="278" y="400"/>
                  </a:cubicBezTo>
                  <a:cubicBezTo>
                    <a:pt x="282" y="392"/>
                    <a:pt x="290" y="387"/>
                    <a:pt x="299" y="387"/>
                  </a:cubicBezTo>
                  <a:cubicBezTo>
                    <a:pt x="303" y="387"/>
                    <a:pt x="306" y="388"/>
                    <a:pt x="310" y="390"/>
                  </a:cubicBezTo>
                  <a:cubicBezTo>
                    <a:pt x="314" y="382"/>
                    <a:pt x="322" y="377"/>
                    <a:pt x="331" y="377"/>
                  </a:cubicBezTo>
                  <a:cubicBezTo>
                    <a:pt x="334" y="377"/>
                    <a:pt x="338" y="378"/>
                    <a:pt x="341" y="380"/>
                  </a:cubicBezTo>
                  <a:cubicBezTo>
                    <a:pt x="345" y="371"/>
                    <a:pt x="353" y="366"/>
                    <a:pt x="363" y="366"/>
                  </a:cubicBezTo>
                  <a:cubicBezTo>
                    <a:pt x="366" y="366"/>
                    <a:pt x="369" y="367"/>
                    <a:pt x="372" y="368"/>
                  </a:cubicBezTo>
                  <a:cubicBezTo>
                    <a:pt x="376" y="359"/>
                    <a:pt x="384" y="353"/>
                    <a:pt x="394" y="353"/>
                  </a:cubicBezTo>
                  <a:cubicBezTo>
                    <a:pt x="397" y="353"/>
                    <a:pt x="400" y="354"/>
                    <a:pt x="403" y="355"/>
                  </a:cubicBezTo>
                  <a:cubicBezTo>
                    <a:pt x="406" y="346"/>
                    <a:pt x="415" y="340"/>
                    <a:pt x="425" y="340"/>
                  </a:cubicBezTo>
                  <a:cubicBezTo>
                    <a:pt x="427" y="340"/>
                    <a:pt x="430" y="340"/>
                    <a:pt x="433" y="341"/>
                  </a:cubicBezTo>
                  <a:cubicBezTo>
                    <a:pt x="436" y="331"/>
                    <a:pt x="445" y="325"/>
                    <a:pt x="455" y="325"/>
                  </a:cubicBezTo>
                  <a:cubicBezTo>
                    <a:pt x="457" y="325"/>
                    <a:pt x="460" y="325"/>
                    <a:pt x="462" y="326"/>
                  </a:cubicBezTo>
                  <a:cubicBezTo>
                    <a:pt x="465" y="316"/>
                    <a:pt x="474" y="308"/>
                    <a:pt x="485" y="308"/>
                  </a:cubicBezTo>
                  <a:cubicBezTo>
                    <a:pt x="486" y="308"/>
                    <a:pt x="488" y="309"/>
                    <a:pt x="490" y="309"/>
                  </a:cubicBezTo>
                  <a:cubicBezTo>
                    <a:pt x="493" y="299"/>
                    <a:pt x="502" y="291"/>
                    <a:pt x="513" y="291"/>
                  </a:cubicBezTo>
                  <a:cubicBezTo>
                    <a:pt x="514" y="291"/>
                    <a:pt x="516" y="291"/>
                    <a:pt x="518" y="291"/>
                  </a:cubicBezTo>
                  <a:cubicBezTo>
                    <a:pt x="520" y="280"/>
                    <a:pt x="529" y="272"/>
                    <a:pt x="541" y="272"/>
                  </a:cubicBezTo>
                  <a:cubicBezTo>
                    <a:pt x="541" y="272"/>
                    <a:pt x="542" y="272"/>
                    <a:pt x="544" y="272"/>
                  </a:cubicBezTo>
                  <a:cubicBezTo>
                    <a:pt x="545" y="260"/>
                    <a:pt x="555" y="251"/>
                    <a:pt x="567" y="251"/>
                  </a:cubicBezTo>
                  <a:cubicBezTo>
                    <a:pt x="567" y="251"/>
                    <a:pt x="568" y="251"/>
                    <a:pt x="569" y="251"/>
                  </a:cubicBezTo>
                  <a:cubicBezTo>
                    <a:pt x="570" y="238"/>
                    <a:pt x="580" y="228"/>
                    <a:pt x="593" y="228"/>
                  </a:cubicBezTo>
                  <a:cubicBezTo>
                    <a:pt x="593" y="216"/>
                    <a:pt x="602" y="206"/>
                    <a:pt x="615" y="205"/>
                  </a:cubicBezTo>
                  <a:cubicBezTo>
                    <a:pt x="615" y="204"/>
                    <a:pt x="615" y="203"/>
                    <a:pt x="615" y="203"/>
                  </a:cubicBezTo>
                  <a:cubicBezTo>
                    <a:pt x="615" y="191"/>
                    <a:pt x="624" y="181"/>
                    <a:pt x="635" y="180"/>
                  </a:cubicBezTo>
                  <a:cubicBezTo>
                    <a:pt x="635" y="178"/>
                    <a:pt x="635" y="176"/>
                    <a:pt x="635" y="176"/>
                  </a:cubicBezTo>
                  <a:cubicBezTo>
                    <a:pt x="635" y="164"/>
                    <a:pt x="643" y="155"/>
                    <a:pt x="653" y="153"/>
                  </a:cubicBezTo>
                  <a:cubicBezTo>
                    <a:pt x="653" y="151"/>
                    <a:pt x="652" y="149"/>
                    <a:pt x="652" y="147"/>
                  </a:cubicBezTo>
                  <a:cubicBezTo>
                    <a:pt x="652" y="137"/>
                    <a:pt x="659" y="128"/>
                    <a:pt x="668" y="125"/>
                  </a:cubicBezTo>
                  <a:cubicBezTo>
                    <a:pt x="667" y="122"/>
                    <a:pt x="667" y="119"/>
                    <a:pt x="667" y="117"/>
                  </a:cubicBezTo>
                  <a:cubicBezTo>
                    <a:pt x="667" y="107"/>
                    <a:pt x="673" y="99"/>
                    <a:pt x="681" y="95"/>
                  </a:cubicBezTo>
                  <a:cubicBezTo>
                    <a:pt x="680" y="92"/>
                    <a:pt x="679" y="88"/>
                    <a:pt x="679" y="84"/>
                  </a:cubicBezTo>
                  <a:cubicBezTo>
                    <a:pt x="679" y="84"/>
                    <a:pt x="679" y="84"/>
                    <a:pt x="679" y="84"/>
                  </a:cubicBezTo>
                  <a:cubicBezTo>
                    <a:pt x="679" y="76"/>
                    <a:pt x="683" y="68"/>
                    <a:pt x="690" y="64"/>
                  </a:cubicBezTo>
                  <a:cubicBezTo>
                    <a:pt x="688" y="60"/>
                    <a:pt x="687" y="56"/>
                    <a:pt x="687" y="52"/>
                  </a:cubicBezTo>
                  <a:cubicBezTo>
                    <a:pt x="687" y="44"/>
                    <a:pt x="690" y="37"/>
                    <a:pt x="697" y="33"/>
                  </a:cubicBezTo>
                  <a:cubicBezTo>
                    <a:pt x="693" y="28"/>
                    <a:pt x="691" y="23"/>
                    <a:pt x="691" y="18"/>
                  </a:cubicBezTo>
                  <a:cubicBezTo>
                    <a:pt x="691" y="18"/>
                    <a:pt x="691" y="18"/>
                    <a:pt x="691" y="18"/>
                  </a:cubicBezTo>
                  <a:cubicBezTo>
                    <a:pt x="691" y="10"/>
                    <a:pt x="696" y="5"/>
                    <a:pt x="702" y="0"/>
                  </a:cubicBezTo>
                  <a:cubicBezTo>
                    <a:pt x="702" y="1"/>
                    <a:pt x="702" y="1"/>
                    <a:pt x="702" y="1"/>
                  </a:cubicBezTo>
                  <a:cubicBezTo>
                    <a:pt x="697" y="4"/>
                    <a:pt x="695" y="12"/>
                    <a:pt x="695" y="18"/>
                  </a:cubicBezTo>
                  <a:cubicBezTo>
                    <a:pt x="695" y="23"/>
                    <a:pt x="697" y="28"/>
                    <a:pt x="701" y="32"/>
                  </a:cubicBezTo>
                  <a:cubicBezTo>
                    <a:pt x="702" y="33"/>
                    <a:pt x="702" y="33"/>
                    <a:pt x="702" y="33"/>
                  </a:cubicBezTo>
                  <a:cubicBezTo>
                    <a:pt x="700" y="35"/>
                    <a:pt x="700" y="35"/>
                    <a:pt x="700" y="35"/>
                  </a:cubicBezTo>
                  <a:cubicBezTo>
                    <a:pt x="694" y="38"/>
                    <a:pt x="691" y="45"/>
                    <a:pt x="691" y="52"/>
                  </a:cubicBezTo>
                  <a:cubicBezTo>
                    <a:pt x="691" y="56"/>
                    <a:pt x="692" y="60"/>
                    <a:pt x="695" y="64"/>
                  </a:cubicBezTo>
                  <a:cubicBezTo>
                    <a:pt x="696" y="65"/>
                    <a:pt x="696" y="65"/>
                    <a:pt x="696" y="65"/>
                  </a:cubicBezTo>
                  <a:cubicBezTo>
                    <a:pt x="694" y="67"/>
                    <a:pt x="694" y="67"/>
                    <a:pt x="694" y="67"/>
                  </a:cubicBezTo>
                  <a:cubicBezTo>
                    <a:pt x="687" y="70"/>
                    <a:pt x="683" y="77"/>
                    <a:pt x="683" y="84"/>
                  </a:cubicBezTo>
                  <a:cubicBezTo>
                    <a:pt x="683" y="88"/>
                    <a:pt x="684" y="92"/>
                    <a:pt x="686" y="95"/>
                  </a:cubicBezTo>
                  <a:cubicBezTo>
                    <a:pt x="687" y="97"/>
                    <a:pt x="687" y="97"/>
                    <a:pt x="687" y="97"/>
                  </a:cubicBezTo>
                  <a:cubicBezTo>
                    <a:pt x="685" y="98"/>
                    <a:pt x="685" y="98"/>
                    <a:pt x="685" y="98"/>
                  </a:cubicBezTo>
                  <a:cubicBezTo>
                    <a:pt x="676" y="100"/>
                    <a:pt x="671" y="108"/>
                    <a:pt x="671" y="117"/>
                  </a:cubicBezTo>
                  <a:cubicBezTo>
                    <a:pt x="671" y="119"/>
                    <a:pt x="672" y="122"/>
                    <a:pt x="673" y="125"/>
                  </a:cubicBezTo>
                  <a:cubicBezTo>
                    <a:pt x="674" y="127"/>
                    <a:pt x="674" y="127"/>
                    <a:pt x="674" y="127"/>
                  </a:cubicBezTo>
                  <a:cubicBezTo>
                    <a:pt x="671" y="128"/>
                    <a:pt x="671" y="128"/>
                    <a:pt x="671" y="128"/>
                  </a:cubicBezTo>
                  <a:cubicBezTo>
                    <a:pt x="662" y="130"/>
                    <a:pt x="656" y="138"/>
                    <a:pt x="656" y="147"/>
                  </a:cubicBezTo>
                  <a:cubicBezTo>
                    <a:pt x="656" y="149"/>
                    <a:pt x="657" y="151"/>
                    <a:pt x="657" y="153"/>
                  </a:cubicBezTo>
                  <a:cubicBezTo>
                    <a:pt x="658" y="156"/>
                    <a:pt x="658" y="156"/>
                    <a:pt x="658" y="156"/>
                  </a:cubicBezTo>
                  <a:cubicBezTo>
                    <a:pt x="656" y="156"/>
                    <a:pt x="656" y="156"/>
                    <a:pt x="656" y="156"/>
                  </a:cubicBezTo>
                  <a:cubicBezTo>
                    <a:pt x="646" y="157"/>
                    <a:pt x="639" y="166"/>
                    <a:pt x="639" y="176"/>
                  </a:cubicBezTo>
                  <a:cubicBezTo>
                    <a:pt x="640" y="183"/>
                    <a:pt x="640" y="183"/>
                    <a:pt x="640" y="183"/>
                  </a:cubicBezTo>
                  <a:cubicBezTo>
                    <a:pt x="638" y="183"/>
                    <a:pt x="638" y="183"/>
                    <a:pt x="638" y="183"/>
                  </a:cubicBezTo>
                  <a:cubicBezTo>
                    <a:pt x="627" y="184"/>
                    <a:pt x="619" y="192"/>
                    <a:pt x="619" y="203"/>
                  </a:cubicBezTo>
                  <a:cubicBezTo>
                    <a:pt x="619" y="209"/>
                    <a:pt x="619" y="209"/>
                    <a:pt x="619" y="209"/>
                  </a:cubicBezTo>
                  <a:cubicBezTo>
                    <a:pt x="617" y="209"/>
                    <a:pt x="617" y="209"/>
                    <a:pt x="617" y="209"/>
                  </a:cubicBezTo>
                  <a:cubicBezTo>
                    <a:pt x="616" y="209"/>
                    <a:pt x="616" y="209"/>
                    <a:pt x="616" y="209"/>
                  </a:cubicBezTo>
                  <a:cubicBezTo>
                    <a:pt x="605" y="209"/>
                    <a:pt x="597" y="218"/>
                    <a:pt x="597" y="228"/>
                  </a:cubicBezTo>
                  <a:cubicBezTo>
                    <a:pt x="597" y="233"/>
                    <a:pt x="597" y="233"/>
                    <a:pt x="597" y="233"/>
                  </a:cubicBezTo>
                  <a:cubicBezTo>
                    <a:pt x="594" y="233"/>
                    <a:pt x="594" y="233"/>
                    <a:pt x="594" y="233"/>
                  </a:cubicBezTo>
                  <a:cubicBezTo>
                    <a:pt x="593" y="232"/>
                    <a:pt x="593" y="232"/>
                    <a:pt x="593" y="232"/>
                  </a:cubicBezTo>
                  <a:cubicBezTo>
                    <a:pt x="582" y="232"/>
                    <a:pt x="573" y="241"/>
                    <a:pt x="573" y="252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71" y="255"/>
                    <a:pt x="571" y="255"/>
                    <a:pt x="571" y="255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57" y="255"/>
                    <a:pt x="548" y="264"/>
                    <a:pt x="548" y="274"/>
                  </a:cubicBezTo>
                  <a:cubicBezTo>
                    <a:pt x="547" y="276"/>
                    <a:pt x="547" y="276"/>
                    <a:pt x="547" y="276"/>
                  </a:cubicBezTo>
                  <a:cubicBezTo>
                    <a:pt x="545" y="276"/>
                    <a:pt x="545" y="276"/>
                    <a:pt x="545" y="276"/>
                  </a:cubicBezTo>
                  <a:cubicBezTo>
                    <a:pt x="541" y="276"/>
                    <a:pt x="541" y="276"/>
                    <a:pt x="541" y="276"/>
                  </a:cubicBezTo>
                  <a:cubicBezTo>
                    <a:pt x="530" y="276"/>
                    <a:pt x="522" y="284"/>
                    <a:pt x="521" y="294"/>
                  </a:cubicBezTo>
                  <a:cubicBezTo>
                    <a:pt x="521" y="296"/>
                    <a:pt x="521" y="296"/>
                    <a:pt x="521" y="296"/>
                  </a:cubicBezTo>
                  <a:cubicBezTo>
                    <a:pt x="518" y="296"/>
                    <a:pt x="518" y="296"/>
                    <a:pt x="518" y="296"/>
                  </a:cubicBezTo>
                  <a:cubicBezTo>
                    <a:pt x="517" y="295"/>
                    <a:pt x="515" y="295"/>
                    <a:pt x="513" y="295"/>
                  </a:cubicBezTo>
                  <a:cubicBezTo>
                    <a:pt x="503" y="295"/>
                    <a:pt x="495" y="302"/>
                    <a:pt x="493" y="312"/>
                  </a:cubicBezTo>
                  <a:cubicBezTo>
                    <a:pt x="493" y="314"/>
                    <a:pt x="493" y="314"/>
                    <a:pt x="493" y="314"/>
                  </a:cubicBezTo>
                  <a:cubicBezTo>
                    <a:pt x="491" y="313"/>
                    <a:pt x="491" y="313"/>
                    <a:pt x="491" y="313"/>
                  </a:cubicBezTo>
                  <a:cubicBezTo>
                    <a:pt x="489" y="313"/>
                    <a:pt x="487" y="312"/>
                    <a:pt x="485" y="312"/>
                  </a:cubicBezTo>
                  <a:cubicBezTo>
                    <a:pt x="475" y="312"/>
                    <a:pt x="467" y="319"/>
                    <a:pt x="465" y="329"/>
                  </a:cubicBezTo>
                  <a:cubicBezTo>
                    <a:pt x="465" y="331"/>
                    <a:pt x="465" y="331"/>
                    <a:pt x="465" y="331"/>
                  </a:cubicBezTo>
                  <a:cubicBezTo>
                    <a:pt x="462" y="330"/>
                    <a:pt x="462" y="330"/>
                    <a:pt x="462" y="330"/>
                  </a:cubicBezTo>
                  <a:cubicBezTo>
                    <a:pt x="460" y="329"/>
                    <a:pt x="458" y="329"/>
                    <a:pt x="455" y="329"/>
                  </a:cubicBezTo>
                  <a:cubicBezTo>
                    <a:pt x="446" y="329"/>
                    <a:pt x="438" y="335"/>
                    <a:pt x="436" y="344"/>
                  </a:cubicBezTo>
                  <a:cubicBezTo>
                    <a:pt x="435" y="347"/>
                    <a:pt x="435" y="347"/>
                    <a:pt x="435" y="347"/>
                  </a:cubicBezTo>
                  <a:cubicBezTo>
                    <a:pt x="433" y="345"/>
                    <a:pt x="433" y="345"/>
                    <a:pt x="433" y="345"/>
                  </a:cubicBezTo>
                  <a:cubicBezTo>
                    <a:pt x="430" y="344"/>
                    <a:pt x="428" y="344"/>
                    <a:pt x="425" y="344"/>
                  </a:cubicBezTo>
                  <a:cubicBezTo>
                    <a:pt x="416" y="344"/>
                    <a:pt x="408" y="350"/>
                    <a:pt x="406" y="358"/>
                  </a:cubicBezTo>
                  <a:cubicBezTo>
                    <a:pt x="405" y="361"/>
                    <a:pt x="405" y="361"/>
                    <a:pt x="405" y="361"/>
                  </a:cubicBezTo>
                  <a:cubicBezTo>
                    <a:pt x="403" y="360"/>
                    <a:pt x="403" y="360"/>
                    <a:pt x="403" y="360"/>
                  </a:cubicBezTo>
                  <a:cubicBezTo>
                    <a:pt x="400" y="358"/>
                    <a:pt x="397" y="357"/>
                    <a:pt x="394" y="357"/>
                  </a:cubicBezTo>
                  <a:cubicBezTo>
                    <a:pt x="385" y="357"/>
                    <a:pt x="378" y="363"/>
                    <a:pt x="375" y="371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72" y="372"/>
                    <a:pt x="372" y="372"/>
                    <a:pt x="372" y="372"/>
                  </a:cubicBezTo>
                  <a:cubicBezTo>
                    <a:pt x="369" y="371"/>
                    <a:pt x="366" y="370"/>
                    <a:pt x="363" y="370"/>
                  </a:cubicBezTo>
                  <a:cubicBezTo>
                    <a:pt x="354" y="370"/>
                    <a:pt x="347" y="375"/>
                    <a:pt x="344" y="383"/>
                  </a:cubicBezTo>
                  <a:cubicBezTo>
                    <a:pt x="343" y="385"/>
                    <a:pt x="343" y="385"/>
                    <a:pt x="343" y="385"/>
                  </a:cubicBezTo>
                  <a:cubicBezTo>
                    <a:pt x="341" y="384"/>
                    <a:pt x="341" y="384"/>
                    <a:pt x="341" y="384"/>
                  </a:cubicBezTo>
                  <a:cubicBezTo>
                    <a:pt x="338" y="382"/>
                    <a:pt x="334" y="381"/>
                    <a:pt x="331" y="381"/>
                  </a:cubicBezTo>
                  <a:cubicBezTo>
                    <a:pt x="323" y="381"/>
                    <a:pt x="315" y="386"/>
                    <a:pt x="312" y="394"/>
                  </a:cubicBezTo>
                  <a:cubicBezTo>
                    <a:pt x="312" y="396"/>
                    <a:pt x="312" y="396"/>
                    <a:pt x="312" y="396"/>
                  </a:cubicBezTo>
                  <a:cubicBezTo>
                    <a:pt x="309" y="395"/>
                    <a:pt x="309" y="395"/>
                    <a:pt x="309" y="395"/>
                  </a:cubicBezTo>
                  <a:cubicBezTo>
                    <a:pt x="306" y="392"/>
                    <a:pt x="302" y="391"/>
                    <a:pt x="299" y="391"/>
                  </a:cubicBezTo>
                  <a:cubicBezTo>
                    <a:pt x="291" y="391"/>
                    <a:pt x="284" y="396"/>
                    <a:pt x="281" y="403"/>
                  </a:cubicBezTo>
                  <a:cubicBezTo>
                    <a:pt x="279" y="405"/>
                    <a:pt x="279" y="405"/>
                    <a:pt x="279" y="405"/>
                  </a:cubicBezTo>
                  <a:cubicBezTo>
                    <a:pt x="277" y="404"/>
                    <a:pt x="277" y="404"/>
                    <a:pt x="277" y="404"/>
                  </a:cubicBezTo>
                  <a:cubicBezTo>
                    <a:pt x="274" y="401"/>
                    <a:pt x="270" y="400"/>
                    <a:pt x="266" y="400"/>
                  </a:cubicBezTo>
                  <a:cubicBezTo>
                    <a:pt x="258" y="400"/>
                    <a:pt x="252" y="404"/>
                    <a:pt x="248" y="411"/>
                  </a:cubicBezTo>
                  <a:cubicBezTo>
                    <a:pt x="247" y="413"/>
                    <a:pt x="247" y="413"/>
                    <a:pt x="247" y="413"/>
                  </a:cubicBezTo>
                  <a:cubicBezTo>
                    <a:pt x="245" y="412"/>
                    <a:pt x="245" y="412"/>
                    <a:pt x="245" y="412"/>
                  </a:cubicBezTo>
                  <a:cubicBezTo>
                    <a:pt x="242" y="409"/>
                    <a:pt x="238" y="408"/>
                    <a:pt x="234" y="408"/>
                  </a:cubicBezTo>
                  <a:cubicBezTo>
                    <a:pt x="226" y="408"/>
                    <a:pt x="219" y="412"/>
                    <a:pt x="216" y="418"/>
                  </a:cubicBezTo>
                  <a:cubicBezTo>
                    <a:pt x="215" y="420"/>
                    <a:pt x="215" y="420"/>
                    <a:pt x="215" y="420"/>
                  </a:cubicBezTo>
                  <a:cubicBezTo>
                    <a:pt x="213" y="419"/>
                    <a:pt x="213" y="419"/>
                    <a:pt x="213" y="419"/>
                  </a:cubicBezTo>
                  <a:cubicBezTo>
                    <a:pt x="209" y="416"/>
                    <a:pt x="205" y="414"/>
                    <a:pt x="201" y="414"/>
                  </a:cubicBezTo>
                  <a:cubicBezTo>
                    <a:pt x="194" y="414"/>
                    <a:pt x="187" y="418"/>
                    <a:pt x="184" y="424"/>
                  </a:cubicBezTo>
                  <a:cubicBezTo>
                    <a:pt x="182" y="426"/>
                    <a:pt x="182" y="426"/>
                    <a:pt x="182" y="426"/>
                  </a:cubicBezTo>
                  <a:cubicBezTo>
                    <a:pt x="181" y="425"/>
                    <a:pt x="181" y="425"/>
                    <a:pt x="181" y="425"/>
                  </a:cubicBezTo>
                  <a:cubicBezTo>
                    <a:pt x="177" y="421"/>
                    <a:pt x="172" y="420"/>
                    <a:pt x="168" y="420"/>
                  </a:cubicBezTo>
                  <a:cubicBezTo>
                    <a:pt x="161" y="420"/>
                    <a:pt x="154" y="423"/>
                    <a:pt x="151" y="429"/>
                  </a:cubicBezTo>
                  <a:cubicBezTo>
                    <a:pt x="149" y="431"/>
                    <a:pt x="149" y="431"/>
                    <a:pt x="149" y="431"/>
                  </a:cubicBezTo>
                  <a:cubicBezTo>
                    <a:pt x="148" y="430"/>
                    <a:pt x="148" y="430"/>
                    <a:pt x="148" y="430"/>
                  </a:cubicBezTo>
                  <a:cubicBezTo>
                    <a:pt x="144" y="426"/>
                    <a:pt x="139" y="425"/>
                    <a:pt x="134" y="425"/>
                  </a:cubicBezTo>
                  <a:cubicBezTo>
                    <a:pt x="128" y="425"/>
                    <a:pt x="122" y="428"/>
                    <a:pt x="118" y="434"/>
                  </a:cubicBezTo>
                  <a:cubicBezTo>
                    <a:pt x="117" y="436"/>
                    <a:pt x="117" y="436"/>
                    <a:pt x="117" y="436"/>
                  </a:cubicBezTo>
                  <a:cubicBezTo>
                    <a:pt x="115" y="434"/>
                    <a:pt x="115" y="434"/>
                    <a:pt x="115" y="434"/>
                  </a:cubicBezTo>
                  <a:cubicBezTo>
                    <a:pt x="111" y="430"/>
                    <a:pt x="106" y="428"/>
                    <a:pt x="101" y="428"/>
                  </a:cubicBezTo>
                  <a:cubicBezTo>
                    <a:pt x="94" y="428"/>
                    <a:pt x="88" y="431"/>
                    <a:pt x="85" y="437"/>
                  </a:cubicBezTo>
                  <a:cubicBezTo>
                    <a:pt x="83" y="439"/>
                    <a:pt x="83" y="439"/>
                    <a:pt x="83" y="439"/>
                  </a:cubicBezTo>
                  <a:cubicBezTo>
                    <a:pt x="82" y="437"/>
                    <a:pt x="82" y="437"/>
                    <a:pt x="82" y="437"/>
                  </a:cubicBezTo>
                  <a:cubicBezTo>
                    <a:pt x="78" y="433"/>
                    <a:pt x="73" y="431"/>
                    <a:pt x="67" y="431"/>
                  </a:cubicBezTo>
                  <a:cubicBezTo>
                    <a:pt x="61" y="431"/>
                    <a:pt x="55" y="434"/>
                    <a:pt x="51" y="439"/>
                  </a:cubicBezTo>
                  <a:cubicBezTo>
                    <a:pt x="50" y="441"/>
                    <a:pt x="50" y="441"/>
                    <a:pt x="50" y="441"/>
                  </a:cubicBezTo>
                  <a:cubicBezTo>
                    <a:pt x="48" y="439"/>
                    <a:pt x="48" y="439"/>
                    <a:pt x="48" y="439"/>
                  </a:cubicBezTo>
                  <a:cubicBezTo>
                    <a:pt x="45" y="435"/>
                    <a:pt x="39" y="432"/>
                    <a:pt x="33" y="432"/>
                  </a:cubicBezTo>
                  <a:cubicBezTo>
                    <a:pt x="27" y="432"/>
                    <a:pt x="21" y="435"/>
                    <a:pt x="18" y="439"/>
                  </a:cubicBezTo>
                  <a:cubicBezTo>
                    <a:pt x="16" y="441"/>
                    <a:pt x="16" y="441"/>
                    <a:pt x="16" y="441"/>
                  </a:cubicBezTo>
                  <a:lnTo>
                    <a:pt x="15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Freeform 315">
              <a:extLst>
                <a:ext uri="{FF2B5EF4-FFF2-40B4-BE49-F238E27FC236}">
                  <a16:creationId xmlns:a16="http://schemas.microsoft.com/office/drawing/2014/main" id="{5A7901DD-D0E6-40AE-8748-7AA53020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83"/>
              <a:ext cx="150" cy="50"/>
            </a:xfrm>
            <a:custGeom>
              <a:avLst/>
              <a:gdLst>
                <a:gd name="T0" fmla="*/ 0 w 150"/>
                <a:gd name="T1" fmla="*/ 42 h 50"/>
                <a:gd name="T2" fmla="*/ 3 w 150"/>
                <a:gd name="T3" fmla="*/ 0 h 50"/>
                <a:gd name="T4" fmla="*/ 150 w 150"/>
                <a:gd name="T5" fmla="*/ 8 h 50"/>
                <a:gd name="T6" fmla="*/ 148 w 150"/>
                <a:gd name="T7" fmla="*/ 50 h 50"/>
                <a:gd name="T8" fmla="*/ 0 w 150"/>
                <a:gd name="T9" fmla="*/ 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0">
                  <a:moveTo>
                    <a:pt x="0" y="42"/>
                  </a:moveTo>
                  <a:lnTo>
                    <a:pt x="3" y="0"/>
                  </a:lnTo>
                  <a:lnTo>
                    <a:pt x="150" y="8"/>
                  </a:lnTo>
                  <a:lnTo>
                    <a:pt x="148" y="5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Freeform 316">
              <a:extLst>
                <a:ext uri="{FF2B5EF4-FFF2-40B4-BE49-F238E27FC236}">
                  <a16:creationId xmlns:a16="http://schemas.microsoft.com/office/drawing/2014/main" id="{ED516E00-25F2-416B-81B2-9826A00E2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576"/>
              <a:ext cx="150" cy="51"/>
            </a:xfrm>
            <a:custGeom>
              <a:avLst/>
              <a:gdLst>
                <a:gd name="T0" fmla="*/ 0 w 150"/>
                <a:gd name="T1" fmla="*/ 43 h 51"/>
                <a:gd name="T2" fmla="*/ 2 w 150"/>
                <a:gd name="T3" fmla="*/ 0 h 51"/>
                <a:gd name="T4" fmla="*/ 150 w 150"/>
                <a:gd name="T5" fmla="*/ 8 h 51"/>
                <a:gd name="T6" fmla="*/ 147 w 150"/>
                <a:gd name="T7" fmla="*/ 51 h 51"/>
                <a:gd name="T8" fmla="*/ 0 w 150"/>
                <a:gd name="T9" fmla="*/ 4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0" y="43"/>
                  </a:moveTo>
                  <a:lnTo>
                    <a:pt x="2" y="0"/>
                  </a:lnTo>
                  <a:lnTo>
                    <a:pt x="150" y="8"/>
                  </a:lnTo>
                  <a:lnTo>
                    <a:pt x="147" y="51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Freeform 317">
              <a:extLst>
                <a:ext uri="{FF2B5EF4-FFF2-40B4-BE49-F238E27FC236}">
                  <a16:creationId xmlns:a16="http://schemas.microsoft.com/office/drawing/2014/main" id="{E624A4FC-08BD-4BEA-83E4-BDDEC098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656"/>
              <a:ext cx="153" cy="69"/>
            </a:xfrm>
            <a:custGeom>
              <a:avLst/>
              <a:gdLst>
                <a:gd name="T0" fmla="*/ 0 w 153"/>
                <a:gd name="T1" fmla="*/ 43 h 69"/>
                <a:gd name="T2" fmla="*/ 8 w 153"/>
                <a:gd name="T3" fmla="*/ 0 h 69"/>
                <a:gd name="T4" fmla="*/ 153 w 153"/>
                <a:gd name="T5" fmla="*/ 27 h 69"/>
                <a:gd name="T6" fmla="*/ 145 w 153"/>
                <a:gd name="T7" fmla="*/ 69 h 69"/>
                <a:gd name="T8" fmla="*/ 0 w 153"/>
                <a:gd name="T9" fmla="*/ 4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69">
                  <a:moveTo>
                    <a:pt x="0" y="43"/>
                  </a:moveTo>
                  <a:lnTo>
                    <a:pt x="8" y="0"/>
                  </a:lnTo>
                  <a:lnTo>
                    <a:pt x="153" y="27"/>
                  </a:lnTo>
                  <a:lnTo>
                    <a:pt x="145" y="69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Freeform 318">
              <a:extLst>
                <a:ext uri="{FF2B5EF4-FFF2-40B4-BE49-F238E27FC236}">
                  <a16:creationId xmlns:a16="http://schemas.microsoft.com/office/drawing/2014/main" id="{E4125719-3D1B-4EAA-ADE8-69C3D46E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747"/>
              <a:ext cx="155" cy="80"/>
            </a:xfrm>
            <a:custGeom>
              <a:avLst/>
              <a:gdLst>
                <a:gd name="T0" fmla="*/ 0 w 155"/>
                <a:gd name="T1" fmla="*/ 40 h 80"/>
                <a:gd name="T2" fmla="*/ 10 w 155"/>
                <a:gd name="T3" fmla="*/ 0 h 80"/>
                <a:gd name="T4" fmla="*/ 155 w 155"/>
                <a:gd name="T5" fmla="*/ 40 h 80"/>
                <a:gd name="T6" fmla="*/ 145 w 155"/>
                <a:gd name="T7" fmla="*/ 80 h 80"/>
                <a:gd name="T8" fmla="*/ 0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0" y="40"/>
                  </a:moveTo>
                  <a:lnTo>
                    <a:pt x="10" y="0"/>
                  </a:lnTo>
                  <a:lnTo>
                    <a:pt x="155" y="40"/>
                  </a:lnTo>
                  <a:lnTo>
                    <a:pt x="145" y="80"/>
                  </a:lnTo>
                  <a:lnTo>
                    <a:pt x="0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Freeform 319">
              <a:extLst>
                <a:ext uri="{FF2B5EF4-FFF2-40B4-BE49-F238E27FC236}">
                  <a16:creationId xmlns:a16="http://schemas.microsoft.com/office/drawing/2014/main" id="{D045F84A-28E0-466C-BF16-C46069AFD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821"/>
              <a:ext cx="140" cy="94"/>
            </a:xfrm>
            <a:custGeom>
              <a:avLst/>
              <a:gdLst>
                <a:gd name="T0" fmla="*/ 0 w 140"/>
                <a:gd name="T1" fmla="*/ 40 h 94"/>
                <a:gd name="T2" fmla="*/ 15 w 140"/>
                <a:gd name="T3" fmla="*/ 0 h 94"/>
                <a:gd name="T4" fmla="*/ 140 w 140"/>
                <a:gd name="T5" fmla="*/ 56 h 94"/>
                <a:gd name="T6" fmla="*/ 125 w 140"/>
                <a:gd name="T7" fmla="*/ 94 h 94"/>
                <a:gd name="T8" fmla="*/ 0 w 140"/>
                <a:gd name="T9" fmla="*/ 4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94">
                  <a:moveTo>
                    <a:pt x="0" y="40"/>
                  </a:moveTo>
                  <a:lnTo>
                    <a:pt x="15" y="0"/>
                  </a:lnTo>
                  <a:lnTo>
                    <a:pt x="140" y="56"/>
                  </a:lnTo>
                  <a:lnTo>
                    <a:pt x="125" y="94"/>
                  </a:lnTo>
                  <a:lnTo>
                    <a:pt x="0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Freeform 320">
              <a:extLst>
                <a:ext uri="{FF2B5EF4-FFF2-40B4-BE49-F238E27FC236}">
                  <a16:creationId xmlns:a16="http://schemas.microsoft.com/office/drawing/2014/main" id="{38E6C7C4-B667-4CB1-9280-7A6BAAF4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915"/>
              <a:ext cx="140" cy="101"/>
            </a:xfrm>
            <a:custGeom>
              <a:avLst/>
              <a:gdLst>
                <a:gd name="T0" fmla="*/ 0 w 140"/>
                <a:gd name="T1" fmla="*/ 37 h 101"/>
                <a:gd name="T2" fmla="*/ 17 w 140"/>
                <a:gd name="T3" fmla="*/ 0 h 101"/>
                <a:gd name="T4" fmla="*/ 140 w 140"/>
                <a:gd name="T5" fmla="*/ 64 h 101"/>
                <a:gd name="T6" fmla="*/ 122 w 140"/>
                <a:gd name="T7" fmla="*/ 101 h 101"/>
                <a:gd name="T8" fmla="*/ 0 w 140"/>
                <a:gd name="T9" fmla="*/ 37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1">
                  <a:moveTo>
                    <a:pt x="0" y="37"/>
                  </a:moveTo>
                  <a:lnTo>
                    <a:pt x="17" y="0"/>
                  </a:lnTo>
                  <a:lnTo>
                    <a:pt x="140" y="64"/>
                  </a:lnTo>
                  <a:lnTo>
                    <a:pt x="122" y="101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Freeform 321">
              <a:extLst>
                <a:ext uri="{FF2B5EF4-FFF2-40B4-BE49-F238E27FC236}">
                  <a16:creationId xmlns:a16="http://schemas.microsoft.com/office/drawing/2014/main" id="{2852DD26-3A30-4BAC-B2B8-0E715E1DA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984"/>
              <a:ext cx="135" cy="117"/>
            </a:xfrm>
            <a:custGeom>
              <a:avLst/>
              <a:gdLst>
                <a:gd name="T0" fmla="*/ 0 w 135"/>
                <a:gd name="T1" fmla="*/ 35 h 117"/>
                <a:gd name="T2" fmla="*/ 22 w 135"/>
                <a:gd name="T3" fmla="*/ 0 h 117"/>
                <a:gd name="T4" fmla="*/ 135 w 135"/>
                <a:gd name="T5" fmla="*/ 83 h 117"/>
                <a:gd name="T6" fmla="*/ 113 w 135"/>
                <a:gd name="T7" fmla="*/ 117 h 117"/>
                <a:gd name="T8" fmla="*/ 0 w 135"/>
                <a:gd name="T9" fmla="*/ 3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17">
                  <a:moveTo>
                    <a:pt x="0" y="35"/>
                  </a:moveTo>
                  <a:lnTo>
                    <a:pt x="22" y="0"/>
                  </a:lnTo>
                  <a:lnTo>
                    <a:pt x="135" y="83"/>
                  </a:lnTo>
                  <a:lnTo>
                    <a:pt x="113" y="117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Freeform 322">
              <a:extLst>
                <a:ext uri="{FF2B5EF4-FFF2-40B4-BE49-F238E27FC236}">
                  <a16:creationId xmlns:a16="http://schemas.microsoft.com/office/drawing/2014/main" id="{270D5507-1979-4300-BFA7-28A47C06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056"/>
              <a:ext cx="133" cy="128"/>
            </a:xfrm>
            <a:custGeom>
              <a:avLst/>
              <a:gdLst>
                <a:gd name="T0" fmla="*/ 0 w 133"/>
                <a:gd name="T1" fmla="*/ 32 h 128"/>
                <a:gd name="T2" fmla="*/ 27 w 133"/>
                <a:gd name="T3" fmla="*/ 0 h 128"/>
                <a:gd name="T4" fmla="*/ 133 w 133"/>
                <a:gd name="T5" fmla="*/ 96 h 128"/>
                <a:gd name="T6" fmla="*/ 105 w 133"/>
                <a:gd name="T7" fmla="*/ 128 h 128"/>
                <a:gd name="T8" fmla="*/ 0 w 133"/>
                <a:gd name="T9" fmla="*/ 32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28">
                  <a:moveTo>
                    <a:pt x="0" y="32"/>
                  </a:moveTo>
                  <a:lnTo>
                    <a:pt x="27" y="0"/>
                  </a:lnTo>
                  <a:lnTo>
                    <a:pt x="133" y="96"/>
                  </a:lnTo>
                  <a:lnTo>
                    <a:pt x="105" y="128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Freeform 323">
              <a:extLst>
                <a:ext uri="{FF2B5EF4-FFF2-40B4-BE49-F238E27FC236}">
                  <a16:creationId xmlns:a16="http://schemas.microsoft.com/office/drawing/2014/main" id="{9161D2A3-2A47-4667-8BCB-C076BD0A3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23"/>
              <a:ext cx="127" cy="130"/>
            </a:xfrm>
            <a:custGeom>
              <a:avLst/>
              <a:gdLst>
                <a:gd name="T0" fmla="*/ 0 w 127"/>
                <a:gd name="T1" fmla="*/ 29 h 130"/>
                <a:gd name="T2" fmla="*/ 27 w 127"/>
                <a:gd name="T3" fmla="*/ 0 h 130"/>
                <a:gd name="T4" fmla="*/ 127 w 127"/>
                <a:gd name="T5" fmla="*/ 98 h 130"/>
                <a:gd name="T6" fmla="*/ 100 w 127"/>
                <a:gd name="T7" fmla="*/ 130 h 130"/>
                <a:gd name="T8" fmla="*/ 0 w 127"/>
                <a:gd name="T9" fmla="*/ 29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0">
                  <a:moveTo>
                    <a:pt x="0" y="29"/>
                  </a:moveTo>
                  <a:lnTo>
                    <a:pt x="27" y="0"/>
                  </a:lnTo>
                  <a:lnTo>
                    <a:pt x="127" y="98"/>
                  </a:lnTo>
                  <a:lnTo>
                    <a:pt x="100" y="13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Freeform 324">
              <a:extLst>
                <a:ext uri="{FF2B5EF4-FFF2-40B4-BE49-F238E27FC236}">
                  <a16:creationId xmlns:a16="http://schemas.microsoft.com/office/drawing/2014/main" id="{E7E7D3DE-3C92-4F33-80A1-E257CA4C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184"/>
              <a:ext cx="123" cy="136"/>
            </a:xfrm>
            <a:custGeom>
              <a:avLst/>
              <a:gdLst>
                <a:gd name="T0" fmla="*/ 0 w 123"/>
                <a:gd name="T1" fmla="*/ 29 h 136"/>
                <a:gd name="T2" fmla="*/ 28 w 123"/>
                <a:gd name="T3" fmla="*/ 0 h 136"/>
                <a:gd name="T4" fmla="*/ 123 w 123"/>
                <a:gd name="T5" fmla="*/ 107 h 136"/>
                <a:gd name="T6" fmla="*/ 95 w 123"/>
                <a:gd name="T7" fmla="*/ 136 h 136"/>
                <a:gd name="T8" fmla="*/ 0 w 123"/>
                <a:gd name="T9" fmla="*/ 2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0" y="29"/>
                  </a:moveTo>
                  <a:lnTo>
                    <a:pt x="28" y="0"/>
                  </a:lnTo>
                  <a:lnTo>
                    <a:pt x="123" y="107"/>
                  </a:lnTo>
                  <a:lnTo>
                    <a:pt x="95" y="136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Freeform 325">
              <a:extLst>
                <a:ext uri="{FF2B5EF4-FFF2-40B4-BE49-F238E27FC236}">
                  <a16:creationId xmlns:a16="http://schemas.microsoft.com/office/drawing/2014/main" id="{AA4DB9B3-4385-4220-98F5-0DC7B80AB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240"/>
              <a:ext cx="120" cy="139"/>
            </a:xfrm>
            <a:custGeom>
              <a:avLst/>
              <a:gdLst>
                <a:gd name="T0" fmla="*/ 0 w 120"/>
                <a:gd name="T1" fmla="*/ 29 h 139"/>
                <a:gd name="T2" fmla="*/ 30 w 120"/>
                <a:gd name="T3" fmla="*/ 0 h 139"/>
                <a:gd name="T4" fmla="*/ 120 w 120"/>
                <a:gd name="T5" fmla="*/ 112 h 139"/>
                <a:gd name="T6" fmla="*/ 90 w 120"/>
                <a:gd name="T7" fmla="*/ 139 h 139"/>
                <a:gd name="T8" fmla="*/ 0 w 120"/>
                <a:gd name="T9" fmla="*/ 2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9">
                  <a:moveTo>
                    <a:pt x="0" y="29"/>
                  </a:moveTo>
                  <a:lnTo>
                    <a:pt x="30" y="0"/>
                  </a:lnTo>
                  <a:lnTo>
                    <a:pt x="120" y="112"/>
                  </a:lnTo>
                  <a:lnTo>
                    <a:pt x="90" y="139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326">
              <a:extLst>
                <a:ext uri="{FF2B5EF4-FFF2-40B4-BE49-F238E27FC236}">
                  <a16:creationId xmlns:a16="http://schemas.microsoft.com/office/drawing/2014/main" id="{C1E68770-79C9-4729-A505-199937B76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293"/>
              <a:ext cx="112" cy="144"/>
            </a:xfrm>
            <a:custGeom>
              <a:avLst/>
              <a:gdLst>
                <a:gd name="T0" fmla="*/ 0 w 112"/>
                <a:gd name="T1" fmla="*/ 27 h 144"/>
                <a:gd name="T2" fmla="*/ 32 w 112"/>
                <a:gd name="T3" fmla="*/ 0 h 144"/>
                <a:gd name="T4" fmla="*/ 112 w 112"/>
                <a:gd name="T5" fmla="*/ 118 h 144"/>
                <a:gd name="T6" fmla="*/ 80 w 112"/>
                <a:gd name="T7" fmla="*/ 144 h 144"/>
                <a:gd name="T8" fmla="*/ 0 w 112"/>
                <a:gd name="T9" fmla="*/ 2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0" y="27"/>
                  </a:moveTo>
                  <a:lnTo>
                    <a:pt x="32" y="0"/>
                  </a:lnTo>
                  <a:lnTo>
                    <a:pt x="112" y="118"/>
                  </a:lnTo>
                  <a:lnTo>
                    <a:pt x="80" y="144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327">
              <a:extLst>
                <a:ext uri="{FF2B5EF4-FFF2-40B4-BE49-F238E27FC236}">
                  <a16:creationId xmlns:a16="http://schemas.microsoft.com/office/drawing/2014/main" id="{ECD3902B-7433-46E7-AB37-884FE7AA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328"/>
              <a:ext cx="117" cy="163"/>
            </a:xfrm>
            <a:custGeom>
              <a:avLst/>
              <a:gdLst>
                <a:gd name="T0" fmla="*/ 0 w 117"/>
                <a:gd name="T1" fmla="*/ 24 h 163"/>
                <a:gd name="T2" fmla="*/ 32 w 117"/>
                <a:gd name="T3" fmla="*/ 0 h 163"/>
                <a:gd name="T4" fmla="*/ 117 w 117"/>
                <a:gd name="T5" fmla="*/ 141 h 163"/>
                <a:gd name="T6" fmla="*/ 85 w 117"/>
                <a:gd name="T7" fmla="*/ 163 h 163"/>
                <a:gd name="T8" fmla="*/ 0 w 117"/>
                <a:gd name="T9" fmla="*/ 24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0" y="24"/>
                  </a:moveTo>
                  <a:lnTo>
                    <a:pt x="32" y="0"/>
                  </a:lnTo>
                  <a:lnTo>
                    <a:pt x="117" y="141"/>
                  </a:lnTo>
                  <a:lnTo>
                    <a:pt x="85" y="163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328">
              <a:extLst>
                <a:ext uri="{FF2B5EF4-FFF2-40B4-BE49-F238E27FC236}">
                  <a16:creationId xmlns:a16="http://schemas.microsoft.com/office/drawing/2014/main" id="{7608CC29-C489-4DE3-92DB-C2B7F3099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381"/>
              <a:ext cx="110" cy="160"/>
            </a:xfrm>
            <a:custGeom>
              <a:avLst/>
              <a:gdLst>
                <a:gd name="T0" fmla="*/ 0 w 110"/>
                <a:gd name="T1" fmla="*/ 22 h 160"/>
                <a:gd name="T2" fmla="*/ 35 w 110"/>
                <a:gd name="T3" fmla="*/ 0 h 160"/>
                <a:gd name="T4" fmla="*/ 110 w 110"/>
                <a:gd name="T5" fmla="*/ 139 h 160"/>
                <a:gd name="T6" fmla="*/ 75 w 110"/>
                <a:gd name="T7" fmla="*/ 160 h 160"/>
                <a:gd name="T8" fmla="*/ 0 w 110"/>
                <a:gd name="T9" fmla="*/ 2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60">
                  <a:moveTo>
                    <a:pt x="0" y="22"/>
                  </a:moveTo>
                  <a:lnTo>
                    <a:pt x="35" y="0"/>
                  </a:lnTo>
                  <a:lnTo>
                    <a:pt x="110" y="139"/>
                  </a:lnTo>
                  <a:lnTo>
                    <a:pt x="75" y="160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8" name="Freeform 329">
              <a:extLst>
                <a:ext uri="{FF2B5EF4-FFF2-40B4-BE49-F238E27FC236}">
                  <a16:creationId xmlns:a16="http://schemas.microsoft.com/office/drawing/2014/main" id="{86F4FB8F-F3F0-4BAB-BDFA-171E8959C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421"/>
              <a:ext cx="105" cy="168"/>
            </a:xfrm>
            <a:custGeom>
              <a:avLst/>
              <a:gdLst>
                <a:gd name="T0" fmla="*/ 0 w 105"/>
                <a:gd name="T1" fmla="*/ 22 h 168"/>
                <a:gd name="T2" fmla="*/ 35 w 105"/>
                <a:gd name="T3" fmla="*/ 0 h 168"/>
                <a:gd name="T4" fmla="*/ 105 w 105"/>
                <a:gd name="T5" fmla="*/ 150 h 168"/>
                <a:gd name="T6" fmla="*/ 70 w 105"/>
                <a:gd name="T7" fmla="*/ 168 h 168"/>
                <a:gd name="T8" fmla="*/ 0 w 105"/>
                <a:gd name="T9" fmla="*/ 2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8">
                  <a:moveTo>
                    <a:pt x="0" y="22"/>
                  </a:moveTo>
                  <a:lnTo>
                    <a:pt x="35" y="0"/>
                  </a:lnTo>
                  <a:lnTo>
                    <a:pt x="105" y="150"/>
                  </a:lnTo>
                  <a:lnTo>
                    <a:pt x="70" y="168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330">
              <a:extLst>
                <a:ext uri="{FF2B5EF4-FFF2-40B4-BE49-F238E27FC236}">
                  <a16:creationId xmlns:a16="http://schemas.microsoft.com/office/drawing/2014/main" id="{D6638CE0-70C8-41CD-9E51-693E3439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451"/>
              <a:ext cx="95" cy="168"/>
            </a:xfrm>
            <a:custGeom>
              <a:avLst/>
              <a:gdLst>
                <a:gd name="T0" fmla="*/ 0 w 95"/>
                <a:gd name="T1" fmla="*/ 16 h 168"/>
                <a:gd name="T2" fmla="*/ 37 w 95"/>
                <a:gd name="T3" fmla="*/ 0 h 168"/>
                <a:gd name="T4" fmla="*/ 95 w 95"/>
                <a:gd name="T5" fmla="*/ 152 h 168"/>
                <a:gd name="T6" fmla="*/ 57 w 95"/>
                <a:gd name="T7" fmla="*/ 168 h 168"/>
                <a:gd name="T8" fmla="*/ 0 w 95"/>
                <a:gd name="T9" fmla="*/ 1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0" y="16"/>
                  </a:moveTo>
                  <a:lnTo>
                    <a:pt x="37" y="0"/>
                  </a:lnTo>
                  <a:lnTo>
                    <a:pt x="95" y="152"/>
                  </a:lnTo>
                  <a:lnTo>
                    <a:pt x="57" y="168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331">
              <a:extLst>
                <a:ext uri="{FF2B5EF4-FFF2-40B4-BE49-F238E27FC236}">
                  <a16:creationId xmlns:a16="http://schemas.microsoft.com/office/drawing/2014/main" id="{3C25F8EC-71D6-42FA-9854-463DDD72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477"/>
              <a:ext cx="93" cy="171"/>
            </a:xfrm>
            <a:custGeom>
              <a:avLst/>
              <a:gdLst>
                <a:gd name="T0" fmla="*/ 0 w 93"/>
                <a:gd name="T1" fmla="*/ 16 h 171"/>
                <a:gd name="T2" fmla="*/ 38 w 93"/>
                <a:gd name="T3" fmla="*/ 0 h 171"/>
                <a:gd name="T4" fmla="*/ 93 w 93"/>
                <a:gd name="T5" fmla="*/ 155 h 171"/>
                <a:gd name="T6" fmla="*/ 55 w 93"/>
                <a:gd name="T7" fmla="*/ 171 h 171"/>
                <a:gd name="T8" fmla="*/ 0 w 93"/>
                <a:gd name="T9" fmla="*/ 16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71">
                  <a:moveTo>
                    <a:pt x="0" y="16"/>
                  </a:moveTo>
                  <a:lnTo>
                    <a:pt x="38" y="0"/>
                  </a:lnTo>
                  <a:lnTo>
                    <a:pt x="93" y="155"/>
                  </a:lnTo>
                  <a:lnTo>
                    <a:pt x="55" y="171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332">
              <a:extLst>
                <a:ext uri="{FF2B5EF4-FFF2-40B4-BE49-F238E27FC236}">
                  <a16:creationId xmlns:a16="http://schemas.microsoft.com/office/drawing/2014/main" id="{4F148531-4475-4543-9436-06C48280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04"/>
              <a:ext cx="82" cy="171"/>
            </a:xfrm>
            <a:custGeom>
              <a:avLst/>
              <a:gdLst>
                <a:gd name="T0" fmla="*/ 0 w 82"/>
                <a:gd name="T1" fmla="*/ 11 h 171"/>
                <a:gd name="T2" fmla="*/ 37 w 82"/>
                <a:gd name="T3" fmla="*/ 0 h 171"/>
                <a:gd name="T4" fmla="*/ 82 w 82"/>
                <a:gd name="T5" fmla="*/ 157 h 171"/>
                <a:gd name="T6" fmla="*/ 45 w 82"/>
                <a:gd name="T7" fmla="*/ 171 h 171"/>
                <a:gd name="T8" fmla="*/ 0 w 82"/>
                <a:gd name="T9" fmla="*/ 1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0" y="11"/>
                  </a:moveTo>
                  <a:lnTo>
                    <a:pt x="37" y="0"/>
                  </a:lnTo>
                  <a:lnTo>
                    <a:pt x="82" y="157"/>
                  </a:lnTo>
                  <a:lnTo>
                    <a:pt x="45" y="171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333">
              <a:extLst>
                <a:ext uri="{FF2B5EF4-FFF2-40B4-BE49-F238E27FC236}">
                  <a16:creationId xmlns:a16="http://schemas.microsoft.com/office/drawing/2014/main" id="{92134C00-670D-4670-A476-4FE674315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515"/>
              <a:ext cx="80" cy="189"/>
            </a:xfrm>
            <a:custGeom>
              <a:avLst/>
              <a:gdLst>
                <a:gd name="T0" fmla="*/ 0 w 80"/>
                <a:gd name="T1" fmla="*/ 10 h 189"/>
                <a:gd name="T2" fmla="*/ 37 w 80"/>
                <a:gd name="T3" fmla="*/ 0 h 189"/>
                <a:gd name="T4" fmla="*/ 80 w 80"/>
                <a:gd name="T5" fmla="*/ 178 h 189"/>
                <a:gd name="T6" fmla="*/ 40 w 80"/>
                <a:gd name="T7" fmla="*/ 189 h 189"/>
                <a:gd name="T8" fmla="*/ 0 w 80"/>
                <a:gd name="T9" fmla="*/ 1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9">
                  <a:moveTo>
                    <a:pt x="0" y="10"/>
                  </a:moveTo>
                  <a:lnTo>
                    <a:pt x="37" y="0"/>
                  </a:lnTo>
                  <a:lnTo>
                    <a:pt x="80" y="178"/>
                  </a:lnTo>
                  <a:lnTo>
                    <a:pt x="40" y="189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334">
              <a:extLst>
                <a:ext uri="{FF2B5EF4-FFF2-40B4-BE49-F238E27FC236}">
                  <a16:creationId xmlns:a16="http://schemas.microsoft.com/office/drawing/2014/main" id="{F6FE080F-DECA-4F78-986D-224F8542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563"/>
              <a:ext cx="75" cy="170"/>
            </a:xfrm>
            <a:custGeom>
              <a:avLst/>
              <a:gdLst>
                <a:gd name="T0" fmla="*/ 0 w 75"/>
                <a:gd name="T1" fmla="*/ 8 h 170"/>
                <a:gd name="T2" fmla="*/ 40 w 75"/>
                <a:gd name="T3" fmla="*/ 0 h 170"/>
                <a:gd name="T4" fmla="*/ 75 w 75"/>
                <a:gd name="T5" fmla="*/ 160 h 170"/>
                <a:gd name="T6" fmla="*/ 35 w 75"/>
                <a:gd name="T7" fmla="*/ 170 h 170"/>
                <a:gd name="T8" fmla="*/ 0 w 75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0">
                  <a:moveTo>
                    <a:pt x="0" y="8"/>
                  </a:moveTo>
                  <a:lnTo>
                    <a:pt x="40" y="0"/>
                  </a:lnTo>
                  <a:lnTo>
                    <a:pt x="75" y="160"/>
                  </a:lnTo>
                  <a:lnTo>
                    <a:pt x="35" y="17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335">
              <a:extLst>
                <a:ext uri="{FF2B5EF4-FFF2-40B4-BE49-F238E27FC236}">
                  <a16:creationId xmlns:a16="http://schemas.microsoft.com/office/drawing/2014/main" id="{431398B3-5804-4DDF-93B6-07F65B35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589"/>
              <a:ext cx="67" cy="171"/>
            </a:xfrm>
            <a:custGeom>
              <a:avLst/>
              <a:gdLst>
                <a:gd name="T0" fmla="*/ 0 w 67"/>
                <a:gd name="T1" fmla="*/ 8 h 171"/>
                <a:gd name="T2" fmla="*/ 37 w 67"/>
                <a:gd name="T3" fmla="*/ 0 h 171"/>
                <a:gd name="T4" fmla="*/ 67 w 67"/>
                <a:gd name="T5" fmla="*/ 163 h 171"/>
                <a:gd name="T6" fmla="*/ 27 w 67"/>
                <a:gd name="T7" fmla="*/ 171 h 171"/>
                <a:gd name="T8" fmla="*/ 0 w 67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1">
                  <a:moveTo>
                    <a:pt x="0" y="8"/>
                  </a:moveTo>
                  <a:lnTo>
                    <a:pt x="37" y="0"/>
                  </a:lnTo>
                  <a:lnTo>
                    <a:pt x="67" y="163"/>
                  </a:lnTo>
                  <a:lnTo>
                    <a:pt x="27" y="17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336">
              <a:extLst>
                <a:ext uri="{FF2B5EF4-FFF2-40B4-BE49-F238E27FC236}">
                  <a16:creationId xmlns:a16="http://schemas.microsoft.com/office/drawing/2014/main" id="{D0C5BAE1-7F2D-4CEA-809B-F9C11B92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616"/>
              <a:ext cx="62" cy="160"/>
            </a:xfrm>
            <a:custGeom>
              <a:avLst/>
              <a:gdLst>
                <a:gd name="T0" fmla="*/ 0 w 62"/>
                <a:gd name="T1" fmla="*/ 5 h 160"/>
                <a:gd name="T2" fmla="*/ 37 w 62"/>
                <a:gd name="T3" fmla="*/ 0 h 160"/>
                <a:gd name="T4" fmla="*/ 62 w 62"/>
                <a:gd name="T5" fmla="*/ 155 h 160"/>
                <a:gd name="T6" fmla="*/ 22 w 62"/>
                <a:gd name="T7" fmla="*/ 160 h 160"/>
                <a:gd name="T8" fmla="*/ 0 w 62"/>
                <a:gd name="T9" fmla="*/ 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0" y="5"/>
                  </a:moveTo>
                  <a:lnTo>
                    <a:pt x="37" y="0"/>
                  </a:lnTo>
                  <a:lnTo>
                    <a:pt x="62" y="155"/>
                  </a:lnTo>
                  <a:lnTo>
                    <a:pt x="22" y="16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337">
              <a:extLst>
                <a:ext uri="{FF2B5EF4-FFF2-40B4-BE49-F238E27FC236}">
                  <a16:creationId xmlns:a16="http://schemas.microsoft.com/office/drawing/2014/main" id="{247C9EE2-8755-4FCC-BE8E-3004BDEE9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624"/>
              <a:ext cx="60" cy="168"/>
            </a:xfrm>
            <a:custGeom>
              <a:avLst/>
              <a:gdLst>
                <a:gd name="T0" fmla="*/ 0 w 60"/>
                <a:gd name="T1" fmla="*/ 5 h 168"/>
                <a:gd name="T2" fmla="*/ 37 w 60"/>
                <a:gd name="T3" fmla="*/ 0 h 168"/>
                <a:gd name="T4" fmla="*/ 60 w 60"/>
                <a:gd name="T5" fmla="*/ 163 h 168"/>
                <a:gd name="T6" fmla="*/ 20 w 60"/>
                <a:gd name="T7" fmla="*/ 168 h 168"/>
                <a:gd name="T8" fmla="*/ 0 w 60"/>
                <a:gd name="T9" fmla="*/ 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0" y="5"/>
                  </a:moveTo>
                  <a:lnTo>
                    <a:pt x="37" y="0"/>
                  </a:lnTo>
                  <a:lnTo>
                    <a:pt x="60" y="163"/>
                  </a:lnTo>
                  <a:lnTo>
                    <a:pt x="20" y="168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338">
              <a:extLst>
                <a:ext uri="{FF2B5EF4-FFF2-40B4-BE49-F238E27FC236}">
                  <a16:creationId xmlns:a16="http://schemas.microsoft.com/office/drawing/2014/main" id="{94C4F1B0-C5BF-4121-8083-EEF08CCD5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632"/>
              <a:ext cx="52" cy="168"/>
            </a:xfrm>
            <a:custGeom>
              <a:avLst/>
              <a:gdLst>
                <a:gd name="T0" fmla="*/ 0 w 52"/>
                <a:gd name="T1" fmla="*/ 3 h 168"/>
                <a:gd name="T2" fmla="*/ 40 w 52"/>
                <a:gd name="T3" fmla="*/ 0 h 168"/>
                <a:gd name="T4" fmla="*/ 52 w 52"/>
                <a:gd name="T5" fmla="*/ 165 h 168"/>
                <a:gd name="T6" fmla="*/ 12 w 52"/>
                <a:gd name="T7" fmla="*/ 168 h 168"/>
                <a:gd name="T8" fmla="*/ 0 w 52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68">
                  <a:moveTo>
                    <a:pt x="0" y="3"/>
                  </a:moveTo>
                  <a:lnTo>
                    <a:pt x="40" y="0"/>
                  </a:lnTo>
                  <a:lnTo>
                    <a:pt x="52" y="165"/>
                  </a:lnTo>
                  <a:lnTo>
                    <a:pt x="12" y="168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339">
              <a:extLst>
                <a:ext uri="{FF2B5EF4-FFF2-40B4-BE49-F238E27FC236}">
                  <a16:creationId xmlns:a16="http://schemas.microsoft.com/office/drawing/2014/main" id="{E84792A5-03D6-4CC9-898C-4AE3FB282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637"/>
              <a:ext cx="53" cy="168"/>
            </a:xfrm>
            <a:custGeom>
              <a:avLst/>
              <a:gdLst>
                <a:gd name="T0" fmla="*/ 0 w 53"/>
                <a:gd name="T1" fmla="*/ 3 h 168"/>
                <a:gd name="T2" fmla="*/ 40 w 53"/>
                <a:gd name="T3" fmla="*/ 0 h 168"/>
                <a:gd name="T4" fmla="*/ 53 w 53"/>
                <a:gd name="T5" fmla="*/ 166 h 168"/>
                <a:gd name="T6" fmla="*/ 13 w 53"/>
                <a:gd name="T7" fmla="*/ 168 h 168"/>
                <a:gd name="T8" fmla="*/ 0 w 53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68">
                  <a:moveTo>
                    <a:pt x="0" y="3"/>
                  </a:moveTo>
                  <a:lnTo>
                    <a:pt x="40" y="0"/>
                  </a:lnTo>
                  <a:lnTo>
                    <a:pt x="53" y="166"/>
                  </a:lnTo>
                  <a:lnTo>
                    <a:pt x="13" y="168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340">
              <a:extLst>
                <a:ext uri="{FF2B5EF4-FFF2-40B4-BE49-F238E27FC236}">
                  <a16:creationId xmlns:a16="http://schemas.microsoft.com/office/drawing/2014/main" id="{0A9F1726-D302-48A0-8CFA-DB121F5F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51"/>
              <a:ext cx="48" cy="168"/>
            </a:xfrm>
            <a:custGeom>
              <a:avLst/>
              <a:gdLst>
                <a:gd name="T0" fmla="*/ 0 w 48"/>
                <a:gd name="T1" fmla="*/ 2 h 168"/>
                <a:gd name="T2" fmla="*/ 40 w 48"/>
                <a:gd name="T3" fmla="*/ 0 h 168"/>
                <a:gd name="T4" fmla="*/ 48 w 48"/>
                <a:gd name="T5" fmla="*/ 165 h 168"/>
                <a:gd name="T6" fmla="*/ 8 w 48"/>
                <a:gd name="T7" fmla="*/ 168 h 168"/>
                <a:gd name="T8" fmla="*/ 0 w 48"/>
                <a:gd name="T9" fmla="*/ 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68">
                  <a:moveTo>
                    <a:pt x="0" y="2"/>
                  </a:moveTo>
                  <a:lnTo>
                    <a:pt x="40" y="0"/>
                  </a:lnTo>
                  <a:lnTo>
                    <a:pt x="48" y="165"/>
                  </a:lnTo>
                  <a:lnTo>
                    <a:pt x="8" y="168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341">
              <a:extLst>
                <a:ext uri="{FF2B5EF4-FFF2-40B4-BE49-F238E27FC236}">
                  <a16:creationId xmlns:a16="http://schemas.microsoft.com/office/drawing/2014/main" id="{2DBE966A-4545-48D0-9BF7-AB73DF99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653"/>
              <a:ext cx="43" cy="166"/>
            </a:xfrm>
            <a:custGeom>
              <a:avLst/>
              <a:gdLst>
                <a:gd name="T0" fmla="*/ 0 w 43"/>
                <a:gd name="T1" fmla="*/ 0 h 166"/>
                <a:gd name="T2" fmla="*/ 40 w 43"/>
                <a:gd name="T3" fmla="*/ 0 h 166"/>
                <a:gd name="T4" fmla="*/ 43 w 43"/>
                <a:gd name="T5" fmla="*/ 166 h 166"/>
                <a:gd name="T6" fmla="*/ 3 w 43"/>
                <a:gd name="T7" fmla="*/ 166 h 166"/>
                <a:gd name="T8" fmla="*/ 0 w 4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6">
                  <a:moveTo>
                    <a:pt x="0" y="0"/>
                  </a:moveTo>
                  <a:lnTo>
                    <a:pt x="40" y="0"/>
                  </a:lnTo>
                  <a:lnTo>
                    <a:pt x="43" y="166"/>
                  </a:lnTo>
                  <a:lnTo>
                    <a:pt x="3" y="16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Line 342">
              <a:extLst>
                <a:ext uri="{FF2B5EF4-FFF2-40B4-BE49-F238E27FC236}">
                  <a16:creationId xmlns:a16="http://schemas.microsoft.com/office/drawing/2014/main" id="{85C49A8E-586A-48A4-909B-5D7AF77FE6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7" y="2691"/>
              <a:ext cx="1" cy="133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Freeform 343">
              <a:extLst>
                <a:ext uri="{FF2B5EF4-FFF2-40B4-BE49-F238E27FC236}">
                  <a16:creationId xmlns:a16="http://schemas.microsoft.com/office/drawing/2014/main" id="{90764095-50E8-4BB7-AB1D-C4E73F978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870" cy="1302"/>
            </a:xfrm>
            <a:custGeom>
              <a:avLst/>
              <a:gdLst>
                <a:gd name="T0" fmla="*/ 11688 w 748"/>
                <a:gd name="T1" fmla="*/ 0 h 488"/>
                <a:gd name="T2" fmla="*/ 8175 w 748"/>
                <a:gd name="T3" fmla="*/ 6649 h 488"/>
                <a:gd name="T4" fmla="*/ 0 w 748"/>
                <a:gd name="T5" fmla="*/ 9269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748" y="0"/>
                  </a:moveTo>
                  <a:cubicBezTo>
                    <a:pt x="748" y="133"/>
                    <a:pt x="668" y="257"/>
                    <a:pt x="523" y="350"/>
                  </a:cubicBezTo>
                  <a:cubicBezTo>
                    <a:pt x="383" y="439"/>
                    <a:pt x="197" y="488"/>
                    <a:pt x="0" y="488"/>
                  </a:cubicBezTo>
                </a:path>
              </a:pathLst>
            </a:custGeom>
            <a:noFill/>
            <a:ln w="31750" cap="flat">
              <a:solidFill>
                <a:srgbClr val="ABD81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Oval 344">
              <a:extLst>
                <a:ext uri="{FF2B5EF4-FFF2-40B4-BE49-F238E27FC236}">
                  <a16:creationId xmlns:a16="http://schemas.microsoft.com/office/drawing/2014/main" id="{F7A005C2-A138-4B5D-BCB9-22519C8B1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461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4" name="Freeform 345">
              <a:extLst>
                <a:ext uri="{FF2B5EF4-FFF2-40B4-BE49-F238E27FC236}">
                  <a16:creationId xmlns:a16="http://schemas.microsoft.com/office/drawing/2014/main" id="{27CCBCB6-00FF-41B9-9B31-C7739504E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45"/>
              <a:ext cx="45" cy="8"/>
            </a:xfrm>
            <a:custGeom>
              <a:avLst/>
              <a:gdLst>
                <a:gd name="T0" fmla="*/ 283 w 18"/>
                <a:gd name="T1" fmla="*/ 0 h 3"/>
                <a:gd name="T2" fmla="*/ 145 w 18"/>
                <a:gd name="T3" fmla="*/ 56 h 3"/>
                <a:gd name="T4" fmla="*/ 0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6" y="2"/>
                    <a:pt x="13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Freeform 346">
              <a:extLst>
                <a:ext uri="{FF2B5EF4-FFF2-40B4-BE49-F238E27FC236}">
                  <a16:creationId xmlns:a16="http://schemas.microsoft.com/office/drawing/2014/main" id="{67E8BCEB-D39C-4468-B2A5-581AE008E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45"/>
              <a:ext cx="45" cy="8"/>
            </a:xfrm>
            <a:custGeom>
              <a:avLst/>
              <a:gdLst>
                <a:gd name="T0" fmla="*/ 283 w 18"/>
                <a:gd name="T1" fmla="*/ 0 h 3"/>
                <a:gd name="T2" fmla="*/ 145 w 18"/>
                <a:gd name="T3" fmla="*/ 56 h 3"/>
                <a:gd name="T4" fmla="*/ 0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6" y="2"/>
                    <a:pt x="13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Oval 347">
              <a:extLst>
                <a:ext uri="{FF2B5EF4-FFF2-40B4-BE49-F238E27FC236}">
                  <a16:creationId xmlns:a16="http://schemas.microsoft.com/office/drawing/2014/main" id="{A4B57238-27A1-48C7-B8F8-1D0BE2CDA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1552"/>
              <a:ext cx="77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7" name="Oval 348">
              <a:extLst>
                <a:ext uri="{FF2B5EF4-FFF2-40B4-BE49-F238E27FC236}">
                  <a16:creationId xmlns:a16="http://schemas.microsoft.com/office/drawing/2014/main" id="{68092375-9D01-4D41-B3FD-594ACA0F7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37"/>
              <a:ext cx="77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8" name="Oval 349">
              <a:extLst>
                <a:ext uri="{FF2B5EF4-FFF2-40B4-BE49-F238E27FC236}">
                  <a16:creationId xmlns:a16="http://schemas.microsoft.com/office/drawing/2014/main" id="{9C63B68A-04D6-4024-ACA5-67E60CDC7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1723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9" name="Oval 350">
              <a:extLst>
                <a:ext uri="{FF2B5EF4-FFF2-40B4-BE49-F238E27FC236}">
                  <a16:creationId xmlns:a16="http://schemas.microsoft.com/office/drawing/2014/main" id="{2869E45E-A299-45D0-8D12-63AD6B9E6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805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0" name="Oval 351">
              <a:extLst>
                <a:ext uri="{FF2B5EF4-FFF2-40B4-BE49-F238E27FC236}">
                  <a16:creationId xmlns:a16="http://schemas.microsoft.com/office/drawing/2014/main" id="{4064C45D-D1E3-4AB3-845E-F9029AC25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880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1" name="Oval 352">
              <a:extLst>
                <a:ext uri="{FF2B5EF4-FFF2-40B4-BE49-F238E27FC236}">
                  <a16:creationId xmlns:a16="http://schemas.microsoft.com/office/drawing/2014/main" id="{EC1213FC-A817-448C-BCDC-AE732336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955"/>
              <a:ext cx="78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2" name="Oval 353">
              <a:extLst>
                <a:ext uri="{FF2B5EF4-FFF2-40B4-BE49-F238E27FC236}">
                  <a16:creationId xmlns:a16="http://schemas.microsoft.com/office/drawing/2014/main" id="{F95B6B1F-56AE-4F52-859F-26FDBCA88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021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3" name="Oval 354">
              <a:extLst>
                <a:ext uri="{FF2B5EF4-FFF2-40B4-BE49-F238E27FC236}">
                  <a16:creationId xmlns:a16="http://schemas.microsoft.com/office/drawing/2014/main" id="{5D022F6B-C1B5-4E75-A5B1-978751250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085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4" name="Oval 355">
              <a:extLst>
                <a:ext uri="{FF2B5EF4-FFF2-40B4-BE49-F238E27FC236}">
                  <a16:creationId xmlns:a16="http://schemas.microsoft.com/office/drawing/2014/main" id="{ABD31831-2ECC-4558-9A06-5D3B67952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147"/>
              <a:ext cx="77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5" name="Oval 356">
              <a:extLst>
                <a:ext uri="{FF2B5EF4-FFF2-40B4-BE49-F238E27FC236}">
                  <a16:creationId xmlns:a16="http://schemas.microsoft.com/office/drawing/2014/main" id="{E89078DF-6B1A-45BB-9356-99139111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200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6" name="Oval 357">
              <a:extLst>
                <a:ext uri="{FF2B5EF4-FFF2-40B4-BE49-F238E27FC236}">
                  <a16:creationId xmlns:a16="http://schemas.microsoft.com/office/drawing/2014/main" id="{6F159BAA-A3E3-402E-9B58-0E4DF4C9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2251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7" name="Oval 358">
              <a:extLst>
                <a:ext uri="{FF2B5EF4-FFF2-40B4-BE49-F238E27FC236}">
                  <a16:creationId xmlns:a16="http://schemas.microsoft.com/office/drawing/2014/main" id="{3243A3A7-5D03-4B47-90F1-5B0E864B1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2299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8" name="Oval 359">
              <a:extLst>
                <a:ext uri="{FF2B5EF4-FFF2-40B4-BE49-F238E27FC236}">
                  <a16:creationId xmlns:a16="http://schemas.microsoft.com/office/drawing/2014/main" id="{86CFF8EF-89EE-413C-B6AD-110B38B57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2341"/>
              <a:ext cx="80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9" name="Oval 360">
              <a:extLst>
                <a:ext uri="{FF2B5EF4-FFF2-40B4-BE49-F238E27FC236}">
                  <a16:creationId xmlns:a16="http://schemas.microsoft.com/office/drawing/2014/main" id="{31556C01-11D9-470B-B342-ABBCA58A9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381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0" name="Oval 361">
              <a:extLst>
                <a:ext uri="{FF2B5EF4-FFF2-40B4-BE49-F238E27FC236}">
                  <a16:creationId xmlns:a16="http://schemas.microsoft.com/office/drawing/2014/main" id="{D6A7EEFD-96FE-4CC0-96BE-23BC86FC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419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1" name="Oval 362">
              <a:extLst>
                <a:ext uri="{FF2B5EF4-FFF2-40B4-BE49-F238E27FC236}">
                  <a16:creationId xmlns:a16="http://schemas.microsoft.com/office/drawing/2014/main" id="{58ADC71A-5C42-435B-8207-C8A2B38A4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451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2" name="Oval 363">
              <a:extLst>
                <a:ext uri="{FF2B5EF4-FFF2-40B4-BE49-F238E27FC236}">
                  <a16:creationId xmlns:a16="http://schemas.microsoft.com/office/drawing/2014/main" id="{8F7078CB-FEEE-47EA-B6D8-27BFCD8A1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2483"/>
              <a:ext cx="80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3" name="Oval 364">
              <a:extLst>
                <a:ext uri="{FF2B5EF4-FFF2-40B4-BE49-F238E27FC236}">
                  <a16:creationId xmlns:a16="http://schemas.microsoft.com/office/drawing/2014/main" id="{AD4D8275-9146-4882-9E73-9591775C8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2509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4" name="Oval 365">
              <a:extLst>
                <a:ext uri="{FF2B5EF4-FFF2-40B4-BE49-F238E27FC236}">
                  <a16:creationId xmlns:a16="http://schemas.microsoft.com/office/drawing/2014/main" id="{DFF2243A-E68B-4921-B37F-0E915A077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533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5" name="Oval 366">
              <a:extLst>
                <a:ext uri="{FF2B5EF4-FFF2-40B4-BE49-F238E27FC236}">
                  <a16:creationId xmlns:a16="http://schemas.microsoft.com/office/drawing/2014/main" id="{DAD273D8-5FF8-486B-A982-564B3B1C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52"/>
              <a:ext cx="77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6" name="Oval 367">
              <a:extLst>
                <a:ext uri="{FF2B5EF4-FFF2-40B4-BE49-F238E27FC236}">
                  <a16:creationId xmlns:a16="http://schemas.microsoft.com/office/drawing/2014/main" id="{EBC0F5D8-4851-48C8-B1CE-7B02AC9A2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" y="2571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7" name="Oval 368">
              <a:extLst>
                <a:ext uri="{FF2B5EF4-FFF2-40B4-BE49-F238E27FC236}">
                  <a16:creationId xmlns:a16="http://schemas.microsoft.com/office/drawing/2014/main" id="{04111E93-0E3D-4AAF-955F-A58FE2021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2584"/>
              <a:ext cx="77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8" name="Oval 369">
              <a:extLst>
                <a:ext uri="{FF2B5EF4-FFF2-40B4-BE49-F238E27FC236}">
                  <a16:creationId xmlns:a16="http://schemas.microsoft.com/office/drawing/2014/main" id="{5E87F1F2-286B-4F81-A6B7-02CEEB42B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597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9" name="Oval 370">
              <a:extLst>
                <a:ext uri="{FF2B5EF4-FFF2-40B4-BE49-F238E27FC236}">
                  <a16:creationId xmlns:a16="http://schemas.microsoft.com/office/drawing/2014/main" id="{DAF3B2C0-1D5B-489E-B768-66E70830E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2608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0" name="Oval 371">
              <a:extLst>
                <a:ext uri="{FF2B5EF4-FFF2-40B4-BE49-F238E27FC236}">
                  <a16:creationId xmlns:a16="http://schemas.microsoft.com/office/drawing/2014/main" id="{5555D5A7-5844-480E-B910-7502D13E1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2613"/>
              <a:ext cx="77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1" name="Oval 372">
              <a:extLst>
                <a:ext uri="{FF2B5EF4-FFF2-40B4-BE49-F238E27FC236}">
                  <a16:creationId xmlns:a16="http://schemas.microsoft.com/office/drawing/2014/main" id="{48BE6655-8DAF-4B1D-B9EE-66ED036AB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619"/>
              <a:ext cx="80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2" name="Freeform 373">
              <a:extLst>
                <a:ext uri="{FF2B5EF4-FFF2-40B4-BE49-F238E27FC236}">
                  <a16:creationId xmlns:a16="http://schemas.microsoft.com/office/drawing/2014/main" id="{2466DF01-D96D-4ED0-B62A-7DECE844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619"/>
              <a:ext cx="37" cy="85"/>
            </a:xfrm>
            <a:custGeom>
              <a:avLst/>
              <a:gdLst>
                <a:gd name="T0" fmla="*/ 0 w 15"/>
                <a:gd name="T1" fmla="*/ 0 h 32"/>
                <a:gd name="T2" fmla="*/ 0 w 15"/>
                <a:gd name="T3" fmla="*/ 0 h 32"/>
                <a:gd name="T4" fmla="*/ 224 w 15"/>
                <a:gd name="T5" fmla="*/ 303 h 32"/>
                <a:gd name="T6" fmla="*/ 0 w 15"/>
                <a:gd name="T7" fmla="*/ 600 h 32"/>
                <a:gd name="T8" fmla="*/ 0 w 15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8"/>
                    <a:pt x="15" y="16"/>
                  </a:cubicBezTo>
                  <a:cubicBezTo>
                    <a:pt x="15" y="25"/>
                    <a:pt x="8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Freeform 374">
              <a:extLst>
                <a:ext uri="{FF2B5EF4-FFF2-40B4-BE49-F238E27FC236}">
                  <a16:creationId xmlns:a16="http://schemas.microsoft.com/office/drawing/2014/main" id="{5FFC21F5-8A53-4158-A1B6-90FD4D9B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619"/>
              <a:ext cx="37" cy="85"/>
            </a:xfrm>
            <a:custGeom>
              <a:avLst/>
              <a:gdLst>
                <a:gd name="T0" fmla="*/ 0 w 15"/>
                <a:gd name="T1" fmla="*/ 0 h 32"/>
                <a:gd name="T2" fmla="*/ 0 w 15"/>
                <a:gd name="T3" fmla="*/ 0 h 32"/>
                <a:gd name="T4" fmla="*/ 224 w 15"/>
                <a:gd name="T5" fmla="*/ 303 h 32"/>
                <a:gd name="T6" fmla="*/ 0 w 15"/>
                <a:gd name="T7" fmla="*/ 600 h 32"/>
                <a:gd name="T8" fmla="*/ 0 w 15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8"/>
                    <a:pt x="15" y="16"/>
                  </a:cubicBezTo>
                  <a:cubicBezTo>
                    <a:pt x="15" y="25"/>
                    <a:pt x="8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Oval 375">
              <a:extLst>
                <a:ext uri="{FF2B5EF4-FFF2-40B4-BE49-F238E27FC236}">
                  <a16:creationId xmlns:a16="http://schemas.microsoft.com/office/drawing/2014/main" id="{0B8CC97E-A8D2-4415-86BB-F0883DFE5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568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5" name="Oval 376">
              <a:extLst>
                <a:ext uri="{FF2B5EF4-FFF2-40B4-BE49-F238E27FC236}">
                  <a16:creationId xmlns:a16="http://schemas.microsoft.com/office/drawing/2014/main" id="{1AE0106E-D64B-4C1E-A78E-B7691BF55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469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6" name="Freeform 377">
              <a:extLst>
                <a:ext uri="{FF2B5EF4-FFF2-40B4-BE49-F238E27FC236}">
                  <a16:creationId xmlns:a16="http://schemas.microsoft.com/office/drawing/2014/main" id="{5C18321E-20AE-4AC4-99EC-8445DBA1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45"/>
              <a:ext cx="53" cy="11"/>
            </a:xfrm>
            <a:custGeom>
              <a:avLst/>
              <a:gdLst>
                <a:gd name="T0" fmla="*/ 338 w 21"/>
                <a:gd name="T1" fmla="*/ 0 h 4"/>
                <a:gd name="T2" fmla="*/ 159 w 21"/>
                <a:gd name="T3" fmla="*/ 83 h 4"/>
                <a:gd name="T4" fmla="*/ 0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cubicBezTo>
                    <a:pt x="18" y="3"/>
                    <a:pt x="15" y="4"/>
                    <a:pt x="10" y="4"/>
                  </a:cubicBezTo>
                  <a:cubicBezTo>
                    <a:pt x="6" y="4"/>
                    <a:pt x="3" y="3"/>
                    <a:pt x="0" y="0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Freeform 378">
              <a:extLst>
                <a:ext uri="{FF2B5EF4-FFF2-40B4-BE49-F238E27FC236}">
                  <a16:creationId xmlns:a16="http://schemas.microsoft.com/office/drawing/2014/main" id="{B4B72FC0-F498-4C87-BA7B-75884912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45"/>
              <a:ext cx="53" cy="11"/>
            </a:xfrm>
            <a:custGeom>
              <a:avLst/>
              <a:gdLst>
                <a:gd name="T0" fmla="*/ 338 w 21"/>
                <a:gd name="T1" fmla="*/ 0 h 4"/>
                <a:gd name="T2" fmla="*/ 159 w 21"/>
                <a:gd name="T3" fmla="*/ 83 h 4"/>
                <a:gd name="T4" fmla="*/ 0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cubicBezTo>
                    <a:pt x="18" y="3"/>
                    <a:pt x="15" y="4"/>
                    <a:pt x="10" y="4"/>
                  </a:cubicBezTo>
                  <a:cubicBezTo>
                    <a:pt x="6" y="4"/>
                    <a:pt x="3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Oval 379">
              <a:extLst>
                <a:ext uri="{FF2B5EF4-FFF2-40B4-BE49-F238E27FC236}">
                  <a16:creationId xmlns:a16="http://schemas.microsoft.com/office/drawing/2014/main" id="{F2C36D40-0359-4349-BB89-9856D07F7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1667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9" name="Oval 380">
              <a:extLst>
                <a:ext uri="{FF2B5EF4-FFF2-40B4-BE49-F238E27FC236}">
                  <a16:creationId xmlns:a16="http://schemas.microsoft.com/office/drawing/2014/main" id="{485E0A9E-216B-415D-B976-7CFA1E83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1768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0" name="Oval 381">
              <a:extLst>
                <a:ext uri="{FF2B5EF4-FFF2-40B4-BE49-F238E27FC236}">
                  <a16:creationId xmlns:a16="http://schemas.microsoft.com/office/drawing/2014/main" id="{CFA7E1AF-6733-49A6-AE6B-F862DDFE8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861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1" name="Oval 382">
              <a:extLst>
                <a:ext uri="{FF2B5EF4-FFF2-40B4-BE49-F238E27FC236}">
                  <a16:creationId xmlns:a16="http://schemas.microsoft.com/office/drawing/2014/main" id="{F1E782AD-E706-46A4-86B8-7B263856D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960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2" name="Oval 383">
              <a:extLst>
                <a:ext uri="{FF2B5EF4-FFF2-40B4-BE49-F238E27FC236}">
                  <a16:creationId xmlns:a16="http://schemas.microsoft.com/office/drawing/2014/main" id="{CFB504BA-479E-4954-9CDA-C5414D9F5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048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3" name="Oval 384">
              <a:extLst>
                <a:ext uri="{FF2B5EF4-FFF2-40B4-BE49-F238E27FC236}">
                  <a16:creationId xmlns:a16="http://schemas.microsoft.com/office/drawing/2014/main" id="{8629A2D1-6CB9-4639-A123-0096F770C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136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4" name="Oval 385">
              <a:extLst>
                <a:ext uri="{FF2B5EF4-FFF2-40B4-BE49-F238E27FC236}">
                  <a16:creationId xmlns:a16="http://schemas.microsoft.com/office/drawing/2014/main" id="{7AC3BA8B-1DA8-427B-9BF3-BAC9BFA3A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208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5" name="Oval 386">
              <a:extLst>
                <a:ext uri="{FF2B5EF4-FFF2-40B4-BE49-F238E27FC236}">
                  <a16:creationId xmlns:a16="http://schemas.microsoft.com/office/drawing/2014/main" id="{2B85EA81-6372-448F-A4E0-B4713E4A4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269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6" name="Oval 387">
              <a:extLst>
                <a:ext uri="{FF2B5EF4-FFF2-40B4-BE49-F238E27FC236}">
                  <a16:creationId xmlns:a16="http://schemas.microsoft.com/office/drawing/2014/main" id="{6EE28B87-1C22-46BD-AC4E-739DB1226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2333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7" name="Oval 388">
              <a:extLst>
                <a:ext uri="{FF2B5EF4-FFF2-40B4-BE49-F238E27FC236}">
                  <a16:creationId xmlns:a16="http://schemas.microsoft.com/office/drawing/2014/main" id="{B6F87C2C-9F0F-4571-AEE2-20C742207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384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8" name="Oval 389">
              <a:extLst>
                <a:ext uri="{FF2B5EF4-FFF2-40B4-BE49-F238E27FC236}">
                  <a16:creationId xmlns:a16="http://schemas.microsoft.com/office/drawing/2014/main" id="{75493EBB-16DC-4687-B956-45FD27089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437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9" name="Oval 390">
              <a:extLst>
                <a:ext uri="{FF2B5EF4-FFF2-40B4-BE49-F238E27FC236}">
                  <a16:creationId xmlns:a16="http://schemas.microsoft.com/office/drawing/2014/main" id="{887F8DA4-D7C5-472E-B703-2B291AA98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488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0" name="Oval 391">
              <a:extLst>
                <a:ext uri="{FF2B5EF4-FFF2-40B4-BE49-F238E27FC236}">
                  <a16:creationId xmlns:a16="http://schemas.microsoft.com/office/drawing/2014/main" id="{8181F315-F55C-4EB0-9435-EE4087C6F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528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1" name="Oval 392">
              <a:extLst>
                <a:ext uri="{FF2B5EF4-FFF2-40B4-BE49-F238E27FC236}">
                  <a16:creationId xmlns:a16="http://schemas.microsoft.com/office/drawing/2014/main" id="{2A368D20-3AE1-4F24-AC8B-84E704C5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2573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2" name="Oval 393">
              <a:extLst>
                <a:ext uri="{FF2B5EF4-FFF2-40B4-BE49-F238E27FC236}">
                  <a16:creationId xmlns:a16="http://schemas.microsoft.com/office/drawing/2014/main" id="{AE1D5836-A6E8-469F-B928-A7F69D94B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2611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3" name="Oval 394">
              <a:extLst>
                <a:ext uri="{FF2B5EF4-FFF2-40B4-BE49-F238E27FC236}">
                  <a16:creationId xmlns:a16="http://schemas.microsoft.com/office/drawing/2014/main" id="{9BB0C65A-20B4-42DB-AAE5-582E5881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643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4" name="Oval 395">
              <a:extLst>
                <a:ext uri="{FF2B5EF4-FFF2-40B4-BE49-F238E27FC236}">
                  <a16:creationId xmlns:a16="http://schemas.microsoft.com/office/drawing/2014/main" id="{3B997BF8-23F3-4913-8D17-7B7174D26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672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5" name="Oval 396">
              <a:extLst>
                <a:ext uri="{FF2B5EF4-FFF2-40B4-BE49-F238E27FC236}">
                  <a16:creationId xmlns:a16="http://schemas.microsoft.com/office/drawing/2014/main" id="{1492D0B1-7E79-45C3-8339-CCBE7D3E7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" y="2696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6" name="Oval 397">
              <a:extLst>
                <a:ext uri="{FF2B5EF4-FFF2-40B4-BE49-F238E27FC236}">
                  <a16:creationId xmlns:a16="http://schemas.microsoft.com/office/drawing/2014/main" id="{995AEF77-CF31-4941-ACBB-CD3983CF3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717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7" name="Oval 398">
              <a:extLst>
                <a:ext uri="{FF2B5EF4-FFF2-40B4-BE49-F238E27FC236}">
                  <a16:creationId xmlns:a16="http://schemas.microsoft.com/office/drawing/2014/main" id="{D1088F13-41EC-4272-80A9-BC292E0BD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736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8" name="Oval 399">
              <a:extLst>
                <a:ext uri="{FF2B5EF4-FFF2-40B4-BE49-F238E27FC236}">
                  <a16:creationId xmlns:a16="http://schemas.microsoft.com/office/drawing/2014/main" id="{2D9F7CB9-15A3-4CE8-AEC2-8A980559E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2752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9" name="Oval 400">
              <a:extLst>
                <a:ext uri="{FF2B5EF4-FFF2-40B4-BE49-F238E27FC236}">
                  <a16:creationId xmlns:a16="http://schemas.microsoft.com/office/drawing/2014/main" id="{FF33EB9B-C9E9-4F4F-A2FC-AD8E500D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763"/>
              <a:ext cx="85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0" name="Oval 401">
              <a:extLst>
                <a:ext uri="{FF2B5EF4-FFF2-40B4-BE49-F238E27FC236}">
                  <a16:creationId xmlns:a16="http://schemas.microsoft.com/office/drawing/2014/main" id="{0D070BB3-3218-41B9-B400-C2D3A3EBF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773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1" name="Oval 402">
              <a:extLst>
                <a:ext uri="{FF2B5EF4-FFF2-40B4-BE49-F238E27FC236}">
                  <a16:creationId xmlns:a16="http://schemas.microsoft.com/office/drawing/2014/main" id="{A1699C50-E8CD-4E0E-8EA9-DBBC71BC2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84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2" name="Oval 403">
              <a:extLst>
                <a:ext uri="{FF2B5EF4-FFF2-40B4-BE49-F238E27FC236}">
                  <a16:creationId xmlns:a16="http://schemas.microsoft.com/office/drawing/2014/main" id="{00B18F1F-F9E7-46D1-800E-DB39D1B96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787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3" name="Freeform 404">
              <a:extLst>
                <a:ext uri="{FF2B5EF4-FFF2-40B4-BE49-F238E27FC236}">
                  <a16:creationId xmlns:a16="http://schemas.microsoft.com/office/drawing/2014/main" id="{D554CA99-C799-4C29-B5D2-A2F516F8C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789"/>
              <a:ext cx="35" cy="86"/>
            </a:xfrm>
            <a:custGeom>
              <a:avLst/>
              <a:gdLst>
                <a:gd name="T0" fmla="*/ 0 w 14"/>
                <a:gd name="T1" fmla="*/ 0 h 32"/>
                <a:gd name="T2" fmla="*/ 220 w 14"/>
                <a:gd name="T3" fmla="*/ 312 h 32"/>
                <a:gd name="T4" fmla="*/ 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0" y="0"/>
                  </a:moveTo>
                  <a:cubicBezTo>
                    <a:pt x="8" y="1"/>
                    <a:pt x="14" y="8"/>
                    <a:pt x="14" y="16"/>
                  </a:cubicBezTo>
                  <a:cubicBezTo>
                    <a:pt x="14" y="24"/>
                    <a:pt x="8" y="31"/>
                    <a:pt x="0" y="32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94" name="Freeform 405">
              <a:extLst>
                <a:ext uri="{FF2B5EF4-FFF2-40B4-BE49-F238E27FC236}">
                  <a16:creationId xmlns:a16="http://schemas.microsoft.com/office/drawing/2014/main" id="{35861342-34C7-4137-8478-4C6B6FA1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789"/>
              <a:ext cx="35" cy="86"/>
            </a:xfrm>
            <a:custGeom>
              <a:avLst/>
              <a:gdLst>
                <a:gd name="T0" fmla="*/ 0 w 14"/>
                <a:gd name="T1" fmla="*/ 0 h 32"/>
                <a:gd name="T2" fmla="*/ 220 w 14"/>
                <a:gd name="T3" fmla="*/ 312 h 32"/>
                <a:gd name="T4" fmla="*/ 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0" y="0"/>
                  </a:moveTo>
                  <a:cubicBezTo>
                    <a:pt x="8" y="1"/>
                    <a:pt x="14" y="8"/>
                    <a:pt x="14" y="16"/>
                  </a:cubicBezTo>
                  <a:cubicBezTo>
                    <a:pt x="14" y="24"/>
                    <a:pt x="8" y="31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Oval 406">
              <a:extLst>
                <a:ext uri="{FF2B5EF4-FFF2-40B4-BE49-F238E27FC236}">
                  <a16:creationId xmlns:a16="http://schemas.microsoft.com/office/drawing/2014/main" id="{5C23465A-7C90-48CA-B476-174619514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28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6" name="Oval 407">
              <a:extLst>
                <a:ext uri="{FF2B5EF4-FFF2-40B4-BE49-F238E27FC236}">
                  <a16:creationId xmlns:a16="http://schemas.microsoft.com/office/drawing/2014/main" id="{7153A6C5-63A3-4D93-9E93-2D110EC05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7" name="Oval 408">
              <a:extLst>
                <a:ext uri="{FF2B5EF4-FFF2-40B4-BE49-F238E27FC236}">
                  <a16:creationId xmlns:a16="http://schemas.microsoft.com/office/drawing/2014/main" id="{B2F02D0E-BC36-4B39-A271-8EDAA12A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7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8" name="Oval 409">
              <a:extLst>
                <a:ext uri="{FF2B5EF4-FFF2-40B4-BE49-F238E27FC236}">
                  <a16:creationId xmlns:a16="http://schemas.microsoft.com/office/drawing/2014/main" id="{D84E97CA-B2C1-4F8B-ABBE-7A6D1B1FF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278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9" name="Oval 410">
              <a:extLst>
                <a:ext uri="{FF2B5EF4-FFF2-40B4-BE49-F238E27FC236}">
                  <a16:creationId xmlns:a16="http://schemas.microsoft.com/office/drawing/2014/main" id="{AB6D127E-73C5-4E6A-B9D2-083D81F1E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276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0" name="Oval 411">
              <a:extLst>
                <a:ext uri="{FF2B5EF4-FFF2-40B4-BE49-F238E27FC236}">
                  <a16:creationId xmlns:a16="http://schemas.microsoft.com/office/drawing/2014/main" id="{0EDBCC3E-4A18-4950-A1BE-129B2AD7D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1" name="Oval 412">
              <a:extLst>
                <a:ext uri="{FF2B5EF4-FFF2-40B4-BE49-F238E27FC236}">
                  <a16:creationId xmlns:a16="http://schemas.microsoft.com/office/drawing/2014/main" id="{44CF0492-8A2D-4A59-B853-5E7281EC7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27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2" name="Oval 413">
              <a:extLst>
                <a:ext uri="{FF2B5EF4-FFF2-40B4-BE49-F238E27FC236}">
                  <a16:creationId xmlns:a16="http://schemas.microsoft.com/office/drawing/2014/main" id="{6BEDC707-D720-422C-83C9-CE45FA532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27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3" name="Oval 414">
              <a:extLst>
                <a:ext uri="{FF2B5EF4-FFF2-40B4-BE49-F238E27FC236}">
                  <a16:creationId xmlns:a16="http://schemas.microsoft.com/office/drawing/2014/main" id="{CE26511B-B146-4F45-9745-EB696F65D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26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4" name="Oval 415">
              <a:extLst>
                <a:ext uri="{FF2B5EF4-FFF2-40B4-BE49-F238E27FC236}">
                  <a16:creationId xmlns:a16="http://schemas.microsoft.com/office/drawing/2014/main" id="{3B095752-9510-4C7A-AC2C-C0CCD98D8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26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5" name="Oval 416">
              <a:extLst>
                <a:ext uri="{FF2B5EF4-FFF2-40B4-BE49-F238E27FC236}">
                  <a16:creationId xmlns:a16="http://schemas.microsoft.com/office/drawing/2014/main" id="{9646634C-705D-434E-85DF-FC2933B88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26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6" name="Oval 417">
              <a:extLst>
                <a:ext uri="{FF2B5EF4-FFF2-40B4-BE49-F238E27FC236}">
                  <a16:creationId xmlns:a16="http://schemas.microsoft.com/office/drawing/2014/main" id="{3085957B-E262-4704-A282-BADDEF87C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5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7" name="Oval 418">
              <a:extLst>
                <a:ext uri="{FF2B5EF4-FFF2-40B4-BE49-F238E27FC236}">
                  <a16:creationId xmlns:a16="http://schemas.microsoft.com/office/drawing/2014/main" id="{10244078-24D5-4702-A4CF-1BD37D5A0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25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8" name="Oval 419">
              <a:extLst>
                <a:ext uri="{FF2B5EF4-FFF2-40B4-BE49-F238E27FC236}">
                  <a16:creationId xmlns:a16="http://schemas.microsoft.com/office/drawing/2014/main" id="{243888FA-C42D-4DC5-A077-707CE265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51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9" name="Oval 420">
              <a:extLst>
                <a:ext uri="{FF2B5EF4-FFF2-40B4-BE49-F238E27FC236}">
                  <a16:creationId xmlns:a16="http://schemas.microsoft.com/office/drawing/2014/main" id="{BC9842F2-840F-455C-97B4-4424CF4DA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24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0" name="Oval 421">
              <a:extLst>
                <a:ext uri="{FF2B5EF4-FFF2-40B4-BE49-F238E27FC236}">
                  <a16:creationId xmlns:a16="http://schemas.microsoft.com/office/drawing/2014/main" id="{A40BC3CE-5CC8-4BA4-BCAB-269D0FA10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24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1" name="Oval 422">
              <a:extLst>
                <a:ext uri="{FF2B5EF4-FFF2-40B4-BE49-F238E27FC236}">
                  <a16:creationId xmlns:a16="http://schemas.microsoft.com/office/drawing/2014/main" id="{6D037A8B-CD39-49C6-8EBF-2F46FA54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3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2" name="Oval 423">
              <a:extLst>
                <a:ext uri="{FF2B5EF4-FFF2-40B4-BE49-F238E27FC236}">
                  <a16:creationId xmlns:a16="http://schemas.microsoft.com/office/drawing/2014/main" id="{017B9C41-D78D-4F4F-B6CC-5075C5EC8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22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3" name="Oval 424">
              <a:extLst>
                <a:ext uri="{FF2B5EF4-FFF2-40B4-BE49-F238E27FC236}">
                  <a16:creationId xmlns:a16="http://schemas.microsoft.com/office/drawing/2014/main" id="{4B86C927-97C2-4AF0-963D-5CBCDF567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4" name="Oval 425">
              <a:extLst>
                <a:ext uri="{FF2B5EF4-FFF2-40B4-BE49-F238E27FC236}">
                  <a16:creationId xmlns:a16="http://schemas.microsoft.com/office/drawing/2014/main" id="{F3C9408D-D72C-43BA-8D91-5624E15C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23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5" name="Oval 426">
              <a:extLst>
                <a:ext uri="{FF2B5EF4-FFF2-40B4-BE49-F238E27FC236}">
                  <a16:creationId xmlns:a16="http://schemas.microsoft.com/office/drawing/2014/main" id="{A73DB6D7-F764-4EE1-9447-65711D9D2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22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6" name="Oval 427">
              <a:extLst>
                <a:ext uri="{FF2B5EF4-FFF2-40B4-BE49-F238E27FC236}">
                  <a16:creationId xmlns:a16="http://schemas.microsoft.com/office/drawing/2014/main" id="{5D4BE136-6EB5-44FA-AF2C-FD83DFD56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7" name="Oval 428">
              <a:extLst>
                <a:ext uri="{FF2B5EF4-FFF2-40B4-BE49-F238E27FC236}">
                  <a16:creationId xmlns:a16="http://schemas.microsoft.com/office/drawing/2014/main" id="{75A23072-B222-471C-9D0F-C178FEDC8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21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8" name="Oval 429">
              <a:extLst>
                <a:ext uri="{FF2B5EF4-FFF2-40B4-BE49-F238E27FC236}">
                  <a16:creationId xmlns:a16="http://schemas.microsoft.com/office/drawing/2014/main" id="{C314E3C9-D76F-4702-8BCC-15DCB5181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21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9" name="Oval 430">
              <a:extLst>
                <a:ext uri="{FF2B5EF4-FFF2-40B4-BE49-F238E27FC236}">
                  <a16:creationId xmlns:a16="http://schemas.microsoft.com/office/drawing/2014/main" id="{C72A3DF9-41B4-4B17-9116-6D48B0551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20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0" name="Oval 431">
              <a:extLst>
                <a:ext uri="{FF2B5EF4-FFF2-40B4-BE49-F238E27FC236}">
                  <a16:creationId xmlns:a16="http://schemas.microsoft.com/office/drawing/2014/main" id="{A813A6BC-AD76-4487-AED5-BC6078C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1" name="Oval 432">
              <a:extLst>
                <a:ext uri="{FF2B5EF4-FFF2-40B4-BE49-F238E27FC236}">
                  <a16:creationId xmlns:a16="http://schemas.microsoft.com/office/drawing/2014/main" id="{688DEB74-F1DD-465D-86DB-9B44E8FA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0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2" name="Oval 433">
              <a:extLst>
                <a:ext uri="{FF2B5EF4-FFF2-40B4-BE49-F238E27FC236}">
                  <a16:creationId xmlns:a16="http://schemas.microsoft.com/office/drawing/2014/main" id="{0025BF4F-9368-45ED-963D-70B0B18B6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" y="198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3" name="Oval 434">
              <a:extLst>
                <a:ext uri="{FF2B5EF4-FFF2-40B4-BE49-F238E27FC236}">
                  <a16:creationId xmlns:a16="http://schemas.microsoft.com/office/drawing/2014/main" id="{573C36DE-81A4-4872-85BA-4612BCE66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9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4" name="Oval 435">
              <a:extLst>
                <a:ext uri="{FF2B5EF4-FFF2-40B4-BE49-F238E27FC236}">
                  <a16:creationId xmlns:a16="http://schemas.microsoft.com/office/drawing/2014/main" id="{5AB0EAB7-08A8-4906-A719-C119A844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9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5" name="Oval 436">
              <a:extLst>
                <a:ext uri="{FF2B5EF4-FFF2-40B4-BE49-F238E27FC236}">
                  <a16:creationId xmlns:a16="http://schemas.microsoft.com/office/drawing/2014/main" id="{6BC3FC9C-E9A2-43B6-A4D1-961566D3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18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6" name="Oval 437">
              <a:extLst>
                <a:ext uri="{FF2B5EF4-FFF2-40B4-BE49-F238E27FC236}">
                  <a16:creationId xmlns:a16="http://schemas.microsoft.com/office/drawing/2014/main" id="{3C172DE2-2939-40BB-A32C-5BD3F5409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7" name="Oval 438">
              <a:extLst>
                <a:ext uri="{FF2B5EF4-FFF2-40B4-BE49-F238E27FC236}">
                  <a16:creationId xmlns:a16="http://schemas.microsoft.com/office/drawing/2014/main" id="{213701E6-8708-4CA5-BAFF-34E1C7E51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17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8" name="Oval 439">
              <a:extLst>
                <a:ext uri="{FF2B5EF4-FFF2-40B4-BE49-F238E27FC236}">
                  <a16:creationId xmlns:a16="http://schemas.microsoft.com/office/drawing/2014/main" id="{BF043A2F-C5D6-4482-AE8C-23618C80B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6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9" name="Oval 440">
              <a:extLst>
                <a:ext uri="{FF2B5EF4-FFF2-40B4-BE49-F238E27FC236}">
                  <a16:creationId xmlns:a16="http://schemas.microsoft.com/office/drawing/2014/main" id="{DDD2D962-7B27-4F2B-BB7A-2C73A12E0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0" name="Oval 441">
              <a:extLst>
                <a:ext uri="{FF2B5EF4-FFF2-40B4-BE49-F238E27FC236}">
                  <a16:creationId xmlns:a16="http://schemas.microsoft.com/office/drawing/2014/main" id="{63B20146-CC73-4BC7-828B-5CA4596E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4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1" name="Oval 442">
              <a:extLst>
                <a:ext uri="{FF2B5EF4-FFF2-40B4-BE49-F238E27FC236}">
                  <a16:creationId xmlns:a16="http://schemas.microsoft.com/office/drawing/2014/main" id="{B293DBB2-6321-4289-8D17-4C8BCBA21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4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2" name="Oval 443">
              <a:extLst>
                <a:ext uri="{FF2B5EF4-FFF2-40B4-BE49-F238E27FC236}">
                  <a16:creationId xmlns:a16="http://schemas.microsoft.com/office/drawing/2014/main" id="{6FADF323-4E63-47CC-83EB-F22919F29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5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3" name="Oval 444">
              <a:extLst>
                <a:ext uri="{FF2B5EF4-FFF2-40B4-BE49-F238E27FC236}">
                  <a16:creationId xmlns:a16="http://schemas.microsoft.com/office/drawing/2014/main" id="{F2AACF8E-E842-4C27-9F62-6106EDDD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6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4" name="Oval 445">
              <a:extLst>
                <a:ext uri="{FF2B5EF4-FFF2-40B4-BE49-F238E27FC236}">
                  <a16:creationId xmlns:a16="http://schemas.microsoft.com/office/drawing/2014/main" id="{FD259075-BA79-4CC6-A637-DA6AE6EC7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7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5" name="Oval 446">
              <a:extLst>
                <a:ext uri="{FF2B5EF4-FFF2-40B4-BE49-F238E27FC236}">
                  <a16:creationId xmlns:a16="http://schemas.microsoft.com/office/drawing/2014/main" id="{204C2174-31B0-4A5D-9956-BC7C9B8A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23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6" name="Oval 447">
              <a:extLst>
                <a:ext uri="{FF2B5EF4-FFF2-40B4-BE49-F238E27FC236}">
                  <a16:creationId xmlns:a16="http://schemas.microsoft.com/office/drawing/2014/main" id="{4BF0E124-33B8-4E84-89E3-1058F16E6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24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7" name="Oval 448">
              <a:extLst>
                <a:ext uri="{FF2B5EF4-FFF2-40B4-BE49-F238E27FC236}">
                  <a16:creationId xmlns:a16="http://schemas.microsoft.com/office/drawing/2014/main" id="{7D39EC04-8E5E-4E97-849C-F320E8092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4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8" name="Oval 449">
              <a:extLst>
                <a:ext uri="{FF2B5EF4-FFF2-40B4-BE49-F238E27FC236}">
                  <a16:creationId xmlns:a16="http://schemas.microsoft.com/office/drawing/2014/main" id="{94AFDC10-BDF0-410B-9733-CC1C54375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4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9" name="Oval 450">
              <a:extLst>
                <a:ext uri="{FF2B5EF4-FFF2-40B4-BE49-F238E27FC236}">
                  <a16:creationId xmlns:a16="http://schemas.microsoft.com/office/drawing/2014/main" id="{2887B1BA-1CD9-4A9A-86D2-FBD34EE53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25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0" name="Oval 451">
              <a:extLst>
                <a:ext uri="{FF2B5EF4-FFF2-40B4-BE49-F238E27FC236}">
                  <a16:creationId xmlns:a16="http://schemas.microsoft.com/office/drawing/2014/main" id="{BA8C9A95-9AC5-4A03-B602-3E9A6F3D2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25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1" name="Oval 452">
              <a:extLst>
                <a:ext uri="{FF2B5EF4-FFF2-40B4-BE49-F238E27FC236}">
                  <a16:creationId xmlns:a16="http://schemas.microsoft.com/office/drawing/2014/main" id="{463C09BE-09CE-4F7D-90A3-40CA18CBB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25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2" name="Oval 453">
              <a:extLst>
                <a:ext uri="{FF2B5EF4-FFF2-40B4-BE49-F238E27FC236}">
                  <a16:creationId xmlns:a16="http://schemas.microsoft.com/office/drawing/2014/main" id="{5680625C-91F0-447B-98FE-306A3F8E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25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3" name="Oval 454">
              <a:extLst>
                <a:ext uri="{FF2B5EF4-FFF2-40B4-BE49-F238E27FC236}">
                  <a16:creationId xmlns:a16="http://schemas.microsoft.com/office/drawing/2014/main" id="{C0B089D3-8217-48F7-A8ED-6CB5A10E3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5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4" name="Oval 455">
              <a:extLst>
                <a:ext uri="{FF2B5EF4-FFF2-40B4-BE49-F238E27FC236}">
                  <a16:creationId xmlns:a16="http://schemas.microsoft.com/office/drawing/2014/main" id="{F80255B0-446D-4DC3-8BA0-C55F012F2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26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5" name="Oval 456">
              <a:extLst>
                <a:ext uri="{FF2B5EF4-FFF2-40B4-BE49-F238E27FC236}">
                  <a16:creationId xmlns:a16="http://schemas.microsoft.com/office/drawing/2014/main" id="{4FD42B80-04D4-413C-B8EC-AF3AD6C02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261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6" name="Oval 457">
              <a:extLst>
                <a:ext uri="{FF2B5EF4-FFF2-40B4-BE49-F238E27FC236}">
                  <a16:creationId xmlns:a16="http://schemas.microsoft.com/office/drawing/2014/main" id="{D523AC06-52CC-4F96-8834-E7D44CEEA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26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7" name="Oval 458">
              <a:extLst>
                <a:ext uri="{FF2B5EF4-FFF2-40B4-BE49-F238E27FC236}">
                  <a16:creationId xmlns:a16="http://schemas.microsoft.com/office/drawing/2014/main" id="{AB76823A-CADF-4FF8-8AEB-078F49A8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6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8" name="Oval 459">
              <a:extLst>
                <a:ext uri="{FF2B5EF4-FFF2-40B4-BE49-F238E27FC236}">
                  <a16:creationId xmlns:a16="http://schemas.microsoft.com/office/drawing/2014/main" id="{49225A8C-48A2-4825-B8A1-05390C5A9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5" name="Group 460">
            <a:extLst>
              <a:ext uri="{FF2B5EF4-FFF2-40B4-BE49-F238E27FC236}">
                <a16:creationId xmlns:a16="http://schemas.microsoft.com/office/drawing/2014/main" id="{7905BA80-2280-4862-84D8-20E5AA6E4936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51263"/>
            <a:ext cx="3155950" cy="2270125"/>
            <a:chOff x="677" y="1781"/>
            <a:chExt cx="1988" cy="1430"/>
          </a:xfrm>
        </p:grpSpPr>
        <p:sp>
          <p:nvSpPr>
            <p:cNvPr id="35846" name="Freeform 461">
              <a:extLst>
                <a:ext uri="{FF2B5EF4-FFF2-40B4-BE49-F238E27FC236}">
                  <a16:creationId xmlns:a16="http://schemas.microsoft.com/office/drawing/2014/main" id="{F7B1BA10-DFB1-4622-AF69-FF3B2198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781"/>
              <a:ext cx="1791" cy="1216"/>
            </a:xfrm>
            <a:custGeom>
              <a:avLst/>
              <a:gdLst>
                <a:gd name="T0" fmla="*/ 11206 w 716"/>
                <a:gd name="T1" fmla="*/ 0 h 456"/>
                <a:gd name="T2" fmla="*/ 11206 w 716"/>
                <a:gd name="T3" fmla="*/ 8648 h 456"/>
                <a:gd name="T4" fmla="*/ 0 w 716"/>
                <a:gd name="T5" fmla="*/ 0 h 456"/>
                <a:gd name="T6" fmla="*/ 11206 w 716"/>
                <a:gd name="T7" fmla="*/ 0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716" y="0"/>
                  </a:moveTo>
                  <a:cubicBezTo>
                    <a:pt x="716" y="456"/>
                    <a:pt x="716" y="456"/>
                    <a:pt x="716" y="456"/>
                  </a:cubicBezTo>
                  <a:cubicBezTo>
                    <a:pt x="321" y="456"/>
                    <a:pt x="0" y="252"/>
                    <a:pt x="0" y="0"/>
                  </a:cubicBezTo>
                  <a:cubicBezTo>
                    <a:pt x="716" y="0"/>
                    <a:pt x="716" y="0"/>
                    <a:pt x="716" y="0"/>
                  </a:cubicBezTo>
                </a:path>
              </a:pathLst>
            </a:custGeom>
            <a:solidFill>
              <a:srgbClr val="FDC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462">
              <a:extLst>
                <a:ext uri="{FF2B5EF4-FFF2-40B4-BE49-F238E27FC236}">
                  <a16:creationId xmlns:a16="http://schemas.microsoft.com/office/drawing/2014/main" id="{86DDBB2B-B8BB-4FEA-93E3-6AE19303B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781"/>
              <a:ext cx="1951" cy="1387"/>
            </a:xfrm>
            <a:custGeom>
              <a:avLst/>
              <a:gdLst>
                <a:gd name="T0" fmla="*/ 1001 w 780"/>
                <a:gd name="T1" fmla="*/ 0 h 520"/>
                <a:gd name="T2" fmla="*/ 0 w 780"/>
                <a:gd name="T3" fmla="*/ 0 h 520"/>
                <a:gd name="T4" fmla="*/ 3754 w 780"/>
                <a:gd name="T5" fmla="*/ 7156 h 520"/>
                <a:gd name="T6" fmla="*/ 12206 w 780"/>
                <a:gd name="T7" fmla="*/ 9869 h 520"/>
                <a:gd name="T8" fmla="*/ 12206 w 780"/>
                <a:gd name="T9" fmla="*/ 8650 h 520"/>
                <a:gd name="T10" fmla="*/ 1001 w 780"/>
                <a:gd name="T11" fmla="*/ 0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5"/>
                    <a:pt x="85" y="278"/>
                    <a:pt x="240" y="377"/>
                  </a:cubicBezTo>
                  <a:cubicBezTo>
                    <a:pt x="385" y="469"/>
                    <a:pt x="577" y="520"/>
                    <a:pt x="780" y="520"/>
                  </a:cubicBezTo>
                  <a:cubicBezTo>
                    <a:pt x="780" y="456"/>
                    <a:pt x="780" y="456"/>
                    <a:pt x="780" y="456"/>
                  </a:cubicBezTo>
                  <a:cubicBezTo>
                    <a:pt x="385" y="456"/>
                    <a:pt x="64" y="252"/>
                    <a:pt x="64" y="0"/>
                  </a:cubicBezTo>
                  <a:close/>
                </a:path>
              </a:pathLst>
            </a:custGeom>
            <a:solidFill>
              <a:srgbClr val="FF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463">
              <a:extLst>
                <a:ext uri="{FF2B5EF4-FFF2-40B4-BE49-F238E27FC236}">
                  <a16:creationId xmlns:a16="http://schemas.microsoft.com/office/drawing/2014/main" id="{FC59D3D6-5E93-4EEC-A562-C0764FEF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781"/>
              <a:ext cx="1951" cy="1387"/>
            </a:xfrm>
            <a:custGeom>
              <a:avLst/>
              <a:gdLst>
                <a:gd name="T0" fmla="*/ 12081 w 780"/>
                <a:gd name="T1" fmla="*/ 9869 h 520"/>
                <a:gd name="T2" fmla="*/ 12206 w 780"/>
                <a:gd name="T3" fmla="*/ 9677 h 520"/>
                <a:gd name="T4" fmla="*/ 12186 w 780"/>
                <a:gd name="T5" fmla="*/ 9448 h 520"/>
                <a:gd name="T6" fmla="*/ 11686 w 780"/>
                <a:gd name="T7" fmla="*/ 9434 h 520"/>
                <a:gd name="T8" fmla="*/ 11111 w 780"/>
                <a:gd name="T9" fmla="*/ 9413 h 520"/>
                <a:gd name="T10" fmla="*/ 10530 w 780"/>
                <a:gd name="T11" fmla="*/ 9336 h 520"/>
                <a:gd name="T12" fmla="*/ 9985 w 780"/>
                <a:gd name="T13" fmla="*/ 9264 h 520"/>
                <a:gd name="T14" fmla="*/ 9435 w 780"/>
                <a:gd name="T15" fmla="*/ 9184 h 520"/>
                <a:gd name="T16" fmla="*/ 8890 w 780"/>
                <a:gd name="T17" fmla="*/ 9072 h 520"/>
                <a:gd name="T18" fmla="*/ 8339 w 780"/>
                <a:gd name="T19" fmla="*/ 8935 h 520"/>
                <a:gd name="T20" fmla="*/ 7809 w 780"/>
                <a:gd name="T21" fmla="*/ 8786 h 520"/>
                <a:gd name="T22" fmla="*/ 7276 w 780"/>
                <a:gd name="T23" fmla="*/ 8615 h 520"/>
                <a:gd name="T24" fmla="*/ 6731 w 780"/>
                <a:gd name="T25" fmla="*/ 8410 h 520"/>
                <a:gd name="T26" fmla="*/ 6168 w 780"/>
                <a:gd name="T27" fmla="*/ 8181 h 520"/>
                <a:gd name="T28" fmla="*/ 5618 w 780"/>
                <a:gd name="T29" fmla="*/ 7911 h 520"/>
                <a:gd name="T30" fmla="*/ 5088 w 780"/>
                <a:gd name="T31" fmla="*/ 7591 h 520"/>
                <a:gd name="T32" fmla="*/ 4555 w 780"/>
                <a:gd name="T33" fmla="*/ 7306 h 520"/>
                <a:gd name="T34" fmla="*/ 4067 w 780"/>
                <a:gd name="T35" fmla="*/ 6943 h 520"/>
                <a:gd name="T36" fmla="*/ 3567 w 780"/>
                <a:gd name="T37" fmla="*/ 6567 h 520"/>
                <a:gd name="T38" fmla="*/ 3117 w 780"/>
                <a:gd name="T39" fmla="*/ 6204 h 520"/>
                <a:gd name="T40" fmla="*/ 3004 w 780"/>
                <a:gd name="T41" fmla="*/ 6191 h 520"/>
                <a:gd name="T42" fmla="*/ 2596 w 780"/>
                <a:gd name="T43" fmla="*/ 5769 h 520"/>
                <a:gd name="T44" fmla="*/ 2239 w 780"/>
                <a:gd name="T45" fmla="*/ 5313 h 520"/>
                <a:gd name="T46" fmla="*/ 2176 w 780"/>
                <a:gd name="T47" fmla="*/ 5223 h 520"/>
                <a:gd name="T48" fmla="*/ 1708 w 780"/>
                <a:gd name="T49" fmla="*/ 4817 h 520"/>
                <a:gd name="T50" fmla="*/ 1396 w 780"/>
                <a:gd name="T51" fmla="*/ 4177 h 520"/>
                <a:gd name="T52" fmla="*/ 1363 w 780"/>
                <a:gd name="T53" fmla="*/ 3964 h 520"/>
                <a:gd name="T54" fmla="*/ 958 w 780"/>
                <a:gd name="T55" fmla="*/ 3550 h 520"/>
                <a:gd name="T56" fmla="*/ 708 w 780"/>
                <a:gd name="T57" fmla="*/ 2846 h 520"/>
                <a:gd name="T58" fmla="*/ 488 w 780"/>
                <a:gd name="T59" fmla="*/ 2185 h 520"/>
                <a:gd name="T60" fmla="*/ 345 w 780"/>
                <a:gd name="T61" fmla="*/ 1480 h 520"/>
                <a:gd name="T62" fmla="*/ 250 w 780"/>
                <a:gd name="T63" fmla="*/ 798 h 520"/>
                <a:gd name="T64" fmla="*/ 208 w 780"/>
                <a:gd name="T65" fmla="*/ 115 h 520"/>
                <a:gd name="T66" fmla="*/ 250 w 780"/>
                <a:gd name="T67" fmla="*/ 0 h 520"/>
                <a:gd name="T68" fmla="*/ 3754 w 780"/>
                <a:gd name="T69" fmla="*/ 7156 h 5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20">
                  <a:moveTo>
                    <a:pt x="240" y="377"/>
                  </a:moveTo>
                  <a:cubicBezTo>
                    <a:pt x="383" y="468"/>
                    <a:pt x="572" y="519"/>
                    <a:pt x="772" y="520"/>
                  </a:cubicBezTo>
                  <a:cubicBezTo>
                    <a:pt x="772" y="520"/>
                    <a:pt x="772" y="520"/>
                    <a:pt x="772" y="520"/>
                  </a:cubicBezTo>
                  <a:cubicBezTo>
                    <a:pt x="772" y="515"/>
                    <a:pt x="776" y="511"/>
                    <a:pt x="780" y="510"/>
                  </a:cubicBezTo>
                  <a:cubicBezTo>
                    <a:pt x="780" y="498"/>
                    <a:pt x="780" y="498"/>
                    <a:pt x="780" y="498"/>
                  </a:cubicBezTo>
                  <a:cubicBezTo>
                    <a:pt x="780" y="498"/>
                    <a:pt x="780" y="498"/>
                    <a:pt x="779" y="498"/>
                  </a:cubicBezTo>
                  <a:cubicBezTo>
                    <a:pt x="773" y="499"/>
                    <a:pt x="769" y="502"/>
                    <a:pt x="765" y="506"/>
                  </a:cubicBezTo>
                  <a:cubicBezTo>
                    <a:pt x="761" y="501"/>
                    <a:pt x="754" y="497"/>
                    <a:pt x="747" y="497"/>
                  </a:cubicBezTo>
                  <a:cubicBezTo>
                    <a:pt x="740" y="497"/>
                    <a:pt x="733" y="500"/>
                    <a:pt x="729" y="506"/>
                  </a:cubicBezTo>
                  <a:cubicBezTo>
                    <a:pt x="725" y="500"/>
                    <a:pt x="718" y="496"/>
                    <a:pt x="710" y="496"/>
                  </a:cubicBezTo>
                  <a:cubicBezTo>
                    <a:pt x="703" y="496"/>
                    <a:pt x="697" y="499"/>
                    <a:pt x="693" y="504"/>
                  </a:cubicBezTo>
                  <a:cubicBezTo>
                    <a:pt x="689" y="497"/>
                    <a:pt x="682" y="492"/>
                    <a:pt x="673" y="492"/>
                  </a:cubicBezTo>
                  <a:cubicBezTo>
                    <a:pt x="667" y="492"/>
                    <a:pt x="661" y="495"/>
                    <a:pt x="657" y="499"/>
                  </a:cubicBezTo>
                  <a:cubicBezTo>
                    <a:pt x="653" y="492"/>
                    <a:pt x="646" y="488"/>
                    <a:pt x="638" y="488"/>
                  </a:cubicBezTo>
                  <a:cubicBezTo>
                    <a:pt x="632" y="488"/>
                    <a:pt x="626" y="490"/>
                    <a:pt x="622" y="494"/>
                  </a:cubicBezTo>
                  <a:cubicBezTo>
                    <a:pt x="618" y="488"/>
                    <a:pt x="611" y="484"/>
                    <a:pt x="603" y="484"/>
                  </a:cubicBezTo>
                  <a:cubicBezTo>
                    <a:pt x="597" y="484"/>
                    <a:pt x="592" y="486"/>
                    <a:pt x="588" y="490"/>
                  </a:cubicBezTo>
                  <a:cubicBezTo>
                    <a:pt x="584" y="483"/>
                    <a:pt x="576" y="478"/>
                    <a:pt x="568" y="478"/>
                  </a:cubicBezTo>
                  <a:cubicBezTo>
                    <a:pt x="562" y="478"/>
                    <a:pt x="557" y="480"/>
                    <a:pt x="553" y="483"/>
                  </a:cubicBezTo>
                  <a:cubicBezTo>
                    <a:pt x="549" y="476"/>
                    <a:pt x="542" y="471"/>
                    <a:pt x="533" y="471"/>
                  </a:cubicBezTo>
                  <a:cubicBezTo>
                    <a:pt x="528" y="471"/>
                    <a:pt x="523" y="473"/>
                    <a:pt x="519" y="476"/>
                  </a:cubicBezTo>
                  <a:cubicBezTo>
                    <a:pt x="516" y="468"/>
                    <a:pt x="508" y="463"/>
                    <a:pt x="499" y="463"/>
                  </a:cubicBezTo>
                  <a:cubicBezTo>
                    <a:pt x="494" y="463"/>
                    <a:pt x="489" y="465"/>
                    <a:pt x="485" y="468"/>
                  </a:cubicBezTo>
                  <a:cubicBezTo>
                    <a:pt x="482" y="460"/>
                    <a:pt x="474" y="454"/>
                    <a:pt x="465" y="454"/>
                  </a:cubicBezTo>
                  <a:cubicBezTo>
                    <a:pt x="460" y="454"/>
                    <a:pt x="455" y="456"/>
                    <a:pt x="451" y="459"/>
                  </a:cubicBezTo>
                  <a:cubicBezTo>
                    <a:pt x="448" y="450"/>
                    <a:pt x="440" y="443"/>
                    <a:pt x="430" y="443"/>
                  </a:cubicBezTo>
                  <a:cubicBezTo>
                    <a:pt x="425" y="443"/>
                    <a:pt x="420" y="445"/>
                    <a:pt x="416" y="448"/>
                  </a:cubicBezTo>
                  <a:cubicBezTo>
                    <a:pt x="413" y="438"/>
                    <a:pt x="405" y="431"/>
                    <a:pt x="394" y="431"/>
                  </a:cubicBezTo>
                  <a:cubicBezTo>
                    <a:pt x="389" y="431"/>
                    <a:pt x="385" y="432"/>
                    <a:pt x="381" y="435"/>
                  </a:cubicBezTo>
                  <a:cubicBezTo>
                    <a:pt x="379" y="424"/>
                    <a:pt x="370" y="417"/>
                    <a:pt x="359" y="417"/>
                  </a:cubicBezTo>
                  <a:cubicBezTo>
                    <a:pt x="355" y="417"/>
                    <a:pt x="351" y="418"/>
                    <a:pt x="347" y="420"/>
                  </a:cubicBezTo>
                  <a:cubicBezTo>
                    <a:pt x="346" y="409"/>
                    <a:pt x="336" y="400"/>
                    <a:pt x="325" y="400"/>
                  </a:cubicBezTo>
                  <a:cubicBezTo>
                    <a:pt x="321" y="400"/>
                    <a:pt x="317" y="401"/>
                    <a:pt x="313" y="404"/>
                  </a:cubicBezTo>
                  <a:cubicBezTo>
                    <a:pt x="311" y="393"/>
                    <a:pt x="302" y="385"/>
                    <a:pt x="291" y="385"/>
                  </a:cubicBezTo>
                  <a:cubicBezTo>
                    <a:pt x="288" y="385"/>
                    <a:pt x="285" y="385"/>
                    <a:pt x="282" y="386"/>
                  </a:cubicBezTo>
                  <a:cubicBezTo>
                    <a:pt x="281" y="375"/>
                    <a:pt x="272" y="366"/>
                    <a:pt x="260" y="366"/>
                  </a:cubicBezTo>
                  <a:cubicBezTo>
                    <a:pt x="257" y="366"/>
                    <a:pt x="253" y="367"/>
                    <a:pt x="251" y="369"/>
                  </a:cubicBezTo>
                  <a:cubicBezTo>
                    <a:pt x="250" y="356"/>
                    <a:pt x="240" y="346"/>
                    <a:pt x="228" y="346"/>
                  </a:cubicBezTo>
                  <a:cubicBezTo>
                    <a:pt x="226" y="346"/>
                    <a:pt x="223" y="347"/>
                    <a:pt x="221" y="347"/>
                  </a:cubicBezTo>
                  <a:cubicBezTo>
                    <a:pt x="220" y="336"/>
                    <a:pt x="210" y="327"/>
                    <a:pt x="199" y="327"/>
                  </a:cubicBezTo>
                  <a:cubicBezTo>
                    <a:pt x="196" y="327"/>
                    <a:pt x="194" y="327"/>
                    <a:pt x="192" y="328"/>
                  </a:cubicBezTo>
                  <a:cubicBezTo>
                    <a:pt x="192" y="327"/>
                    <a:pt x="192" y="326"/>
                    <a:pt x="192" y="326"/>
                  </a:cubicBezTo>
                  <a:cubicBezTo>
                    <a:pt x="192" y="313"/>
                    <a:pt x="182" y="303"/>
                    <a:pt x="169" y="303"/>
                  </a:cubicBezTo>
                  <a:cubicBezTo>
                    <a:pt x="168" y="303"/>
                    <a:pt x="167" y="304"/>
                    <a:pt x="166" y="304"/>
                  </a:cubicBezTo>
                  <a:cubicBezTo>
                    <a:pt x="166" y="303"/>
                    <a:pt x="166" y="303"/>
                    <a:pt x="166" y="303"/>
                  </a:cubicBezTo>
                  <a:cubicBezTo>
                    <a:pt x="166" y="290"/>
                    <a:pt x="155" y="280"/>
                    <a:pt x="143" y="280"/>
                  </a:cubicBezTo>
                  <a:cubicBezTo>
                    <a:pt x="141" y="280"/>
                    <a:pt x="140" y="280"/>
                    <a:pt x="138" y="280"/>
                  </a:cubicBezTo>
                  <a:cubicBezTo>
                    <a:pt x="139" y="279"/>
                    <a:pt x="139" y="277"/>
                    <a:pt x="139" y="275"/>
                  </a:cubicBezTo>
                  <a:cubicBezTo>
                    <a:pt x="139" y="263"/>
                    <a:pt x="129" y="253"/>
                    <a:pt x="117" y="253"/>
                  </a:cubicBezTo>
                  <a:cubicBezTo>
                    <a:pt x="114" y="253"/>
                    <a:pt x="111" y="253"/>
                    <a:pt x="109" y="254"/>
                  </a:cubicBezTo>
                  <a:cubicBezTo>
                    <a:pt x="111" y="251"/>
                    <a:pt x="112" y="247"/>
                    <a:pt x="112" y="243"/>
                  </a:cubicBezTo>
                  <a:cubicBezTo>
                    <a:pt x="112" y="231"/>
                    <a:pt x="102" y="220"/>
                    <a:pt x="89" y="220"/>
                  </a:cubicBezTo>
                  <a:cubicBezTo>
                    <a:pt x="87" y="220"/>
                    <a:pt x="85" y="221"/>
                    <a:pt x="83" y="221"/>
                  </a:cubicBezTo>
                  <a:cubicBezTo>
                    <a:pt x="85" y="218"/>
                    <a:pt x="87" y="214"/>
                    <a:pt x="87" y="209"/>
                  </a:cubicBezTo>
                  <a:cubicBezTo>
                    <a:pt x="87" y="197"/>
                    <a:pt x="77" y="187"/>
                    <a:pt x="64" y="187"/>
                  </a:cubicBezTo>
                  <a:cubicBezTo>
                    <a:pt x="63" y="187"/>
                    <a:pt x="62" y="187"/>
                    <a:pt x="61" y="187"/>
                  </a:cubicBezTo>
                  <a:cubicBezTo>
                    <a:pt x="64" y="183"/>
                    <a:pt x="66" y="178"/>
                    <a:pt x="66" y="173"/>
                  </a:cubicBezTo>
                  <a:cubicBezTo>
                    <a:pt x="66" y="161"/>
                    <a:pt x="57" y="151"/>
                    <a:pt x="45" y="150"/>
                  </a:cubicBezTo>
                  <a:cubicBezTo>
                    <a:pt x="48" y="147"/>
                    <a:pt x="49" y="142"/>
                    <a:pt x="49" y="137"/>
                  </a:cubicBezTo>
                  <a:cubicBezTo>
                    <a:pt x="49" y="126"/>
                    <a:pt x="41" y="117"/>
                    <a:pt x="31" y="115"/>
                  </a:cubicBezTo>
                  <a:cubicBezTo>
                    <a:pt x="35" y="111"/>
                    <a:pt x="37" y="106"/>
                    <a:pt x="37" y="100"/>
                  </a:cubicBezTo>
                  <a:cubicBezTo>
                    <a:pt x="37" y="90"/>
                    <a:pt x="31" y="81"/>
                    <a:pt x="22" y="78"/>
                  </a:cubicBezTo>
                  <a:cubicBezTo>
                    <a:pt x="26" y="74"/>
                    <a:pt x="28" y="69"/>
                    <a:pt x="28" y="62"/>
                  </a:cubicBezTo>
                  <a:cubicBezTo>
                    <a:pt x="28" y="54"/>
                    <a:pt x="23" y="46"/>
                    <a:pt x="16" y="42"/>
                  </a:cubicBezTo>
                  <a:cubicBezTo>
                    <a:pt x="21" y="38"/>
                    <a:pt x="24" y="32"/>
                    <a:pt x="24" y="25"/>
                  </a:cubicBezTo>
                  <a:cubicBezTo>
                    <a:pt x="24" y="17"/>
                    <a:pt x="19" y="10"/>
                    <a:pt x="13" y="6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4"/>
                    <a:pt x="16" y="2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5"/>
                    <a:pt x="85" y="278"/>
                    <a:pt x="240" y="377"/>
                  </a:cubicBezTo>
                  <a:close/>
                </a:path>
              </a:pathLst>
            </a:custGeom>
            <a:solidFill>
              <a:srgbClr val="E8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464">
              <a:extLst>
                <a:ext uri="{FF2B5EF4-FFF2-40B4-BE49-F238E27FC236}">
                  <a16:creationId xmlns:a16="http://schemas.microsoft.com/office/drawing/2014/main" id="{C2C3B646-F121-4D0B-BEF6-2A4A7B21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781"/>
              <a:ext cx="1843" cy="1275"/>
            </a:xfrm>
            <a:custGeom>
              <a:avLst/>
              <a:gdLst>
                <a:gd name="T0" fmla="*/ 8897 w 737"/>
                <a:gd name="T1" fmla="*/ 7989 h 478"/>
                <a:gd name="T2" fmla="*/ 8380 w 737"/>
                <a:gd name="T3" fmla="*/ 7898 h 478"/>
                <a:gd name="T4" fmla="*/ 7867 w 737"/>
                <a:gd name="T5" fmla="*/ 7762 h 478"/>
                <a:gd name="T6" fmla="*/ 7367 w 737"/>
                <a:gd name="T7" fmla="*/ 7626 h 478"/>
                <a:gd name="T8" fmla="*/ 6847 w 737"/>
                <a:gd name="T9" fmla="*/ 7455 h 478"/>
                <a:gd name="T10" fmla="*/ 6347 w 737"/>
                <a:gd name="T11" fmla="*/ 7271 h 478"/>
                <a:gd name="T12" fmla="*/ 5847 w 737"/>
                <a:gd name="T13" fmla="*/ 7045 h 478"/>
                <a:gd name="T14" fmla="*/ 5366 w 737"/>
                <a:gd name="T15" fmla="*/ 6815 h 478"/>
                <a:gd name="T16" fmla="*/ 4879 w 737"/>
                <a:gd name="T17" fmla="*/ 6546 h 478"/>
                <a:gd name="T18" fmla="*/ 4409 w 737"/>
                <a:gd name="T19" fmla="*/ 6260 h 478"/>
                <a:gd name="T20" fmla="*/ 3939 w 737"/>
                <a:gd name="T21" fmla="*/ 5962 h 478"/>
                <a:gd name="T22" fmla="*/ 3501 w 737"/>
                <a:gd name="T23" fmla="*/ 5620 h 478"/>
                <a:gd name="T24" fmla="*/ 3063 w 737"/>
                <a:gd name="T25" fmla="*/ 5257 h 478"/>
                <a:gd name="T26" fmla="*/ 2658 w 737"/>
                <a:gd name="T27" fmla="*/ 4881 h 478"/>
                <a:gd name="T28" fmla="*/ 2596 w 737"/>
                <a:gd name="T29" fmla="*/ 4860 h 478"/>
                <a:gd name="T30" fmla="*/ 2221 w 737"/>
                <a:gd name="T31" fmla="*/ 4438 h 478"/>
                <a:gd name="T32" fmla="*/ 1896 w 737"/>
                <a:gd name="T33" fmla="*/ 3985 h 478"/>
                <a:gd name="T34" fmla="*/ 1876 w 737"/>
                <a:gd name="T35" fmla="*/ 3926 h 478"/>
                <a:gd name="T36" fmla="*/ 1563 w 737"/>
                <a:gd name="T37" fmla="*/ 3393 h 478"/>
                <a:gd name="T38" fmla="*/ 1300 w 737"/>
                <a:gd name="T39" fmla="*/ 2867 h 478"/>
                <a:gd name="T40" fmla="*/ 1063 w 737"/>
                <a:gd name="T41" fmla="*/ 2278 h 478"/>
                <a:gd name="T42" fmla="*/ 875 w 737"/>
                <a:gd name="T43" fmla="*/ 1672 h 478"/>
                <a:gd name="T44" fmla="*/ 750 w 737"/>
                <a:gd name="T45" fmla="*/ 1046 h 478"/>
                <a:gd name="T46" fmla="*/ 688 w 737"/>
                <a:gd name="T47" fmla="*/ 419 h 478"/>
                <a:gd name="T48" fmla="*/ 563 w 737"/>
                <a:gd name="T49" fmla="*/ 0 h 478"/>
                <a:gd name="T50" fmla="*/ 125 w 737"/>
                <a:gd name="T51" fmla="*/ 93 h 478"/>
                <a:gd name="T52" fmla="*/ 175 w 737"/>
                <a:gd name="T53" fmla="*/ 760 h 478"/>
                <a:gd name="T54" fmla="*/ 270 w 737"/>
                <a:gd name="T55" fmla="*/ 1422 h 478"/>
                <a:gd name="T56" fmla="*/ 438 w 737"/>
                <a:gd name="T57" fmla="*/ 2070 h 478"/>
                <a:gd name="T58" fmla="*/ 645 w 737"/>
                <a:gd name="T59" fmla="*/ 2675 h 478"/>
                <a:gd name="T60" fmla="*/ 908 w 737"/>
                <a:gd name="T61" fmla="*/ 3265 h 478"/>
                <a:gd name="T62" fmla="*/ 1208 w 737"/>
                <a:gd name="T63" fmla="*/ 3814 h 478"/>
                <a:gd name="T64" fmla="*/ 1533 w 737"/>
                <a:gd name="T65" fmla="*/ 4326 h 478"/>
                <a:gd name="T66" fmla="*/ 1550 w 737"/>
                <a:gd name="T67" fmla="*/ 4404 h 478"/>
                <a:gd name="T68" fmla="*/ 1926 w 737"/>
                <a:gd name="T69" fmla="*/ 4823 h 478"/>
                <a:gd name="T70" fmla="*/ 2251 w 737"/>
                <a:gd name="T71" fmla="*/ 5279 h 478"/>
                <a:gd name="T72" fmla="*/ 2313 w 737"/>
                <a:gd name="T73" fmla="*/ 5279 h 478"/>
                <a:gd name="T74" fmla="*/ 2721 w 737"/>
                <a:gd name="T75" fmla="*/ 5692 h 478"/>
                <a:gd name="T76" fmla="*/ 3158 w 737"/>
                <a:gd name="T77" fmla="*/ 6076 h 478"/>
                <a:gd name="T78" fmla="*/ 3613 w 737"/>
                <a:gd name="T79" fmla="*/ 6431 h 478"/>
                <a:gd name="T80" fmla="*/ 4084 w 737"/>
                <a:gd name="T81" fmla="*/ 6759 h 478"/>
                <a:gd name="T82" fmla="*/ 4551 w 737"/>
                <a:gd name="T83" fmla="*/ 7058 h 478"/>
                <a:gd name="T84" fmla="*/ 5034 w 737"/>
                <a:gd name="T85" fmla="*/ 7343 h 478"/>
                <a:gd name="T86" fmla="*/ 5534 w 737"/>
                <a:gd name="T87" fmla="*/ 7591 h 478"/>
                <a:gd name="T88" fmla="*/ 6034 w 737"/>
                <a:gd name="T89" fmla="*/ 7818 h 478"/>
                <a:gd name="T90" fmla="*/ 6534 w 737"/>
                <a:gd name="T91" fmla="*/ 8026 h 478"/>
                <a:gd name="T92" fmla="*/ 7054 w 737"/>
                <a:gd name="T93" fmla="*/ 8197 h 478"/>
                <a:gd name="T94" fmla="*/ 7567 w 737"/>
                <a:gd name="T95" fmla="*/ 8368 h 478"/>
                <a:gd name="T96" fmla="*/ 8085 w 737"/>
                <a:gd name="T97" fmla="*/ 8504 h 478"/>
                <a:gd name="T98" fmla="*/ 8617 w 737"/>
                <a:gd name="T99" fmla="*/ 8616 h 478"/>
                <a:gd name="T100" fmla="*/ 9130 w 737"/>
                <a:gd name="T101" fmla="*/ 8709 h 478"/>
                <a:gd name="T102" fmla="*/ 9663 w 737"/>
                <a:gd name="T103" fmla="*/ 8808 h 478"/>
                <a:gd name="T104" fmla="*/ 10193 w 737"/>
                <a:gd name="T105" fmla="*/ 8866 h 478"/>
                <a:gd name="T106" fmla="*/ 10725 w 737"/>
                <a:gd name="T107" fmla="*/ 8880 h 478"/>
                <a:gd name="T108" fmla="*/ 11256 w 737"/>
                <a:gd name="T109" fmla="*/ 8922 h 478"/>
                <a:gd name="T110" fmla="*/ 11526 w 737"/>
                <a:gd name="T111" fmla="*/ 9072 h 478"/>
                <a:gd name="T112" fmla="*/ 11526 w 737"/>
                <a:gd name="T113" fmla="*/ 8845 h 478"/>
                <a:gd name="T114" fmla="*/ 11526 w 737"/>
                <a:gd name="T115" fmla="*/ 8466 h 478"/>
                <a:gd name="T116" fmla="*/ 11526 w 737"/>
                <a:gd name="T117" fmla="*/ 8239 h 478"/>
                <a:gd name="T118" fmla="*/ 11005 w 737"/>
                <a:gd name="T119" fmla="*/ 8239 h 478"/>
                <a:gd name="T120" fmla="*/ 10475 w 737"/>
                <a:gd name="T121" fmla="*/ 8197 h 478"/>
                <a:gd name="T122" fmla="*/ 9943 w 737"/>
                <a:gd name="T123" fmla="*/ 8159 h 478"/>
                <a:gd name="T124" fmla="*/ 9430 w 737"/>
                <a:gd name="T125" fmla="*/ 8082 h 4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8">
                  <a:moveTo>
                    <a:pt x="588" y="432"/>
                  </a:moveTo>
                  <a:cubicBezTo>
                    <a:pt x="584" y="426"/>
                    <a:pt x="577" y="421"/>
                    <a:pt x="569" y="421"/>
                  </a:cubicBezTo>
                  <a:cubicBezTo>
                    <a:pt x="564" y="421"/>
                    <a:pt x="559" y="423"/>
                    <a:pt x="555" y="427"/>
                  </a:cubicBezTo>
                  <a:cubicBezTo>
                    <a:pt x="551" y="420"/>
                    <a:pt x="544" y="416"/>
                    <a:pt x="536" y="416"/>
                  </a:cubicBezTo>
                  <a:cubicBezTo>
                    <a:pt x="531" y="416"/>
                    <a:pt x="526" y="418"/>
                    <a:pt x="523" y="421"/>
                  </a:cubicBezTo>
                  <a:cubicBezTo>
                    <a:pt x="519" y="414"/>
                    <a:pt x="512" y="409"/>
                    <a:pt x="503" y="409"/>
                  </a:cubicBezTo>
                  <a:cubicBezTo>
                    <a:pt x="499" y="409"/>
                    <a:pt x="494" y="411"/>
                    <a:pt x="491" y="414"/>
                  </a:cubicBezTo>
                  <a:cubicBezTo>
                    <a:pt x="487" y="407"/>
                    <a:pt x="480" y="402"/>
                    <a:pt x="471" y="402"/>
                  </a:cubicBezTo>
                  <a:cubicBezTo>
                    <a:pt x="466" y="402"/>
                    <a:pt x="462" y="403"/>
                    <a:pt x="458" y="406"/>
                  </a:cubicBezTo>
                  <a:cubicBezTo>
                    <a:pt x="455" y="398"/>
                    <a:pt x="447" y="393"/>
                    <a:pt x="438" y="393"/>
                  </a:cubicBezTo>
                  <a:cubicBezTo>
                    <a:pt x="434" y="393"/>
                    <a:pt x="430" y="394"/>
                    <a:pt x="426" y="397"/>
                  </a:cubicBezTo>
                  <a:cubicBezTo>
                    <a:pt x="423" y="388"/>
                    <a:pt x="415" y="383"/>
                    <a:pt x="406" y="383"/>
                  </a:cubicBezTo>
                  <a:cubicBezTo>
                    <a:pt x="402" y="383"/>
                    <a:pt x="398" y="384"/>
                    <a:pt x="395" y="386"/>
                  </a:cubicBezTo>
                  <a:cubicBezTo>
                    <a:pt x="392" y="377"/>
                    <a:pt x="384" y="371"/>
                    <a:pt x="374" y="371"/>
                  </a:cubicBezTo>
                  <a:cubicBezTo>
                    <a:pt x="371" y="371"/>
                    <a:pt x="367" y="373"/>
                    <a:pt x="364" y="374"/>
                  </a:cubicBezTo>
                  <a:cubicBezTo>
                    <a:pt x="361" y="366"/>
                    <a:pt x="353" y="359"/>
                    <a:pt x="343" y="359"/>
                  </a:cubicBezTo>
                  <a:cubicBezTo>
                    <a:pt x="339" y="359"/>
                    <a:pt x="336" y="360"/>
                    <a:pt x="333" y="361"/>
                  </a:cubicBezTo>
                  <a:cubicBezTo>
                    <a:pt x="331" y="352"/>
                    <a:pt x="322" y="345"/>
                    <a:pt x="312" y="345"/>
                  </a:cubicBezTo>
                  <a:cubicBezTo>
                    <a:pt x="309" y="345"/>
                    <a:pt x="306" y="346"/>
                    <a:pt x="303" y="347"/>
                  </a:cubicBezTo>
                  <a:cubicBezTo>
                    <a:pt x="301" y="338"/>
                    <a:pt x="292" y="330"/>
                    <a:pt x="282" y="330"/>
                  </a:cubicBezTo>
                  <a:cubicBezTo>
                    <a:pt x="279" y="330"/>
                    <a:pt x="276" y="331"/>
                    <a:pt x="274" y="332"/>
                  </a:cubicBezTo>
                  <a:cubicBezTo>
                    <a:pt x="272" y="322"/>
                    <a:pt x="263" y="314"/>
                    <a:pt x="252" y="314"/>
                  </a:cubicBezTo>
                  <a:cubicBezTo>
                    <a:pt x="250" y="314"/>
                    <a:pt x="248" y="314"/>
                    <a:pt x="246" y="315"/>
                  </a:cubicBezTo>
                  <a:cubicBezTo>
                    <a:pt x="244" y="305"/>
                    <a:pt x="235" y="296"/>
                    <a:pt x="224" y="296"/>
                  </a:cubicBezTo>
                  <a:cubicBezTo>
                    <a:pt x="222" y="296"/>
                    <a:pt x="220" y="297"/>
                    <a:pt x="218" y="297"/>
                  </a:cubicBezTo>
                  <a:cubicBezTo>
                    <a:pt x="217" y="286"/>
                    <a:pt x="208" y="277"/>
                    <a:pt x="196" y="277"/>
                  </a:cubicBezTo>
                  <a:cubicBezTo>
                    <a:pt x="195" y="277"/>
                    <a:pt x="193" y="277"/>
                    <a:pt x="191" y="278"/>
                  </a:cubicBezTo>
                  <a:cubicBezTo>
                    <a:pt x="191" y="266"/>
                    <a:pt x="181" y="257"/>
                    <a:pt x="170" y="257"/>
                  </a:cubicBezTo>
                  <a:cubicBezTo>
                    <a:pt x="168" y="257"/>
                    <a:pt x="167" y="257"/>
                    <a:pt x="166" y="257"/>
                  </a:cubicBezTo>
                  <a:cubicBezTo>
                    <a:pt x="166" y="257"/>
                    <a:pt x="166" y="256"/>
                    <a:pt x="166" y="256"/>
                  </a:cubicBezTo>
                  <a:cubicBezTo>
                    <a:pt x="166" y="244"/>
                    <a:pt x="156" y="234"/>
                    <a:pt x="144" y="234"/>
                  </a:cubicBezTo>
                  <a:cubicBezTo>
                    <a:pt x="144" y="234"/>
                    <a:pt x="143" y="234"/>
                    <a:pt x="142" y="234"/>
                  </a:cubicBezTo>
                  <a:cubicBezTo>
                    <a:pt x="142" y="234"/>
                    <a:pt x="142" y="233"/>
                    <a:pt x="142" y="232"/>
                  </a:cubicBezTo>
                  <a:cubicBezTo>
                    <a:pt x="142" y="220"/>
                    <a:pt x="133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09"/>
                    <a:pt x="120" y="208"/>
                    <a:pt x="120" y="207"/>
                  </a:cubicBezTo>
                  <a:cubicBezTo>
                    <a:pt x="120" y="195"/>
                    <a:pt x="111" y="185"/>
                    <a:pt x="100" y="185"/>
                  </a:cubicBezTo>
                  <a:cubicBezTo>
                    <a:pt x="100" y="183"/>
                    <a:pt x="100" y="181"/>
                    <a:pt x="100" y="179"/>
                  </a:cubicBezTo>
                  <a:cubicBezTo>
                    <a:pt x="100" y="168"/>
                    <a:pt x="92" y="159"/>
                    <a:pt x="82" y="158"/>
                  </a:cubicBezTo>
                  <a:cubicBezTo>
                    <a:pt x="82" y="155"/>
                    <a:pt x="83" y="153"/>
                    <a:pt x="83" y="151"/>
                  </a:cubicBezTo>
                  <a:cubicBezTo>
                    <a:pt x="83" y="140"/>
                    <a:pt x="76" y="132"/>
                    <a:pt x="66" y="129"/>
                  </a:cubicBezTo>
                  <a:cubicBezTo>
                    <a:pt x="67" y="127"/>
                    <a:pt x="68" y="124"/>
                    <a:pt x="68" y="120"/>
                  </a:cubicBezTo>
                  <a:cubicBezTo>
                    <a:pt x="68" y="111"/>
                    <a:pt x="62" y="102"/>
                    <a:pt x="53" y="100"/>
                  </a:cubicBezTo>
                  <a:cubicBezTo>
                    <a:pt x="55" y="96"/>
                    <a:pt x="56" y="92"/>
                    <a:pt x="56" y="88"/>
                  </a:cubicBezTo>
                  <a:cubicBezTo>
                    <a:pt x="56" y="79"/>
                    <a:pt x="51" y="72"/>
                    <a:pt x="44" y="68"/>
                  </a:cubicBezTo>
                  <a:cubicBezTo>
                    <a:pt x="47" y="65"/>
                    <a:pt x="48" y="60"/>
                    <a:pt x="48" y="55"/>
                  </a:cubicBezTo>
                  <a:cubicBezTo>
                    <a:pt x="48" y="47"/>
                    <a:pt x="44" y="41"/>
                    <a:pt x="38" y="37"/>
                  </a:cubicBezTo>
                  <a:cubicBezTo>
                    <a:pt x="41" y="33"/>
                    <a:pt x="44" y="27"/>
                    <a:pt x="44" y="22"/>
                  </a:cubicBezTo>
                  <a:cubicBezTo>
                    <a:pt x="44" y="14"/>
                    <a:pt x="40" y="8"/>
                    <a:pt x="34" y="4"/>
                  </a:cubicBezTo>
                  <a:cubicBezTo>
                    <a:pt x="35" y="3"/>
                    <a:pt x="36" y="2"/>
                    <a:pt x="3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4"/>
                    <a:pt x="8" y="5"/>
                  </a:cubicBezTo>
                  <a:cubicBezTo>
                    <a:pt x="3" y="9"/>
                    <a:pt x="0" y="15"/>
                    <a:pt x="0" y="22"/>
                  </a:cubicBezTo>
                  <a:cubicBezTo>
                    <a:pt x="0" y="30"/>
                    <a:pt x="4" y="36"/>
                    <a:pt x="11" y="40"/>
                  </a:cubicBezTo>
                  <a:cubicBezTo>
                    <a:pt x="7" y="44"/>
                    <a:pt x="5" y="50"/>
                    <a:pt x="5" y="55"/>
                  </a:cubicBezTo>
                  <a:cubicBezTo>
                    <a:pt x="5" y="64"/>
                    <a:pt x="10" y="71"/>
                    <a:pt x="17" y="75"/>
                  </a:cubicBezTo>
                  <a:cubicBezTo>
                    <a:pt x="14" y="79"/>
                    <a:pt x="13" y="83"/>
                    <a:pt x="13" y="88"/>
                  </a:cubicBezTo>
                  <a:cubicBezTo>
                    <a:pt x="13" y="98"/>
                    <a:pt x="19" y="106"/>
                    <a:pt x="28" y="109"/>
                  </a:cubicBezTo>
                  <a:cubicBezTo>
                    <a:pt x="26" y="112"/>
                    <a:pt x="24" y="116"/>
                    <a:pt x="24" y="120"/>
                  </a:cubicBezTo>
                  <a:cubicBezTo>
                    <a:pt x="24" y="131"/>
                    <a:pt x="32" y="139"/>
                    <a:pt x="41" y="141"/>
                  </a:cubicBezTo>
                  <a:cubicBezTo>
                    <a:pt x="40" y="144"/>
                    <a:pt x="39" y="147"/>
                    <a:pt x="39" y="151"/>
                  </a:cubicBezTo>
                  <a:cubicBezTo>
                    <a:pt x="39" y="162"/>
                    <a:pt x="47" y="171"/>
                    <a:pt x="58" y="172"/>
                  </a:cubicBezTo>
                  <a:cubicBezTo>
                    <a:pt x="57" y="174"/>
                    <a:pt x="57" y="177"/>
                    <a:pt x="57" y="179"/>
                  </a:cubicBezTo>
                  <a:cubicBezTo>
                    <a:pt x="57" y="191"/>
                    <a:pt x="66" y="200"/>
                    <a:pt x="77" y="201"/>
                  </a:cubicBezTo>
                  <a:cubicBezTo>
                    <a:pt x="77" y="203"/>
                    <a:pt x="77" y="205"/>
                    <a:pt x="77" y="207"/>
                  </a:cubicBezTo>
                  <a:cubicBezTo>
                    <a:pt x="77" y="219"/>
                    <a:pt x="86" y="228"/>
                    <a:pt x="98" y="228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99" y="230"/>
                    <a:pt x="99" y="231"/>
                    <a:pt x="99" y="232"/>
                  </a:cubicBezTo>
                  <a:cubicBezTo>
                    <a:pt x="99" y="244"/>
                    <a:pt x="109" y="254"/>
                    <a:pt x="121" y="254"/>
                  </a:cubicBezTo>
                  <a:cubicBezTo>
                    <a:pt x="121" y="254"/>
                    <a:pt x="122" y="254"/>
                    <a:pt x="123" y="254"/>
                  </a:cubicBezTo>
                  <a:cubicBezTo>
                    <a:pt x="123" y="255"/>
                    <a:pt x="123" y="255"/>
                    <a:pt x="123" y="256"/>
                  </a:cubicBezTo>
                  <a:cubicBezTo>
                    <a:pt x="123" y="268"/>
                    <a:pt x="132" y="278"/>
                    <a:pt x="144" y="278"/>
                  </a:cubicBezTo>
                  <a:cubicBezTo>
                    <a:pt x="146" y="278"/>
                    <a:pt x="147" y="278"/>
                    <a:pt x="148" y="277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8" y="290"/>
                    <a:pt x="158" y="300"/>
                    <a:pt x="170" y="300"/>
                  </a:cubicBezTo>
                  <a:cubicBezTo>
                    <a:pt x="171" y="300"/>
                    <a:pt x="173" y="300"/>
                    <a:pt x="174" y="300"/>
                  </a:cubicBezTo>
                  <a:cubicBezTo>
                    <a:pt x="175" y="311"/>
                    <a:pt x="184" y="321"/>
                    <a:pt x="196" y="321"/>
                  </a:cubicBezTo>
                  <a:cubicBezTo>
                    <a:pt x="198" y="321"/>
                    <a:pt x="200" y="321"/>
                    <a:pt x="202" y="320"/>
                  </a:cubicBezTo>
                  <a:cubicBezTo>
                    <a:pt x="203" y="331"/>
                    <a:pt x="213" y="340"/>
                    <a:pt x="224" y="340"/>
                  </a:cubicBezTo>
                  <a:cubicBezTo>
                    <a:pt x="226" y="340"/>
                    <a:pt x="229" y="340"/>
                    <a:pt x="231" y="339"/>
                  </a:cubicBezTo>
                  <a:cubicBezTo>
                    <a:pt x="232" y="349"/>
                    <a:pt x="241" y="358"/>
                    <a:pt x="252" y="358"/>
                  </a:cubicBezTo>
                  <a:cubicBezTo>
                    <a:pt x="255" y="358"/>
                    <a:pt x="258" y="357"/>
                    <a:pt x="261" y="356"/>
                  </a:cubicBezTo>
                  <a:cubicBezTo>
                    <a:pt x="262" y="366"/>
                    <a:pt x="271" y="374"/>
                    <a:pt x="282" y="374"/>
                  </a:cubicBezTo>
                  <a:cubicBezTo>
                    <a:pt x="285" y="374"/>
                    <a:pt x="288" y="373"/>
                    <a:pt x="291" y="372"/>
                  </a:cubicBezTo>
                  <a:cubicBezTo>
                    <a:pt x="293" y="382"/>
                    <a:pt x="302" y="389"/>
                    <a:pt x="312" y="389"/>
                  </a:cubicBezTo>
                  <a:cubicBezTo>
                    <a:pt x="316" y="389"/>
                    <a:pt x="319" y="388"/>
                    <a:pt x="322" y="387"/>
                  </a:cubicBezTo>
                  <a:cubicBezTo>
                    <a:pt x="324" y="396"/>
                    <a:pt x="333" y="403"/>
                    <a:pt x="343" y="403"/>
                  </a:cubicBezTo>
                  <a:cubicBezTo>
                    <a:pt x="347" y="403"/>
                    <a:pt x="350" y="402"/>
                    <a:pt x="354" y="400"/>
                  </a:cubicBezTo>
                  <a:cubicBezTo>
                    <a:pt x="356" y="409"/>
                    <a:pt x="365" y="415"/>
                    <a:pt x="374" y="415"/>
                  </a:cubicBezTo>
                  <a:cubicBezTo>
                    <a:pt x="379" y="415"/>
                    <a:pt x="382" y="414"/>
                    <a:pt x="386" y="412"/>
                  </a:cubicBezTo>
                  <a:cubicBezTo>
                    <a:pt x="389" y="420"/>
                    <a:pt x="397" y="426"/>
                    <a:pt x="406" y="426"/>
                  </a:cubicBezTo>
                  <a:cubicBezTo>
                    <a:pt x="410" y="426"/>
                    <a:pt x="415" y="425"/>
                    <a:pt x="418" y="423"/>
                  </a:cubicBezTo>
                  <a:cubicBezTo>
                    <a:pt x="421" y="431"/>
                    <a:pt x="429" y="437"/>
                    <a:pt x="438" y="437"/>
                  </a:cubicBezTo>
                  <a:cubicBezTo>
                    <a:pt x="443" y="437"/>
                    <a:pt x="448" y="435"/>
                    <a:pt x="451" y="432"/>
                  </a:cubicBezTo>
                  <a:cubicBezTo>
                    <a:pt x="455" y="440"/>
                    <a:pt x="462" y="445"/>
                    <a:pt x="471" y="445"/>
                  </a:cubicBezTo>
                  <a:cubicBezTo>
                    <a:pt x="476" y="445"/>
                    <a:pt x="480" y="444"/>
                    <a:pt x="484" y="441"/>
                  </a:cubicBezTo>
                  <a:cubicBezTo>
                    <a:pt x="488" y="448"/>
                    <a:pt x="495" y="453"/>
                    <a:pt x="503" y="453"/>
                  </a:cubicBezTo>
                  <a:cubicBezTo>
                    <a:pt x="509" y="453"/>
                    <a:pt x="513" y="451"/>
                    <a:pt x="517" y="448"/>
                  </a:cubicBezTo>
                  <a:cubicBezTo>
                    <a:pt x="521" y="455"/>
                    <a:pt x="528" y="460"/>
                    <a:pt x="536" y="460"/>
                  </a:cubicBezTo>
                  <a:cubicBezTo>
                    <a:pt x="542" y="460"/>
                    <a:pt x="547" y="458"/>
                    <a:pt x="551" y="454"/>
                  </a:cubicBezTo>
                  <a:cubicBezTo>
                    <a:pt x="554" y="461"/>
                    <a:pt x="561" y="465"/>
                    <a:pt x="569" y="465"/>
                  </a:cubicBezTo>
                  <a:cubicBezTo>
                    <a:pt x="575" y="465"/>
                    <a:pt x="580" y="463"/>
                    <a:pt x="584" y="459"/>
                  </a:cubicBezTo>
                  <a:cubicBezTo>
                    <a:pt x="588" y="466"/>
                    <a:pt x="595" y="470"/>
                    <a:pt x="603" y="470"/>
                  </a:cubicBezTo>
                  <a:cubicBezTo>
                    <a:pt x="608" y="470"/>
                    <a:pt x="614" y="467"/>
                    <a:pt x="618" y="464"/>
                  </a:cubicBezTo>
                  <a:cubicBezTo>
                    <a:pt x="622" y="470"/>
                    <a:pt x="628" y="473"/>
                    <a:pt x="636" y="473"/>
                  </a:cubicBezTo>
                  <a:cubicBezTo>
                    <a:pt x="642" y="473"/>
                    <a:pt x="648" y="471"/>
                    <a:pt x="652" y="467"/>
                  </a:cubicBezTo>
                  <a:cubicBezTo>
                    <a:pt x="656" y="472"/>
                    <a:pt x="662" y="476"/>
                    <a:pt x="670" y="476"/>
                  </a:cubicBezTo>
                  <a:cubicBezTo>
                    <a:pt x="676" y="476"/>
                    <a:pt x="682" y="473"/>
                    <a:pt x="686" y="468"/>
                  </a:cubicBezTo>
                  <a:cubicBezTo>
                    <a:pt x="690" y="474"/>
                    <a:pt x="697" y="477"/>
                    <a:pt x="704" y="477"/>
                  </a:cubicBezTo>
                  <a:cubicBezTo>
                    <a:pt x="710" y="477"/>
                    <a:pt x="716" y="474"/>
                    <a:pt x="720" y="470"/>
                  </a:cubicBezTo>
                  <a:cubicBezTo>
                    <a:pt x="724" y="475"/>
                    <a:pt x="730" y="478"/>
                    <a:pt x="737" y="478"/>
                  </a:cubicBezTo>
                  <a:cubicBezTo>
                    <a:pt x="737" y="478"/>
                    <a:pt x="737" y="478"/>
                    <a:pt x="737" y="478"/>
                  </a:cubicBezTo>
                  <a:cubicBezTo>
                    <a:pt x="737" y="466"/>
                    <a:pt x="737" y="466"/>
                    <a:pt x="737" y="466"/>
                  </a:cubicBezTo>
                  <a:cubicBezTo>
                    <a:pt x="737" y="466"/>
                    <a:pt x="737" y="466"/>
                    <a:pt x="737" y="466"/>
                  </a:cubicBezTo>
                  <a:cubicBezTo>
                    <a:pt x="732" y="466"/>
                    <a:pt x="727" y="462"/>
                    <a:pt x="727" y="456"/>
                  </a:cubicBezTo>
                  <a:cubicBezTo>
                    <a:pt x="727" y="451"/>
                    <a:pt x="732" y="446"/>
                    <a:pt x="737" y="446"/>
                  </a:cubicBezTo>
                  <a:cubicBezTo>
                    <a:pt x="737" y="446"/>
                    <a:pt x="737" y="446"/>
                    <a:pt x="737" y="446"/>
                  </a:cubicBezTo>
                  <a:cubicBezTo>
                    <a:pt x="737" y="434"/>
                    <a:pt x="737" y="434"/>
                    <a:pt x="737" y="434"/>
                  </a:cubicBezTo>
                  <a:cubicBezTo>
                    <a:pt x="731" y="434"/>
                    <a:pt x="725" y="437"/>
                    <a:pt x="721" y="442"/>
                  </a:cubicBezTo>
                  <a:cubicBezTo>
                    <a:pt x="717" y="437"/>
                    <a:pt x="711" y="434"/>
                    <a:pt x="704" y="434"/>
                  </a:cubicBezTo>
                  <a:cubicBezTo>
                    <a:pt x="697" y="434"/>
                    <a:pt x="691" y="437"/>
                    <a:pt x="687" y="441"/>
                  </a:cubicBezTo>
                  <a:cubicBezTo>
                    <a:pt x="683" y="436"/>
                    <a:pt x="677" y="432"/>
                    <a:pt x="670" y="432"/>
                  </a:cubicBezTo>
                  <a:cubicBezTo>
                    <a:pt x="663" y="432"/>
                    <a:pt x="658" y="435"/>
                    <a:pt x="654" y="439"/>
                  </a:cubicBezTo>
                  <a:cubicBezTo>
                    <a:pt x="650" y="434"/>
                    <a:pt x="643" y="430"/>
                    <a:pt x="636" y="430"/>
                  </a:cubicBezTo>
                  <a:cubicBezTo>
                    <a:pt x="630" y="430"/>
                    <a:pt x="625" y="432"/>
                    <a:pt x="621" y="436"/>
                  </a:cubicBezTo>
                  <a:cubicBezTo>
                    <a:pt x="617" y="430"/>
                    <a:pt x="610" y="426"/>
                    <a:pt x="603" y="426"/>
                  </a:cubicBezTo>
                  <a:cubicBezTo>
                    <a:pt x="597" y="426"/>
                    <a:pt x="592" y="428"/>
                    <a:pt x="588" y="432"/>
                  </a:cubicBezTo>
                  <a:close/>
                </a:path>
              </a:pathLst>
            </a:custGeom>
            <a:solidFill>
              <a:srgbClr val="E8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65">
              <a:extLst>
                <a:ext uri="{FF2B5EF4-FFF2-40B4-BE49-F238E27FC236}">
                  <a16:creationId xmlns:a16="http://schemas.microsoft.com/office/drawing/2014/main" id="{2D2E0B4A-022A-419A-8C9F-0EA1F674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781"/>
              <a:ext cx="1791" cy="1216"/>
            </a:xfrm>
            <a:custGeom>
              <a:avLst/>
              <a:gdLst>
                <a:gd name="T0" fmla="*/ 11206 w 716"/>
                <a:gd name="T1" fmla="*/ 8456 h 456"/>
                <a:gd name="T2" fmla="*/ 11206 w 716"/>
                <a:gd name="T3" fmla="*/ 8227 h 456"/>
                <a:gd name="T4" fmla="*/ 10686 w 716"/>
                <a:gd name="T5" fmla="*/ 8227 h 456"/>
                <a:gd name="T6" fmla="*/ 10156 w 716"/>
                <a:gd name="T7" fmla="*/ 8192 h 456"/>
                <a:gd name="T8" fmla="*/ 9623 w 716"/>
                <a:gd name="T9" fmla="*/ 8157 h 456"/>
                <a:gd name="T10" fmla="*/ 9110 w 716"/>
                <a:gd name="T11" fmla="*/ 8077 h 456"/>
                <a:gd name="T12" fmla="*/ 8577 w 716"/>
                <a:gd name="T13" fmla="*/ 7987 h 456"/>
                <a:gd name="T14" fmla="*/ 8060 w 716"/>
                <a:gd name="T15" fmla="*/ 7885 h 456"/>
                <a:gd name="T16" fmla="*/ 7547 w 716"/>
                <a:gd name="T17" fmla="*/ 7757 h 456"/>
                <a:gd name="T18" fmla="*/ 7046 w 716"/>
                <a:gd name="T19" fmla="*/ 7624 h 456"/>
                <a:gd name="T20" fmla="*/ 6526 w 716"/>
                <a:gd name="T21" fmla="*/ 7453 h 456"/>
                <a:gd name="T22" fmla="*/ 6026 w 716"/>
                <a:gd name="T23" fmla="*/ 7261 h 456"/>
                <a:gd name="T24" fmla="*/ 5526 w 716"/>
                <a:gd name="T25" fmla="*/ 7032 h 456"/>
                <a:gd name="T26" fmla="*/ 5038 w 716"/>
                <a:gd name="T27" fmla="*/ 6805 h 456"/>
                <a:gd name="T28" fmla="*/ 4555 w 716"/>
                <a:gd name="T29" fmla="*/ 6541 h 456"/>
                <a:gd name="T30" fmla="*/ 4085 w 716"/>
                <a:gd name="T31" fmla="*/ 6259 h 456"/>
                <a:gd name="T32" fmla="*/ 3617 w 716"/>
                <a:gd name="T33" fmla="*/ 5952 h 456"/>
                <a:gd name="T34" fmla="*/ 3179 w 716"/>
                <a:gd name="T35" fmla="*/ 5611 h 456"/>
                <a:gd name="T36" fmla="*/ 2742 w 716"/>
                <a:gd name="T37" fmla="*/ 5256 h 456"/>
                <a:gd name="T38" fmla="*/ 2334 w 716"/>
                <a:gd name="T39" fmla="*/ 4872 h 456"/>
                <a:gd name="T40" fmla="*/ 2271 w 716"/>
                <a:gd name="T41" fmla="*/ 4856 h 456"/>
                <a:gd name="T42" fmla="*/ 1896 w 716"/>
                <a:gd name="T43" fmla="*/ 4437 h 456"/>
                <a:gd name="T44" fmla="*/ 1563 w 716"/>
                <a:gd name="T45" fmla="*/ 3981 h 456"/>
                <a:gd name="T46" fmla="*/ 1551 w 716"/>
                <a:gd name="T47" fmla="*/ 3925 h 456"/>
                <a:gd name="T48" fmla="*/ 1238 w 716"/>
                <a:gd name="T49" fmla="*/ 3392 h 456"/>
                <a:gd name="T50" fmla="*/ 971 w 716"/>
                <a:gd name="T51" fmla="*/ 2867 h 456"/>
                <a:gd name="T52" fmla="*/ 738 w 716"/>
                <a:gd name="T53" fmla="*/ 2275 h 456"/>
                <a:gd name="T54" fmla="*/ 550 w 716"/>
                <a:gd name="T55" fmla="*/ 1672 h 456"/>
                <a:gd name="T56" fmla="*/ 425 w 716"/>
                <a:gd name="T57" fmla="*/ 1045 h 456"/>
                <a:gd name="T58" fmla="*/ 363 w 716"/>
                <a:gd name="T59" fmla="*/ 419 h 456"/>
                <a:gd name="T60" fmla="*/ 238 w 716"/>
                <a:gd name="T61" fmla="*/ 0 h 456"/>
                <a:gd name="T62" fmla="*/ 11049 w 716"/>
                <a:gd name="T63" fmla="*/ 8648 h 4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6">
                  <a:moveTo>
                    <a:pt x="706" y="456"/>
                  </a:moveTo>
                  <a:cubicBezTo>
                    <a:pt x="707" y="451"/>
                    <a:pt x="711" y="446"/>
                    <a:pt x="716" y="446"/>
                  </a:cubicBezTo>
                  <a:cubicBezTo>
                    <a:pt x="716" y="446"/>
                    <a:pt x="716" y="446"/>
                    <a:pt x="716" y="446"/>
                  </a:cubicBezTo>
                  <a:cubicBezTo>
                    <a:pt x="716" y="434"/>
                    <a:pt x="716" y="434"/>
                    <a:pt x="716" y="434"/>
                  </a:cubicBezTo>
                  <a:cubicBezTo>
                    <a:pt x="710" y="434"/>
                    <a:pt x="704" y="437"/>
                    <a:pt x="700" y="442"/>
                  </a:cubicBezTo>
                  <a:cubicBezTo>
                    <a:pt x="696" y="437"/>
                    <a:pt x="690" y="434"/>
                    <a:pt x="683" y="434"/>
                  </a:cubicBezTo>
                  <a:cubicBezTo>
                    <a:pt x="676" y="434"/>
                    <a:pt x="670" y="437"/>
                    <a:pt x="666" y="441"/>
                  </a:cubicBezTo>
                  <a:cubicBezTo>
                    <a:pt x="662" y="436"/>
                    <a:pt x="656" y="432"/>
                    <a:pt x="649" y="432"/>
                  </a:cubicBezTo>
                  <a:cubicBezTo>
                    <a:pt x="642" y="432"/>
                    <a:pt x="637" y="435"/>
                    <a:pt x="633" y="439"/>
                  </a:cubicBezTo>
                  <a:cubicBezTo>
                    <a:pt x="629" y="434"/>
                    <a:pt x="622" y="430"/>
                    <a:pt x="615" y="430"/>
                  </a:cubicBezTo>
                  <a:cubicBezTo>
                    <a:pt x="609" y="430"/>
                    <a:pt x="604" y="432"/>
                    <a:pt x="600" y="436"/>
                  </a:cubicBezTo>
                  <a:cubicBezTo>
                    <a:pt x="596" y="430"/>
                    <a:pt x="589" y="426"/>
                    <a:pt x="582" y="426"/>
                  </a:cubicBezTo>
                  <a:cubicBezTo>
                    <a:pt x="576" y="426"/>
                    <a:pt x="571" y="428"/>
                    <a:pt x="567" y="432"/>
                  </a:cubicBezTo>
                  <a:cubicBezTo>
                    <a:pt x="563" y="426"/>
                    <a:pt x="556" y="421"/>
                    <a:pt x="548" y="421"/>
                  </a:cubicBezTo>
                  <a:cubicBezTo>
                    <a:pt x="543" y="421"/>
                    <a:pt x="538" y="423"/>
                    <a:pt x="534" y="427"/>
                  </a:cubicBezTo>
                  <a:cubicBezTo>
                    <a:pt x="530" y="420"/>
                    <a:pt x="523" y="416"/>
                    <a:pt x="515" y="416"/>
                  </a:cubicBezTo>
                  <a:cubicBezTo>
                    <a:pt x="510" y="416"/>
                    <a:pt x="505" y="418"/>
                    <a:pt x="502" y="421"/>
                  </a:cubicBezTo>
                  <a:cubicBezTo>
                    <a:pt x="498" y="414"/>
                    <a:pt x="491" y="409"/>
                    <a:pt x="482" y="409"/>
                  </a:cubicBezTo>
                  <a:cubicBezTo>
                    <a:pt x="478" y="409"/>
                    <a:pt x="473" y="411"/>
                    <a:pt x="470" y="414"/>
                  </a:cubicBezTo>
                  <a:cubicBezTo>
                    <a:pt x="466" y="407"/>
                    <a:pt x="459" y="402"/>
                    <a:pt x="450" y="402"/>
                  </a:cubicBezTo>
                  <a:cubicBezTo>
                    <a:pt x="445" y="402"/>
                    <a:pt x="441" y="403"/>
                    <a:pt x="437" y="406"/>
                  </a:cubicBezTo>
                  <a:cubicBezTo>
                    <a:pt x="434" y="398"/>
                    <a:pt x="426" y="393"/>
                    <a:pt x="417" y="393"/>
                  </a:cubicBezTo>
                  <a:cubicBezTo>
                    <a:pt x="413" y="393"/>
                    <a:pt x="409" y="394"/>
                    <a:pt x="405" y="397"/>
                  </a:cubicBezTo>
                  <a:cubicBezTo>
                    <a:pt x="402" y="388"/>
                    <a:pt x="394" y="383"/>
                    <a:pt x="385" y="383"/>
                  </a:cubicBezTo>
                  <a:cubicBezTo>
                    <a:pt x="381" y="383"/>
                    <a:pt x="377" y="384"/>
                    <a:pt x="374" y="386"/>
                  </a:cubicBezTo>
                  <a:cubicBezTo>
                    <a:pt x="371" y="377"/>
                    <a:pt x="363" y="371"/>
                    <a:pt x="353" y="371"/>
                  </a:cubicBezTo>
                  <a:cubicBezTo>
                    <a:pt x="350" y="371"/>
                    <a:pt x="346" y="373"/>
                    <a:pt x="343" y="374"/>
                  </a:cubicBezTo>
                  <a:cubicBezTo>
                    <a:pt x="340" y="366"/>
                    <a:pt x="332" y="359"/>
                    <a:pt x="322" y="359"/>
                  </a:cubicBezTo>
                  <a:cubicBezTo>
                    <a:pt x="318" y="359"/>
                    <a:pt x="315" y="360"/>
                    <a:pt x="312" y="361"/>
                  </a:cubicBezTo>
                  <a:cubicBezTo>
                    <a:pt x="310" y="352"/>
                    <a:pt x="301" y="345"/>
                    <a:pt x="291" y="345"/>
                  </a:cubicBezTo>
                  <a:cubicBezTo>
                    <a:pt x="288" y="345"/>
                    <a:pt x="285" y="346"/>
                    <a:pt x="282" y="347"/>
                  </a:cubicBezTo>
                  <a:cubicBezTo>
                    <a:pt x="280" y="338"/>
                    <a:pt x="271" y="330"/>
                    <a:pt x="261" y="330"/>
                  </a:cubicBezTo>
                  <a:cubicBezTo>
                    <a:pt x="258" y="330"/>
                    <a:pt x="255" y="331"/>
                    <a:pt x="253" y="332"/>
                  </a:cubicBezTo>
                  <a:cubicBezTo>
                    <a:pt x="251" y="322"/>
                    <a:pt x="242" y="314"/>
                    <a:pt x="231" y="314"/>
                  </a:cubicBezTo>
                  <a:cubicBezTo>
                    <a:pt x="229" y="314"/>
                    <a:pt x="227" y="314"/>
                    <a:pt x="225" y="315"/>
                  </a:cubicBezTo>
                  <a:cubicBezTo>
                    <a:pt x="223" y="305"/>
                    <a:pt x="214" y="296"/>
                    <a:pt x="203" y="296"/>
                  </a:cubicBezTo>
                  <a:cubicBezTo>
                    <a:pt x="201" y="296"/>
                    <a:pt x="199" y="297"/>
                    <a:pt x="197" y="297"/>
                  </a:cubicBezTo>
                  <a:cubicBezTo>
                    <a:pt x="196" y="286"/>
                    <a:pt x="187" y="277"/>
                    <a:pt x="175" y="277"/>
                  </a:cubicBezTo>
                  <a:cubicBezTo>
                    <a:pt x="174" y="277"/>
                    <a:pt x="172" y="277"/>
                    <a:pt x="170" y="278"/>
                  </a:cubicBezTo>
                  <a:cubicBezTo>
                    <a:pt x="170" y="266"/>
                    <a:pt x="160" y="257"/>
                    <a:pt x="149" y="257"/>
                  </a:cubicBezTo>
                  <a:cubicBezTo>
                    <a:pt x="147" y="257"/>
                    <a:pt x="146" y="257"/>
                    <a:pt x="145" y="257"/>
                  </a:cubicBezTo>
                  <a:cubicBezTo>
                    <a:pt x="145" y="257"/>
                    <a:pt x="145" y="256"/>
                    <a:pt x="145" y="256"/>
                  </a:cubicBezTo>
                  <a:cubicBezTo>
                    <a:pt x="145" y="244"/>
                    <a:pt x="135" y="234"/>
                    <a:pt x="123" y="234"/>
                  </a:cubicBezTo>
                  <a:cubicBezTo>
                    <a:pt x="123" y="234"/>
                    <a:pt x="122" y="234"/>
                    <a:pt x="121" y="234"/>
                  </a:cubicBezTo>
                  <a:cubicBezTo>
                    <a:pt x="121" y="234"/>
                    <a:pt x="121" y="233"/>
                    <a:pt x="121" y="232"/>
                  </a:cubicBezTo>
                  <a:cubicBezTo>
                    <a:pt x="121" y="220"/>
                    <a:pt x="112" y="210"/>
                    <a:pt x="100" y="210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99" y="209"/>
                    <a:pt x="99" y="208"/>
                    <a:pt x="99" y="207"/>
                  </a:cubicBezTo>
                  <a:cubicBezTo>
                    <a:pt x="99" y="195"/>
                    <a:pt x="90" y="185"/>
                    <a:pt x="79" y="185"/>
                  </a:cubicBezTo>
                  <a:cubicBezTo>
                    <a:pt x="79" y="183"/>
                    <a:pt x="79" y="181"/>
                    <a:pt x="79" y="179"/>
                  </a:cubicBezTo>
                  <a:cubicBezTo>
                    <a:pt x="79" y="168"/>
                    <a:pt x="71" y="159"/>
                    <a:pt x="61" y="158"/>
                  </a:cubicBezTo>
                  <a:cubicBezTo>
                    <a:pt x="61" y="155"/>
                    <a:pt x="62" y="153"/>
                    <a:pt x="62" y="151"/>
                  </a:cubicBezTo>
                  <a:cubicBezTo>
                    <a:pt x="62" y="140"/>
                    <a:pt x="55" y="132"/>
                    <a:pt x="45" y="129"/>
                  </a:cubicBezTo>
                  <a:cubicBezTo>
                    <a:pt x="46" y="127"/>
                    <a:pt x="47" y="124"/>
                    <a:pt x="47" y="120"/>
                  </a:cubicBezTo>
                  <a:cubicBezTo>
                    <a:pt x="47" y="111"/>
                    <a:pt x="41" y="102"/>
                    <a:pt x="32" y="100"/>
                  </a:cubicBezTo>
                  <a:cubicBezTo>
                    <a:pt x="34" y="96"/>
                    <a:pt x="35" y="92"/>
                    <a:pt x="35" y="88"/>
                  </a:cubicBezTo>
                  <a:cubicBezTo>
                    <a:pt x="35" y="79"/>
                    <a:pt x="30" y="72"/>
                    <a:pt x="23" y="68"/>
                  </a:cubicBezTo>
                  <a:cubicBezTo>
                    <a:pt x="26" y="65"/>
                    <a:pt x="27" y="60"/>
                    <a:pt x="27" y="55"/>
                  </a:cubicBezTo>
                  <a:cubicBezTo>
                    <a:pt x="27" y="47"/>
                    <a:pt x="23" y="41"/>
                    <a:pt x="17" y="37"/>
                  </a:cubicBezTo>
                  <a:cubicBezTo>
                    <a:pt x="20" y="33"/>
                    <a:pt x="23" y="27"/>
                    <a:pt x="23" y="22"/>
                  </a:cubicBezTo>
                  <a:cubicBezTo>
                    <a:pt x="23" y="14"/>
                    <a:pt x="19" y="8"/>
                    <a:pt x="13" y="4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0"/>
                    <a:pt x="316" y="453"/>
                    <a:pt x="706" y="456"/>
                  </a:cubicBezTo>
                  <a:close/>
                </a:path>
              </a:pathLst>
            </a:custGeom>
            <a:solidFill>
              <a:srgbClr val="FF7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466">
              <a:extLst>
                <a:ext uri="{FF2B5EF4-FFF2-40B4-BE49-F238E27FC236}">
                  <a16:creationId xmlns:a16="http://schemas.microsoft.com/office/drawing/2014/main" id="{A47BCC76-3B73-4A39-84AF-75926ADB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789"/>
              <a:ext cx="1756" cy="1176"/>
            </a:xfrm>
            <a:custGeom>
              <a:avLst/>
              <a:gdLst>
                <a:gd name="T0" fmla="*/ 10989 w 702"/>
                <a:gd name="T1" fmla="*/ 8192 h 441"/>
                <a:gd name="T2" fmla="*/ 10206 w 702"/>
                <a:gd name="T3" fmla="*/ 8248 h 441"/>
                <a:gd name="T4" fmla="*/ 9405 w 702"/>
                <a:gd name="T5" fmla="*/ 8043 h 441"/>
                <a:gd name="T6" fmla="*/ 8893 w 702"/>
                <a:gd name="T7" fmla="*/ 7987 h 441"/>
                <a:gd name="T8" fmla="*/ 8152 w 702"/>
                <a:gd name="T9" fmla="*/ 7965 h 441"/>
                <a:gd name="T10" fmla="*/ 7327 w 702"/>
                <a:gd name="T11" fmla="*/ 7659 h 441"/>
                <a:gd name="T12" fmla="*/ 6639 w 702"/>
                <a:gd name="T13" fmla="*/ 7587 h 441"/>
                <a:gd name="T14" fmla="*/ 5806 w 702"/>
                <a:gd name="T15" fmla="*/ 7147 h 441"/>
                <a:gd name="T16" fmla="*/ 5163 w 702"/>
                <a:gd name="T17" fmla="*/ 6976 h 441"/>
                <a:gd name="T18" fmla="*/ 4335 w 702"/>
                <a:gd name="T19" fmla="*/ 6451 h 441"/>
                <a:gd name="T20" fmla="*/ 3755 w 702"/>
                <a:gd name="T21" fmla="*/ 6179 h 441"/>
                <a:gd name="T22" fmla="*/ 2959 w 702"/>
                <a:gd name="T23" fmla="*/ 5517 h 441"/>
                <a:gd name="T24" fmla="*/ 2471 w 702"/>
                <a:gd name="T25" fmla="*/ 5155 h 441"/>
                <a:gd name="T26" fmla="*/ 1708 w 702"/>
                <a:gd name="T27" fmla="*/ 4323 h 441"/>
                <a:gd name="T28" fmla="*/ 1051 w 702"/>
                <a:gd name="T29" fmla="*/ 3413 h 441"/>
                <a:gd name="T30" fmla="*/ 783 w 702"/>
                <a:gd name="T31" fmla="*/ 2787 h 441"/>
                <a:gd name="T32" fmla="*/ 333 w 702"/>
                <a:gd name="T33" fmla="*/ 1800 h 441"/>
                <a:gd name="T34" fmla="*/ 188 w 702"/>
                <a:gd name="T35" fmla="*/ 1216 h 441"/>
                <a:gd name="T36" fmla="*/ 175 w 702"/>
                <a:gd name="T37" fmla="*/ 341 h 441"/>
                <a:gd name="T38" fmla="*/ 0 w 702"/>
                <a:gd name="T39" fmla="*/ 21 h 441"/>
                <a:gd name="T40" fmla="*/ 0 w 702"/>
                <a:gd name="T41" fmla="*/ 627 h 441"/>
                <a:gd name="T42" fmla="*/ 113 w 702"/>
                <a:gd name="T43" fmla="*/ 1216 h 441"/>
                <a:gd name="T44" fmla="*/ 300 w 702"/>
                <a:gd name="T45" fmla="*/ 1592 h 441"/>
                <a:gd name="T46" fmla="*/ 270 w 702"/>
                <a:gd name="T47" fmla="*/ 1856 h 441"/>
                <a:gd name="T48" fmla="*/ 438 w 702"/>
                <a:gd name="T49" fmla="*/ 2411 h 441"/>
                <a:gd name="T50" fmla="*/ 708 w 702"/>
                <a:gd name="T51" fmla="*/ 2901 h 441"/>
                <a:gd name="T52" fmla="*/ 988 w 702"/>
                <a:gd name="T53" fmla="*/ 3336 h 441"/>
                <a:gd name="T54" fmla="*/ 1301 w 702"/>
                <a:gd name="T55" fmla="*/ 3848 h 441"/>
                <a:gd name="T56" fmla="*/ 1346 w 702"/>
                <a:gd name="T57" fmla="*/ 3960 h 441"/>
                <a:gd name="T58" fmla="*/ 1676 w 702"/>
                <a:gd name="T59" fmla="*/ 4416 h 441"/>
                <a:gd name="T60" fmla="*/ 2021 w 702"/>
                <a:gd name="T61" fmla="*/ 4835 h 441"/>
                <a:gd name="T62" fmla="*/ 2409 w 702"/>
                <a:gd name="T63" fmla="*/ 5197 h 441"/>
                <a:gd name="T64" fmla="*/ 2521 w 702"/>
                <a:gd name="T65" fmla="*/ 5235 h 441"/>
                <a:gd name="T66" fmla="*/ 2879 w 702"/>
                <a:gd name="T67" fmla="*/ 5611 h 441"/>
                <a:gd name="T68" fmla="*/ 3272 w 702"/>
                <a:gd name="T69" fmla="*/ 5952 h 441"/>
                <a:gd name="T70" fmla="*/ 3710 w 702"/>
                <a:gd name="T71" fmla="*/ 6237 h 441"/>
                <a:gd name="T72" fmla="*/ 3867 w 702"/>
                <a:gd name="T73" fmla="*/ 6237 h 441"/>
                <a:gd name="T74" fmla="*/ 4210 w 702"/>
                <a:gd name="T75" fmla="*/ 6541 h 441"/>
                <a:gd name="T76" fmla="*/ 4650 w 702"/>
                <a:gd name="T77" fmla="*/ 6848 h 441"/>
                <a:gd name="T78" fmla="*/ 5118 w 702"/>
                <a:gd name="T79" fmla="*/ 7032 h 441"/>
                <a:gd name="T80" fmla="*/ 5306 w 702"/>
                <a:gd name="T81" fmla="*/ 7019 h 441"/>
                <a:gd name="T82" fmla="*/ 5651 w 702"/>
                <a:gd name="T83" fmla="*/ 7283 h 441"/>
                <a:gd name="T84" fmla="*/ 6106 w 702"/>
                <a:gd name="T85" fmla="*/ 7509 h 441"/>
                <a:gd name="T86" fmla="*/ 6589 w 702"/>
                <a:gd name="T87" fmla="*/ 7645 h 441"/>
                <a:gd name="T88" fmla="*/ 6826 w 702"/>
                <a:gd name="T89" fmla="*/ 7587 h 441"/>
                <a:gd name="T90" fmla="*/ 7152 w 702"/>
                <a:gd name="T91" fmla="*/ 7816 h 441"/>
                <a:gd name="T92" fmla="*/ 7622 w 702"/>
                <a:gd name="T93" fmla="*/ 7965 h 441"/>
                <a:gd name="T94" fmla="*/ 8110 w 702"/>
                <a:gd name="T95" fmla="*/ 8043 h 441"/>
                <a:gd name="T96" fmla="*/ 8360 w 702"/>
                <a:gd name="T97" fmla="*/ 7965 h 441"/>
                <a:gd name="T98" fmla="*/ 8672 w 702"/>
                <a:gd name="T99" fmla="*/ 8157 h 441"/>
                <a:gd name="T100" fmla="*/ 9155 w 702"/>
                <a:gd name="T101" fmla="*/ 8269 h 441"/>
                <a:gd name="T102" fmla="*/ 9655 w 702"/>
                <a:gd name="T103" fmla="*/ 8285 h 441"/>
                <a:gd name="T104" fmla="*/ 9936 w 702"/>
                <a:gd name="T105" fmla="*/ 8171 h 441"/>
                <a:gd name="T106" fmla="*/ 10236 w 702"/>
                <a:gd name="T107" fmla="*/ 8328 h 441"/>
                <a:gd name="T108" fmla="*/ 10736 w 702"/>
                <a:gd name="T109" fmla="*/ 8363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441">
                  <a:moveTo>
                    <a:pt x="687" y="440"/>
                  </a:moveTo>
                  <a:cubicBezTo>
                    <a:pt x="691" y="435"/>
                    <a:pt x="697" y="432"/>
                    <a:pt x="702" y="432"/>
                  </a:cubicBezTo>
                  <a:cubicBezTo>
                    <a:pt x="702" y="432"/>
                    <a:pt x="702" y="432"/>
                    <a:pt x="702" y="432"/>
                  </a:cubicBezTo>
                  <a:cubicBezTo>
                    <a:pt x="696" y="432"/>
                    <a:pt x="690" y="431"/>
                    <a:pt x="686" y="435"/>
                  </a:cubicBezTo>
                  <a:cubicBezTo>
                    <a:pt x="681" y="431"/>
                    <a:pt x="675" y="428"/>
                    <a:pt x="669" y="428"/>
                  </a:cubicBezTo>
                  <a:cubicBezTo>
                    <a:pt x="662" y="428"/>
                    <a:pt x="657" y="431"/>
                    <a:pt x="652" y="435"/>
                  </a:cubicBezTo>
                  <a:cubicBezTo>
                    <a:pt x="648" y="430"/>
                    <a:pt x="641" y="427"/>
                    <a:pt x="635" y="427"/>
                  </a:cubicBezTo>
                  <a:cubicBezTo>
                    <a:pt x="629" y="427"/>
                    <a:pt x="624" y="429"/>
                    <a:pt x="619" y="433"/>
                  </a:cubicBezTo>
                  <a:cubicBezTo>
                    <a:pt x="615" y="427"/>
                    <a:pt x="608" y="424"/>
                    <a:pt x="601" y="424"/>
                  </a:cubicBezTo>
                  <a:cubicBezTo>
                    <a:pt x="601" y="424"/>
                    <a:pt x="601" y="424"/>
                    <a:pt x="601" y="424"/>
                  </a:cubicBezTo>
                  <a:cubicBezTo>
                    <a:pt x="596" y="424"/>
                    <a:pt x="590" y="426"/>
                    <a:pt x="586" y="430"/>
                  </a:cubicBezTo>
                  <a:cubicBezTo>
                    <a:pt x="582" y="424"/>
                    <a:pt x="575" y="421"/>
                    <a:pt x="568" y="421"/>
                  </a:cubicBezTo>
                  <a:cubicBezTo>
                    <a:pt x="562" y="421"/>
                    <a:pt x="558" y="423"/>
                    <a:pt x="553" y="426"/>
                  </a:cubicBezTo>
                  <a:cubicBezTo>
                    <a:pt x="549" y="419"/>
                    <a:pt x="542" y="416"/>
                    <a:pt x="534" y="416"/>
                  </a:cubicBezTo>
                  <a:cubicBezTo>
                    <a:pt x="529" y="416"/>
                    <a:pt x="525" y="418"/>
                    <a:pt x="521" y="420"/>
                  </a:cubicBezTo>
                  <a:cubicBezTo>
                    <a:pt x="516" y="414"/>
                    <a:pt x="509" y="410"/>
                    <a:pt x="501" y="410"/>
                  </a:cubicBezTo>
                  <a:cubicBezTo>
                    <a:pt x="497" y="410"/>
                    <a:pt x="492" y="412"/>
                    <a:pt x="488" y="415"/>
                  </a:cubicBezTo>
                  <a:cubicBezTo>
                    <a:pt x="484" y="408"/>
                    <a:pt x="477" y="404"/>
                    <a:pt x="468" y="404"/>
                  </a:cubicBezTo>
                  <a:cubicBezTo>
                    <a:pt x="464" y="404"/>
                    <a:pt x="460" y="405"/>
                    <a:pt x="456" y="407"/>
                  </a:cubicBezTo>
                  <a:cubicBezTo>
                    <a:pt x="452" y="400"/>
                    <a:pt x="444" y="396"/>
                    <a:pt x="436" y="396"/>
                  </a:cubicBezTo>
                  <a:cubicBezTo>
                    <a:pt x="432" y="396"/>
                    <a:pt x="428" y="397"/>
                    <a:pt x="424" y="400"/>
                  </a:cubicBezTo>
                  <a:cubicBezTo>
                    <a:pt x="420" y="392"/>
                    <a:pt x="412" y="387"/>
                    <a:pt x="403" y="387"/>
                  </a:cubicBezTo>
                  <a:cubicBezTo>
                    <a:pt x="399" y="387"/>
                    <a:pt x="396" y="388"/>
                    <a:pt x="392" y="390"/>
                  </a:cubicBezTo>
                  <a:cubicBezTo>
                    <a:pt x="388" y="382"/>
                    <a:pt x="380" y="377"/>
                    <a:pt x="371" y="377"/>
                  </a:cubicBezTo>
                  <a:cubicBezTo>
                    <a:pt x="367" y="377"/>
                    <a:pt x="364" y="378"/>
                    <a:pt x="361" y="380"/>
                  </a:cubicBezTo>
                  <a:cubicBezTo>
                    <a:pt x="357" y="371"/>
                    <a:pt x="349" y="366"/>
                    <a:pt x="339" y="366"/>
                  </a:cubicBezTo>
                  <a:cubicBezTo>
                    <a:pt x="336" y="366"/>
                    <a:pt x="333" y="367"/>
                    <a:pt x="330" y="368"/>
                  </a:cubicBezTo>
                  <a:cubicBezTo>
                    <a:pt x="326" y="359"/>
                    <a:pt x="318" y="353"/>
                    <a:pt x="308" y="353"/>
                  </a:cubicBezTo>
                  <a:cubicBezTo>
                    <a:pt x="305" y="353"/>
                    <a:pt x="302" y="354"/>
                    <a:pt x="299" y="355"/>
                  </a:cubicBezTo>
                  <a:cubicBezTo>
                    <a:pt x="296" y="346"/>
                    <a:pt x="287" y="340"/>
                    <a:pt x="277" y="340"/>
                  </a:cubicBezTo>
                  <a:cubicBezTo>
                    <a:pt x="275" y="340"/>
                    <a:pt x="272" y="340"/>
                    <a:pt x="269" y="341"/>
                  </a:cubicBezTo>
                  <a:cubicBezTo>
                    <a:pt x="266" y="331"/>
                    <a:pt x="257" y="325"/>
                    <a:pt x="247" y="325"/>
                  </a:cubicBezTo>
                  <a:cubicBezTo>
                    <a:pt x="245" y="325"/>
                    <a:pt x="242" y="325"/>
                    <a:pt x="240" y="326"/>
                  </a:cubicBezTo>
                  <a:cubicBezTo>
                    <a:pt x="237" y="316"/>
                    <a:pt x="228" y="308"/>
                    <a:pt x="217" y="308"/>
                  </a:cubicBezTo>
                  <a:cubicBezTo>
                    <a:pt x="216" y="308"/>
                    <a:pt x="214" y="309"/>
                    <a:pt x="212" y="309"/>
                  </a:cubicBezTo>
                  <a:cubicBezTo>
                    <a:pt x="209" y="299"/>
                    <a:pt x="200" y="291"/>
                    <a:pt x="189" y="291"/>
                  </a:cubicBezTo>
                  <a:cubicBezTo>
                    <a:pt x="187" y="291"/>
                    <a:pt x="186" y="291"/>
                    <a:pt x="184" y="291"/>
                  </a:cubicBezTo>
                  <a:cubicBezTo>
                    <a:pt x="182" y="280"/>
                    <a:pt x="173" y="272"/>
                    <a:pt x="161" y="272"/>
                  </a:cubicBezTo>
                  <a:cubicBezTo>
                    <a:pt x="161" y="272"/>
                    <a:pt x="159" y="272"/>
                    <a:pt x="158" y="272"/>
                  </a:cubicBezTo>
                  <a:cubicBezTo>
                    <a:pt x="157" y="260"/>
                    <a:pt x="147" y="251"/>
                    <a:pt x="135" y="251"/>
                  </a:cubicBezTo>
                  <a:cubicBezTo>
                    <a:pt x="135" y="251"/>
                    <a:pt x="134" y="251"/>
                    <a:pt x="133" y="251"/>
                  </a:cubicBezTo>
                  <a:cubicBezTo>
                    <a:pt x="132" y="238"/>
                    <a:pt x="122" y="228"/>
                    <a:pt x="109" y="228"/>
                  </a:cubicBezTo>
                  <a:cubicBezTo>
                    <a:pt x="109" y="216"/>
                    <a:pt x="99" y="206"/>
                    <a:pt x="87" y="205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7" y="191"/>
                    <a:pt x="78" y="181"/>
                    <a:pt x="67" y="180"/>
                  </a:cubicBezTo>
                  <a:cubicBezTo>
                    <a:pt x="67" y="178"/>
                    <a:pt x="67" y="176"/>
                    <a:pt x="67" y="176"/>
                  </a:cubicBezTo>
                  <a:cubicBezTo>
                    <a:pt x="67" y="164"/>
                    <a:pt x="59" y="155"/>
                    <a:pt x="49" y="153"/>
                  </a:cubicBezTo>
                  <a:cubicBezTo>
                    <a:pt x="49" y="151"/>
                    <a:pt x="50" y="149"/>
                    <a:pt x="50" y="147"/>
                  </a:cubicBezTo>
                  <a:cubicBezTo>
                    <a:pt x="50" y="137"/>
                    <a:pt x="43" y="128"/>
                    <a:pt x="34" y="125"/>
                  </a:cubicBezTo>
                  <a:cubicBezTo>
                    <a:pt x="34" y="122"/>
                    <a:pt x="35" y="119"/>
                    <a:pt x="35" y="117"/>
                  </a:cubicBezTo>
                  <a:cubicBezTo>
                    <a:pt x="35" y="107"/>
                    <a:pt x="29" y="99"/>
                    <a:pt x="21" y="95"/>
                  </a:cubicBezTo>
                  <a:cubicBezTo>
                    <a:pt x="22" y="92"/>
                    <a:pt x="23" y="88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76"/>
                    <a:pt x="19" y="68"/>
                    <a:pt x="12" y="64"/>
                  </a:cubicBezTo>
                  <a:cubicBezTo>
                    <a:pt x="14" y="60"/>
                    <a:pt x="15" y="56"/>
                    <a:pt x="15" y="52"/>
                  </a:cubicBezTo>
                  <a:cubicBezTo>
                    <a:pt x="15" y="44"/>
                    <a:pt x="12" y="37"/>
                    <a:pt x="5" y="33"/>
                  </a:cubicBezTo>
                  <a:cubicBezTo>
                    <a:pt x="9" y="28"/>
                    <a:pt x="11" y="23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0"/>
                    <a:pt x="6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4"/>
                    <a:pt x="7" y="12"/>
                    <a:pt x="7" y="18"/>
                  </a:cubicBezTo>
                  <a:cubicBezTo>
                    <a:pt x="7" y="23"/>
                    <a:pt x="5" y="28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8" y="38"/>
                    <a:pt x="11" y="45"/>
                    <a:pt x="11" y="52"/>
                  </a:cubicBezTo>
                  <a:cubicBezTo>
                    <a:pt x="11" y="56"/>
                    <a:pt x="10" y="60"/>
                    <a:pt x="7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5" y="70"/>
                    <a:pt x="19" y="77"/>
                    <a:pt x="19" y="84"/>
                  </a:cubicBezTo>
                  <a:cubicBezTo>
                    <a:pt x="19" y="88"/>
                    <a:pt x="18" y="92"/>
                    <a:pt x="16" y="95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6" y="100"/>
                    <a:pt x="31" y="108"/>
                    <a:pt x="31" y="117"/>
                  </a:cubicBezTo>
                  <a:cubicBezTo>
                    <a:pt x="31" y="119"/>
                    <a:pt x="30" y="122"/>
                    <a:pt x="29" y="125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40" y="130"/>
                    <a:pt x="46" y="138"/>
                    <a:pt x="46" y="147"/>
                  </a:cubicBezTo>
                  <a:cubicBezTo>
                    <a:pt x="46" y="149"/>
                    <a:pt x="45" y="151"/>
                    <a:pt x="45" y="153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56" y="157"/>
                    <a:pt x="63" y="166"/>
                    <a:pt x="63" y="176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4" y="183"/>
                    <a:pt x="64" y="183"/>
                    <a:pt x="64" y="183"/>
                  </a:cubicBezTo>
                  <a:cubicBezTo>
                    <a:pt x="75" y="184"/>
                    <a:pt x="83" y="192"/>
                    <a:pt x="83" y="203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9"/>
                    <a:pt x="85" y="209"/>
                    <a:pt x="85" y="209"/>
                  </a:cubicBezTo>
                  <a:cubicBezTo>
                    <a:pt x="86" y="209"/>
                    <a:pt x="86" y="209"/>
                    <a:pt x="86" y="209"/>
                  </a:cubicBezTo>
                  <a:cubicBezTo>
                    <a:pt x="97" y="209"/>
                    <a:pt x="105" y="218"/>
                    <a:pt x="105" y="228"/>
                  </a:cubicBezTo>
                  <a:cubicBezTo>
                    <a:pt x="105" y="233"/>
                    <a:pt x="105" y="233"/>
                    <a:pt x="105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20" y="232"/>
                    <a:pt x="129" y="241"/>
                    <a:pt x="129" y="252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1" y="255"/>
                    <a:pt x="131" y="255"/>
                    <a:pt x="131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45" y="255"/>
                    <a:pt x="154" y="264"/>
                    <a:pt x="154" y="274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157" y="276"/>
                    <a:pt x="157" y="276"/>
                    <a:pt x="157" y="276"/>
                  </a:cubicBezTo>
                  <a:cubicBezTo>
                    <a:pt x="161" y="276"/>
                    <a:pt x="161" y="276"/>
                    <a:pt x="161" y="276"/>
                  </a:cubicBezTo>
                  <a:cubicBezTo>
                    <a:pt x="171" y="276"/>
                    <a:pt x="180" y="284"/>
                    <a:pt x="181" y="294"/>
                  </a:cubicBezTo>
                  <a:cubicBezTo>
                    <a:pt x="181" y="296"/>
                    <a:pt x="181" y="296"/>
                    <a:pt x="181" y="296"/>
                  </a:cubicBezTo>
                  <a:cubicBezTo>
                    <a:pt x="184" y="296"/>
                    <a:pt x="184" y="296"/>
                    <a:pt x="184" y="296"/>
                  </a:cubicBezTo>
                  <a:cubicBezTo>
                    <a:pt x="185" y="295"/>
                    <a:pt x="187" y="295"/>
                    <a:pt x="189" y="295"/>
                  </a:cubicBezTo>
                  <a:cubicBezTo>
                    <a:pt x="199" y="295"/>
                    <a:pt x="207" y="302"/>
                    <a:pt x="209" y="312"/>
                  </a:cubicBezTo>
                  <a:cubicBezTo>
                    <a:pt x="209" y="314"/>
                    <a:pt x="209" y="314"/>
                    <a:pt x="209" y="314"/>
                  </a:cubicBezTo>
                  <a:cubicBezTo>
                    <a:pt x="211" y="313"/>
                    <a:pt x="211" y="313"/>
                    <a:pt x="211" y="313"/>
                  </a:cubicBezTo>
                  <a:cubicBezTo>
                    <a:pt x="213" y="313"/>
                    <a:pt x="215" y="312"/>
                    <a:pt x="217" y="312"/>
                  </a:cubicBezTo>
                  <a:cubicBezTo>
                    <a:pt x="227" y="312"/>
                    <a:pt x="235" y="319"/>
                    <a:pt x="237" y="329"/>
                  </a:cubicBezTo>
                  <a:cubicBezTo>
                    <a:pt x="237" y="331"/>
                    <a:pt x="237" y="331"/>
                    <a:pt x="237" y="331"/>
                  </a:cubicBezTo>
                  <a:cubicBezTo>
                    <a:pt x="240" y="330"/>
                    <a:pt x="240" y="330"/>
                    <a:pt x="240" y="330"/>
                  </a:cubicBezTo>
                  <a:cubicBezTo>
                    <a:pt x="242" y="329"/>
                    <a:pt x="244" y="329"/>
                    <a:pt x="247" y="329"/>
                  </a:cubicBezTo>
                  <a:cubicBezTo>
                    <a:pt x="256" y="329"/>
                    <a:pt x="264" y="335"/>
                    <a:pt x="266" y="344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9" y="345"/>
                    <a:pt x="269" y="345"/>
                    <a:pt x="269" y="345"/>
                  </a:cubicBezTo>
                  <a:cubicBezTo>
                    <a:pt x="272" y="344"/>
                    <a:pt x="274" y="344"/>
                    <a:pt x="277" y="344"/>
                  </a:cubicBezTo>
                  <a:cubicBezTo>
                    <a:pt x="286" y="344"/>
                    <a:pt x="294" y="350"/>
                    <a:pt x="296" y="358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299" y="360"/>
                    <a:pt x="299" y="360"/>
                    <a:pt x="299" y="360"/>
                  </a:cubicBezTo>
                  <a:cubicBezTo>
                    <a:pt x="302" y="358"/>
                    <a:pt x="305" y="357"/>
                    <a:pt x="308" y="357"/>
                  </a:cubicBezTo>
                  <a:cubicBezTo>
                    <a:pt x="317" y="357"/>
                    <a:pt x="324" y="363"/>
                    <a:pt x="327" y="371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30" y="372"/>
                    <a:pt x="330" y="372"/>
                    <a:pt x="330" y="372"/>
                  </a:cubicBezTo>
                  <a:cubicBezTo>
                    <a:pt x="333" y="371"/>
                    <a:pt x="336" y="370"/>
                    <a:pt x="339" y="370"/>
                  </a:cubicBezTo>
                  <a:cubicBezTo>
                    <a:pt x="348" y="370"/>
                    <a:pt x="355" y="375"/>
                    <a:pt x="358" y="383"/>
                  </a:cubicBezTo>
                  <a:cubicBezTo>
                    <a:pt x="359" y="385"/>
                    <a:pt x="359" y="385"/>
                    <a:pt x="359" y="385"/>
                  </a:cubicBezTo>
                  <a:cubicBezTo>
                    <a:pt x="361" y="384"/>
                    <a:pt x="361" y="384"/>
                    <a:pt x="361" y="384"/>
                  </a:cubicBezTo>
                  <a:cubicBezTo>
                    <a:pt x="364" y="382"/>
                    <a:pt x="367" y="381"/>
                    <a:pt x="371" y="381"/>
                  </a:cubicBezTo>
                  <a:cubicBezTo>
                    <a:pt x="379" y="381"/>
                    <a:pt x="387" y="386"/>
                    <a:pt x="389" y="394"/>
                  </a:cubicBezTo>
                  <a:cubicBezTo>
                    <a:pt x="390" y="396"/>
                    <a:pt x="390" y="396"/>
                    <a:pt x="390" y="396"/>
                  </a:cubicBezTo>
                  <a:cubicBezTo>
                    <a:pt x="392" y="395"/>
                    <a:pt x="392" y="395"/>
                    <a:pt x="392" y="395"/>
                  </a:cubicBezTo>
                  <a:cubicBezTo>
                    <a:pt x="396" y="392"/>
                    <a:pt x="399" y="391"/>
                    <a:pt x="403" y="391"/>
                  </a:cubicBezTo>
                  <a:cubicBezTo>
                    <a:pt x="411" y="391"/>
                    <a:pt x="418" y="396"/>
                    <a:pt x="421" y="403"/>
                  </a:cubicBezTo>
                  <a:cubicBezTo>
                    <a:pt x="422" y="405"/>
                    <a:pt x="422" y="405"/>
                    <a:pt x="422" y="405"/>
                  </a:cubicBezTo>
                  <a:cubicBezTo>
                    <a:pt x="424" y="404"/>
                    <a:pt x="424" y="404"/>
                    <a:pt x="424" y="404"/>
                  </a:cubicBezTo>
                  <a:cubicBezTo>
                    <a:pt x="428" y="401"/>
                    <a:pt x="432" y="400"/>
                    <a:pt x="436" y="400"/>
                  </a:cubicBezTo>
                  <a:cubicBezTo>
                    <a:pt x="444" y="400"/>
                    <a:pt x="450" y="404"/>
                    <a:pt x="454" y="411"/>
                  </a:cubicBezTo>
                  <a:cubicBezTo>
                    <a:pt x="455" y="413"/>
                    <a:pt x="455" y="413"/>
                    <a:pt x="455" y="413"/>
                  </a:cubicBezTo>
                  <a:cubicBezTo>
                    <a:pt x="457" y="412"/>
                    <a:pt x="457" y="412"/>
                    <a:pt x="457" y="412"/>
                  </a:cubicBezTo>
                  <a:cubicBezTo>
                    <a:pt x="460" y="409"/>
                    <a:pt x="464" y="408"/>
                    <a:pt x="468" y="408"/>
                  </a:cubicBezTo>
                  <a:cubicBezTo>
                    <a:pt x="476" y="408"/>
                    <a:pt x="482" y="412"/>
                    <a:pt x="486" y="418"/>
                  </a:cubicBezTo>
                  <a:cubicBezTo>
                    <a:pt x="487" y="420"/>
                    <a:pt x="487" y="420"/>
                    <a:pt x="487" y="420"/>
                  </a:cubicBezTo>
                  <a:cubicBezTo>
                    <a:pt x="489" y="419"/>
                    <a:pt x="489" y="419"/>
                    <a:pt x="489" y="419"/>
                  </a:cubicBezTo>
                  <a:cubicBezTo>
                    <a:pt x="493" y="416"/>
                    <a:pt x="497" y="414"/>
                    <a:pt x="501" y="414"/>
                  </a:cubicBezTo>
                  <a:cubicBezTo>
                    <a:pt x="508" y="414"/>
                    <a:pt x="515" y="418"/>
                    <a:pt x="518" y="424"/>
                  </a:cubicBezTo>
                  <a:cubicBezTo>
                    <a:pt x="520" y="426"/>
                    <a:pt x="520" y="426"/>
                    <a:pt x="520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5" y="421"/>
                    <a:pt x="530" y="420"/>
                    <a:pt x="534" y="420"/>
                  </a:cubicBezTo>
                  <a:cubicBezTo>
                    <a:pt x="541" y="420"/>
                    <a:pt x="548" y="423"/>
                    <a:pt x="551" y="429"/>
                  </a:cubicBezTo>
                  <a:cubicBezTo>
                    <a:pt x="552" y="431"/>
                    <a:pt x="552" y="431"/>
                    <a:pt x="552" y="431"/>
                  </a:cubicBezTo>
                  <a:cubicBezTo>
                    <a:pt x="554" y="430"/>
                    <a:pt x="554" y="430"/>
                    <a:pt x="554" y="430"/>
                  </a:cubicBezTo>
                  <a:cubicBezTo>
                    <a:pt x="558" y="426"/>
                    <a:pt x="563" y="425"/>
                    <a:pt x="568" y="425"/>
                  </a:cubicBezTo>
                  <a:cubicBezTo>
                    <a:pt x="574" y="425"/>
                    <a:pt x="580" y="428"/>
                    <a:pt x="584" y="434"/>
                  </a:cubicBezTo>
                  <a:cubicBezTo>
                    <a:pt x="585" y="436"/>
                    <a:pt x="585" y="436"/>
                    <a:pt x="585" y="436"/>
                  </a:cubicBezTo>
                  <a:cubicBezTo>
                    <a:pt x="587" y="434"/>
                    <a:pt x="587" y="434"/>
                    <a:pt x="587" y="434"/>
                  </a:cubicBezTo>
                  <a:cubicBezTo>
                    <a:pt x="591" y="430"/>
                    <a:pt x="596" y="428"/>
                    <a:pt x="601" y="428"/>
                  </a:cubicBezTo>
                  <a:cubicBezTo>
                    <a:pt x="607" y="428"/>
                    <a:pt x="614" y="431"/>
                    <a:pt x="617" y="437"/>
                  </a:cubicBezTo>
                  <a:cubicBezTo>
                    <a:pt x="619" y="439"/>
                    <a:pt x="619" y="439"/>
                    <a:pt x="619" y="439"/>
                  </a:cubicBezTo>
                  <a:cubicBezTo>
                    <a:pt x="620" y="437"/>
                    <a:pt x="620" y="437"/>
                    <a:pt x="620" y="437"/>
                  </a:cubicBezTo>
                  <a:cubicBezTo>
                    <a:pt x="624" y="433"/>
                    <a:pt x="629" y="431"/>
                    <a:pt x="635" y="431"/>
                  </a:cubicBezTo>
                  <a:cubicBezTo>
                    <a:pt x="641" y="431"/>
                    <a:pt x="647" y="434"/>
                    <a:pt x="650" y="439"/>
                  </a:cubicBezTo>
                  <a:cubicBezTo>
                    <a:pt x="652" y="441"/>
                    <a:pt x="652" y="441"/>
                    <a:pt x="652" y="441"/>
                  </a:cubicBezTo>
                  <a:cubicBezTo>
                    <a:pt x="654" y="439"/>
                    <a:pt x="654" y="439"/>
                    <a:pt x="654" y="439"/>
                  </a:cubicBezTo>
                  <a:cubicBezTo>
                    <a:pt x="657" y="435"/>
                    <a:pt x="663" y="432"/>
                    <a:pt x="669" y="432"/>
                  </a:cubicBezTo>
                  <a:cubicBezTo>
                    <a:pt x="675" y="432"/>
                    <a:pt x="681" y="435"/>
                    <a:pt x="684" y="439"/>
                  </a:cubicBezTo>
                  <a:cubicBezTo>
                    <a:pt x="686" y="441"/>
                    <a:pt x="686" y="441"/>
                    <a:pt x="686" y="441"/>
                  </a:cubicBezTo>
                  <a:lnTo>
                    <a:pt x="687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467">
              <a:extLst>
                <a:ext uri="{FF2B5EF4-FFF2-40B4-BE49-F238E27FC236}">
                  <a16:creationId xmlns:a16="http://schemas.microsoft.com/office/drawing/2014/main" id="{851A8AAE-5B27-492C-BDF6-9ABA77848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819"/>
              <a:ext cx="150" cy="50"/>
            </a:xfrm>
            <a:custGeom>
              <a:avLst/>
              <a:gdLst>
                <a:gd name="T0" fmla="*/ 150 w 150"/>
                <a:gd name="T1" fmla="*/ 42 h 50"/>
                <a:gd name="T2" fmla="*/ 148 w 150"/>
                <a:gd name="T3" fmla="*/ 0 h 50"/>
                <a:gd name="T4" fmla="*/ 0 w 150"/>
                <a:gd name="T5" fmla="*/ 8 h 50"/>
                <a:gd name="T6" fmla="*/ 3 w 150"/>
                <a:gd name="T7" fmla="*/ 50 h 50"/>
                <a:gd name="T8" fmla="*/ 150 w 150"/>
                <a:gd name="T9" fmla="*/ 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0">
                  <a:moveTo>
                    <a:pt x="150" y="42"/>
                  </a:moveTo>
                  <a:lnTo>
                    <a:pt x="148" y="0"/>
                  </a:lnTo>
                  <a:lnTo>
                    <a:pt x="0" y="8"/>
                  </a:lnTo>
                  <a:lnTo>
                    <a:pt x="3" y="50"/>
                  </a:lnTo>
                  <a:lnTo>
                    <a:pt x="150" y="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468">
              <a:extLst>
                <a:ext uri="{FF2B5EF4-FFF2-40B4-BE49-F238E27FC236}">
                  <a16:creationId xmlns:a16="http://schemas.microsoft.com/office/drawing/2014/main" id="{6001C039-29BE-427A-87D1-DA48BE10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912"/>
              <a:ext cx="150" cy="51"/>
            </a:xfrm>
            <a:custGeom>
              <a:avLst/>
              <a:gdLst>
                <a:gd name="T0" fmla="*/ 150 w 150"/>
                <a:gd name="T1" fmla="*/ 43 h 51"/>
                <a:gd name="T2" fmla="*/ 147 w 150"/>
                <a:gd name="T3" fmla="*/ 0 h 51"/>
                <a:gd name="T4" fmla="*/ 0 w 150"/>
                <a:gd name="T5" fmla="*/ 8 h 51"/>
                <a:gd name="T6" fmla="*/ 2 w 150"/>
                <a:gd name="T7" fmla="*/ 51 h 51"/>
                <a:gd name="T8" fmla="*/ 150 w 150"/>
                <a:gd name="T9" fmla="*/ 4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150" y="43"/>
                  </a:moveTo>
                  <a:lnTo>
                    <a:pt x="147" y="0"/>
                  </a:lnTo>
                  <a:lnTo>
                    <a:pt x="0" y="8"/>
                  </a:lnTo>
                  <a:lnTo>
                    <a:pt x="2" y="51"/>
                  </a:lnTo>
                  <a:lnTo>
                    <a:pt x="150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469">
              <a:extLst>
                <a:ext uri="{FF2B5EF4-FFF2-40B4-BE49-F238E27FC236}">
                  <a16:creationId xmlns:a16="http://schemas.microsoft.com/office/drawing/2014/main" id="{1D8B4FAC-FC0E-42B9-83D7-CBFAF4D6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992"/>
              <a:ext cx="152" cy="69"/>
            </a:xfrm>
            <a:custGeom>
              <a:avLst/>
              <a:gdLst>
                <a:gd name="T0" fmla="*/ 152 w 152"/>
                <a:gd name="T1" fmla="*/ 43 h 69"/>
                <a:gd name="T2" fmla="*/ 145 w 152"/>
                <a:gd name="T3" fmla="*/ 0 h 69"/>
                <a:gd name="T4" fmla="*/ 0 w 152"/>
                <a:gd name="T5" fmla="*/ 27 h 69"/>
                <a:gd name="T6" fmla="*/ 7 w 152"/>
                <a:gd name="T7" fmla="*/ 69 h 69"/>
                <a:gd name="T8" fmla="*/ 152 w 152"/>
                <a:gd name="T9" fmla="*/ 4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69">
                  <a:moveTo>
                    <a:pt x="152" y="43"/>
                  </a:moveTo>
                  <a:lnTo>
                    <a:pt x="145" y="0"/>
                  </a:lnTo>
                  <a:lnTo>
                    <a:pt x="0" y="27"/>
                  </a:lnTo>
                  <a:lnTo>
                    <a:pt x="7" y="69"/>
                  </a:lnTo>
                  <a:lnTo>
                    <a:pt x="152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470">
              <a:extLst>
                <a:ext uri="{FF2B5EF4-FFF2-40B4-BE49-F238E27FC236}">
                  <a16:creationId xmlns:a16="http://schemas.microsoft.com/office/drawing/2014/main" id="{973B2AA2-8572-498C-BF99-6C571CA4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083"/>
              <a:ext cx="155" cy="80"/>
            </a:xfrm>
            <a:custGeom>
              <a:avLst/>
              <a:gdLst>
                <a:gd name="T0" fmla="*/ 155 w 155"/>
                <a:gd name="T1" fmla="*/ 40 h 80"/>
                <a:gd name="T2" fmla="*/ 145 w 155"/>
                <a:gd name="T3" fmla="*/ 0 h 80"/>
                <a:gd name="T4" fmla="*/ 0 w 155"/>
                <a:gd name="T5" fmla="*/ 40 h 80"/>
                <a:gd name="T6" fmla="*/ 10 w 155"/>
                <a:gd name="T7" fmla="*/ 80 h 80"/>
                <a:gd name="T8" fmla="*/ 155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155" y="40"/>
                  </a:moveTo>
                  <a:lnTo>
                    <a:pt x="145" y="0"/>
                  </a:lnTo>
                  <a:lnTo>
                    <a:pt x="0" y="40"/>
                  </a:lnTo>
                  <a:lnTo>
                    <a:pt x="10" y="80"/>
                  </a:lnTo>
                  <a:lnTo>
                    <a:pt x="155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71">
              <a:extLst>
                <a:ext uri="{FF2B5EF4-FFF2-40B4-BE49-F238E27FC236}">
                  <a16:creationId xmlns:a16="http://schemas.microsoft.com/office/drawing/2014/main" id="{59400233-448B-40A6-9F0E-E1392DC42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157"/>
              <a:ext cx="143" cy="94"/>
            </a:xfrm>
            <a:custGeom>
              <a:avLst/>
              <a:gdLst>
                <a:gd name="T0" fmla="*/ 143 w 143"/>
                <a:gd name="T1" fmla="*/ 40 h 94"/>
                <a:gd name="T2" fmla="*/ 128 w 143"/>
                <a:gd name="T3" fmla="*/ 0 h 94"/>
                <a:gd name="T4" fmla="*/ 0 w 143"/>
                <a:gd name="T5" fmla="*/ 56 h 94"/>
                <a:gd name="T6" fmla="*/ 18 w 143"/>
                <a:gd name="T7" fmla="*/ 94 h 94"/>
                <a:gd name="T8" fmla="*/ 143 w 143"/>
                <a:gd name="T9" fmla="*/ 4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94">
                  <a:moveTo>
                    <a:pt x="143" y="40"/>
                  </a:moveTo>
                  <a:lnTo>
                    <a:pt x="128" y="0"/>
                  </a:lnTo>
                  <a:lnTo>
                    <a:pt x="0" y="56"/>
                  </a:lnTo>
                  <a:lnTo>
                    <a:pt x="18" y="94"/>
                  </a:lnTo>
                  <a:lnTo>
                    <a:pt x="143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472">
              <a:extLst>
                <a:ext uri="{FF2B5EF4-FFF2-40B4-BE49-F238E27FC236}">
                  <a16:creationId xmlns:a16="http://schemas.microsoft.com/office/drawing/2014/main" id="{E346997A-E6F9-461A-BF33-632F071FF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251"/>
              <a:ext cx="140" cy="101"/>
            </a:xfrm>
            <a:custGeom>
              <a:avLst/>
              <a:gdLst>
                <a:gd name="T0" fmla="*/ 140 w 140"/>
                <a:gd name="T1" fmla="*/ 37 h 101"/>
                <a:gd name="T2" fmla="*/ 122 w 140"/>
                <a:gd name="T3" fmla="*/ 0 h 101"/>
                <a:gd name="T4" fmla="*/ 0 w 140"/>
                <a:gd name="T5" fmla="*/ 64 h 101"/>
                <a:gd name="T6" fmla="*/ 17 w 140"/>
                <a:gd name="T7" fmla="*/ 101 h 101"/>
                <a:gd name="T8" fmla="*/ 140 w 140"/>
                <a:gd name="T9" fmla="*/ 37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1">
                  <a:moveTo>
                    <a:pt x="140" y="37"/>
                  </a:moveTo>
                  <a:lnTo>
                    <a:pt x="122" y="0"/>
                  </a:lnTo>
                  <a:lnTo>
                    <a:pt x="0" y="64"/>
                  </a:lnTo>
                  <a:lnTo>
                    <a:pt x="17" y="101"/>
                  </a:lnTo>
                  <a:lnTo>
                    <a:pt x="140" y="3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473">
              <a:extLst>
                <a:ext uri="{FF2B5EF4-FFF2-40B4-BE49-F238E27FC236}">
                  <a16:creationId xmlns:a16="http://schemas.microsoft.com/office/drawing/2014/main" id="{7C00DA36-67AD-4F4A-88BA-BEC77FCB5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320"/>
              <a:ext cx="135" cy="117"/>
            </a:xfrm>
            <a:custGeom>
              <a:avLst/>
              <a:gdLst>
                <a:gd name="T0" fmla="*/ 135 w 135"/>
                <a:gd name="T1" fmla="*/ 35 h 117"/>
                <a:gd name="T2" fmla="*/ 113 w 135"/>
                <a:gd name="T3" fmla="*/ 0 h 117"/>
                <a:gd name="T4" fmla="*/ 0 w 135"/>
                <a:gd name="T5" fmla="*/ 83 h 117"/>
                <a:gd name="T6" fmla="*/ 23 w 135"/>
                <a:gd name="T7" fmla="*/ 117 h 117"/>
                <a:gd name="T8" fmla="*/ 135 w 135"/>
                <a:gd name="T9" fmla="*/ 3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17">
                  <a:moveTo>
                    <a:pt x="135" y="35"/>
                  </a:moveTo>
                  <a:lnTo>
                    <a:pt x="113" y="0"/>
                  </a:lnTo>
                  <a:lnTo>
                    <a:pt x="0" y="83"/>
                  </a:lnTo>
                  <a:lnTo>
                    <a:pt x="23" y="117"/>
                  </a:lnTo>
                  <a:lnTo>
                    <a:pt x="135" y="3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474">
              <a:extLst>
                <a:ext uri="{FF2B5EF4-FFF2-40B4-BE49-F238E27FC236}">
                  <a16:creationId xmlns:a16="http://schemas.microsoft.com/office/drawing/2014/main" id="{85AC6B51-C97C-40DA-B3BF-DA898EE23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392"/>
              <a:ext cx="130" cy="128"/>
            </a:xfrm>
            <a:custGeom>
              <a:avLst/>
              <a:gdLst>
                <a:gd name="T0" fmla="*/ 130 w 130"/>
                <a:gd name="T1" fmla="*/ 32 h 128"/>
                <a:gd name="T2" fmla="*/ 105 w 130"/>
                <a:gd name="T3" fmla="*/ 0 h 128"/>
                <a:gd name="T4" fmla="*/ 0 w 130"/>
                <a:gd name="T5" fmla="*/ 96 h 128"/>
                <a:gd name="T6" fmla="*/ 27 w 130"/>
                <a:gd name="T7" fmla="*/ 128 h 128"/>
                <a:gd name="T8" fmla="*/ 130 w 130"/>
                <a:gd name="T9" fmla="*/ 32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28">
                  <a:moveTo>
                    <a:pt x="130" y="32"/>
                  </a:moveTo>
                  <a:lnTo>
                    <a:pt x="105" y="0"/>
                  </a:lnTo>
                  <a:lnTo>
                    <a:pt x="0" y="96"/>
                  </a:lnTo>
                  <a:lnTo>
                    <a:pt x="27" y="128"/>
                  </a:lnTo>
                  <a:lnTo>
                    <a:pt x="130" y="3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475">
              <a:extLst>
                <a:ext uri="{FF2B5EF4-FFF2-40B4-BE49-F238E27FC236}">
                  <a16:creationId xmlns:a16="http://schemas.microsoft.com/office/drawing/2014/main" id="{1BD76248-2EB2-4301-BBF7-5CD7A290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59"/>
              <a:ext cx="127" cy="130"/>
            </a:xfrm>
            <a:custGeom>
              <a:avLst/>
              <a:gdLst>
                <a:gd name="T0" fmla="*/ 127 w 127"/>
                <a:gd name="T1" fmla="*/ 29 h 130"/>
                <a:gd name="T2" fmla="*/ 100 w 127"/>
                <a:gd name="T3" fmla="*/ 0 h 130"/>
                <a:gd name="T4" fmla="*/ 0 w 127"/>
                <a:gd name="T5" fmla="*/ 98 h 130"/>
                <a:gd name="T6" fmla="*/ 27 w 127"/>
                <a:gd name="T7" fmla="*/ 130 h 130"/>
                <a:gd name="T8" fmla="*/ 127 w 127"/>
                <a:gd name="T9" fmla="*/ 29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0">
                  <a:moveTo>
                    <a:pt x="127" y="29"/>
                  </a:moveTo>
                  <a:lnTo>
                    <a:pt x="100" y="0"/>
                  </a:lnTo>
                  <a:lnTo>
                    <a:pt x="0" y="98"/>
                  </a:lnTo>
                  <a:lnTo>
                    <a:pt x="27" y="130"/>
                  </a:lnTo>
                  <a:lnTo>
                    <a:pt x="127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476">
              <a:extLst>
                <a:ext uri="{FF2B5EF4-FFF2-40B4-BE49-F238E27FC236}">
                  <a16:creationId xmlns:a16="http://schemas.microsoft.com/office/drawing/2014/main" id="{ACE51895-62BA-46B2-A72B-E2F497C0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520"/>
              <a:ext cx="123" cy="136"/>
            </a:xfrm>
            <a:custGeom>
              <a:avLst/>
              <a:gdLst>
                <a:gd name="T0" fmla="*/ 123 w 123"/>
                <a:gd name="T1" fmla="*/ 29 h 136"/>
                <a:gd name="T2" fmla="*/ 95 w 123"/>
                <a:gd name="T3" fmla="*/ 0 h 136"/>
                <a:gd name="T4" fmla="*/ 0 w 123"/>
                <a:gd name="T5" fmla="*/ 107 h 136"/>
                <a:gd name="T6" fmla="*/ 28 w 123"/>
                <a:gd name="T7" fmla="*/ 136 h 136"/>
                <a:gd name="T8" fmla="*/ 123 w 123"/>
                <a:gd name="T9" fmla="*/ 2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123" y="29"/>
                  </a:moveTo>
                  <a:lnTo>
                    <a:pt x="95" y="0"/>
                  </a:lnTo>
                  <a:lnTo>
                    <a:pt x="0" y="107"/>
                  </a:lnTo>
                  <a:lnTo>
                    <a:pt x="28" y="136"/>
                  </a:lnTo>
                  <a:lnTo>
                    <a:pt x="123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477">
              <a:extLst>
                <a:ext uri="{FF2B5EF4-FFF2-40B4-BE49-F238E27FC236}">
                  <a16:creationId xmlns:a16="http://schemas.microsoft.com/office/drawing/2014/main" id="{6AE4E331-E295-4C82-B31C-1E879C7BD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576"/>
              <a:ext cx="120" cy="139"/>
            </a:xfrm>
            <a:custGeom>
              <a:avLst/>
              <a:gdLst>
                <a:gd name="T0" fmla="*/ 120 w 120"/>
                <a:gd name="T1" fmla="*/ 29 h 139"/>
                <a:gd name="T2" fmla="*/ 90 w 120"/>
                <a:gd name="T3" fmla="*/ 0 h 139"/>
                <a:gd name="T4" fmla="*/ 0 w 120"/>
                <a:gd name="T5" fmla="*/ 112 h 139"/>
                <a:gd name="T6" fmla="*/ 30 w 120"/>
                <a:gd name="T7" fmla="*/ 139 h 139"/>
                <a:gd name="T8" fmla="*/ 120 w 120"/>
                <a:gd name="T9" fmla="*/ 2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9">
                  <a:moveTo>
                    <a:pt x="120" y="29"/>
                  </a:moveTo>
                  <a:lnTo>
                    <a:pt x="90" y="0"/>
                  </a:lnTo>
                  <a:lnTo>
                    <a:pt x="0" y="112"/>
                  </a:lnTo>
                  <a:lnTo>
                    <a:pt x="30" y="139"/>
                  </a:lnTo>
                  <a:lnTo>
                    <a:pt x="12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478">
              <a:extLst>
                <a:ext uri="{FF2B5EF4-FFF2-40B4-BE49-F238E27FC236}">
                  <a16:creationId xmlns:a16="http://schemas.microsoft.com/office/drawing/2014/main" id="{0FC8B4DE-F55B-4197-A49F-DCF0A266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629"/>
              <a:ext cx="112" cy="144"/>
            </a:xfrm>
            <a:custGeom>
              <a:avLst/>
              <a:gdLst>
                <a:gd name="T0" fmla="*/ 112 w 112"/>
                <a:gd name="T1" fmla="*/ 27 h 144"/>
                <a:gd name="T2" fmla="*/ 80 w 112"/>
                <a:gd name="T3" fmla="*/ 0 h 144"/>
                <a:gd name="T4" fmla="*/ 0 w 112"/>
                <a:gd name="T5" fmla="*/ 118 h 144"/>
                <a:gd name="T6" fmla="*/ 32 w 112"/>
                <a:gd name="T7" fmla="*/ 144 h 144"/>
                <a:gd name="T8" fmla="*/ 112 w 112"/>
                <a:gd name="T9" fmla="*/ 2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112" y="27"/>
                  </a:moveTo>
                  <a:lnTo>
                    <a:pt x="80" y="0"/>
                  </a:lnTo>
                  <a:lnTo>
                    <a:pt x="0" y="118"/>
                  </a:lnTo>
                  <a:lnTo>
                    <a:pt x="32" y="144"/>
                  </a:lnTo>
                  <a:lnTo>
                    <a:pt x="112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479">
              <a:extLst>
                <a:ext uri="{FF2B5EF4-FFF2-40B4-BE49-F238E27FC236}">
                  <a16:creationId xmlns:a16="http://schemas.microsoft.com/office/drawing/2014/main" id="{10D6DDC1-8145-4092-8F0F-C7454B2D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664"/>
              <a:ext cx="117" cy="163"/>
            </a:xfrm>
            <a:custGeom>
              <a:avLst/>
              <a:gdLst>
                <a:gd name="T0" fmla="*/ 117 w 117"/>
                <a:gd name="T1" fmla="*/ 24 h 163"/>
                <a:gd name="T2" fmla="*/ 85 w 117"/>
                <a:gd name="T3" fmla="*/ 0 h 163"/>
                <a:gd name="T4" fmla="*/ 0 w 117"/>
                <a:gd name="T5" fmla="*/ 141 h 163"/>
                <a:gd name="T6" fmla="*/ 32 w 117"/>
                <a:gd name="T7" fmla="*/ 163 h 163"/>
                <a:gd name="T8" fmla="*/ 117 w 117"/>
                <a:gd name="T9" fmla="*/ 24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117" y="24"/>
                  </a:moveTo>
                  <a:lnTo>
                    <a:pt x="85" y="0"/>
                  </a:lnTo>
                  <a:lnTo>
                    <a:pt x="0" y="141"/>
                  </a:lnTo>
                  <a:lnTo>
                    <a:pt x="32" y="163"/>
                  </a:lnTo>
                  <a:lnTo>
                    <a:pt x="117" y="2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480">
              <a:extLst>
                <a:ext uri="{FF2B5EF4-FFF2-40B4-BE49-F238E27FC236}">
                  <a16:creationId xmlns:a16="http://schemas.microsoft.com/office/drawing/2014/main" id="{7C4400E3-054D-45B0-B882-6BAF47ADC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717"/>
              <a:ext cx="110" cy="160"/>
            </a:xfrm>
            <a:custGeom>
              <a:avLst/>
              <a:gdLst>
                <a:gd name="T0" fmla="*/ 110 w 110"/>
                <a:gd name="T1" fmla="*/ 22 h 160"/>
                <a:gd name="T2" fmla="*/ 75 w 110"/>
                <a:gd name="T3" fmla="*/ 0 h 160"/>
                <a:gd name="T4" fmla="*/ 0 w 110"/>
                <a:gd name="T5" fmla="*/ 139 h 160"/>
                <a:gd name="T6" fmla="*/ 35 w 110"/>
                <a:gd name="T7" fmla="*/ 160 h 160"/>
                <a:gd name="T8" fmla="*/ 110 w 110"/>
                <a:gd name="T9" fmla="*/ 2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60">
                  <a:moveTo>
                    <a:pt x="110" y="22"/>
                  </a:moveTo>
                  <a:lnTo>
                    <a:pt x="75" y="0"/>
                  </a:lnTo>
                  <a:lnTo>
                    <a:pt x="0" y="139"/>
                  </a:lnTo>
                  <a:lnTo>
                    <a:pt x="35" y="160"/>
                  </a:lnTo>
                  <a:lnTo>
                    <a:pt x="110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481">
              <a:extLst>
                <a:ext uri="{FF2B5EF4-FFF2-40B4-BE49-F238E27FC236}">
                  <a16:creationId xmlns:a16="http://schemas.microsoft.com/office/drawing/2014/main" id="{B5DC5171-D95A-4E17-A88E-F2BF5F47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757"/>
              <a:ext cx="105" cy="168"/>
            </a:xfrm>
            <a:custGeom>
              <a:avLst/>
              <a:gdLst>
                <a:gd name="T0" fmla="*/ 105 w 105"/>
                <a:gd name="T1" fmla="*/ 22 h 168"/>
                <a:gd name="T2" fmla="*/ 70 w 105"/>
                <a:gd name="T3" fmla="*/ 0 h 168"/>
                <a:gd name="T4" fmla="*/ 0 w 105"/>
                <a:gd name="T5" fmla="*/ 150 h 168"/>
                <a:gd name="T6" fmla="*/ 35 w 105"/>
                <a:gd name="T7" fmla="*/ 168 h 168"/>
                <a:gd name="T8" fmla="*/ 105 w 105"/>
                <a:gd name="T9" fmla="*/ 2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8">
                  <a:moveTo>
                    <a:pt x="105" y="22"/>
                  </a:moveTo>
                  <a:lnTo>
                    <a:pt x="70" y="0"/>
                  </a:lnTo>
                  <a:lnTo>
                    <a:pt x="0" y="150"/>
                  </a:lnTo>
                  <a:lnTo>
                    <a:pt x="35" y="168"/>
                  </a:lnTo>
                  <a:lnTo>
                    <a:pt x="105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482">
              <a:extLst>
                <a:ext uri="{FF2B5EF4-FFF2-40B4-BE49-F238E27FC236}">
                  <a16:creationId xmlns:a16="http://schemas.microsoft.com/office/drawing/2014/main" id="{E1BF18AA-5D02-4E84-A840-84118B7DB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787"/>
              <a:ext cx="95" cy="168"/>
            </a:xfrm>
            <a:custGeom>
              <a:avLst/>
              <a:gdLst>
                <a:gd name="T0" fmla="*/ 95 w 95"/>
                <a:gd name="T1" fmla="*/ 16 h 168"/>
                <a:gd name="T2" fmla="*/ 58 w 95"/>
                <a:gd name="T3" fmla="*/ 0 h 168"/>
                <a:gd name="T4" fmla="*/ 0 w 95"/>
                <a:gd name="T5" fmla="*/ 152 h 168"/>
                <a:gd name="T6" fmla="*/ 38 w 95"/>
                <a:gd name="T7" fmla="*/ 168 h 168"/>
                <a:gd name="T8" fmla="*/ 95 w 95"/>
                <a:gd name="T9" fmla="*/ 1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95" y="16"/>
                  </a:moveTo>
                  <a:lnTo>
                    <a:pt x="58" y="0"/>
                  </a:lnTo>
                  <a:lnTo>
                    <a:pt x="0" y="152"/>
                  </a:lnTo>
                  <a:lnTo>
                    <a:pt x="38" y="168"/>
                  </a:lnTo>
                  <a:lnTo>
                    <a:pt x="95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483">
              <a:extLst>
                <a:ext uri="{FF2B5EF4-FFF2-40B4-BE49-F238E27FC236}">
                  <a16:creationId xmlns:a16="http://schemas.microsoft.com/office/drawing/2014/main" id="{31CF4396-5BA2-4855-A5B9-22E4B54D4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813"/>
              <a:ext cx="93" cy="171"/>
            </a:xfrm>
            <a:custGeom>
              <a:avLst/>
              <a:gdLst>
                <a:gd name="T0" fmla="*/ 93 w 93"/>
                <a:gd name="T1" fmla="*/ 16 h 171"/>
                <a:gd name="T2" fmla="*/ 55 w 93"/>
                <a:gd name="T3" fmla="*/ 0 h 171"/>
                <a:gd name="T4" fmla="*/ 0 w 93"/>
                <a:gd name="T5" fmla="*/ 155 h 171"/>
                <a:gd name="T6" fmla="*/ 38 w 93"/>
                <a:gd name="T7" fmla="*/ 171 h 171"/>
                <a:gd name="T8" fmla="*/ 93 w 93"/>
                <a:gd name="T9" fmla="*/ 16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71">
                  <a:moveTo>
                    <a:pt x="93" y="16"/>
                  </a:moveTo>
                  <a:lnTo>
                    <a:pt x="55" y="0"/>
                  </a:lnTo>
                  <a:lnTo>
                    <a:pt x="0" y="155"/>
                  </a:lnTo>
                  <a:lnTo>
                    <a:pt x="38" y="171"/>
                  </a:lnTo>
                  <a:lnTo>
                    <a:pt x="93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484">
              <a:extLst>
                <a:ext uri="{FF2B5EF4-FFF2-40B4-BE49-F238E27FC236}">
                  <a16:creationId xmlns:a16="http://schemas.microsoft.com/office/drawing/2014/main" id="{E17480FA-E1D8-45DA-879A-0F26CBC04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840"/>
              <a:ext cx="82" cy="171"/>
            </a:xfrm>
            <a:custGeom>
              <a:avLst/>
              <a:gdLst>
                <a:gd name="T0" fmla="*/ 82 w 82"/>
                <a:gd name="T1" fmla="*/ 11 h 171"/>
                <a:gd name="T2" fmla="*/ 45 w 82"/>
                <a:gd name="T3" fmla="*/ 0 h 171"/>
                <a:gd name="T4" fmla="*/ 0 w 82"/>
                <a:gd name="T5" fmla="*/ 157 h 171"/>
                <a:gd name="T6" fmla="*/ 37 w 82"/>
                <a:gd name="T7" fmla="*/ 171 h 171"/>
                <a:gd name="T8" fmla="*/ 82 w 82"/>
                <a:gd name="T9" fmla="*/ 1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82" y="11"/>
                  </a:moveTo>
                  <a:lnTo>
                    <a:pt x="45" y="0"/>
                  </a:lnTo>
                  <a:lnTo>
                    <a:pt x="0" y="157"/>
                  </a:lnTo>
                  <a:lnTo>
                    <a:pt x="37" y="171"/>
                  </a:lnTo>
                  <a:lnTo>
                    <a:pt x="82" y="1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485">
              <a:extLst>
                <a:ext uri="{FF2B5EF4-FFF2-40B4-BE49-F238E27FC236}">
                  <a16:creationId xmlns:a16="http://schemas.microsoft.com/office/drawing/2014/main" id="{443F28C0-B096-467E-9522-EE42FDC3F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851"/>
              <a:ext cx="80" cy="189"/>
            </a:xfrm>
            <a:custGeom>
              <a:avLst/>
              <a:gdLst>
                <a:gd name="T0" fmla="*/ 80 w 80"/>
                <a:gd name="T1" fmla="*/ 10 h 189"/>
                <a:gd name="T2" fmla="*/ 43 w 80"/>
                <a:gd name="T3" fmla="*/ 0 h 189"/>
                <a:gd name="T4" fmla="*/ 0 w 80"/>
                <a:gd name="T5" fmla="*/ 178 h 189"/>
                <a:gd name="T6" fmla="*/ 40 w 80"/>
                <a:gd name="T7" fmla="*/ 189 h 189"/>
                <a:gd name="T8" fmla="*/ 80 w 80"/>
                <a:gd name="T9" fmla="*/ 1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9">
                  <a:moveTo>
                    <a:pt x="80" y="10"/>
                  </a:moveTo>
                  <a:lnTo>
                    <a:pt x="43" y="0"/>
                  </a:lnTo>
                  <a:lnTo>
                    <a:pt x="0" y="178"/>
                  </a:lnTo>
                  <a:lnTo>
                    <a:pt x="40" y="189"/>
                  </a:lnTo>
                  <a:lnTo>
                    <a:pt x="80" y="1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486">
              <a:extLst>
                <a:ext uri="{FF2B5EF4-FFF2-40B4-BE49-F238E27FC236}">
                  <a16:creationId xmlns:a16="http://schemas.microsoft.com/office/drawing/2014/main" id="{8AEC127C-EFCC-4B53-B26D-A6F8C70F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899"/>
              <a:ext cx="75" cy="170"/>
            </a:xfrm>
            <a:custGeom>
              <a:avLst/>
              <a:gdLst>
                <a:gd name="T0" fmla="*/ 75 w 75"/>
                <a:gd name="T1" fmla="*/ 8 h 170"/>
                <a:gd name="T2" fmla="*/ 35 w 75"/>
                <a:gd name="T3" fmla="*/ 0 h 170"/>
                <a:gd name="T4" fmla="*/ 0 w 75"/>
                <a:gd name="T5" fmla="*/ 160 h 170"/>
                <a:gd name="T6" fmla="*/ 40 w 75"/>
                <a:gd name="T7" fmla="*/ 170 h 170"/>
                <a:gd name="T8" fmla="*/ 75 w 75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0">
                  <a:moveTo>
                    <a:pt x="75" y="8"/>
                  </a:moveTo>
                  <a:lnTo>
                    <a:pt x="35" y="0"/>
                  </a:lnTo>
                  <a:lnTo>
                    <a:pt x="0" y="160"/>
                  </a:lnTo>
                  <a:lnTo>
                    <a:pt x="40" y="170"/>
                  </a:lnTo>
                  <a:lnTo>
                    <a:pt x="75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487">
              <a:extLst>
                <a:ext uri="{FF2B5EF4-FFF2-40B4-BE49-F238E27FC236}">
                  <a16:creationId xmlns:a16="http://schemas.microsoft.com/office/drawing/2014/main" id="{CA636ED5-3941-4437-AAE1-EDC4A852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925"/>
              <a:ext cx="67" cy="171"/>
            </a:xfrm>
            <a:custGeom>
              <a:avLst/>
              <a:gdLst>
                <a:gd name="T0" fmla="*/ 67 w 67"/>
                <a:gd name="T1" fmla="*/ 8 h 171"/>
                <a:gd name="T2" fmla="*/ 30 w 67"/>
                <a:gd name="T3" fmla="*/ 0 h 171"/>
                <a:gd name="T4" fmla="*/ 0 w 67"/>
                <a:gd name="T5" fmla="*/ 163 h 171"/>
                <a:gd name="T6" fmla="*/ 40 w 67"/>
                <a:gd name="T7" fmla="*/ 171 h 171"/>
                <a:gd name="T8" fmla="*/ 67 w 67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1">
                  <a:moveTo>
                    <a:pt x="67" y="8"/>
                  </a:moveTo>
                  <a:lnTo>
                    <a:pt x="30" y="0"/>
                  </a:lnTo>
                  <a:lnTo>
                    <a:pt x="0" y="163"/>
                  </a:lnTo>
                  <a:lnTo>
                    <a:pt x="40" y="171"/>
                  </a:lnTo>
                  <a:lnTo>
                    <a:pt x="67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488">
              <a:extLst>
                <a:ext uri="{FF2B5EF4-FFF2-40B4-BE49-F238E27FC236}">
                  <a16:creationId xmlns:a16="http://schemas.microsoft.com/office/drawing/2014/main" id="{8B3D4C74-2454-47CB-91FC-C3E82FF1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952"/>
              <a:ext cx="62" cy="160"/>
            </a:xfrm>
            <a:custGeom>
              <a:avLst/>
              <a:gdLst>
                <a:gd name="T0" fmla="*/ 62 w 62"/>
                <a:gd name="T1" fmla="*/ 5 h 160"/>
                <a:gd name="T2" fmla="*/ 22 w 62"/>
                <a:gd name="T3" fmla="*/ 0 h 160"/>
                <a:gd name="T4" fmla="*/ 0 w 62"/>
                <a:gd name="T5" fmla="*/ 155 h 160"/>
                <a:gd name="T6" fmla="*/ 40 w 62"/>
                <a:gd name="T7" fmla="*/ 160 h 160"/>
                <a:gd name="T8" fmla="*/ 62 w 62"/>
                <a:gd name="T9" fmla="*/ 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62" y="5"/>
                  </a:moveTo>
                  <a:lnTo>
                    <a:pt x="22" y="0"/>
                  </a:lnTo>
                  <a:lnTo>
                    <a:pt x="0" y="155"/>
                  </a:lnTo>
                  <a:lnTo>
                    <a:pt x="40" y="160"/>
                  </a:lnTo>
                  <a:lnTo>
                    <a:pt x="62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489">
              <a:extLst>
                <a:ext uri="{FF2B5EF4-FFF2-40B4-BE49-F238E27FC236}">
                  <a16:creationId xmlns:a16="http://schemas.microsoft.com/office/drawing/2014/main" id="{5B59D623-2E63-4AD2-BE69-47F8EB37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960"/>
              <a:ext cx="60" cy="168"/>
            </a:xfrm>
            <a:custGeom>
              <a:avLst/>
              <a:gdLst>
                <a:gd name="T0" fmla="*/ 60 w 60"/>
                <a:gd name="T1" fmla="*/ 5 h 168"/>
                <a:gd name="T2" fmla="*/ 20 w 60"/>
                <a:gd name="T3" fmla="*/ 0 h 168"/>
                <a:gd name="T4" fmla="*/ 0 w 60"/>
                <a:gd name="T5" fmla="*/ 163 h 168"/>
                <a:gd name="T6" fmla="*/ 40 w 60"/>
                <a:gd name="T7" fmla="*/ 168 h 168"/>
                <a:gd name="T8" fmla="*/ 60 w 60"/>
                <a:gd name="T9" fmla="*/ 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60" y="5"/>
                  </a:moveTo>
                  <a:lnTo>
                    <a:pt x="20" y="0"/>
                  </a:lnTo>
                  <a:lnTo>
                    <a:pt x="0" y="163"/>
                  </a:lnTo>
                  <a:lnTo>
                    <a:pt x="40" y="168"/>
                  </a:lnTo>
                  <a:lnTo>
                    <a:pt x="60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490">
              <a:extLst>
                <a:ext uri="{FF2B5EF4-FFF2-40B4-BE49-F238E27FC236}">
                  <a16:creationId xmlns:a16="http://schemas.microsoft.com/office/drawing/2014/main" id="{E2631A05-88A6-45FA-AEA4-A548EE2A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968"/>
              <a:ext cx="53" cy="168"/>
            </a:xfrm>
            <a:custGeom>
              <a:avLst/>
              <a:gdLst>
                <a:gd name="T0" fmla="*/ 53 w 53"/>
                <a:gd name="T1" fmla="*/ 3 h 168"/>
                <a:gd name="T2" fmla="*/ 12 w 53"/>
                <a:gd name="T3" fmla="*/ 0 h 168"/>
                <a:gd name="T4" fmla="*/ 0 w 53"/>
                <a:gd name="T5" fmla="*/ 165 h 168"/>
                <a:gd name="T6" fmla="*/ 40 w 53"/>
                <a:gd name="T7" fmla="*/ 168 h 168"/>
                <a:gd name="T8" fmla="*/ 53 w 53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68">
                  <a:moveTo>
                    <a:pt x="53" y="3"/>
                  </a:moveTo>
                  <a:lnTo>
                    <a:pt x="12" y="0"/>
                  </a:lnTo>
                  <a:lnTo>
                    <a:pt x="0" y="165"/>
                  </a:lnTo>
                  <a:lnTo>
                    <a:pt x="40" y="168"/>
                  </a:lnTo>
                  <a:lnTo>
                    <a:pt x="53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491">
              <a:extLst>
                <a:ext uri="{FF2B5EF4-FFF2-40B4-BE49-F238E27FC236}">
                  <a16:creationId xmlns:a16="http://schemas.microsoft.com/office/drawing/2014/main" id="{F140CF2D-CFF8-4F6A-A08D-3474055E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73"/>
              <a:ext cx="52" cy="168"/>
            </a:xfrm>
            <a:custGeom>
              <a:avLst/>
              <a:gdLst>
                <a:gd name="T0" fmla="*/ 52 w 52"/>
                <a:gd name="T1" fmla="*/ 3 h 168"/>
                <a:gd name="T2" fmla="*/ 12 w 52"/>
                <a:gd name="T3" fmla="*/ 0 h 168"/>
                <a:gd name="T4" fmla="*/ 0 w 52"/>
                <a:gd name="T5" fmla="*/ 166 h 168"/>
                <a:gd name="T6" fmla="*/ 40 w 52"/>
                <a:gd name="T7" fmla="*/ 168 h 168"/>
                <a:gd name="T8" fmla="*/ 52 w 52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68">
                  <a:moveTo>
                    <a:pt x="52" y="3"/>
                  </a:moveTo>
                  <a:lnTo>
                    <a:pt x="12" y="0"/>
                  </a:lnTo>
                  <a:lnTo>
                    <a:pt x="0" y="166"/>
                  </a:lnTo>
                  <a:lnTo>
                    <a:pt x="40" y="168"/>
                  </a:lnTo>
                  <a:lnTo>
                    <a:pt x="52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92">
              <a:extLst>
                <a:ext uri="{FF2B5EF4-FFF2-40B4-BE49-F238E27FC236}">
                  <a16:creationId xmlns:a16="http://schemas.microsoft.com/office/drawing/2014/main" id="{A9767306-D3BF-4EAC-A9DB-80CFF70C5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987"/>
              <a:ext cx="45" cy="168"/>
            </a:xfrm>
            <a:custGeom>
              <a:avLst/>
              <a:gdLst>
                <a:gd name="T0" fmla="*/ 45 w 45"/>
                <a:gd name="T1" fmla="*/ 2 h 168"/>
                <a:gd name="T2" fmla="*/ 5 w 45"/>
                <a:gd name="T3" fmla="*/ 0 h 168"/>
                <a:gd name="T4" fmla="*/ 0 w 45"/>
                <a:gd name="T5" fmla="*/ 165 h 168"/>
                <a:gd name="T6" fmla="*/ 40 w 45"/>
                <a:gd name="T7" fmla="*/ 168 h 168"/>
                <a:gd name="T8" fmla="*/ 45 w 45"/>
                <a:gd name="T9" fmla="*/ 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68">
                  <a:moveTo>
                    <a:pt x="45" y="2"/>
                  </a:moveTo>
                  <a:lnTo>
                    <a:pt x="5" y="0"/>
                  </a:lnTo>
                  <a:lnTo>
                    <a:pt x="0" y="165"/>
                  </a:lnTo>
                  <a:lnTo>
                    <a:pt x="40" y="168"/>
                  </a:lnTo>
                  <a:lnTo>
                    <a:pt x="45" y="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93">
              <a:extLst>
                <a:ext uri="{FF2B5EF4-FFF2-40B4-BE49-F238E27FC236}">
                  <a16:creationId xmlns:a16="http://schemas.microsoft.com/office/drawing/2014/main" id="{FE0FA59E-14FA-49CE-B000-8F19CC2C9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89"/>
              <a:ext cx="42" cy="166"/>
            </a:xfrm>
            <a:custGeom>
              <a:avLst/>
              <a:gdLst>
                <a:gd name="T0" fmla="*/ 42 w 42"/>
                <a:gd name="T1" fmla="*/ 0 h 166"/>
                <a:gd name="T2" fmla="*/ 2 w 42"/>
                <a:gd name="T3" fmla="*/ 0 h 166"/>
                <a:gd name="T4" fmla="*/ 0 w 42"/>
                <a:gd name="T5" fmla="*/ 166 h 166"/>
                <a:gd name="T6" fmla="*/ 40 w 42"/>
                <a:gd name="T7" fmla="*/ 166 h 166"/>
                <a:gd name="T8" fmla="*/ 42 w 4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66">
                  <a:moveTo>
                    <a:pt x="42" y="0"/>
                  </a:moveTo>
                  <a:lnTo>
                    <a:pt x="2" y="0"/>
                  </a:lnTo>
                  <a:lnTo>
                    <a:pt x="0" y="166"/>
                  </a:lnTo>
                  <a:lnTo>
                    <a:pt x="40" y="166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494">
              <a:extLst>
                <a:ext uri="{FF2B5EF4-FFF2-40B4-BE49-F238E27FC236}">
                  <a16:creationId xmlns:a16="http://schemas.microsoft.com/office/drawing/2014/main" id="{738DEFEA-571D-4DAE-A520-EFDE0DCF8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3027"/>
              <a:ext cx="1" cy="133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95">
              <a:extLst>
                <a:ext uri="{FF2B5EF4-FFF2-40B4-BE49-F238E27FC236}">
                  <a16:creationId xmlns:a16="http://schemas.microsoft.com/office/drawing/2014/main" id="{E3A98FB7-A20F-4523-A4BD-6960E66C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781"/>
              <a:ext cx="1871" cy="1302"/>
            </a:xfrm>
            <a:custGeom>
              <a:avLst/>
              <a:gdLst>
                <a:gd name="T0" fmla="*/ 0 w 748"/>
                <a:gd name="T1" fmla="*/ 0 h 488"/>
                <a:gd name="T2" fmla="*/ 3522 w 748"/>
                <a:gd name="T3" fmla="*/ 6649 h 488"/>
                <a:gd name="T4" fmla="*/ 11706 w 748"/>
                <a:gd name="T5" fmla="*/ 9269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0" y="0"/>
                  </a:moveTo>
                  <a:cubicBezTo>
                    <a:pt x="0" y="133"/>
                    <a:pt x="80" y="257"/>
                    <a:pt x="225" y="350"/>
                  </a:cubicBezTo>
                  <a:cubicBezTo>
                    <a:pt x="365" y="439"/>
                    <a:pt x="551" y="488"/>
                    <a:pt x="748" y="488"/>
                  </a:cubicBezTo>
                </a:path>
              </a:pathLst>
            </a:custGeom>
            <a:noFill/>
            <a:ln w="31750" cap="flat">
              <a:solidFill>
                <a:srgbClr val="FF8B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Oval 496">
              <a:extLst>
                <a:ext uri="{FF2B5EF4-FFF2-40B4-BE49-F238E27FC236}">
                  <a16:creationId xmlns:a16="http://schemas.microsoft.com/office/drawing/2014/main" id="{1811255C-8546-41FD-B612-4475A2185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" y="1797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2" name="Freeform 497">
              <a:extLst>
                <a:ext uri="{FF2B5EF4-FFF2-40B4-BE49-F238E27FC236}">
                  <a16:creationId xmlns:a16="http://schemas.microsoft.com/office/drawing/2014/main" id="{3E286A51-5683-45A8-BCA6-7C4848D0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781"/>
              <a:ext cx="45" cy="8"/>
            </a:xfrm>
            <a:custGeom>
              <a:avLst/>
              <a:gdLst>
                <a:gd name="T0" fmla="*/ 0 w 18"/>
                <a:gd name="T1" fmla="*/ 0 h 3"/>
                <a:gd name="T2" fmla="*/ 145 w 18"/>
                <a:gd name="T3" fmla="*/ 56 h 3"/>
                <a:gd name="T4" fmla="*/ 283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cubicBezTo>
                    <a:pt x="2" y="2"/>
                    <a:pt x="5" y="3"/>
                    <a:pt x="9" y="3"/>
                  </a:cubicBezTo>
                  <a:cubicBezTo>
                    <a:pt x="12" y="3"/>
                    <a:pt x="15" y="2"/>
                    <a:pt x="18" y="0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98">
              <a:extLst>
                <a:ext uri="{FF2B5EF4-FFF2-40B4-BE49-F238E27FC236}">
                  <a16:creationId xmlns:a16="http://schemas.microsoft.com/office/drawing/2014/main" id="{68BD926F-42E4-47D5-9FE6-72C4021C0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781"/>
              <a:ext cx="45" cy="8"/>
            </a:xfrm>
            <a:custGeom>
              <a:avLst/>
              <a:gdLst>
                <a:gd name="T0" fmla="*/ 0 w 18"/>
                <a:gd name="T1" fmla="*/ 0 h 3"/>
                <a:gd name="T2" fmla="*/ 145 w 18"/>
                <a:gd name="T3" fmla="*/ 56 h 3"/>
                <a:gd name="T4" fmla="*/ 283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cubicBezTo>
                    <a:pt x="2" y="2"/>
                    <a:pt x="5" y="3"/>
                    <a:pt x="9" y="3"/>
                  </a:cubicBezTo>
                  <a:cubicBezTo>
                    <a:pt x="12" y="3"/>
                    <a:pt x="15" y="2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Oval 499">
              <a:extLst>
                <a:ext uri="{FF2B5EF4-FFF2-40B4-BE49-F238E27FC236}">
                  <a16:creationId xmlns:a16="http://schemas.microsoft.com/office/drawing/2014/main" id="{089448B1-8BCE-4A8B-92EA-196AF5D82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888"/>
              <a:ext cx="78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5" name="Oval 500">
              <a:extLst>
                <a:ext uri="{FF2B5EF4-FFF2-40B4-BE49-F238E27FC236}">
                  <a16:creationId xmlns:a16="http://schemas.microsoft.com/office/drawing/2014/main" id="{74756D60-84E0-4727-8F41-BD183280E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1973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6" name="Oval 501">
              <a:extLst>
                <a:ext uri="{FF2B5EF4-FFF2-40B4-BE49-F238E27FC236}">
                  <a16:creationId xmlns:a16="http://schemas.microsoft.com/office/drawing/2014/main" id="{F55178A0-14E3-4F53-A2EE-95B077A6A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" y="2059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7" name="Oval 502">
              <a:extLst>
                <a:ext uri="{FF2B5EF4-FFF2-40B4-BE49-F238E27FC236}">
                  <a16:creationId xmlns:a16="http://schemas.microsoft.com/office/drawing/2014/main" id="{C72F0F4A-AC19-4115-BF2B-FC6E9A7EB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" y="2141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8" name="Oval 503">
              <a:extLst>
                <a:ext uri="{FF2B5EF4-FFF2-40B4-BE49-F238E27FC236}">
                  <a16:creationId xmlns:a16="http://schemas.microsoft.com/office/drawing/2014/main" id="{1CF1762E-C159-4FF8-840E-A3E4365CB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" y="2216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9" name="Oval 504">
              <a:extLst>
                <a:ext uri="{FF2B5EF4-FFF2-40B4-BE49-F238E27FC236}">
                  <a16:creationId xmlns:a16="http://schemas.microsoft.com/office/drawing/2014/main" id="{194C0DDE-150A-4448-AA7B-EB9326FEB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" y="2291"/>
              <a:ext cx="78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0" name="Oval 505">
              <a:extLst>
                <a:ext uri="{FF2B5EF4-FFF2-40B4-BE49-F238E27FC236}">
                  <a16:creationId xmlns:a16="http://schemas.microsoft.com/office/drawing/2014/main" id="{C0E79606-CB9F-4B88-9C1F-05D2A9BAF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2357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1" name="Oval 506">
              <a:extLst>
                <a:ext uri="{FF2B5EF4-FFF2-40B4-BE49-F238E27FC236}">
                  <a16:creationId xmlns:a16="http://schemas.microsoft.com/office/drawing/2014/main" id="{1DA28DD0-6BB3-4BC4-88F8-D77A3E07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421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2" name="Oval 507">
              <a:extLst>
                <a:ext uri="{FF2B5EF4-FFF2-40B4-BE49-F238E27FC236}">
                  <a16:creationId xmlns:a16="http://schemas.microsoft.com/office/drawing/2014/main" id="{316EF1CA-4765-41BC-841D-7CF70CB6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" y="2483"/>
              <a:ext cx="77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3" name="Oval 508">
              <a:extLst>
                <a:ext uri="{FF2B5EF4-FFF2-40B4-BE49-F238E27FC236}">
                  <a16:creationId xmlns:a16="http://schemas.microsoft.com/office/drawing/2014/main" id="{7F33A0DF-ECCA-4D46-81FA-3E475675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536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4" name="Oval 509">
              <a:extLst>
                <a:ext uri="{FF2B5EF4-FFF2-40B4-BE49-F238E27FC236}">
                  <a16:creationId xmlns:a16="http://schemas.microsoft.com/office/drawing/2014/main" id="{8F790FAD-77CD-4450-8F35-90B5810CB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587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5" name="Oval 510">
              <a:extLst>
                <a:ext uri="{FF2B5EF4-FFF2-40B4-BE49-F238E27FC236}">
                  <a16:creationId xmlns:a16="http://schemas.microsoft.com/office/drawing/2014/main" id="{83DE04AC-F383-4C45-96E0-6113B8148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2635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6" name="Oval 511">
              <a:extLst>
                <a:ext uri="{FF2B5EF4-FFF2-40B4-BE49-F238E27FC236}">
                  <a16:creationId xmlns:a16="http://schemas.microsoft.com/office/drawing/2014/main" id="{1EC419F7-6BA9-458D-B12A-43942E602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677"/>
              <a:ext cx="80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7" name="Oval 512">
              <a:extLst>
                <a:ext uri="{FF2B5EF4-FFF2-40B4-BE49-F238E27FC236}">
                  <a16:creationId xmlns:a16="http://schemas.microsoft.com/office/drawing/2014/main" id="{F8F69FED-20D0-4FF7-8976-DAF5CF988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2717"/>
              <a:ext cx="80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8" name="Oval 513">
              <a:extLst>
                <a:ext uri="{FF2B5EF4-FFF2-40B4-BE49-F238E27FC236}">
                  <a16:creationId xmlns:a16="http://schemas.microsoft.com/office/drawing/2014/main" id="{23301938-79A2-4CAF-B70C-0F3E12A99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2755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9" name="Oval 514">
              <a:extLst>
                <a:ext uri="{FF2B5EF4-FFF2-40B4-BE49-F238E27FC236}">
                  <a16:creationId xmlns:a16="http://schemas.microsoft.com/office/drawing/2014/main" id="{F48491C0-3F18-4F34-85A7-1368CB7E6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" y="2787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0" name="Oval 515">
              <a:extLst>
                <a:ext uri="{FF2B5EF4-FFF2-40B4-BE49-F238E27FC236}">
                  <a16:creationId xmlns:a16="http://schemas.microsoft.com/office/drawing/2014/main" id="{EF4CA597-B430-46E8-AB1C-4900D1FED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" y="2819"/>
              <a:ext cx="80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1" name="Oval 516">
              <a:extLst>
                <a:ext uri="{FF2B5EF4-FFF2-40B4-BE49-F238E27FC236}">
                  <a16:creationId xmlns:a16="http://schemas.microsoft.com/office/drawing/2014/main" id="{0F10B39B-3606-4889-874E-A92A33751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" y="2845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2" name="Oval 517">
              <a:extLst>
                <a:ext uri="{FF2B5EF4-FFF2-40B4-BE49-F238E27FC236}">
                  <a16:creationId xmlns:a16="http://schemas.microsoft.com/office/drawing/2014/main" id="{547D6FE3-9A93-4BCD-9FB2-FBF3317BD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869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3" name="Oval 518">
              <a:extLst>
                <a:ext uri="{FF2B5EF4-FFF2-40B4-BE49-F238E27FC236}">
                  <a16:creationId xmlns:a16="http://schemas.microsoft.com/office/drawing/2014/main" id="{5B9430DA-24D1-4081-8CD2-7ED42A13B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" y="2888"/>
              <a:ext cx="77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4" name="Oval 519">
              <a:extLst>
                <a:ext uri="{FF2B5EF4-FFF2-40B4-BE49-F238E27FC236}">
                  <a16:creationId xmlns:a16="http://schemas.microsoft.com/office/drawing/2014/main" id="{DDD42B90-A229-44EA-8B58-493275394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907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5" name="Oval 520">
              <a:extLst>
                <a:ext uri="{FF2B5EF4-FFF2-40B4-BE49-F238E27FC236}">
                  <a16:creationId xmlns:a16="http://schemas.microsoft.com/office/drawing/2014/main" id="{6667C740-5E4C-4CF8-B6BA-C17DAE29F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920"/>
              <a:ext cx="77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6" name="Oval 521">
              <a:extLst>
                <a:ext uri="{FF2B5EF4-FFF2-40B4-BE49-F238E27FC236}">
                  <a16:creationId xmlns:a16="http://schemas.microsoft.com/office/drawing/2014/main" id="{BC47050B-05AF-415F-9093-F8654D11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2933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7" name="Oval 522">
              <a:extLst>
                <a:ext uri="{FF2B5EF4-FFF2-40B4-BE49-F238E27FC236}">
                  <a16:creationId xmlns:a16="http://schemas.microsoft.com/office/drawing/2014/main" id="{D68E67F0-8127-4DCD-881C-AA1B5423D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2944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8" name="Oval 523">
              <a:extLst>
                <a:ext uri="{FF2B5EF4-FFF2-40B4-BE49-F238E27FC236}">
                  <a16:creationId xmlns:a16="http://schemas.microsoft.com/office/drawing/2014/main" id="{AFAE850A-D47B-4E94-B642-60F794AA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2949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9" name="Oval 524">
              <a:extLst>
                <a:ext uri="{FF2B5EF4-FFF2-40B4-BE49-F238E27FC236}">
                  <a16:creationId xmlns:a16="http://schemas.microsoft.com/office/drawing/2014/main" id="{D11A9781-C8D1-4533-AAC2-B409B7C2D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955"/>
              <a:ext cx="80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0" name="Freeform 525">
              <a:extLst>
                <a:ext uri="{FF2B5EF4-FFF2-40B4-BE49-F238E27FC236}">
                  <a16:creationId xmlns:a16="http://schemas.microsoft.com/office/drawing/2014/main" id="{DC3794AD-3E92-4407-83A7-2AF65AD8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955"/>
              <a:ext cx="40" cy="85"/>
            </a:xfrm>
            <a:custGeom>
              <a:avLst/>
              <a:gdLst>
                <a:gd name="T0" fmla="*/ 250 w 16"/>
                <a:gd name="T1" fmla="*/ 0 h 32"/>
                <a:gd name="T2" fmla="*/ 250 w 16"/>
                <a:gd name="T3" fmla="*/ 0 h 32"/>
                <a:gd name="T4" fmla="*/ 0 w 16"/>
                <a:gd name="T5" fmla="*/ 303 h 32"/>
                <a:gd name="T6" fmla="*/ 250 w 16"/>
                <a:gd name="T7" fmla="*/ 600 h 32"/>
                <a:gd name="T8" fmla="*/ 250 w 1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8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526">
              <a:extLst>
                <a:ext uri="{FF2B5EF4-FFF2-40B4-BE49-F238E27FC236}">
                  <a16:creationId xmlns:a16="http://schemas.microsoft.com/office/drawing/2014/main" id="{89BCBFB0-E923-4CEC-A653-5C983985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955"/>
              <a:ext cx="40" cy="85"/>
            </a:xfrm>
            <a:custGeom>
              <a:avLst/>
              <a:gdLst>
                <a:gd name="T0" fmla="*/ 250 w 16"/>
                <a:gd name="T1" fmla="*/ 0 h 32"/>
                <a:gd name="T2" fmla="*/ 250 w 16"/>
                <a:gd name="T3" fmla="*/ 0 h 32"/>
                <a:gd name="T4" fmla="*/ 0 w 16"/>
                <a:gd name="T5" fmla="*/ 303 h 32"/>
                <a:gd name="T6" fmla="*/ 250 w 16"/>
                <a:gd name="T7" fmla="*/ 600 h 32"/>
                <a:gd name="T8" fmla="*/ 250 w 1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8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Oval 527">
              <a:extLst>
                <a:ext uri="{FF2B5EF4-FFF2-40B4-BE49-F238E27FC236}">
                  <a16:creationId xmlns:a16="http://schemas.microsoft.com/office/drawing/2014/main" id="{B33CBFF7-FFC2-473F-9C6A-9D26051A7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1904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3" name="Oval 528">
              <a:extLst>
                <a:ext uri="{FF2B5EF4-FFF2-40B4-BE49-F238E27FC236}">
                  <a16:creationId xmlns:a16="http://schemas.microsoft.com/office/drawing/2014/main" id="{DCCB9DB5-95F9-48E4-9FAC-1358F9859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" y="1805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4" name="Freeform 529">
              <a:extLst>
                <a:ext uri="{FF2B5EF4-FFF2-40B4-BE49-F238E27FC236}">
                  <a16:creationId xmlns:a16="http://schemas.microsoft.com/office/drawing/2014/main" id="{C3EF57E8-695D-480D-8A79-4369E3EB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781"/>
              <a:ext cx="52" cy="11"/>
            </a:xfrm>
            <a:custGeom>
              <a:avLst/>
              <a:gdLst>
                <a:gd name="T0" fmla="*/ 0 w 21"/>
                <a:gd name="T1" fmla="*/ 0 h 4"/>
                <a:gd name="T2" fmla="*/ 166 w 21"/>
                <a:gd name="T3" fmla="*/ 83 h 4"/>
                <a:gd name="T4" fmla="*/ 319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3" y="3"/>
                    <a:pt x="6" y="4"/>
                    <a:pt x="11" y="4"/>
                  </a:cubicBezTo>
                  <a:cubicBezTo>
                    <a:pt x="15" y="4"/>
                    <a:pt x="18" y="3"/>
                    <a:pt x="21" y="0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530">
              <a:extLst>
                <a:ext uri="{FF2B5EF4-FFF2-40B4-BE49-F238E27FC236}">
                  <a16:creationId xmlns:a16="http://schemas.microsoft.com/office/drawing/2014/main" id="{8DED7315-F2E5-489D-9F3B-ECD8CFF47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781"/>
              <a:ext cx="52" cy="11"/>
            </a:xfrm>
            <a:custGeom>
              <a:avLst/>
              <a:gdLst>
                <a:gd name="T0" fmla="*/ 0 w 21"/>
                <a:gd name="T1" fmla="*/ 0 h 4"/>
                <a:gd name="T2" fmla="*/ 166 w 21"/>
                <a:gd name="T3" fmla="*/ 83 h 4"/>
                <a:gd name="T4" fmla="*/ 319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3" y="3"/>
                    <a:pt x="6" y="4"/>
                    <a:pt x="11" y="4"/>
                  </a:cubicBezTo>
                  <a:cubicBezTo>
                    <a:pt x="15" y="4"/>
                    <a:pt x="18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Oval 531">
              <a:extLst>
                <a:ext uri="{FF2B5EF4-FFF2-40B4-BE49-F238E27FC236}">
                  <a16:creationId xmlns:a16="http://schemas.microsoft.com/office/drawing/2014/main" id="{75FB468B-2D15-4121-AB2A-174DA5DFB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2003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7" name="Oval 532">
              <a:extLst>
                <a:ext uri="{FF2B5EF4-FFF2-40B4-BE49-F238E27FC236}">
                  <a16:creationId xmlns:a16="http://schemas.microsoft.com/office/drawing/2014/main" id="{733917B7-AF26-496E-B484-9B0989E44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" y="2104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8" name="Oval 533">
              <a:extLst>
                <a:ext uri="{FF2B5EF4-FFF2-40B4-BE49-F238E27FC236}">
                  <a16:creationId xmlns:a16="http://schemas.microsoft.com/office/drawing/2014/main" id="{3565E5CC-D52C-43CA-B581-3293DA4D0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" y="2197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9" name="Oval 534">
              <a:extLst>
                <a:ext uri="{FF2B5EF4-FFF2-40B4-BE49-F238E27FC236}">
                  <a16:creationId xmlns:a16="http://schemas.microsoft.com/office/drawing/2014/main" id="{44B33AEF-7D4A-48DF-ABF4-42555A6EB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2296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0" name="Oval 535">
              <a:extLst>
                <a:ext uri="{FF2B5EF4-FFF2-40B4-BE49-F238E27FC236}">
                  <a16:creationId xmlns:a16="http://schemas.microsoft.com/office/drawing/2014/main" id="{91C63060-66C6-42B3-9BBE-A0D4C8B7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" y="2384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1" name="Oval 536">
              <a:extLst>
                <a:ext uri="{FF2B5EF4-FFF2-40B4-BE49-F238E27FC236}">
                  <a16:creationId xmlns:a16="http://schemas.microsoft.com/office/drawing/2014/main" id="{AF3F650F-7503-4AC1-BB58-DE2FB89F4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" y="2472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2" name="Oval 537">
              <a:extLst>
                <a:ext uri="{FF2B5EF4-FFF2-40B4-BE49-F238E27FC236}">
                  <a16:creationId xmlns:a16="http://schemas.microsoft.com/office/drawing/2014/main" id="{64ACEAF9-89D4-45FE-A06A-E17D91304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2544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3" name="Oval 538">
              <a:extLst>
                <a:ext uri="{FF2B5EF4-FFF2-40B4-BE49-F238E27FC236}">
                  <a16:creationId xmlns:a16="http://schemas.microsoft.com/office/drawing/2014/main" id="{E36D46EB-23D2-4932-8F2D-FE5D3B479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2605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4" name="Oval 539">
              <a:extLst>
                <a:ext uri="{FF2B5EF4-FFF2-40B4-BE49-F238E27FC236}">
                  <a16:creationId xmlns:a16="http://schemas.microsoft.com/office/drawing/2014/main" id="{D50BFFA4-7759-436F-9D26-A08484542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669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5" name="Oval 540">
              <a:extLst>
                <a:ext uri="{FF2B5EF4-FFF2-40B4-BE49-F238E27FC236}">
                  <a16:creationId xmlns:a16="http://schemas.microsoft.com/office/drawing/2014/main" id="{EA1CB14E-76F5-453C-A6FF-1060B1E70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720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6" name="Oval 541">
              <a:extLst>
                <a:ext uri="{FF2B5EF4-FFF2-40B4-BE49-F238E27FC236}">
                  <a16:creationId xmlns:a16="http://schemas.microsoft.com/office/drawing/2014/main" id="{F644C2BC-BE20-44DB-9350-7044E91DB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2773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7" name="Oval 542">
              <a:extLst>
                <a:ext uri="{FF2B5EF4-FFF2-40B4-BE49-F238E27FC236}">
                  <a16:creationId xmlns:a16="http://schemas.microsoft.com/office/drawing/2014/main" id="{40228E8C-35F8-4DA4-8B07-AF22B89D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2824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8" name="Oval 543">
              <a:extLst>
                <a:ext uri="{FF2B5EF4-FFF2-40B4-BE49-F238E27FC236}">
                  <a16:creationId xmlns:a16="http://schemas.microsoft.com/office/drawing/2014/main" id="{823DB8EA-3B09-49CC-B231-967B5F427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2864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9" name="Oval 544">
              <a:extLst>
                <a:ext uri="{FF2B5EF4-FFF2-40B4-BE49-F238E27FC236}">
                  <a16:creationId xmlns:a16="http://schemas.microsoft.com/office/drawing/2014/main" id="{D122284E-61EF-49DC-A4CF-C086D2B84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909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0" name="Oval 545">
              <a:extLst>
                <a:ext uri="{FF2B5EF4-FFF2-40B4-BE49-F238E27FC236}">
                  <a16:creationId xmlns:a16="http://schemas.microsoft.com/office/drawing/2014/main" id="{8B473620-0D6C-4DF4-ABA8-3EAA76F1E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2947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1" name="Oval 546">
              <a:extLst>
                <a:ext uri="{FF2B5EF4-FFF2-40B4-BE49-F238E27FC236}">
                  <a16:creationId xmlns:a16="http://schemas.microsoft.com/office/drawing/2014/main" id="{5D7433F4-DAC7-453B-B1D8-1722448D0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979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2" name="Oval 547">
              <a:extLst>
                <a:ext uri="{FF2B5EF4-FFF2-40B4-BE49-F238E27FC236}">
                  <a16:creationId xmlns:a16="http://schemas.microsoft.com/office/drawing/2014/main" id="{F246FA16-67A9-4E55-B95B-A7CD316B5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3008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3" name="Oval 548">
              <a:extLst>
                <a:ext uri="{FF2B5EF4-FFF2-40B4-BE49-F238E27FC236}">
                  <a16:creationId xmlns:a16="http://schemas.microsoft.com/office/drawing/2014/main" id="{4A7799F4-B848-4226-B3E3-B00FE13A1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3032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4" name="Oval 549">
              <a:extLst>
                <a:ext uri="{FF2B5EF4-FFF2-40B4-BE49-F238E27FC236}">
                  <a16:creationId xmlns:a16="http://schemas.microsoft.com/office/drawing/2014/main" id="{17C3BAEB-2937-468E-9822-A45D34004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3053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5" name="Oval 550">
              <a:extLst>
                <a:ext uri="{FF2B5EF4-FFF2-40B4-BE49-F238E27FC236}">
                  <a16:creationId xmlns:a16="http://schemas.microsoft.com/office/drawing/2014/main" id="{BC383945-DFF9-4E1D-B6D9-138722859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072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6" name="Oval 551">
              <a:extLst>
                <a:ext uri="{FF2B5EF4-FFF2-40B4-BE49-F238E27FC236}">
                  <a16:creationId xmlns:a16="http://schemas.microsoft.com/office/drawing/2014/main" id="{AE7090B3-9A4E-4245-9837-4E6E0C48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3088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7" name="Oval 552">
              <a:extLst>
                <a:ext uri="{FF2B5EF4-FFF2-40B4-BE49-F238E27FC236}">
                  <a16:creationId xmlns:a16="http://schemas.microsoft.com/office/drawing/2014/main" id="{B30130F1-6C27-4E94-8F89-50B59FF3F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099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8" name="Oval 553">
              <a:extLst>
                <a:ext uri="{FF2B5EF4-FFF2-40B4-BE49-F238E27FC236}">
                  <a16:creationId xmlns:a16="http://schemas.microsoft.com/office/drawing/2014/main" id="{6087F4CF-9983-48B5-98F4-54627375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109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9" name="Oval 554">
              <a:extLst>
                <a:ext uri="{FF2B5EF4-FFF2-40B4-BE49-F238E27FC236}">
                  <a16:creationId xmlns:a16="http://schemas.microsoft.com/office/drawing/2014/main" id="{689E4C5E-B7B0-4742-B737-7DF2D4786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" y="3120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0" name="Oval 555">
              <a:extLst>
                <a:ext uri="{FF2B5EF4-FFF2-40B4-BE49-F238E27FC236}">
                  <a16:creationId xmlns:a16="http://schemas.microsoft.com/office/drawing/2014/main" id="{CFB78054-63C7-4E2A-BDCD-D5B05D8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3123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1" name="Freeform 556">
              <a:extLst>
                <a:ext uri="{FF2B5EF4-FFF2-40B4-BE49-F238E27FC236}">
                  <a16:creationId xmlns:a16="http://schemas.microsoft.com/office/drawing/2014/main" id="{78D411BB-0E21-479A-B2D3-22B92C12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125"/>
              <a:ext cx="35" cy="86"/>
            </a:xfrm>
            <a:custGeom>
              <a:avLst/>
              <a:gdLst>
                <a:gd name="T0" fmla="*/ 220 w 14"/>
                <a:gd name="T1" fmla="*/ 0 h 32"/>
                <a:gd name="T2" fmla="*/ 0 w 14"/>
                <a:gd name="T3" fmla="*/ 312 h 32"/>
                <a:gd name="T4" fmla="*/ 22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cubicBezTo>
                    <a:pt x="6" y="1"/>
                    <a:pt x="0" y="8"/>
                    <a:pt x="0" y="16"/>
                  </a:cubicBezTo>
                  <a:cubicBezTo>
                    <a:pt x="0" y="24"/>
                    <a:pt x="6" y="31"/>
                    <a:pt x="14" y="32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557">
              <a:extLst>
                <a:ext uri="{FF2B5EF4-FFF2-40B4-BE49-F238E27FC236}">
                  <a16:creationId xmlns:a16="http://schemas.microsoft.com/office/drawing/2014/main" id="{CC1C4840-CC57-4716-A049-073CA10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125"/>
              <a:ext cx="35" cy="86"/>
            </a:xfrm>
            <a:custGeom>
              <a:avLst/>
              <a:gdLst>
                <a:gd name="T0" fmla="*/ 220 w 14"/>
                <a:gd name="T1" fmla="*/ 0 h 32"/>
                <a:gd name="T2" fmla="*/ 0 w 14"/>
                <a:gd name="T3" fmla="*/ 312 h 32"/>
                <a:gd name="T4" fmla="*/ 22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cubicBezTo>
                    <a:pt x="6" y="1"/>
                    <a:pt x="0" y="8"/>
                    <a:pt x="0" y="16"/>
                  </a:cubicBezTo>
                  <a:cubicBezTo>
                    <a:pt x="0" y="24"/>
                    <a:pt x="6" y="31"/>
                    <a:pt x="1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Oval 558">
              <a:extLst>
                <a:ext uri="{FF2B5EF4-FFF2-40B4-BE49-F238E27FC236}">
                  <a16:creationId xmlns:a16="http://schemas.microsoft.com/office/drawing/2014/main" id="{5900E06A-165A-4A1A-B7D7-56DAE54CC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1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4" name="Oval 559">
              <a:extLst>
                <a:ext uri="{FF2B5EF4-FFF2-40B4-BE49-F238E27FC236}">
                  <a16:creationId xmlns:a16="http://schemas.microsoft.com/office/drawing/2014/main" id="{4115A54C-14AC-49D9-A171-2CAAE86F3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5" name="Oval 560">
              <a:extLst>
                <a:ext uri="{FF2B5EF4-FFF2-40B4-BE49-F238E27FC236}">
                  <a16:creationId xmlns:a16="http://schemas.microsoft.com/office/drawing/2014/main" id="{51E0FA74-5F95-4966-A5E1-FB3A3F1BF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31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6" name="Oval 561">
              <a:extLst>
                <a:ext uri="{FF2B5EF4-FFF2-40B4-BE49-F238E27FC236}">
                  <a16:creationId xmlns:a16="http://schemas.microsoft.com/office/drawing/2014/main" id="{C68697C4-8F11-4665-825B-9AF8E217E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3120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7" name="Oval 562">
              <a:extLst>
                <a:ext uri="{FF2B5EF4-FFF2-40B4-BE49-F238E27FC236}">
                  <a16:creationId xmlns:a16="http://schemas.microsoft.com/office/drawing/2014/main" id="{85FBA129-04A2-4C08-B786-1B2EB738A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31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8" name="Oval 563">
              <a:extLst>
                <a:ext uri="{FF2B5EF4-FFF2-40B4-BE49-F238E27FC236}">
                  <a16:creationId xmlns:a16="http://schemas.microsoft.com/office/drawing/2014/main" id="{28FF3801-0F94-4CA4-80A0-76FA0E6E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09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9" name="Oval 564">
              <a:extLst>
                <a:ext uri="{FF2B5EF4-FFF2-40B4-BE49-F238E27FC236}">
                  <a16:creationId xmlns:a16="http://schemas.microsoft.com/office/drawing/2014/main" id="{6B1EDF84-ADD9-4490-95B6-FA9054A6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30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0" name="Oval 565">
              <a:extLst>
                <a:ext uri="{FF2B5EF4-FFF2-40B4-BE49-F238E27FC236}">
                  <a16:creationId xmlns:a16="http://schemas.microsoft.com/office/drawing/2014/main" id="{DACCBF56-2EAE-4909-B007-3B8CA1BD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30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1" name="Oval 566">
              <a:extLst>
                <a:ext uri="{FF2B5EF4-FFF2-40B4-BE49-F238E27FC236}">
                  <a16:creationId xmlns:a16="http://schemas.microsoft.com/office/drawing/2014/main" id="{84B99046-1947-4F7E-92B0-2C8916C4D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30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2" name="Oval 567">
              <a:extLst>
                <a:ext uri="{FF2B5EF4-FFF2-40B4-BE49-F238E27FC236}">
                  <a16:creationId xmlns:a16="http://schemas.microsoft.com/office/drawing/2014/main" id="{BC92B8E4-3F22-44CA-BDE2-1486A6FBD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29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3" name="Oval 568">
              <a:extLst>
                <a:ext uri="{FF2B5EF4-FFF2-40B4-BE49-F238E27FC236}">
                  <a16:creationId xmlns:a16="http://schemas.microsoft.com/office/drawing/2014/main" id="{B6151F8A-D26D-4F5A-B8E7-DAFF009C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29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4" name="Oval 569">
              <a:extLst>
                <a:ext uri="{FF2B5EF4-FFF2-40B4-BE49-F238E27FC236}">
                  <a16:creationId xmlns:a16="http://schemas.microsoft.com/office/drawing/2014/main" id="{AE177EBD-81FC-4A3F-88CB-DE87BEE90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92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5" name="Oval 570">
              <a:extLst>
                <a:ext uri="{FF2B5EF4-FFF2-40B4-BE49-F238E27FC236}">
                  <a16:creationId xmlns:a16="http://schemas.microsoft.com/office/drawing/2014/main" id="{07777049-44EC-43F7-A636-BC5E310E8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88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6" name="Oval 571">
              <a:extLst>
                <a:ext uri="{FF2B5EF4-FFF2-40B4-BE49-F238E27FC236}">
                  <a16:creationId xmlns:a16="http://schemas.microsoft.com/office/drawing/2014/main" id="{3351D5C1-E902-45FB-9A33-AD9EE9280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28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7" name="Oval 572">
              <a:extLst>
                <a:ext uri="{FF2B5EF4-FFF2-40B4-BE49-F238E27FC236}">
                  <a16:creationId xmlns:a16="http://schemas.microsoft.com/office/drawing/2014/main" id="{75B5C480-8AAC-463A-803D-02A2E6F73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8" name="Oval 573">
              <a:extLst>
                <a:ext uri="{FF2B5EF4-FFF2-40B4-BE49-F238E27FC236}">
                  <a16:creationId xmlns:a16="http://schemas.microsoft.com/office/drawing/2014/main" id="{81E28489-909A-42C4-82E4-D0857649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7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9" name="Oval 574">
              <a:extLst>
                <a:ext uri="{FF2B5EF4-FFF2-40B4-BE49-F238E27FC236}">
                  <a16:creationId xmlns:a16="http://schemas.microsoft.com/office/drawing/2014/main" id="{0639F3B4-ACD0-41AC-9424-67D3477F1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26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0" name="Oval 575">
              <a:extLst>
                <a:ext uri="{FF2B5EF4-FFF2-40B4-BE49-F238E27FC236}">
                  <a16:creationId xmlns:a16="http://schemas.microsoft.com/office/drawing/2014/main" id="{FBAA6BBD-0D7C-47D3-A46B-63BD8D9EF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1" name="Oval 576">
              <a:extLst>
                <a:ext uri="{FF2B5EF4-FFF2-40B4-BE49-F238E27FC236}">
                  <a16:creationId xmlns:a16="http://schemas.microsoft.com/office/drawing/2014/main" id="{6E9DD7C0-1823-4AFD-B628-510359F89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56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2" name="Oval 577">
              <a:extLst>
                <a:ext uri="{FF2B5EF4-FFF2-40B4-BE49-F238E27FC236}">
                  <a16:creationId xmlns:a16="http://schemas.microsoft.com/office/drawing/2014/main" id="{3BF7D0A1-A82F-4740-BB84-16245CA4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26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3" name="Oval 578">
              <a:extLst>
                <a:ext uri="{FF2B5EF4-FFF2-40B4-BE49-F238E27FC236}">
                  <a16:creationId xmlns:a16="http://schemas.microsoft.com/office/drawing/2014/main" id="{77F98050-C2E2-42A0-A990-3DB2948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6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4" name="Oval 579">
              <a:extLst>
                <a:ext uri="{FF2B5EF4-FFF2-40B4-BE49-F238E27FC236}">
                  <a16:creationId xmlns:a16="http://schemas.microsoft.com/office/drawing/2014/main" id="{09BF9DAD-1B27-4918-A8D0-4EAD4166D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5" name="Oval 580">
              <a:extLst>
                <a:ext uri="{FF2B5EF4-FFF2-40B4-BE49-F238E27FC236}">
                  <a16:creationId xmlns:a16="http://schemas.microsoft.com/office/drawing/2014/main" id="{E98A9679-7CF2-497C-AF0F-0C495A253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6" name="Oval 581">
              <a:extLst>
                <a:ext uri="{FF2B5EF4-FFF2-40B4-BE49-F238E27FC236}">
                  <a16:creationId xmlns:a16="http://schemas.microsoft.com/office/drawing/2014/main" id="{03CCA111-69F0-433A-8143-A17C176B0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24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7" name="Oval 582">
              <a:extLst>
                <a:ext uri="{FF2B5EF4-FFF2-40B4-BE49-F238E27FC236}">
                  <a16:creationId xmlns:a16="http://schemas.microsoft.com/office/drawing/2014/main" id="{49639A00-930E-4EA2-9202-4C1FBD589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23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8" name="Oval 583">
              <a:extLst>
                <a:ext uri="{FF2B5EF4-FFF2-40B4-BE49-F238E27FC236}">
                  <a16:creationId xmlns:a16="http://schemas.microsoft.com/office/drawing/2014/main" id="{9926543A-E96C-4E01-98AB-E80772EE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25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9" name="Oval 584">
              <a:extLst>
                <a:ext uri="{FF2B5EF4-FFF2-40B4-BE49-F238E27FC236}">
                  <a16:creationId xmlns:a16="http://schemas.microsoft.com/office/drawing/2014/main" id="{45059016-681D-4FAC-8A0E-FC09596B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24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0" name="Oval 585">
              <a:extLst>
                <a:ext uri="{FF2B5EF4-FFF2-40B4-BE49-F238E27FC236}">
                  <a16:creationId xmlns:a16="http://schemas.microsoft.com/office/drawing/2014/main" id="{9B497AF7-88C7-4F83-B2CB-9E6413678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" y="23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1" name="Oval 586">
              <a:extLst>
                <a:ext uri="{FF2B5EF4-FFF2-40B4-BE49-F238E27FC236}">
                  <a16:creationId xmlns:a16="http://schemas.microsoft.com/office/drawing/2014/main" id="{9C32A49B-5188-4300-8D1F-536104B0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22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2" name="Oval 587">
              <a:extLst>
                <a:ext uri="{FF2B5EF4-FFF2-40B4-BE49-F238E27FC236}">
                  <a16:creationId xmlns:a16="http://schemas.microsoft.com/office/drawing/2014/main" id="{52CFA8C1-E698-466A-A0AB-691C2AAAA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3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3" name="Oval 588">
              <a:extLst>
                <a:ext uri="{FF2B5EF4-FFF2-40B4-BE49-F238E27FC236}">
                  <a16:creationId xmlns:a16="http://schemas.microsoft.com/office/drawing/2014/main" id="{113D6153-7679-4995-A068-C62D1C25E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4" name="Oval 589">
              <a:extLst>
                <a:ext uri="{FF2B5EF4-FFF2-40B4-BE49-F238E27FC236}">
                  <a16:creationId xmlns:a16="http://schemas.microsoft.com/office/drawing/2014/main" id="{55A6F03D-DDE4-4A11-B147-CC6474C4A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21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5" name="Oval 590">
              <a:extLst>
                <a:ext uri="{FF2B5EF4-FFF2-40B4-BE49-F238E27FC236}">
                  <a16:creationId xmlns:a16="http://schemas.microsoft.com/office/drawing/2014/main" id="{ECF4409E-37B1-4990-B1B9-A5E43C41E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" y="20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6" name="Oval 591">
              <a:extLst>
                <a:ext uri="{FF2B5EF4-FFF2-40B4-BE49-F238E27FC236}">
                  <a16:creationId xmlns:a16="http://schemas.microsoft.com/office/drawing/2014/main" id="{3C4B4E3C-8383-4457-B0EE-76665F12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" y="19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7" name="Oval 592">
              <a:extLst>
                <a:ext uri="{FF2B5EF4-FFF2-40B4-BE49-F238E27FC236}">
                  <a16:creationId xmlns:a16="http://schemas.microsoft.com/office/drawing/2014/main" id="{8DC2124C-3929-4DEC-A645-3679786C1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19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8" name="Oval 593">
              <a:extLst>
                <a:ext uri="{FF2B5EF4-FFF2-40B4-BE49-F238E27FC236}">
                  <a16:creationId xmlns:a16="http://schemas.microsoft.com/office/drawing/2014/main" id="{1111E5D4-233F-4954-AC75-DFE7FC69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81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9" name="Oval 594">
              <a:extLst>
                <a:ext uri="{FF2B5EF4-FFF2-40B4-BE49-F238E27FC236}">
                  <a16:creationId xmlns:a16="http://schemas.microsoft.com/office/drawing/2014/main" id="{25438A8B-E7F4-45A2-8FEE-416138207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8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0" name="Oval 595">
              <a:extLst>
                <a:ext uri="{FF2B5EF4-FFF2-40B4-BE49-F238E27FC236}">
                  <a16:creationId xmlns:a16="http://schemas.microsoft.com/office/drawing/2014/main" id="{E090360D-2FF3-48D9-BCD4-394A6EB5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" y="19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1" name="Oval 596">
              <a:extLst>
                <a:ext uri="{FF2B5EF4-FFF2-40B4-BE49-F238E27FC236}">
                  <a16:creationId xmlns:a16="http://schemas.microsoft.com/office/drawing/2014/main" id="{224E0F1A-B057-4E46-9AE8-E2D9290D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" y="20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2" name="Oval 597">
              <a:extLst>
                <a:ext uri="{FF2B5EF4-FFF2-40B4-BE49-F238E27FC236}">
                  <a16:creationId xmlns:a16="http://schemas.microsoft.com/office/drawing/2014/main" id="{BB879DB7-BB76-4EC1-ACF0-82173939D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21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3" name="Oval 598">
              <a:extLst>
                <a:ext uri="{FF2B5EF4-FFF2-40B4-BE49-F238E27FC236}">
                  <a16:creationId xmlns:a16="http://schemas.microsoft.com/office/drawing/2014/main" id="{A9BB4494-2434-4072-A801-3A5AEA4A6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6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4" name="Oval 599">
              <a:extLst>
                <a:ext uri="{FF2B5EF4-FFF2-40B4-BE49-F238E27FC236}">
                  <a16:creationId xmlns:a16="http://schemas.microsoft.com/office/drawing/2014/main" id="{2D12A368-F6D7-4349-B89C-EACF8C65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" y="27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5" name="Oval 600">
              <a:extLst>
                <a:ext uri="{FF2B5EF4-FFF2-40B4-BE49-F238E27FC236}">
                  <a16:creationId xmlns:a16="http://schemas.microsoft.com/office/drawing/2014/main" id="{423DC275-2664-4C77-8D25-EF7ED076E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27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6" name="Oval 601">
              <a:extLst>
                <a:ext uri="{FF2B5EF4-FFF2-40B4-BE49-F238E27FC236}">
                  <a16:creationId xmlns:a16="http://schemas.microsoft.com/office/drawing/2014/main" id="{5BABA04B-5EF6-487C-A7F7-8BBC3794F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2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7" name="Oval 602">
              <a:extLst>
                <a:ext uri="{FF2B5EF4-FFF2-40B4-BE49-F238E27FC236}">
                  <a16:creationId xmlns:a16="http://schemas.microsoft.com/office/drawing/2014/main" id="{EEEDD66A-5284-42EA-A697-F5B74893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28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8" name="Oval 603">
              <a:extLst>
                <a:ext uri="{FF2B5EF4-FFF2-40B4-BE49-F238E27FC236}">
                  <a16:creationId xmlns:a16="http://schemas.microsoft.com/office/drawing/2014/main" id="{B213C1AE-5C15-4654-B163-3A200F378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" y="28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9" name="Oval 604">
              <a:extLst>
                <a:ext uri="{FF2B5EF4-FFF2-40B4-BE49-F238E27FC236}">
                  <a16:creationId xmlns:a16="http://schemas.microsoft.com/office/drawing/2014/main" id="{27A336BB-2807-4E9D-8D5B-7690C0500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87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0" name="Oval 605">
              <a:extLst>
                <a:ext uri="{FF2B5EF4-FFF2-40B4-BE49-F238E27FC236}">
                  <a16:creationId xmlns:a16="http://schemas.microsoft.com/office/drawing/2014/main" id="{7A06D313-E17B-4FED-B09B-DF5835FA0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" y="29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1" name="Oval 606">
              <a:extLst>
                <a:ext uri="{FF2B5EF4-FFF2-40B4-BE49-F238E27FC236}">
                  <a16:creationId xmlns:a16="http://schemas.microsoft.com/office/drawing/2014/main" id="{4E3A18FA-DD6F-475F-A483-51A3F5B23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29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2" name="Oval 607">
              <a:extLst>
                <a:ext uri="{FF2B5EF4-FFF2-40B4-BE49-F238E27FC236}">
                  <a16:creationId xmlns:a16="http://schemas.microsoft.com/office/drawing/2014/main" id="{1835AD57-2793-4CFB-B059-77B954951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9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3" name="Oval 608">
              <a:extLst>
                <a:ext uri="{FF2B5EF4-FFF2-40B4-BE49-F238E27FC236}">
                  <a16:creationId xmlns:a16="http://schemas.microsoft.com/office/drawing/2014/main" id="{650F7A34-E642-4BC6-AE09-E61B050F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955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4" name="Oval 609">
              <a:extLst>
                <a:ext uri="{FF2B5EF4-FFF2-40B4-BE49-F238E27FC236}">
                  <a16:creationId xmlns:a16="http://schemas.microsoft.com/office/drawing/2014/main" id="{E1A39B98-FD0A-44FA-9933-2DC5DEC35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9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5" name="Oval 610">
              <a:extLst>
                <a:ext uri="{FF2B5EF4-FFF2-40B4-BE49-F238E27FC236}">
                  <a16:creationId xmlns:a16="http://schemas.microsoft.com/office/drawing/2014/main" id="{02FA74FC-D14B-4DD6-BD93-18BA7A0D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5" y="29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6" name="Oval 611">
              <a:extLst>
                <a:ext uri="{FF2B5EF4-FFF2-40B4-BE49-F238E27FC236}">
                  <a16:creationId xmlns:a16="http://schemas.microsoft.com/office/drawing/2014/main" id="{38543118-C191-4E9E-9231-836ECA82B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29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7" name="Oval 612">
              <a:extLst>
                <a:ext uri="{FF2B5EF4-FFF2-40B4-BE49-F238E27FC236}">
                  <a16:creationId xmlns:a16="http://schemas.microsoft.com/office/drawing/2014/main" id="{2D7784AF-E462-4528-8814-25EB7E16E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9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64B4B0D-4CD3-414F-B9E0-6C53AA4547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(9)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94DB9372-2018-4738-8E92-FAF5B28A3A5E}"/>
              </a:ext>
            </a:extLst>
          </p:cNvPr>
          <p:cNvGrpSpPr>
            <a:grpSpLocks/>
          </p:cNvGrpSpPr>
          <p:nvPr/>
        </p:nvGrpSpPr>
        <p:grpSpPr bwMode="auto">
          <a:xfrm>
            <a:off x="2293938" y="3786188"/>
            <a:ext cx="3713162" cy="2019300"/>
            <a:chOff x="339" y="2498"/>
            <a:chExt cx="2339" cy="1272"/>
          </a:xfrm>
        </p:grpSpPr>
        <p:grpSp>
          <p:nvGrpSpPr>
            <p:cNvPr id="37322" name="Group 4">
              <a:extLst>
                <a:ext uri="{FF2B5EF4-FFF2-40B4-BE49-F238E27FC236}">
                  <a16:creationId xmlns:a16="http://schemas.microsoft.com/office/drawing/2014/main" id="{F42FBB7D-45ED-4BCE-B87B-E2504CEC0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" y="2503"/>
              <a:ext cx="2309" cy="1267"/>
              <a:chOff x="369" y="2503"/>
              <a:chExt cx="2309" cy="1267"/>
            </a:xfrm>
          </p:grpSpPr>
          <p:sp>
            <p:nvSpPr>
              <p:cNvPr id="37420" name="Freeform 5">
                <a:extLst>
                  <a:ext uri="{FF2B5EF4-FFF2-40B4-BE49-F238E27FC236}">
                    <a16:creationId xmlns:a16="http://schemas.microsoft.com/office/drawing/2014/main" id="{85A2264E-5565-4FA8-9E70-1D2923AAB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" y="2535"/>
                <a:ext cx="2280" cy="1231"/>
              </a:xfrm>
              <a:custGeom>
                <a:avLst/>
                <a:gdLst>
                  <a:gd name="T0" fmla="*/ 6771 w 1323"/>
                  <a:gd name="T1" fmla="*/ 4156 h 670"/>
                  <a:gd name="T2" fmla="*/ 3424 w 1323"/>
                  <a:gd name="T3" fmla="*/ 0 h 670"/>
                  <a:gd name="T4" fmla="*/ 3424 w 1323"/>
                  <a:gd name="T5" fmla="*/ 0 h 670"/>
                  <a:gd name="T6" fmla="*/ 3383 w 1323"/>
                  <a:gd name="T7" fmla="*/ 0 h 670"/>
                  <a:gd name="T8" fmla="*/ 3347 w 1323"/>
                  <a:gd name="T9" fmla="*/ 0 h 670"/>
                  <a:gd name="T10" fmla="*/ 3347 w 1323"/>
                  <a:gd name="T11" fmla="*/ 0 h 670"/>
                  <a:gd name="T12" fmla="*/ 0 w 1323"/>
                  <a:gd name="T13" fmla="*/ 4156 h 670"/>
                  <a:gd name="T14" fmla="*/ 6771 w 1323"/>
                  <a:gd name="T15" fmla="*/ 4156 h 6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23" h="670">
                    <a:moveTo>
                      <a:pt x="1323" y="670"/>
                    </a:moveTo>
                    <a:cubicBezTo>
                      <a:pt x="1323" y="305"/>
                      <a:pt x="1032" y="9"/>
                      <a:pt x="669" y="0"/>
                    </a:cubicBezTo>
                    <a:cubicBezTo>
                      <a:pt x="669" y="0"/>
                      <a:pt x="669" y="0"/>
                      <a:pt x="669" y="0"/>
                    </a:cubicBezTo>
                    <a:cubicBezTo>
                      <a:pt x="667" y="0"/>
                      <a:pt x="664" y="0"/>
                      <a:pt x="661" y="0"/>
                    </a:cubicBezTo>
                    <a:cubicBezTo>
                      <a:pt x="659" y="0"/>
                      <a:pt x="656" y="0"/>
                      <a:pt x="654" y="0"/>
                    </a:cubicBezTo>
                    <a:cubicBezTo>
                      <a:pt x="654" y="0"/>
                      <a:pt x="654" y="0"/>
                      <a:pt x="654" y="0"/>
                    </a:cubicBezTo>
                    <a:cubicBezTo>
                      <a:pt x="291" y="9"/>
                      <a:pt x="0" y="305"/>
                      <a:pt x="0" y="670"/>
                    </a:cubicBezTo>
                    <a:lnTo>
                      <a:pt x="1323" y="670"/>
                    </a:lnTo>
                    <a:close/>
                  </a:path>
                </a:pathLst>
              </a:custGeom>
              <a:solidFill>
                <a:srgbClr val="E6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1" name="Freeform 6">
                <a:extLst>
                  <a:ext uri="{FF2B5EF4-FFF2-40B4-BE49-F238E27FC236}">
                    <a16:creationId xmlns:a16="http://schemas.microsoft.com/office/drawing/2014/main" id="{6943DE4B-5AD3-4BA1-8434-E590DF80F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650"/>
                <a:ext cx="2089" cy="1116"/>
              </a:xfrm>
              <a:custGeom>
                <a:avLst/>
                <a:gdLst>
                  <a:gd name="T0" fmla="*/ 0 w 1212"/>
                  <a:gd name="T1" fmla="*/ 3773 h 607"/>
                  <a:gd name="T2" fmla="*/ 6084 w 1212"/>
                  <a:gd name="T3" fmla="*/ 3773 h 607"/>
                  <a:gd name="T4" fmla="*/ 3078 w 1212"/>
                  <a:gd name="T5" fmla="*/ 0 h 607"/>
                  <a:gd name="T6" fmla="*/ 3078 w 1212"/>
                  <a:gd name="T7" fmla="*/ 0 h 607"/>
                  <a:gd name="T8" fmla="*/ 3042 w 1212"/>
                  <a:gd name="T9" fmla="*/ 0 h 607"/>
                  <a:gd name="T10" fmla="*/ 3009 w 1212"/>
                  <a:gd name="T11" fmla="*/ 0 h 607"/>
                  <a:gd name="T12" fmla="*/ 3009 w 1212"/>
                  <a:gd name="T13" fmla="*/ 0 h 607"/>
                  <a:gd name="T14" fmla="*/ 0 w 1212"/>
                  <a:gd name="T15" fmla="*/ 3773 h 6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2" h="607">
                    <a:moveTo>
                      <a:pt x="0" y="607"/>
                    </a:moveTo>
                    <a:cubicBezTo>
                      <a:pt x="1188" y="607"/>
                      <a:pt x="1188" y="607"/>
                      <a:pt x="1188" y="607"/>
                    </a:cubicBezTo>
                    <a:cubicBezTo>
                      <a:pt x="1212" y="290"/>
                      <a:pt x="893" y="7"/>
                      <a:pt x="601" y="0"/>
                    </a:cubicBezTo>
                    <a:cubicBezTo>
                      <a:pt x="601" y="0"/>
                      <a:pt x="601" y="0"/>
                      <a:pt x="601" y="0"/>
                    </a:cubicBezTo>
                    <a:cubicBezTo>
                      <a:pt x="599" y="0"/>
                      <a:pt x="597" y="0"/>
                      <a:pt x="594" y="0"/>
                    </a:cubicBezTo>
                    <a:cubicBezTo>
                      <a:pt x="592" y="0"/>
                      <a:pt x="590" y="0"/>
                      <a:pt x="588" y="0"/>
                    </a:cubicBezTo>
                    <a:cubicBezTo>
                      <a:pt x="588" y="0"/>
                      <a:pt x="588" y="0"/>
                      <a:pt x="588" y="0"/>
                    </a:cubicBezTo>
                    <a:cubicBezTo>
                      <a:pt x="296" y="7"/>
                      <a:pt x="5" y="255"/>
                      <a:pt x="0" y="607"/>
                    </a:cubicBezTo>
                    <a:close/>
                  </a:path>
                </a:pathLst>
              </a:custGeom>
              <a:solidFill>
                <a:srgbClr val="FFF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2" name="Freeform 7">
                <a:extLst>
                  <a:ext uri="{FF2B5EF4-FFF2-40B4-BE49-F238E27FC236}">
                    <a16:creationId xmlns:a16="http://schemas.microsoft.com/office/drawing/2014/main" id="{F957687D-5C37-481C-B322-CA8290DF6F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6" y="2536"/>
                <a:ext cx="1153" cy="1230"/>
              </a:xfrm>
              <a:custGeom>
                <a:avLst/>
                <a:gdLst>
                  <a:gd name="T0" fmla="*/ 57 w 669"/>
                  <a:gd name="T1" fmla="*/ 132 h 669"/>
                  <a:gd name="T2" fmla="*/ 434 w 669"/>
                  <a:gd name="T3" fmla="*/ 162 h 669"/>
                  <a:gd name="T4" fmla="*/ 808 w 669"/>
                  <a:gd name="T5" fmla="*/ 250 h 669"/>
                  <a:gd name="T6" fmla="*/ 1174 w 669"/>
                  <a:gd name="T7" fmla="*/ 379 h 669"/>
                  <a:gd name="T8" fmla="*/ 1520 w 669"/>
                  <a:gd name="T9" fmla="*/ 557 h 669"/>
                  <a:gd name="T10" fmla="*/ 1848 w 669"/>
                  <a:gd name="T11" fmla="*/ 787 h 669"/>
                  <a:gd name="T12" fmla="*/ 2044 w 669"/>
                  <a:gd name="T13" fmla="*/ 919 h 669"/>
                  <a:gd name="T14" fmla="*/ 2304 w 669"/>
                  <a:gd name="T15" fmla="*/ 1201 h 669"/>
                  <a:gd name="T16" fmla="*/ 2456 w 669"/>
                  <a:gd name="T17" fmla="*/ 1362 h 669"/>
                  <a:gd name="T18" fmla="*/ 2575 w 669"/>
                  <a:gd name="T19" fmla="*/ 1572 h 669"/>
                  <a:gd name="T20" fmla="*/ 2801 w 669"/>
                  <a:gd name="T21" fmla="*/ 1896 h 669"/>
                  <a:gd name="T22" fmla="*/ 2985 w 669"/>
                  <a:gd name="T23" fmla="*/ 2289 h 669"/>
                  <a:gd name="T24" fmla="*/ 3137 w 669"/>
                  <a:gd name="T25" fmla="*/ 2697 h 669"/>
                  <a:gd name="T26" fmla="*/ 3249 w 669"/>
                  <a:gd name="T27" fmla="*/ 3127 h 669"/>
                  <a:gd name="T28" fmla="*/ 3325 w 669"/>
                  <a:gd name="T29" fmla="*/ 3572 h 669"/>
                  <a:gd name="T30" fmla="*/ 3354 w 669"/>
                  <a:gd name="T31" fmla="*/ 4023 h 669"/>
                  <a:gd name="T32" fmla="*/ 3375 w 669"/>
                  <a:gd name="T33" fmla="*/ 4144 h 669"/>
                  <a:gd name="T34" fmla="*/ 57 w 669"/>
                  <a:gd name="T35" fmla="*/ 57 h 669"/>
                  <a:gd name="T36" fmla="*/ 0 w 669"/>
                  <a:gd name="T37" fmla="*/ 342 h 669"/>
                  <a:gd name="T38" fmla="*/ 36 w 669"/>
                  <a:gd name="T39" fmla="*/ 452 h 669"/>
                  <a:gd name="T40" fmla="*/ 36 w 669"/>
                  <a:gd name="T41" fmla="*/ 528 h 669"/>
                  <a:gd name="T42" fmla="*/ 383 w 669"/>
                  <a:gd name="T43" fmla="*/ 555 h 669"/>
                  <a:gd name="T44" fmla="*/ 722 w 669"/>
                  <a:gd name="T45" fmla="*/ 636 h 669"/>
                  <a:gd name="T46" fmla="*/ 1048 w 669"/>
                  <a:gd name="T47" fmla="*/ 750 h 669"/>
                  <a:gd name="T48" fmla="*/ 1367 w 669"/>
                  <a:gd name="T49" fmla="*/ 919 h 669"/>
                  <a:gd name="T50" fmla="*/ 1663 w 669"/>
                  <a:gd name="T51" fmla="*/ 1125 h 669"/>
                  <a:gd name="T52" fmla="*/ 1946 w 669"/>
                  <a:gd name="T53" fmla="*/ 1366 h 669"/>
                  <a:gd name="T54" fmla="*/ 2089 w 669"/>
                  <a:gd name="T55" fmla="*/ 1511 h 669"/>
                  <a:gd name="T56" fmla="*/ 2320 w 669"/>
                  <a:gd name="T57" fmla="*/ 1802 h 669"/>
                  <a:gd name="T58" fmla="*/ 2525 w 669"/>
                  <a:gd name="T59" fmla="*/ 2133 h 669"/>
                  <a:gd name="T60" fmla="*/ 2689 w 669"/>
                  <a:gd name="T61" fmla="*/ 2484 h 669"/>
                  <a:gd name="T62" fmla="*/ 2825 w 669"/>
                  <a:gd name="T63" fmla="*/ 2853 h 669"/>
                  <a:gd name="T64" fmla="*/ 2928 w 669"/>
                  <a:gd name="T65" fmla="*/ 3245 h 669"/>
                  <a:gd name="T66" fmla="*/ 2992 w 669"/>
                  <a:gd name="T67" fmla="*/ 3648 h 669"/>
                  <a:gd name="T68" fmla="*/ 3021 w 669"/>
                  <a:gd name="T69" fmla="*/ 4060 h 669"/>
                  <a:gd name="T70" fmla="*/ 3099 w 669"/>
                  <a:gd name="T71" fmla="*/ 4096 h 669"/>
                  <a:gd name="T72" fmla="*/ 3211 w 669"/>
                  <a:gd name="T73" fmla="*/ 4157 h 669"/>
                  <a:gd name="T74" fmla="*/ 3185 w 669"/>
                  <a:gd name="T75" fmla="*/ 3741 h 669"/>
                  <a:gd name="T76" fmla="*/ 3133 w 669"/>
                  <a:gd name="T77" fmla="*/ 3326 h 669"/>
                  <a:gd name="T78" fmla="*/ 3035 w 669"/>
                  <a:gd name="T79" fmla="*/ 2921 h 669"/>
                  <a:gd name="T80" fmla="*/ 2902 w 669"/>
                  <a:gd name="T81" fmla="*/ 2535 h 669"/>
                  <a:gd name="T82" fmla="*/ 2739 w 669"/>
                  <a:gd name="T83" fmla="*/ 2173 h 669"/>
                  <a:gd name="T84" fmla="*/ 2540 w 669"/>
                  <a:gd name="T85" fmla="*/ 1829 h 669"/>
                  <a:gd name="T86" fmla="*/ 2308 w 669"/>
                  <a:gd name="T87" fmla="*/ 1528 h 669"/>
                  <a:gd name="T88" fmla="*/ 2192 w 669"/>
                  <a:gd name="T89" fmla="*/ 1362 h 669"/>
                  <a:gd name="T90" fmla="*/ 1916 w 669"/>
                  <a:gd name="T91" fmla="*/ 1105 h 669"/>
                  <a:gd name="T92" fmla="*/ 1627 w 669"/>
                  <a:gd name="T93" fmla="*/ 859 h 669"/>
                  <a:gd name="T94" fmla="*/ 1322 w 669"/>
                  <a:gd name="T95" fmla="*/ 660 h 669"/>
                  <a:gd name="T96" fmla="*/ 989 w 669"/>
                  <a:gd name="T97" fmla="*/ 504 h 669"/>
                  <a:gd name="T98" fmla="*/ 650 w 669"/>
                  <a:gd name="T99" fmla="*/ 392 h 669"/>
                  <a:gd name="T100" fmla="*/ 303 w 669"/>
                  <a:gd name="T101" fmla="*/ 325 h 6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9" h="669">
                    <a:moveTo>
                      <a:pt x="4" y="6"/>
                    </a:moveTo>
                    <a:cubicBezTo>
                      <a:pt x="3" y="5"/>
                      <a:pt x="1" y="5"/>
                      <a:pt x="0" y="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0"/>
                      <a:pt x="7" y="21"/>
                      <a:pt x="11" y="21"/>
                    </a:cubicBezTo>
                    <a:cubicBezTo>
                      <a:pt x="19" y="21"/>
                      <a:pt x="25" y="18"/>
                      <a:pt x="29" y="12"/>
                    </a:cubicBezTo>
                    <a:cubicBezTo>
                      <a:pt x="33" y="18"/>
                      <a:pt x="40" y="23"/>
                      <a:pt x="48" y="23"/>
                    </a:cubicBezTo>
                    <a:cubicBezTo>
                      <a:pt x="55" y="23"/>
                      <a:pt x="61" y="19"/>
                      <a:pt x="66" y="14"/>
                    </a:cubicBezTo>
                    <a:cubicBezTo>
                      <a:pt x="69" y="21"/>
                      <a:pt x="77" y="26"/>
                      <a:pt x="85" y="26"/>
                    </a:cubicBezTo>
                    <a:cubicBezTo>
                      <a:pt x="92" y="26"/>
                      <a:pt x="98" y="24"/>
                      <a:pt x="102" y="19"/>
                    </a:cubicBezTo>
                    <a:cubicBezTo>
                      <a:pt x="105" y="27"/>
                      <a:pt x="113" y="32"/>
                      <a:pt x="122" y="32"/>
                    </a:cubicBezTo>
                    <a:cubicBezTo>
                      <a:pt x="128" y="32"/>
                      <a:pt x="133" y="30"/>
                      <a:pt x="137" y="26"/>
                    </a:cubicBezTo>
                    <a:cubicBezTo>
                      <a:pt x="141" y="34"/>
                      <a:pt x="149" y="40"/>
                      <a:pt x="158" y="40"/>
                    </a:cubicBezTo>
                    <a:cubicBezTo>
                      <a:pt x="164" y="40"/>
                      <a:pt x="169" y="38"/>
                      <a:pt x="173" y="35"/>
                    </a:cubicBezTo>
                    <a:cubicBezTo>
                      <a:pt x="176" y="43"/>
                      <a:pt x="184" y="49"/>
                      <a:pt x="194" y="49"/>
                    </a:cubicBezTo>
                    <a:cubicBezTo>
                      <a:pt x="199" y="49"/>
                      <a:pt x="204" y="48"/>
                      <a:pt x="208" y="45"/>
                    </a:cubicBezTo>
                    <a:cubicBezTo>
                      <a:pt x="210" y="54"/>
                      <a:pt x="219" y="61"/>
                      <a:pt x="229" y="61"/>
                    </a:cubicBezTo>
                    <a:cubicBezTo>
                      <a:pt x="234" y="61"/>
                      <a:pt x="238" y="59"/>
                      <a:pt x="242" y="57"/>
                    </a:cubicBezTo>
                    <a:cubicBezTo>
                      <a:pt x="244" y="67"/>
                      <a:pt x="253" y="74"/>
                      <a:pt x="264" y="74"/>
                    </a:cubicBezTo>
                    <a:cubicBezTo>
                      <a:pt x="268" y="74"/>
                      <a:pt x="272" y="73"/>
                      <a:pt x="275" y="71"/>
                    </a:cubicBezTo>
                    <a:cubicBezTo>
                      <a:pt x="277" y="82"/>
                      <a:pt x="286" y="90"/>
                      <a:pt x="297" y="90"/>
                    </a:cubicBezTo>
                    <a:cubicBezTo>
                      <a:pt x="301" y="90"/>
                      <a:pt x="304" y="89"/>
                      <a:pt x="307" y="88"/>
                    </a:cubicBezTo>
                    <a:cubicBezTo>
                      <a:pt x="309" y="99"/>
                      <a:pt x="318" y="108"/>
                      <a:pt x="330" y="108"/>
                    </a:cubicBezTo>
                    <a:cubicBezTo>
                      <a:pt x="333" y="108"/>
                      <a:pt x="336" y="107"/>
                      <a:pt x="339" y="106"/>
                    </a:cubicBezTo>
                    <a:cubicBezTo>
                      <a:pt x="339" y="118"/>
                      <a:pt x="349" y="127"/>
                      <a:pt x="361" y="127"/>
                    </a:cubicBezTo>
                    <a:cubicBezTo>
                      <a:pt x="364" y="127"/>
                      <a:pt x="366" y="126"/>
                      <a:pt x="368" y="126"/>
                    </a:cubicBezTo>
                    <a:cubicBezTo>
                      <a:pt x="368" y="126"/>
                      <a:pt x="368" y="127"/>
                      <a:pt x="368" y="127"/>
                    </a:cubicBezTo>
                    <a:cubicBezTo>
                      <a:pt x="368" y="140"/>
                      <a:pt x="378" y="150"/>
                      <a:pt x="391" y="150"/>
                    </a:cubicBezTo>
                    <a:cubicBezTo>
                      <a:pt x="394" y="150"/>
                      <a:pt x="397" y="149"/>
                      <a:pt x="399" y="148"/>
                    </a:cubicBezTo>
                    <a:cubicBezTo>
                      <a:pt x="399" y="160"/>
                      <a:pt x="409" y="170"/>
                      <a:pt x="422" y="170"/>
                    </a:cubicBezTo>
                    <a:cubicBezTo>
                      <a:pt x="424" y="170"/>
                      <a:pt x="425" y="170"/>
                      <a:pt x="427" y="169"/>
                    </a:cubicBezTo>
                    <a:cubicBezTo>
                      <a:pt x="427" y="170"/>
                      <a:pt x="427" y="170"/>
                      <a:pt x="427" y="171"/>
                    </a:cubicBezTo>
                    <a:cubicBezTo>
                      <a:pt x="427" y="183"/>
                      <a:pt x="437" y="193"/>
                      <a:pt x="450" y="193"/>
                    </a:cubicBezTo>
                    <a:cubicBezTo>
                      <a:pt x="451" y="193"/>
                      <a:pt x="453" y="193"/>
                      <a:pt x="454" y="193"/>
                    </a:cubicBezTo>
                    <a:cubicBezTo>
                      <a:pt x="454" y="194"/>
                      <a:pt x="454" y="196"/>
                      <a:pt x="454" y="197"/>
                    </a:cubicBezTo>
                    <a:cubicBezTo>
                      <a:pt x="454" y="210"/>
                      <a:pt x="464" y="220"/>
                      <a:pt x="476" y="220"/>
                    </a:cubicBezTo>
                    <a:cubicBezTo>
                      <a:pt x="477" y="220"/>
                      <a:pt x="479" y="220"/>
                      <a:pt x="480" y="219"/>
                    </a:cubicBezTo>
                    <a:cubicBezTo>
                      <a:pt x="480" y="221"/>
                      <a:pt x="479" y="222"/>
                      <a:pt x="479" y="224"/>
                    </a:cubicBezTo>
                    <a:cubicBezTo>
                      <a:pt x="479" y="236"/>
                      <a:pt x="490" y="246"/>
                      <a:pt x="502" y="246"/>
                    </a:cubicBezTo>
                    <a:cubicBezTo>
                      <a:pt x="503" y="246"/>
                      <a:pt x="503" y="246"/>
                      <a:pt x="504" y="246"/>
                    </a:cubicBezTo>
                    <a:cubicBezTo>
                      <a:pt x="503" y="248"/>
                      <a:pt x="503" y="251"/>
                      <a:pt x="503" y="253"/>
                    </a:cubicBezTo>
                    <a:cubicBezTo>
                      <a:pt x="503" y="265"/>
                      <a:pt x="513" y="275"/>
                      <a:pt x="525" y="275"/>
                    </a:cubicBezTo>
                    <a:cubicBezTo>
                      <a:pt x="526" y="275"/>
                      <a:pt x="526" y="275"/>
                      <a:pt x="526" y="275"/>
                    </a:cubicBezTo>
                    <a:cubicBezTo>
                      <a:pt x="525" y="278"/>
                      <a:pt x="525" y="280"/>
                      <a:pt x="525" y="282"/>
                    </a:cubicBezTo>
                    <a:cubicBezTo>
                      <a:pt x="525" y="295"/>
                      <a:pt x="535" y="305"/>
                      <a:pt x="547" y="305"/>
                    </a:cubicBezTo>
                    <a:cubicBezTo>
                      <a:pt x="546" y="308"/>
                      <a:pt x="545" y="311"/>
                      <a:pt x="545" y="314"/>
                    </a:cubicBezTo>
                    <a:cubicBezTo>
                      <a:pt x="545" y="325"/>
                      <a:pt x="554" y="335"/>
                      <a:pt x="566" y="336"/>
                    </a:cubicBezTo>
                    <a:cubicBezTo>
                      <a:pt x="564" y="339"/>
                      <a:pt x="564" y="342"/>
                      <a:pt x="564" y="346"/>
                    </a:cubicBezTo>
                    <a:cubicBezTo>
                      <a:pt x="564" y="357"/>
                      <a:pt x="572" y="367"/>
                      <a:pt x="583" y="368"/>
                    </a:cubicBezTo>
                    <a:cubicBezTo>
                      <a:pt x="582" y="371"/>
                      <a:pt x="581" y="375"/>
                      <a:pt x="581" y="378"/>
                    </a:cubicBezTo>
                    <a:cubicBezTo>
                      <a:pt x="581" y="389"/>
                      <a:pt x="589" y="398"/>
                      <a:pt x="599" y="400"/>
                    </a:cubicBezTo>
                    <a:cubicBezTo>
                      <a:pt x="597" y="404"/>
                      <a:pt x="596" y="408"/>
                      <a:pt x="596" y="412"/>
                    </a:cubicBezTo>
                    <a:cubicBezTo>
                      <a:pt x="596" y="422"/>
                      <a:pt x="603" y="431"/>
                      <a:pt x="613" y="434"/>
                    </a:cubicBezTo>
                    <a:cubicBezTo>
                      <a:pt x="611" y="437"/>
                      <a:pt x="609" y="442"/>
                      <a:pt x="609" y="447"/>
                    </a:cubicBezTo>
                    <a:cubicBezTo>
                      <a:pt x="609" y="457"/>
                      <a:pt x="616" y="465"/>
                      <a:pt x="625" y="468"/>
                    </a:cubicBezTo>
                    <a:cubicBezTo>
                      <a:pt x="622" y="472"/>
                      <a:pt x="620" y="477"/>
                      <a:pt x="620" y="482"/>
                    </a:cubicBezTo>
                    <a:cubicBezTo>
                      <a:pt x="620" y="492"/>
                      <a:pt x="626" y="500"/>
                      <a:pt x="635" y="503"/>
                    </a:cubicBezTo>
                    <a:cubicBezTo>
                      <a:pt x="632" y="507"/>
                      <a:pt x="630" y="512"/>
                      <a:pt x="630" y="518"/>
                    </a:cubicBezTo>
                    <a:cubicBezTo>
                      <a:pt x="630" y="527"/>
                      <a:pt x="635" y="535"/>
                      <a:pt x="643" y="538"/>
                    </a:cubicBezTo>
                    <a:cubicBezTo>
                      <a:pt x="639" y="543"/>
                      <a:pt x="636" y="548"/>
                      <a:pt x="636" y="555"/>
                    </a:cubicBezTo>
                    <a:cubicBezTo>
                      <a:pt x="636" y="563"/>
                      <a:pt x="641" y="571"/>
                      <a:pt x="649" y="575"/>
                    </a:cubicBezTo>
                    <a:cubicBezTo>
                      <a:pt x="644" y="579"/>
                      <a:pt x="641" y="585"/>
                      <a:pt x="641" y="591"/>
                    </a:cubicBezTo>
                    <a:cubicBezTo>
                      <a:pt x="641" y="600"/>
                      <a:pt x="646" y="607"/>
                      <a:pt x="653" y="611"/>
                    </a:cubicBezTo>
                    <a:cubicBezTo>
                      <a:pt x="648" y="615"/>
                      <a:pt x="645" y="622"/>
                      <a:pt x="645" y="629"/>
                    </a:cubicBezTo>
                    <a:cubicBezTo>
                      <a:pt x="645" y="637"/>
                      <a:pt x="649" y="643"/>
                      <a:pt x="655" y="647"/>
                    </a:cubicBezTo>
                    <a:cubicBezTo>
                      <a:pt x="650" y="652"/>
                      <a:pt x="647" y="658"/>
                      <a:pt x="647" y="665"/>
                    </a:cubicBezTo>
                    <a:cubicBezTo>
                      <a:pt x="647" y="669"/>
                      <a:pt x="647" y="669"/>
                      <a:pt x="647" y="669"/>
                    </a:cubicBezTo>
                    <a:cubicBezTo>
                      <a:pt x="659" y="669"/>
                      <a:pt x="659" y="669"/>
                      <a:pt x="659" y="669"/>
                    </a:cubicBezTo>
                    <a:cubicBezTo>
                      <a:pt x="659" y="667"/>
                      <a:pt x="659" y="666"/>
                      <a:pt x="659" y="667"/>
                    </a:cubicBezTo>
                    <a:cubicBezTo>
                      <a:pt x="659" y="665"/>
                      <a:pt x="659" y="665"/>
                      <a:pt x="659" y="665"/>
                    </a:cubicBezTo>
                    <a:cubicBezTo>
                      <a:pt x="659" y="659"/>
                      <a:pt x="663" y="654"/>
                      <a:pt x="669" y="654"/>
                    </a:cubicBezTo>
                    <a:cubicBezTo>
                      <a:pt x="662" y="299"/>
                      <a:pt x="377" y="11"/>
                      <a:pt x="22" y="0"/>
                    </a:cubicBezTo>
                    <a:cubicBezTo>
                      <a:pt x="21" y="5"/>
                      <a:pt x="17" y="9"/>
                      <a:pt x="11" y="9"/>
                    </a:cubicBezTo>
                    <a:cubicBezTo>
                      <a:pt x="9" y="9"/>
                      <a:pt x="6" y="8"/>
                      <a:pt x="4" y="6"/>
                    </a:cubicBezTo>
                    <a:close/>
                    <a:moveTo>
                      <a:pt x="7" y="41"/>
                    </a:moveTo>
                    <a:cubicBezTo>
                      <a:pt x="5" y="41"/>
                      <a:pt x="2" y="42"/>
                      <a:pt x="0" y="4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2" y="55"/>
                      <a:pt x="3" y="55"/>
                    </a:cubicBezTo>
                    <a:cubicBezTo>
                      <a:pt x="4" y="54"/>
                      <a:pt x="6" y="53"/>
                      <a:pt x="7" y="53"/>
                    </a:cubicBezTo>
                    <a:cubicBezTo>
                      <a:pt x="13" y="53"/>
                      <a:pt x="17" y="58"/>
                      <a:pt x="17" y="63"/>
                    </a:cubicBezTo>
                    <a:cubicBezTo>
                      <a:pt x="17" y="68"/>
                      <a:pt x="13" y="73"/>
                      <a:pt x="7" y="73"/>
                    </a:cubicBezTo>
                    <a:cubicBezTo>
                      <a:pt x="6" y="73"/>
                      <a:pt x="4" y="72"/>
                      <a:pt x="3" y="72"/>
                    </a:cubicBezTo>
                    <a:cubicBezTo>
                      <a:pt x="2" y="71"/>
                      <a:pt x="1" y="71"/>
                      <a:pt x="0" y="71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2" y="84"/>
                      <a:pt x="5" y="85"/>
                      <a:pt x="7" y="85"/>
                    </a:cubicBezTo>
                    <a:cubicBezTo>
                      <a:pt x="14" y="85"/>
                      <a:pt x="20" y="82"/>
                      <a:pt x="24" y="78"/>
                    </a:cubicBezTo>
                    <a:cubicBezTo>
                      <a:pt x="28" y="83"/>
                      <a:pt x="34" y="86"/>
                      <a:pt x="41" y="86"/>
                    </a:cubicBezTo>
                    <a:cubicBezTo>
                      <a:pt x="47" y="86"/>
                      <a:pt x="52" y="83"/>
                      <a:pt x="56" y="79"/>
                    </a:cubicBezTo>
                    <a:cubicBezTo>
                      <a:pt x="60" y="85"/>
                      <a:pt x="67" y="89"/>
                      <a:pt x="75" y="89"/>
                    </a:cubicBezTo>
                    <a:cubicBezTo>
                      <a:pt x="80" y="89"/>
                      <a:pt x="85" y="87"/>
                      <a:pt x="89" y="84"/>
                    </a:cubicBezTo>
                    <a:cubicBezTo>
                      <a:pt x="93" y="90"/>
                      <a:pt x="100" y="94"/>
                      <a:pt x="108" y="94"/>
                    </a:cubicBezTo>
                    <a:cubicBezTo>
                      <a:pt x="113" y="94"/>
                      <a:pt x="118" y="93"/>
                      <a:pt x="121" y="90"/>
                    </a:cubicBezTo>
                    <a:cubicBezTo>
                      <a:pt x="125" y="97"/>
                      <a:pt x="132" y="102"/>
                      <a:pt x="141" y="102"/>
                    </a:cubicBezTo>
                    <a:cubicBezTo>
                      <a:pt x="145" y="102"/>
                      <a:pt x="150" y="100"/>
                      <a:pt x="153" y="98"/>
                    </a:cubicBezTo>
                    <a:cubicBezTo>
                      <a:pt x="157" y="105"/>
                      <a:pt x="164" y="110"/>
                      <a:pt x="173" y="110"/>
                    </a:cubicBezTo>
                    <a:cubicBezTo>
                      <a:pt x="177" y="110"/>
                      <a:pt x="182" y="109"/>
                      <a:pt x="185" y="107"/>
                    </a:cubicBezTo>
                    <a:cubicBezTo>
                      <a:pt x="188" y="115"/>
                      <a:pt x="196" y="121"/>
                      <a:pt x="205" y="121"/>
                    </a:cubicBezTo>
                    <a:cubicBezTo>
                      <a:pt x="209" y="121"/>
                      <a:pt x="213" y="120"/>
                      <a:pt x="216" y="118"/>
                    </a:cubicBezTo>
                    <a:cubicBezTo>
                      <a:pt x="219" y="127"/>
                      <a:pt x="227" y="133"/>
                      <a:pt x="236" y="133"/>
                    </a:cubicBezTo>
                    <a:cubicBezTo>
                      <a:pt x="240" y="133"/>
                      <a:pt x="243" y="132"/>
                      <a:pt x="246" y="131"/>
                    </a:cubicBezTo>
                    <a:cubicBezTo>
                      <a:pt x="248" y="140"/>
                      <a:pt x="257" y="148"/>
                      <a:pt x="267" y="148"/>
                    </a:cubicBezTo>
                    <a:cubicBezTo>
                      <a:pt x="270" y="148"/>
                      <a:pt x="273" y="147"/>
                      <a:pt x="275" y="146"/>
                    </a:cubicBezTo>
                    <a:cubicBezTo>
                      <a:pt x="277" y="156"/>
                      <a:pt x="286" y="164"/>
                      <a:pt x="297" y="164"/>
                    </a:cubicBezTo>
                    <a:cubicBezTo>
                      <a:pt x="299" y="164"/>
                      <a:pt x="301" y="163"/>
                      <a:pt x="304" y="162"/>
                    </a:cubicBezTo>
                    <a:cubicBezTo>
                      <a:pt x="305" y="173"/>
                      <a:pt x="314" y="181"/>
                      <a:pt x="325" y="181"/>
                    </a:cubicBezTo>
                    <a:cubicBezTo>
                      <a:pt x="327" y="181"/>
                      <a:pt x="329" y="181"/>
                      <a:pt x="330" y="180"/>
                    </a:cubicBezTo>
                    <a:cubicBezTo>
                      <a:pt x="331" y="192"/>
                      <a:pt x="340" y="202"/>
                      <a:pt x="352" y="202"/>
                    </a:cubicBezTo>
                    <a:cubicBezTo>
                      <a:pt x="354" y="202"/>
                      <a:pt x="357" y="201"/>
                      <a:pt x="359" y="201"/>
                    </a:cubicBezTo>
                    <a:cubicBezTo>
                      <a:pt x="360" y="212"/>
                      <a:pt x="369" y="220"/>
                      <a:pt x="380" y="220"/>
                    </a:cubicBezTo>
                    <a:cubicBezTo>
                      <a:pt x="382" y="220"/>
                      <a:pt x="383" y="220"/>
                      <a:pt x="384" y="220"/>
                    </a:cubicBezTo>
                    <a:cubicBezTo>
                      <a:pt x="384" y="232"/>
                      <a:pt x="394" y="241"/>
                      <a:pt x="406" y="241"/>
                    </a:cubicBezTo>
                    <a:cubicBezTo>
                      <a:pt x="407" y="241"/>
                      <a:pt x="407" y="241"/>
                      <a:pt x="408" y="241"/>
                    </a:cubicBezTo>
                    <a:cubicBezTo>
                      <a:pt x="408" y="242"/>
                      <a:pt x="408" y="243"/>
                      <a:pt x="408" y="243"/>
                    </a:cubicBezTo>
                    <a:cubicBezTo>
                      <a:pt x="408" y="255"/>
                      <a:pt x="418" y="265"/>
                      <a:pt x="430" y="265"/>
                    </a:cubicBezTo>
                    <a:cubicBezTo>
                      <a:pt x="430" y="265"/>
                      <a:pt x="431" y="265"/>
                      <a:pt x="432" y="265"/>
                    </a:cubicBezTo>
                    <a:cubicBezTo>
                      <a:pt x="431" y="266"/>
                      <a:pt x="431" y="267"/>
                      <a:pt x="431" y="268"/>
                    </a:cubicBezTo>
                    <a:cubicBezTo>
                      <a:pt x="431" y="280"/>
                      <a:pt x="441" y="290"/>
                      <a:pt x="453" y="290"/>
                    </a:cubicBezTo>
                    <a:cubicBezTo>
                      <a:pt x="453" y="291"/>
                      <a:pt x="453" y="293"/>
                      <a:pt x="453" y="294"/>
                    </a:cubicBezTo>
                    <a:cubicBezTo>
                      <a:pt x="453" y="306"/>
                      <a:pt x="462" y="315"/>
                      <a:pt x="473" y="316"/>
                    </a:cubicBezTo>
                    <a:cubicBezTo>
                      <a:pt x="473" y="317"/>
                      <a:pt x="473" y="319"/>
                      <a:pt x="473" y="321"/>
                    </a:cubicBezTo>
                    <a:cubicBezTo>
                      <a:pt x="473" y="332"/>
                      <a:pt x="482" y="342"/>
                      <a:pt x="493" y="343"/>
                    </a:cubicBezTo>
                    <a:cubicBezTo>
                      <a:pt x="492" y="345"/>
                      <a:pt x="491" y="347"/>
                      <a:pt x="491" y="350"/>
                    </a:cubicBezTo>
                    <a:cubicBezTo>
                      <a:pt x="491" y="360"/>
                      <a:pt x="499" y="369"/>
                      <a:pt x="509" y="371"/>
                    </a:cubicBezTo>
                    <a:cubicBezTo>
                      <a:pt x="508" y="373"/>
                      <a:pt x="508" y="376"/>
                      <a:pt x="508" y="379"/>
                    </a:cubicBezTo>
                    <a:cubicBezTo>
                      <a:pt x="508" y="389"/>
                      <a:pt x="515" y="398"/>
                      <a:pt x="525" y="400"/>
                    </a:cubicBezTo>
                    <a:cubicBezTo>
                      <a:pt x="524" y="402"/>
                      <a:pt x="524" y="405"/>
                      <a:pt x="524" y="408"/>
                    </a:cubicBezTo>
                    <a:cubicBezTo>
                      <a:pt x="524" y="418"/>
                      <a:pt x="530" y="426"/>
                      <a:pt x="539" y="429"/>
                    </a:cubicBezTo>
                    <a:cubicBezTo>
                      <a:pt x="538" y="432"/>
                      <a:pt x="537" y="435"/>
                      <a:pt x="537" y="438"/>
                    </a:cubicBezTo>
                    <a:cubicBezTo>
                      <a:pt x="537" y="448"/>
                      <a:pt x="543" y="456"/>
                      <a:pt x="552" y="459"/>
                    </a:cubicBezTo>
                    <a:cubicBezTo>
                      <a:pt x="550" y="462"/>
                      <a:pt x="549" y="466"/>
                      <a:pt x="549" y="470"/>
                    </a:cubicBezTo>
                    <a:cubicBezTo>
                      <a:pt x="549" y="479"/>
                      <a:pt x="555" y="487"/>
                      <a:pt x="563" y="490"/>
                    </a:cubicBezTo>
                    <a:cubicBezTo>
                      <a:pt x="560" y="494"/>
                      <a:pt x="559" y="498"/>
                      <a:pt x="559" y="502"/>
                    </a:cubicBezTo>
                    <a:cubicBezTo>
                      <a:pt x="559" y="511"/>
                      <a:pt x="564" y="519"/>
                      <a:pt x="572" y="522"/>
                    </a:cubicBezTo>
                    <a:cubicBezTo>
                      <a:pt x="569" y="526"/>
                      <a:pt x="568" y="530"/>
                      <a:pt x="568" y="535"/>
                    </a:cubicBezTo>
                    <a:cubicBezTo>
                      <a:pt x="568" y="543"/>
                      <a:pt x="572" y="550"/>
                      <a:pt x="579" y="554"/>
                    </a:cubicBezTo>
                    <a:cubicBezTo>
                      <a:pt x="576" y="558"/>
                      <a:pt x="574" y="563"/>
                      <a:pt x="574" y="568"/>
                    </a:cubicBezTo>
                    <a:cubicBezTo>
                      <a:pt x="574" y="576"/>
                      <a:pt x="578" y="583"/>
                      <a:pt x="584" y="587"/>
                    </a:cubicBezTo>
                    <a:cubicBezTo>
                      <a:pt x="581" y="591"/>
                      <a:pt x="579" y="596"/>
                      <a:pt x="579" y="602"/>
                    </a:cubicBezTo>
                    <a:cubicBezTo>
                      <a:pt x="579" y="609"/>
                      <a:pt x="583" y="616"/>
                      <a:pt x="589" y="620"/>
                    </a:cubicBezTo>
                    <a:cubicBezTo>
                      <a:pt x="584" y="624"/>
                      <a:pt x="582" y="630"/>
                      <a:pt x="582" y="636"/>
                    </a:cubicBezTo>
                    <a:cubicBezTo>
                      <a:pt x="582" y="643"/>
                      <a:pt x="585" y="649"/>
                      <a:pt x="590" y="653"/>
                    </a:cubicBezTo>
                    <a:cubicBezTo>
                      <a:pt x="586" y="657"/>
                      <a:pt x="583" y="662"/>
                      <a:pt x="583" y="669"/>
                    </a:cubicBezTo>
                    <a:cubicBezTo>
                      <a:pt x="595" y="669"/>
                      <a:pt x="595" y="669"/>
                      <a:pt x="595" y="669"/>
                    </a:cubicBezTo>
                    <a:cubicBezTo>
                      <a:pt x="595" y="669"/>
                      <a:pt x="595" y="669"/>
                      <a:pt x="595" y="669"/>
                    </a:cubicBezTo>
                    <a:cubicBezTo>
                      <a:pt x="595" y="663"/>
                      <a:pt x="600" y="659"/>
                      <a:pt x="605" y="659"/>
                    </a:cubicBezTo>
                    <a:cubicBezTo>
                      <a:pt x="611" y="659"/>
                      <a:pt x="615" y="663"/>
                      <a:pt x="615" y="669"/>
                    </a:cubicBezTo>
                    <a:cubicBezTo>
                      <a:pt x="615" y="669"/>
                      <a:pt x="615" y="669"/>
                      <a:pt x="615" y="669"/>
                    </a:cubicBezTo>
                    <a:cubicBezTo>
                      <a:pt x="627" y="669"/>
                      <a:pt x="627" y="669"/>
                      <a:pt x="627" y="669"/>
                    </a:cubicBezTo>
                    <a:cubicBezTo>
                      <a:pt x="627" y="669"/>
                      <a:pt x="627" y="669"/>
                      <a:pt x="627" y="669"/>
                    </a:cubicBezTo>
                    <a:cubicBezTo>
                      <a:pt x="627" y="662"/>
                      <a:pt x="624" y="656"/>
                      <a:pt x="619" y="652"/>
                    </a:cubicBezTo>
                    <a:cubicBezTo>
                      <a:pt x="623" y="648"/>
                      <a:pt x="625" y="642"/>
                      <a:pt x="625" y="636"/>
                    </a:cubicBezTo>
                    <a:cubicBezTo>
                      <a:pt x="625" y="628"/>
                      <a:pt x="621" y="621"/>
                      <a:pt x="615" y="618"/>
                    </a:cubicBezTo>
                    <a:cubicBezTo>
                      <a:pt x="620" y="614"/>
                      <a:pt x="622" y="608"/>
                      <a:pt x="622" y="602"/>
                    </a:cubicBezTo>
                    <a:cubicBezTo>
                      <a:pt x="622" y="594"/>
                      <a:pt x="618" y="587"/>
                      <a:pt x="612" y="583"/>
                    </a:cubicBezTo>
                    <a:cubicBezTo>
                      <a:pt x="615" y="579"/>
                      <a:pt x="617" y="574"/>
                      <a:pt x="617" y="568"/>
                    </a:cubicBezTo>
                    <a:cubicBezTo>
                      <a:pt x="617" y="560"/>
                      <a:pt x="613" y="553"/>
                      <a:pt x="606" y="549"/>
                    </a:cubicBezTo>
                    <a:cubicBezTo>
                      <a:pt x="609" y="545"/>
                      <a:pt x="612" y="540"/>
                      <a:pt x="612" y="535"/>
                    </a:cubicBezTo>
                    <a:cubicBezTo>
                      <a:pt x="612" y="526"/>
                      <a:pt x="606" y="518"/>
                      <a:pt x="599" y="515"/>
                    </a:cubicBezTo>
                    <a:cubicBezTo>
                      <a:pt x="601" y="512"/>
                      <a:pt x="603" y="507"/>
                      <a:pt x="603" y="502"/>
                    </a:cubicBezTo>
                    <a:cubicBezTo>
                      <a:pt x="603" y="493"/>
                      <a:pt x="597" y="486"/>
                      <a:pt x="589" y="482"/>
                    </a:cubicBezTo>
                    <a:cubicBezTo>
                      <a:pt x="592" y="479"/>
                      <a:pt x="593" y="475"/>
                      <a:pt x="593" y="470"/>
                    </a:cubicBezTo>
                    <a:cubicBezTo>
                      <a:pt x="593" y="460"/>
                      <a:pt x="587" y="452"/>
                      <a:pt x="578" y="449"/>
                    </a:cubicBezTo>
                    <a:cubicBezTo>
                      <a:pt x="580" y="446"/>
                      <a:pt x="581" y="442"/>
                      <a:pt x="581" y="438"/>
                    </a:cubicBezTo>
                    <a:cubicBezTo>
                      <a:pt x="581" y="429"/>
                      <a:pt x="574" y="420"/>
                      <a:pt x="565" y="418"/>
                    </a:cubicBezTo>
                    <a:cubicBezTo>
                      <a:pt x="567" y="415"/>
                      <a:pt x="567" y="412"/>
                      <a:pt x="567" y="408"/>
                    </a:cubicBezTo>
                    <a:cubicBezTo>
                      <a:pt x="567" y="398"/>
                      <a:pt x="560" y="389"/>
                      <a:pt x="550" y="387"/>
                    </a:cubicBezTo>
                    <a:cubicBezTo>
                      <a:pt x="551" y="384"/>
                      <a:pt x="551" y="381"/>
                      <a:pt x="551" y="379"/>
                    </a:cubicBezTo>
                    <a:cubicBezTo>
                      <a:pt x="551" y="368"/>
                      <a:pt x="544" y="359"/>
                      <a:pt x="534" y="357"/>
                    </a:cubicBezTo>
                    <a:cubicBezTo>
                      <a:pt x="535" y="355"/>
                      <a:pt x="535" y="352"/>
                      <a:pt x="535" y="350"/>
                    </a:cubicBezTo>
                    <a:cubicBezTo>
                      <a:pt x="535" y="338"/>
                      <a:pt x="526" y="329"/>
                      <a:pt x="515" y="328"/>
                    </a:cubicBezTo>
                    <a:cubicBezTo>
                      <a:pt x="516" y="326"/>
                      <a:pt x="516" y="323"/>
                      <a:pt x="516" y="321"/>
                    </a:cubicBezTo>
                    <a:cubicBezTo>
                      <a:pt x="516" y="309"/>
                      <a:pt x="507" y="300"/>
                      <a:pt x="496" y="299"/>
                    </a:cubicBezTo>
                    <a:cubicBezTo>
                      <a:pt x="496" y="297"/>
                      <a:pt x="496" y="296"/>
                      <a:pt x="496" y="294"/>
                    </a:cubicBezTo>
                    <a:cubicBezTo>
                      <a:pt x="496" y="282"/>
                      <a:pt x="487" y="272"/>
                      <a:pt x="475" y="272"/>
                    </a:cubicBezTo>
                    <a:cubicBezTo>
                      <a:pt x="475" y="271"/>
                      <a:pt x="475" y="269"/>
                      <a:pt x="475" y="268"/>
                    </a:cubicBezTo>
                    <a:cubicBezTo>
                      <a:pt x="475" y="256"/>
                      <a:pt x="465" y="246"/>
                      <a:pt x="453" y="246"/>
                    </a:cubicBezTo>
                    <a:cubicBezTo>
                      <a:pt x="453" y="246"/>
                      <a:pt x="452" y="246"/>
                      <a:pt x="451" y="246"/>
                    </a:cubicBezTo>
                    <a:cubicBezTo>
                      <a:pt x="452" y="245"/>
                      <a:pt x="452" y="244"/>
                      <a:pt x="452" y="243"/>
                    </a:cubicBezTo>
                    <a:cubicBezTo>
                      <a:pt x="452" y="231"/>
                      <a:pt x="442" y="222"/>
                      <a:pt x="430" y="222"/>
                    </a:cubicBezTo>
                    <a:cubicBezTo>
                      <a:pt x="429" y="222"/>
                      <a:pt x="428" y="222"/>
                      <a:pt x="427" y="222"/>
                    </a:cubicBezTo>
                    <a:cubicBezTo>
                      <a:pt x="428" y="221"/>
                      <a:pt x="428" y="220"/>
                      <a:pt x="428" y="219"/>
                    </a:cubicBezTo>
                    <a:cubicBezTo>
                      <a:pt x="428" y="207"/>
                      <a:pt x="418" y="198"/>
                      <a:pt x="406" y="198"/>
                    </a:cubicBezTo>
                    <a:cubicBezTo>
                      <a:pt x="404" y="198"/>
                      <a:pt x="403" y="198"/>
                      <a:pt x="402" y="198"/>
                    </a:cubicBezTo>
                    <a:cubicBezTo>
                      <a:pt x="402" y="186"/>
                      <a:pt x="392" y="177"/>
                      <a:pt x="380" y="177"/>
                    </a:cubicBezTo>
                    <a:cubicBezTo>
                      <a:pt x="378" y="177"/>
                      <a:pt x="376" y="177"/>
                      <a:pt x="374" y="178"/>
                    </a:cubicBezTo>
                    <a:cubicBezTo>
                      <a:pt x="373" y="167"/>
                      <a:pt x="364" y="158"/>
                      <a:pt x="352" y="158"/>
                    </a:cubicBezTo>
                    <a:cubicBezTo>
                      <a:pt x="350" y="158"/>
                      <a:pt x="349" y="158"/>
                      <a:pt x="347" y="159"/>
                    </a:cubicBezTo>
                    <a:cubicBezTo>
                      <a:pt x="347" y="147"/>
                      <a:pt x="337" y="137"/>
                      <a:pt x="325" y="137"/>
                    </a:cubicBezTo>
                    <a:cubicBezTo>
                      <a:pt x="323" y="137"/>
                      <a:pt x="320" y="138"/>
                      <a:pt x="318" y="138"/>
                    </a:cubicBezTo>
                    <a:cubicBezTo>
                      <a:pt x="316" y="128"/>
                      <a:pt x="307" y="120"/>
                      <a:pt x="297" y="120"/>
                    </a:cubicBezTo>
                    <a:cubicBezTo>
                      <a:pt x="294" y="120"/>
                      <a:pt x="291" y="121"/>
                      <a:pt x="289" y="122"/>
                    </a:cubicBezTo>
                    <a:cubicBezTo>
                      <a:pt x="287" y="112"/>
                      <a:pt x="278" y="104"/>
                      <a:pt x="267" y="104"/>
                    </a:cubicBezTo>
                    <a:cubicBezTo>
                      <a:pt x="264" y="104"/>
                      <a:pt x="261" y="105"/>
                      <a:pt x="258" y="106"/>
                    </a:cubicBezTo>
                    <a:cubicBezTo>
                      <a:pt x="255" y="97"/>
                      <a:pt x="247" y="90"/>
                      <a:pt x="236" y="90"/>
                    </a:cubicBezTo>
                    <a:cubicBezTo>
                      <a:pt x="233" y="90"/>
                      <a:pt x="229" y="90"/>
                      <a:pt x="226" y="92"/>
                    </a:cubicBezTo>
                    <a:cubicBezTo>
                      <a:pt x="223" y="83"/>
                      <a:pt x="215" y="77"/>
                      <a:pt x="205" y="77"/>
                    </a:cubicBezTo>
                    <a:cubicBezTo>
                      <a:pt x="201" y="77"/>
                      <a:pt x="197" y="78"/>
                      <a:pt x="193" y="81"/>
                    </a:cubicBezTo>
                    <a:cubicBezTo>
                      <a:pt x="190" y="73"/>
                      <a:pt x="182" y="67"/>
                      <a:pt x="173" y="67"/>
                    </a:cubicBezTo>
                    <a:cubicBezTo>
                      <a:pt x="168" y="67"/>
                      <a:pt x="164" y="68"/>
                      <a:pt x="160" y="71"/>
                    </a:cubicBezTo>
                    <a:cubicBezTo>
                      <a:pt x="157" y="63"/>
                      <a:pt x="149" y="58"/>
                      <a:pt x="141" y="58"/>
                    </a:cubicBezTo>
                    <a:cubicBezTo>
                      <a:pt x="136" y="58"/>
                      <a:pt x="131" y="60"/>
                      <a:pt x="127" y="63"/>
                    </a:cubicBezTo>
                    <a:cubicBezTo>
                      <a:pt x="124" y="56"/>
                      <a:pt x="116" y="51"/>
                      <a:pt x="108" y="51"/>
                    </a:cubicBezTo>
                    <a:cubicBezTo>
                      <a:pt x="102" y="51"/>
                      <a:pt x="97" y="53"/>
                      <a:pt x="93" y="56"/>
                    </a:cubicBezTo>
                    <a:cubicBezTo>
                      <a:pt x="90" y="50"/>
                      <a:pt x="83" y="46"/>
                      <a:pt x="75" y="46"/>
                    </a:cubicBezTo>
                    <a:cubicBezTo>
                      <a:pt x="69" y="46"/>
                      <a:pt x="63" y="48"/>
                      <a:pt x="59" y="52"/>
                    </a:cubicBezTo>
                    <a:cubicBezTo>
                      <a:pt x="55" y="46"/>
                      <a:pt x="48" y="42"/>
                      <a:pt x="41" y="42"/>
                    </a:cubicBezTo>
                    <a:cubicBezTo>
                      <a:pt x="34" y="42"/>
                      <a:pt x="29" y="45"/>
                      <a:pt x="25" y="50"/>
                    </a:cubicBezTo>
                    <a:cubicBezTo>
                      <a:pt x="21" y="45"/>
                      <a:pt x="14" y="41"/>
                      <a:pt x="7" y="41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3" name="Freeform 8">
                <a:extLst>
                  <a:ext uri="{FF2B5EF4-FFF2-40B4-BE49-F238E27FC236}">
                    <a16:creationId xmlns:a16="http://schemas.microsoft.com/office/drawing/2014/main" id="{B302B606-C464-4E1A-B334-8A1BE0DA6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652"/>
                <a:ext cx="1042" cy="1114"/>
              </a:xfrm>
              <a:custGeom>
                <a:avLst/>
                <a:gdLst>
                  <a:gd name="T0" fmla="*/ 86 w 605"/>
                  <a:gd name="T1" fmla="*/ 0 h 606"/>
                  <a:gd name="T2" fmla="*/ 3040 w 605"/>
                  <a:gd name="T3" fmla="*/ 3765 h 606"/>
                  <a:gd name="T4" fmla="*/ 2978 w 605"/>
                  <a:gd name="T5" fmla="*/ 3765 h 606"/>
                  <a:gd name="T6" fmla="*/ 2973 w 605"/>
                  <a:gd name="T7" fmla="*/ 3559 h 606"/>
                  <a:gd name="T8" fmla="*/ 2957 w 605"/>
                  <a:gd name="T9" fmla="*/ 3349 h 606"/>
                  <a:gd name="T10" fmla="*/ 2933 w 605"/>
                  <a:gd name="T11" fmla="*/ 3136 h 606"/>
                  <a:gd name="T12" fmla="*/ 2900 w 605"/>
                  <a:gd name="T13" fmla="*/ 2934 h 606"/>
                  <a:gd name="T14" fmla="*/ 2857 w 605"/>
                  <a:gd name="T15" fmla="*/ 2726 h 606"/>
                  <a:gd name="T16" fmla="*/ 2806 w 605"/>
                  <a:gd name="T17" fmla="*/ 2528 h 606"/>
                  <a:gd name="T18" fmla="*/ 2744 w 605"/>
                  <a:gd name="T19" fmla="*/ 2329 h 606"/>
                  <a:gd name="T20" fmla="*/ 2676 w 605"/>
                  <a:gd name="T21" fmla="*/ 2142 h 606"/>
                  <a:gd name="T22" fmla="*/ 2596 w 605"/>
                  <a:gd name="T23" fmla="*/ 1963 h 606"/>
                  <a:gd name="T24" fmla="*/ 2509 w 605"/>
                  <a:gd name="T25" fmla="*/ 1785 h 606"/>
                  <a:gd name="T26" fmla="*/ 2418 w 605"/>
                  <a:gd name="T27" fmla="*/ 1601 h 606"/>
                  <a:gd name="T28" fmla="*/ 2313 w 605"/>
                  <a:gd name="T29" fmla="*/ 1436 h 606"/>
                  <a:gd name="T30" fmla="*/ 2201 w 605"/>
                  <a:gd name="T31" fmla="*/ 1274 h 606"/>
                  <a:gd name="T32" fmla="*/ 2198 w 605"/>
                  <a:gd name="T33" fmla="*/ 1254 h 606"/>
                  <a:gd name="T34" fmla="*/ 2086 w 605"/>
                  <a:gd name="T35" fmla="*/ 1105 h 606"/>
                  <a:gd name="T36" fmla="*/ 1960 w 605"/>
                  <a:gd name="T37" fmla="*/ 976 h 606"/>
                  <a:gd name="T38" fmla="*/ 1833 w 605"/>
                  <a:gd name="T39" fmla="*/ 858 h 606"/>
                  <a:gd name="T40" fmla="*/ 1684 w 605"/>
                  <a:gd name="T41" fmla="*/ 726 h 606"/>
                  <a:gd name="T42" fmla="*/ 1554 w 605"/>
                  <a:gd name="T43" fmla="*/ 616 h 606"/>
                  <a:gd name="T44" fmla="*/ 1405 w 605"/>
                  <a:gd name="T45" fmla="*/ 517 h 606"/>
                  <a:gd name="T46" fmla="*/ 1257 w 605"/>
                  <a:gd name="T47" fmla="*/ 423 h 606"/>
                  <a:gd name="T48" fmla="*/ 1104 w 605"/>
                  <a:gd name="T49" fmla="*/ 342 h 606"/>
                  <a:gd name="T50" fmla="*/ 946 w 605"/>
                  <a:gd name="T51" fmla="*/ 274 h 606"/>
                  <a:gd name="T52" fmla="*/ 784 w 605"/>
                  <a:gd name="T53" fmla="*/ 217 h 606"/>
                  <a:gd name="T54" fmla="*/ 617 w 605"/>
                  <a:gd name="T55" fmla="*/ 169 h 606"/>
                  <a:gd name="T56" fmla="*/ 455 w 605"/>
                  <a:gd name="T57" fmla="*/ 132 h 606"/>
                  <a:gd name="T58" fmla="*/ 284 w 605"/>
                  <a:gd name="T59" fmla="*/ 97 h 606"/>
                  <a:gd name="T60" fmla="*/ 122 w 605"/>
                  <a:gd name="T61" fmla="*/ 94 h 606"/>
                  <a:gd name="T62" fmla="*/ 0 w 605"/>
                  <a:gd name="T63" fmla="*/ 125 h 606"/>
                  <a:gd name="T64" fmla="*/ 16 w 605"/>
                  <a:gd name="T65" fmla="*/ 57 h 6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5" h="606">
                    <a:moveTo>
                      <a:pt x="7" y="10"/>
                    </a:moveTo>
                    <a:cubicBezTo>
                      <a:pt x="13" y="10"/>
                      <a:pt x="17" y="6"/>
                      <a:pt x="17" y="0"/>
                    </a:cubicBezTo>
                    <a:cubicBezTo>
                      <a:pt x="340" y="10"/>
                      <a:pt x="600" y="272"/>
                      <a:pt x="605" y="596"/>
                    </a:cubicBezTo>
                    <a:cubicBezTo>
                      <a:pt x="600" y="596"/>
                      <a:pt x="595" y="600"/>
                      <a:pt x="595" y="606"/>
                    </a:cubicBezTo>
                    <a:cubicBezTo>
                      <a:pt x="595" y="606"/>
                      <a:pt x="595" y="606"/>
                      <a:pt x="595" y="606"/>
                    </a:cubicBezTo>
                    <a:cubicBezTo>
                      <a:pt x="583" y="606"/>
                      <a:pt x="583" y="606"/>
                      <a:pt x="583" y="606"/>
                    </a:cubicBezTo>
                    <a:cubicBezTo>
                      <a:pt x="583" y="599"/>
                      <a:pt x="586" y="594"/>
                      <a:pt x="590" y="590"/>
                    </a:cubicBezTo>
                    <a:cubicBezTo>
                      <a:pt x="585" y="586"/>
                      <a:pt x="582" y="580"/>
                      <a:pt x="582" y="573"/>
                    </a:cubicBezTo>
                    <a:cubicBezTo>
                      <a:pt x="582" y="567"/>
                      <a:pt x="584" y="561"/>
                      <a:pt x="589" y="557"/>
                    </a:cubicBezTo>
                    <a:cubicBezTo>
                      <a:pt x="583" y="553"/>
                      <a:pt x="579" y="546"/>
                      <a:pt x="579" y="539"/>
                    </a:cubicBezTo>
                    <a:cubicBezTo>
                      <a:pt x="579" y="533"/>
                      <a:pt x="581" y="528"/>
                      <a:pt x="584" y="524"/>
                    </a:cubicBezTo>
                    <a:cubicBezTo>
                      <a:pt x="578" y="520"/>
                      <a:pt x="574" y="513"/>
                      <a:pt x="574" y="505"/>
                    </a:cubicBezTo>
                    <a:cubicBezTo>
                      <a:pt x="574" y="500"/>
                      <a:pt x="576" y="495"/>
                      <a:pt x="579" y="491"/>
                    </a:cubicBezTo>
                    <a:cubicBezTo>
                      <a:pt x="572" y="487"/>
                      <a:pt x="568" y="480"/>
                      <a:pt x="568" y="472"/>
                    </a:cubicBezTo>
                    <a:cubicBezTo>
                      <a:pt x="568" y="467"/>
                      <a:pt x="569" y="463"/>
                      <a:pt x="572" y="459"/>
                    </a:cubicBezTo>
                    <a:cubicBezTo>
                      <a:pt x="564" y="456"/>
                      <a:pt x="559" y="448"/>
                      <a:pt x="559" y="439"/>
                    </a:cubicBezTo>
                    <a:cubicBezTo>
                      <a:pt x="559" y="435"/>
                      <a:pt x="560" y="431"/>
                      <a:pt x="563" y="427"/>
                    </a:cubicBezTo>
                    <a:cubicBezTo>
                      <a:pt x="555" y="424"/>
                      <a:pt x="549" y="416"/>
                      <a:pt x="549" y="407"/>
                    </a:cubicBezTo>
                    <a:cubicBezTo>
                      <a:pt x="549" y="403"/>
                      <a:pt x="550" y="399"/>
                      <a:pt x="552" y="396"/>
                    </a:cubicBezTo>
                    <a:cubicBezTo>
                      <a:pt x="543" y="393"/>
                      <a:pt x="537" y="385"/>
                      <a:pt x="537" y="375"/>
                    </a:cubicBezTo>
                    <a:cubicBezTo>
                      <a:pt x="537" y="372"/>
                      <a:pt x="538" y="369"/>
                      <a:pt x="539" y="366"/>
                    </a:cubicBezTo>
                    <a:cubicBezTo>
                      <a:pt x="530" y="363"/>
                      <a:pt x="524" y="355"/>
                      <a:pt x="524" y="345"/>
                    </a:cubicBezTo>
                    <a:cubicBezTo>
                      <a:pt x="524" y="342"/>
                      <a:pt x="524" y="339"/>
                      <a:pt x="525" y="337"/>
                    </a:cubicBezTo>
                    <a:cubicBezTo>
                      <a:pt x="515" y="335"/>
                      <a:pt x="508" y="326"/>
                      <a:pt x="508" y="316"/>
                    </a:cubicBezTo>
                    <a:cubicBezTo>
                      <a:pt x="508" y="313"/>
                      <a:pt x="508" y="310"/>
                      <a:pt x="509" y="308"/>
                    </a:cubicBezTo>
                    <a:cubicBezTo>
                      <a:pt x="499" y="306"/>
                      <a:pt x="491" y="297"/>
                      <a:pt x="491" y="287"/>
                    </a:cubicBezTo>
                    <a:cubicBezTo>
                      <a:pt x="491" y="284"/>
                      <a:pt x="492" y="282"/>
                      <a:pt x="493" y="280"/>
                    </a:cubicBezTo>
                    <a:cubicBezTo>
                      <a:pt x="482" y="279"/>
                      <a:pt x="473" y="269"/>
                      <a:pt x="473" y="258"/>
                    </a:cubicBezTo>
                    <a:cubicBezTo>
                      <a:pt x="473" y="256"/>
                      <a:pt x="473" y="254"/>
                      <a:pt x="473" y="253"/>
                    </a:cubicBezTo>
                    <a:cubicBezTo>
                      <a:pt x="462" y="252"/>
                      <a:pt x="453" y="243"/>
                      <a:pt x="453" y="231"/>
                    </a:cubicBezTo>
                    <a:cubicBezTo>
                      <a:pt x="453" y="230"/>
                      <a:pt x="453" y="228"/>
                      <a:pt x="453" y="227"/>
                    </a:cubicBezTo>
                    <a:cubicBezTo>
                      <a:pt x="441" y="227"/>
                      <a:pt x="431" y="217"/>
                      <a:pt x="431" y="205"/>
                    </a:cubicBezTo>
                    <a:cubicBezTo>
                      <a:pt x="431" y="204"/>
                      <a:pt x="431" y="203"/>
                      <a:pt x="432" y="202"/>
                    </a:cubicBezTo>
                    <a:cubicBezTo>
                      <a:pt x="431" y="202"/>
                      <a:pt x="430" y="202"/>
                      <a:pt x="430" y="202"/>
                    </a:cubicBezTo>
                    <a:cubicBezTo>
                      <a:pt x="418" y="202"/>
                      <a:pt x="408" y="192"/>
                      <a:pt x="408" y="180"/>
                    </a:cubicBezTo>
                    <a:cubicBezTo>
                      <a:pt x="408" y="180"/>
                      <a:pt x="408" y="179"/>
                      <a:pt x="408" y="178"/>
                    </a:cubicBezTo>
                    <a:cubicBezTo>
                      <a:pt x="407" y="178"/>
                      <a:pt x="407" y="178"/>
                      <a:pt x="406" y="178"/>
                    </a:cubicBezTo>
                    <a:cubicBezTo>
                      <a:pt x="394" y="178"/>
                      <a:pt x="384" y="169"/>
                      <a:pt x="384" y="157"/>
                    </a:cubicBezTo>
                    <a:cubicBezTo>
                      <a:pt x="383" y="157"/>
                      <a:pt x="382" y="157"/>
                      <a:pt x="380" y="157"/>
                    </a:cubicBezTo>
                    <a:cubicBezTo>
                      <a:pt x="369" y="157"/>
                      <a:pt x="360" y="149"/>
                      <a:pt x="359" y="138"/>
                    </a:cubicBezTo>
                    <a:cubicBezTo>
                      <a:pt x="357" y="138"/>
                      <a:pt x="354" y="139"/>
                      <a:pt x="352" y="139"/>
                    </a:cubicBezTo>
                    <a:cubicBezTo>
                      <a:pt x="340" y="139"/>
                      <a:pt x="331" y="129"/>
                      <a:pt x="330" y="117"/>
                    </a:cubicBezTo>
                    <a:cubicBezTo>
                      <a:pt x="329" y="118"/>
                      <a:pt x="327" y="118"/>
                      <a:pt x="325" y="118"/>
                    </a:cubicBezTo>
                    <a:cubicBezTo>
                      <a:pt x="314" y="118"/>
                      <a:pt x="305" y="110"/>
                      <a:pt x="304" y="99"/>
                    </a:cubicBezTo>
                    <a:cubicBezTo>
                      <a:pt x="301" y="100"/>
                      <a:pt x="299" y="101"/>
                      <a:pt x="297" y="101"/>
                    </a:cubicBezTo>
                    <a:cubicBezTo>
                      <a:pt x="286" y="101"/>
                      <a:pt x="277" y="93"/>
                      <a:pt x="275" y="83"/>
                    </a:cubicBezTo>
                    <a:cubicBezTo>
                      <a:pt x="273" y="84"/>
                      <a:pt x="270" y="85"/>
                      <a:pt x="267" y="85"/>
                    </a:cubicBezTo>
                    <a:cubicBezTo>
                      <a:pt x="257" y="85"/>
                      <a:pt x="248" y="77"/>
                      <a:pt x="246" y="68"/>
                    </a:cubicBezTo>
                    <a:cubicBezTo>
                      <a:pt x="243" y="69"/>
                      <a:pt x="240" y="70"/>
                      <a:pt x="236" y="70"/>
                    </a:cubicBezTo>
                    <a:cubicBezTo>
                      <a:pt x="227" y="70"/>
                      <a:pt x="219" y="64"/>
                      <a:pt x="216" y="55"/>
                    </a:cubicBezTo>
                    <a:cubicBezTo>
                      <a:pt x="213" y="57"/>
                      <a:pt x="209" y="58"/>
                      <a:pt x="205" y="58"/>
                    </a:cubicBezTo>
                    <a:cubicBezTo>
                      <a:pt x="196" y="58"/>
                      <a:pt x="188" y="52"/>
                      <a:pt x="185" y="44"/>
                    </a:cubicBezTo>
                    <a:cubicBezTo>
                      <a:pt x="182" y="46"/>
                      <a:pt x="177" y="47"/>
                      <a:pt x="173" y="47"/>
                    </a:cubicBezTo>
                    <a:cubicBezTo>
                      <a:pt x="164" y="47"/>
                      <a:pt x="157" y="42"/>
                      <a:pt x="153" y="35"/>
                    </a:cubicBezTo>
                    <a:cubicBezTo>
                      <a:pt x="150" y="37"/>
                      <a:pt x="145" y="39"/>
                      <a:pt x="141" y="39"/>
                    </a:cubicBezTo>
                    <a:cubicBezTo>
                      <a:pt x="132" y="39"/>
                      <a:pt x="125" y="34"/>
                      <a:pt x="121" y="27"/>
                    </a:cubicBezTo>
                    <a:cubicBezTo>
                      <a:pt x="118" y="30"/>
                      <a:pt x="113" y="31"/>
                      <a:pt x="108" y="31"/>
                    </a:cubicBezTo>
                    <a:cubicBezTo>
                      <a:pt x="100" y="31"/>
                      <a:pt x="93" y="27"/>
                      <a:pt x="89" y="21"/>
                    </a:cubicBezTo>
                    <a:cubicBezTo>
                      <a:pt x="85" y="24"/>
                      <a:pt x="80" y="26"/>
                      <a:pt x="75" y="26"/>
                    </a:cubicBezTo>
                    <a:cubicBezTo>
                      <a:pt x="67" y="26"/>
                      <a:pt x="60" y="22"/>
                      <a:pt x="56" y="16"/>
                    </a:cubicBezTo>
                    <a:cubicBezTo>
                      <a:pt x="52" y="20"/>
                      <a:pt x="47" y="23"/>
                      <a:pt x="41" y="23"/>
                    </a:cubicBezTo>
                    <a:cubicBezTo>
                      <a:pt x="34" y="23"/>
                      <a:pt x="28" y="20"/>
                      <a:pt x="24" y="15"/>
                    </a:cubicBezTo>
                    <a:cubicBezTo>
                      <a:pt x="20" y="19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4" y="9"/>
                      <a:pt x="6" y="10"/>
                      <a:pt x="7" y="1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4" name="Freeform 9">
                <a:extLst>
                  <a:ext uri="{FF2B5EF4-FFF2-40B4-BE49-F238E27FC236}">
                    <a16:creationId xmlns:a16="http://schemas.microsoft.com/office/drawing/2014/main" id="{4E3507AC-21DE-457A-A091-CB564416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" y="2536"/>
                <a:ext cx="1153" cy="1230"/>
              </a:xfrm>
              <a:custGeom>
                <a:avLst/>
                <a:gdLst>
                  <a:gd name="T0" fmla="*/ 50 w 669"/>
                  <a:gd name="T1" fmla="*/ 4135 h 669"/>
                  <a:gd name="T2" fmla="*/ 112 w 669"/>
                  <a:gd name="T3" fmla="*/ 4135 h 669"/>
                  <a:gd name="T4" fmla="*/ 143 w 669"/>
                  <a:gd name="T5" fmla="*/ 3675 h 669"/>
                  <a:gd name="T6" fmla="*/ 198 w 669"/>
                  <a:gd name="T7" fmla="*/ 3217 h 669"/>
                  <a:gd name="T8" fmla="*/ 307 w 669"/>
                  <a:gd name="T9" fmla="*/ 2778 h 669"/>
                  <a:gd name="T10" fmla="*/ 452 w 669"/>
                  <a:gd name="T11" fmla="*/ 2350 h 669"/>
                  <a:gd name="T12" fmla="*/ 629 w 669"/>
                  <a:gd name="T13" fmla="*/ 1951 h 669"/>
                  <a:gd name="T14" fmla="*/ 736 w 669"/>
                  <a:gd name="T15" fmla="*/ 1710 h 669"/>
                  <a:gd name="T16" fmla="*/ 969 w 669"/>
                  <a:gd name="T17" fmla="*/ 1392 h 669"/>
                  <a:gd name="T18" fmla="*/ 1101 w 669"/>
                  <a:gd name="T19" fmla="*/ 1201 h 669"/>
                  <a:gd name="T20" fmla="*/ 1265 w 669"/>
                  <a:gd name="T21" fmla="*/ 1057 h 669"/>
                  <a:gd name="T22" fmla="*/ 1536 w 669"/>
                  <a:gd name="T23" fmla="*/ 785 h 669"/>
                  <a:gd name="T24" fmla="*/ 1853 w 669"/>
                  <a:gd name="T25" fmla="*/ 548 h 669"/>
                  <a:gd name="T26" fmla="*/ 2185 w 669"/>
                  <a:gd name="T27" fmla="*/ 355 h 669"/>
                  <a:gd name="T28" fmla="*/ 2540 w 669"/>
                  <a:gd name="T29" fmla="*/ 217 h 669"/>
                  <a:gd name="T30" fmla="*/ 2902 w 669"/>
                  <a:gd name="T31" fmla="*/ 118 h 669"/>
                  <a:gd name="T32" fmla="*/ 3276 w 669"/>
                  <a:gd name="T33" fmla="*/ 74 h 669"/>
                  <a:gd name="T34" fmla="*/ 3404 w 669"/>
                  <a:gd name="T35" fmla="*/ 37 h 669"/>
                  <a:gd name="T36" fmla="*/ 3121 w 669"/>
                  <a:gd name="T37" fmla="*/ 325 h 669"/>
                  <a:gd name="T38" fmla="*/ 2775 w 669"/>
                  <a:gd name="T39" fmla="*/ 392 h 669"/>
                  <a:gd name="T40" fmla="*/ 2435 w 669"/>
                  <a:gd name="T41" fmla="*/ 504 h 669"/>
                  <a:gd name="T42" fmla="*/ 2103 w 669"/>
                  <a:gd name="T43" fmla="*/ 660 h 669"/>
                  <a:gd name="T44" fmla="*/ 1798 w 669"/>
                  <a:gd name="T45" fmla="*/ 859 h 669"/>
                  <a:gd name="T46" fmla="*/ 1510 w 669"/>
                  <a:gd name="T47" fmla="*/ 1105 h 669"/>
                  <a:gd name="T48" fmla="*/ 1232 w 669"/>
                  <a:gd name="T49" fmla="*/ 1362 h 669"/>
                  <a:gd name="T50" fmla="*/ 1112 w 669"/>
                  <a:gd name="T51" fmla="*/ 1528 h 669"/>
                  <a:gd name="T52" fmla="*/ 886 w 669"/>
                  <a:gd name="T53" fmla="*/ 1829 h 669"/>
                  <a:gd name="T54" fmla="*/ 686 w 669"/>
                  <a:gd name="T55" fmla="*/ 2173 h 669"/>
                  <a:gd name="T56" fmla="*/ 522 w 669"/>
                  <a:gd name="T57" fmla="*/ 2535 h 669"/>
                  <a:gd name="T58" fmla="*/ 390 w 669"/>
                  <a:gd name="T59" fmla="*/ 2921 h 669"/>
                  <a:gd name="T60" fmla="*/ 291 w 669"/>
                  <a:gd name="T61" fmla="*/ 3326 h 669"/>
                  <a:gd name="T62" fmla="*/ 241 w 669"/>
                  <a:gd name="T63" fmla="*/ 3741 h 669"/>
                  <a:gd name="T64" fmla="*/ 214 w 669"/>
                  <a:gd name="T65" fmla="*/ 4157 h 669"/>
                  <a:gd name="T66" fmla="*/ 327 w 669"/>
                  <a:gd name="T67" fmla="*/ 4096 h 669"/>
                  <a:gd name="T68" fmla="*/ 403 w 669"/>
                  <a:gd name="T69" fmla="*/ 4060 h 669"/>
                  <a:gd name="T70" fmla="*/ 434 w 669"/>
                  <a:gd name="T71" fmla="*/ 3648 h 669"/>
                  <a:gd name="T72" fmla="*/ 496 w 669"/>
                  <a:gd name="T73" fmla="*/ 3245 h 669"/>
                  <a:gd name="T74" fmla="*/ 600 w 669"/>
                  <a:gd name="T75" fmla="*/ 2853 h 669"/>
                  <a:gd name="T76" fmla="*/ 736 w 669"/>
                  <a:gd name="T77" fmla="*/ 2484 h 669"/>
                  <a:gd name="T78" fmla="*/ 900 w 669"/>
                  <a:gd name="T79" fmla="*/ 2133 h 669"/>
                  <a:gd name="T80" fmla="*/ 1105 w 669"/>
                  <a:gd name="T81" fmla="*/ 1802 h 669"/>
                  <a:gd name="T82" fmla="*/ 1337 w 669"/>
                  <a:gd name="T83" fmla="*/ 1511 h 669"/>
                  <a:gd name="T84" fmla="*/ 1479 w 669"/>
                  <a:gd name="T85" fmla="*/ 1366 h 669"/>
                  <a:gd name="T86" fmla="*/ 1761 w 669"/>
                  <a:gd name="T87" fmla="*/ 1125 h 669"/>
                  <a:gd name="T88" fmla="*/ 2058 w 669"/>
                  <a:gd name="T89" fmla="*/ 919 h 669"/>
                  <a:gd name="T90" fmla="*/ 2377 w 669"/>
                  <a:gd name="T91" fmla="*/ 750 h 669"/>
                  <a:gd name="T92" fmla="*/ 2702 w 669"/>
                  <a:gd name="T93" fmla="*/ 636 h 669"/>
                  <a:gd name="T94" fmla="*/ 3042 w 669"/>
                  <a:gd name="T95" fmla="*/ 555 h 669"/>
                  <a:gd name="T96" fmla="*/ 3388 w 669"/>
                  <a:gd name="T97" fmla="*/ 520 h 669"/>
                  <a:gd name="T98" fmla="*/ 3388 w 669"/>
                  <a:gd name="T99" fmla="*/ 452 h 669"/>
                  <a:gd name="T100" fmla="*/ 3425 w 669"/>
                  <a:gd name="T101" fmla="*/ 342 h 6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9" h="669">
                    <a:moveTo>
                      <a:pt x="657" y="9"/>
                    </a:moveTo>
                    <a:cubicBezTo>
                      <a:pt x="652" y="9"/>
                      <a:pt x="647" y="5"/>
                      <a:pt x="647" y="0"/>
                    </a:cubicBezTo>
                    <a:cubicBezTo>
                      <a:pt x="292" y="11"/>
                      <a:pt x="7" y="299"/>
                      <a:pt x="0" y="654"/>
                    </a:cubicBezTo>
                    <a:cubicBezTo>
                      <a:pt x="6" y="654"/>
                      <a:pt x="10" y="659"/>
                      <a:pt x="10" y="665"/>
                    </a:cubicBezTo>
                    <a:cubicBezTo>
                      <a:pt x="10" y="667"/>
                      <a:pt x="10" y="667"/>
                      <a:pt x="10" y="667"/>
                    </a:cubicBezTo>
                    <a:cubicBezTo>
                      <a:pt x="10" y="666"/>
                      <a:pt x="10" y="667"/>
                      <a:pt x="10" y="669"/>
                    </a:cubicBezTo>
                    <a:cubicBezTo>
                      <a:pt x="22" y="669"/>
                      <a:pt x="22" y="669"/>
                      <a:pt x="22" y="669"/>
                    </a:cubicBezTo>
                    <a:cubicBezTo>
                      <a:pt x="22" y="665"/>
                      <a:pt x="22" y="665"/>
                      <a:pt x="22" y="665"/>
                    </a:cubicBezTo>
                    <a:cubicBezTo>
                      <a:pt x="22" y="658"/>
                      <a:pt x="19" y="652"/>
                      <a:pt x="14" y="647"/>
                    </a:cubicBezTo>
                    <a:cubicBezTo>
                      <a:pt x="20" y="643"/>
                      <a:pt x="24" y="637"/>
                      <a:pt x="24" y="629"/>
                    </a:cubicBezTo>
                    <a:cubicBezTo>
                      <a:pt x="24" y="622"/>
                      <a:pt x="21" y="615"/>
                      <a:pt x="16" y="611"/>
                    </a:cubicBezTo>
                    <a:cubicBezTo>
                      <a:pt x="23" y="607"/>
                      <a:pt x="28" y="600"/>
                      <a:pt x="28" y="591"/>
                    </a:cubicBezTo>
                    <a:cubicBezTo>
                      <a:pt x="28" y="585"/>
                      <a:pt x="25" y="579"/>
                      <a:pt x="20" y="575"/>
                    </a:cubicBezTo>
                    <a:cubicBezTo>
                      <a:pt x="28" y="571"/>
                      <a:pt x="33" y="563"/>
                      <a:pt x="33" y="555"/>
                    </a:cubicBezTo>
                    <a:cubicBezTo>
                      <a:pt x="33" y="548"/>
                      <a:pt x="30" y="543"/>
                      <a:pt x="26" y="538"/>
                    </a:cubicBezTo>
                    <a:cubicBezTo>
                      <a:pt x="34" y="535"/>
                      <a:pt x="39" y="527"/>
                      <a:pt x="39" y="518"/>
                    </a:cubicBezTo>
                    <a:cubicBezTo>
                      <a:pt x="39" y="512"/>
                      <a:pt x="37" y="507"/>
                      <a:pt x="34" y="503"/>
                    </a:cubicBezTo>
                    <a:cubicBezTo>
                      <a:pt x="43" y="500"/>
                      <a:pt x="49" y="492"/>
                      <a:pt x="49" y="482"/>
                    </a:cubicBezTo>
                    <a:cubicBezTo>
                      <a:pt x="49" y="477"/>
                      <a:pt x="47" y="472"/>
                      <a:pt x="44" y="468"/>
                    </a:cubicBezTo>
                    <a:cubicBezTo>
                      <a:pt x="53" y="465"/>
                      <a:pt x="60" y="457"/>
                      <a:pt x="60" y="447"/>
                    </a:cubicBezTo>
                    <a:cubicBezTo>
                      <a:pt x="60" y="442"/>
                      <a:pt x="58" y="437"/>
                      <a:pt x="56" y="434"/>
                    </a:cubicBezTo>
                    <a:cubicBezTo>
                      <a:pt x="66" y="431"/>
                      <a:pt x="73" y="422"/>
                      <a:pt x="73" y="412"/>
                    </a:cubicBezTo>
                    <a:cubicBezTo>
                      <a:pt x="73" y="408"/>
                      <a:pt x="72" y="404"/>
                      <a:pt x="70" y="400"/>
                    </a:cubicBezTo>
                    <a:cubicBezTo>
                      <a:pt x="80" y="398"/>
                      <a:pt x="88" y="389"/>
                      <a:pt x="88" y="378"/>
                    </a:cubicBezTo>
                    <a:cubicBezTo>
                      <a:pt x="88" y="375"/>
                      <a:pt x="87" y="371"/>
                      <a:pt x="85" y="368"/>
                    </a:cubicBezTo>
                    <a:cubicBezTo>
                      <a:pt x="97" y="367"/>
                      <a:pt x="105" y="357"/>
                      <a:pt x="105" y="346"/>
                    </a:cubicBezTo>
                    <a:cubicBezTo>
                      <a:pt x="105" y="342"/>
                      <a:pt x="105" y="339"/>
                      <a:pt x="103" y="336"/>
                    </a:cubicBezTo>
                    <a:cubicBezTo>
                      <a:pt x="115" y="335"/>
                      <a:pt x="123" y="325"/>
                      <a:pt x="123" y="314"/>
                    </a:cubicBezTo>
                    <a:cubicBezTo>
                      <a:pt x="123" y="311"/>
                      <a:pt x="123" y="308"/>
                      <a:pt x="122" y="305"/>
                    </a:cubicBezTo>
                    <a:cubicBezTo>
                      <a:pt x="134" y="305"/>
                      <a:pt x="144" y="295"/>
                      <a:pt x="144" y="282"/>
                    </a:cubicBezTo>
                    <a:cubicBezTo>
                      <a:pt x="144" y="280"/>
                      <a:pt x="144" y="278"/>
                      <a:pt x="143" y="275"/>
                    </a:cubicBezTo>
                    <a:cubicBezTo>
                      <a:pt x="143" y="275"/>
                      <a:pt x="143" y="275"/>
                      <a:pt x="144" y="275"/>
                    </a:cubicBezTo>
                    <a:cubicBezTo>
                      <a:pt x="156" y="275"/>
                      <a:pt x="166" y="265"/>
                      <a:pt x="166" y="253"/>
                    </a:cubicBezTo>
                    <a:cubicBezTo>
                      <a:pt x="166" y="251"/>
                      <a:pt x="166" y="248"/>
                      <a:pt x="165" y="246"/>
                    </a:cubicBezTo>
                    <a:cubicBezTo>
                      <a:pt x="166" y="246"/>
                      <a:pt x="166" y="246"/>
                      <a:pt x="167" y="246"/>
                    </a:cubicBezTo>
                    <a:cubicBezTo>
                      <a:pt x="179" y="246"/>
                      <a:pt x="189" y="236"/>
                      <a:pt x="189" y="224"/>
                    </a:cubicBezTo>
                    <a:cubicBezTo>
                      <a:pt x="189" y="222"/>
                      <a:pt x="189" y="221"/>
                      <a:pt x="189" y="219"/>
                    </a:cubicBezTo>
                    <a:cubicBezTo>
                      <a:pt x="190" y="220"/>
                      <a:pt x="191" y="220"/>
                      <a:pt x="193" y="220"/>
                    </a:cubicBezTo>
                    <a:cubicBezTo>
                      <a:pt x="205" y="220"/>
                      <a:pt x="215" y="210"/>
                      <a:pt x="215" y="197"/>
                    </a:cubicBezTo>
                    <a:cubicBezTo>
                      <a:pt x="215" y="196"/>
                      <a:pt x="215" y="194"/>
                      <a:pt x="215" y="193"/>
                    </a:cubicBezTo>
                    <a:cubicBezTo>
                      <a:pt x="216" y="193"/>
                      <a:pt x="218" y="193"/>
                      <a:pt x="219" y="193"/>
                    </a:cubicBezTo>
                    <a:cubicBezTo>
                      <a:pt x="232" y="193"/>
                      <a:pt x="242" y="183"/>
                      <a:pt x="242" y="171"/>
                    </a:cubicBezTo>
                    <a:cubicBezTo>
                      <a:pt x="242" y="170"/>
                      <a:pt x="242" y="170"/>
                      <a:pt x="242" y="169"/>
                    </a:cubicBezTo>
                    <a:cubicBezTo>
                      <a:pt x="243" y="170"/>
                      <a:pt x="245" y="170"/>
                      <a:pt x="247" y="170"/>
                    </a:cubicBezTo>
                    <a:cubicBezTo>
                      <a:pt x="259" y="170"/>
                      <a:pt x="269" y="160"/>
                      <a:pt x="270" y="148"/>
                    </a:cubicBezTo>
                    <a:cubicBezTo>
                      <a:pt x="272" y="149"/>
                      <a:pt x="275" y="150"/>
                      <a:pt x="278" y="150"/>
                    </a:cubicBezTo>
                    <a:cubicBezTo>
                      <a:pt x="290" y="150"/>
                      <a:pt x="301" y="140"/>
                      <a:pt x="301" y="127"/>
                    </a:cubicBezTo>
                    <a:cubicBezTo>
                      <a:pt x="301" y="127"/>
                      <a:pt x="300" y="126"/>
                      <a:pt x="300" y="126"/>
                    </a:cubicBezTo>
                    <a:cubicBezTo>
                      <a:pt x="303" y="126"/>
                      <a:pt x="305" y="127"/>
                      <a:pt x="308" y="127"/>
                    </a:cubicBezTo>
                    <a:cubicBezTo>
                      <a:pt x="320" y="127"/>
                      <a:pt x="329" y="118"/>
                      <a:pt x="330" y="106"/>
                    </a:cubicBezTo>
                    <a:cubicBezTo>
                      <a:pt x="333" y="107"/>
                      <a:pt x="336" y="108"/>
                      <a:pt x="339" y="108"/>
                    </a:cubicBezTo>
                    <a:cubicBezTo>
                      <a:pt x="351" y="108"/>
                      <a:pt x="360" y="99"/>
                      <a:pt x="362" y="88"/>
                    </a:cubicBezTo>
                    <a:cubicBezTo>
                      <a:pt x="365" y="89"/>
                      <a:pt x="368" y="90"/>
                      <a:pt x="372" y="90"/>
                    </a:cubicBezTo>
                    <a:cubicBezTo>
                      <a:pt x="383" y="90"/>
                      <a:pt x="392" y="82"/>
                      <a:pt x="394" y="71"/>
                    </a:cubicBezTo>
                    <a:cubicBezTo>
                      <a:pt x="397" y="73"/>
                      <a:pt x="401" y="74"/>
                      <a:pt x="405" y="74"/>
                    </a:cubicBezTo>
                    <a:cubicBezTo>
                      <a:pt x="416" y="74"/>
                      <a:pt x="425" y="67"/>
                      <a:pt x="427" y="57"/>
                    </a:cubicBezTo>
                    <a:cubicBezTo>
                      <a:pt x="431" y="59"/>
                      <a:pt x="435" y="61"/>
                      <a:pt x="440" y="61"/>
                    </a:cubicBezTo>
                    <a:cubicBezTo>
                      <a:pt x="450" y="61"/>
                      <a:pt x="459" y="54"/>
                      <a:pt x="461" y="45"/>
                    </a:cubicBezTo>
                    <a:cubicBezTo>
                      <a:pt x="465" y="48"/>
                      <a:pt x="470" y="49"/>
                      <a:pt x="475" y="49"/>
                    </a:cubicBezTo>
                    <a:cubicBezTo>
                      <a:pt x="485" y="49"/>
                      <a:pt x="493" y="43"/>
                      <a:pt x="496" y="35"/>
                    </a:cubicBezTo>
                    <a:cubicBezTo>
                      <a:pt x="500" y="38"/>
                      <a:pt x="505" y="40"/>
                      <a:pt x="511" y="40"/>
                    </a:cubicBezTo>
                    <a:cubicBezTo>
                      <a:pt x="520" y="40"/>
                      <a:pt x="528" y="34"/>
                      <a:pt x="532" y="26"/>
                    </a:cubicBezTo>
                    <a:cubicBezTo>
                      <a:pt x="536" y="30"/>
                      <a:pt x="541" y="32"/>
                      <a:pt x="547" y="32"/>
                    </a:cubicBezTo>
                    <a:cubicBezTo>
                      <a:pt x="556" y="32"/>
                      <a:pt x="563" y="27"/>
                      <a:pt x="567" y="19"/>
                    </a:cubicBezTo>
                    <a:cubicBezTo>
                      <a:pt x="571" y="24"/>
                      <a:pt x="577" y="26"/>
                      <a:pt x="583" y="26"/>
                    </a:cubicBezTo>
                    <a:cubicBezTo>
                      <a:pt x="592" y="26"/>
                      <a:pt x="600" y="21"/>
                      <a:pt x="603" y="14"/>
                    </a:cubicBezTo>
                    <a:cubicBezTo>
                      <a:pt x="607" y="19"/>
                      <a:pt x="614" y="23"/>
                      <a:pt x="621" y="23"/>
                    </a:cubicBezTo>
                    <a:cubicBezTo>
                      <a:pt x="629" y="23"/>
                      <a:pt x="635" y="18"/>
                      <a:pt x="640" y="12"/>
                    </a:cubicBezTo>
                    <a:cubicBezTo>
                      <a:pt x="644" y="18"/>
                      <a:pt x="650" y="21"/>
                      <a:pt x="657" y="21"/>
                    </a:cubicBezTo>
                    <a:cubicBezTo>
                      <a:pt x="662" y="21"/>
                      <a:pt x="666" y="20"/>
                      <a:pt x="669" y="18"/>
                    </a:cubicBezTo>
                    <a:cubicBezTo>
                      <a:pt x="669" y="5"/>
                      <a:pt x="669" y="5"/>
                      <a:pt x="669" y="5"/>
                    </a:cubicBezTo>
                    <a:cubicBezTo>
                      <a:pt x="668" y="5"/>
                      <a:pt x="666" y="5"/>
                      <a:pt x="665" y="6"/>
                    </a:cubicBezTo>
                    <a:cubicBezTo>
                      <a:pt x="663" y="8"/>
                      <a:pt x="660" y="9"/>
                      <a:pt x="657" y="9"/>
                    </a:cubicBezTo>
                    <a:close/>
                    <a:moveTo>
                      <a:pt x="644" y="50"/>
                    </a:moveTo>
                    <a:cubicBezTo>
                      <a:pt x="640" y="45"/>
                      <a:pt x="635" y="42"/>
                      <a:pt x="628" y="42"/>
                    </a:cubicBezTo>
                    <a:cubicBezTo>
                      <a:pt x="621" y="42"/>
                      <a:pt x="614" y="46"/>
                      <a:pt x="610" y="52"/>
                    </a:cubicBezTo>
                    <a:cubicBezTo>
                      <a:pt x="606" y="48"/>
                      <a:pt x="600" y="46"/>
                      <a:pt x="594" y="46"/>
                    </a:cubicBezTo>
                    <a:cubicBezTo>
                      <a:pt x="586" y="46"/>
                      <a:pt x="579" y="50"/>
                      <a:pt x="576" y="56"/>
                    </a:cubicBezTo>
                    <a:cubicBezTo>
                      <a:pt x="572" y="53"/>
                      <a:pt x="567" y="51"/>
                      <a:pt x="561" y="51"/>
                    </a:cubicBezTo>
                    <a:cubicBezTo>
                      <a:pt x="553" y="51"/>
                      <a:pt x="545" y="56"/>
                      <a:pt x="542" y="63"/>
                    </a:cubicBezTo>
                    <a:cubicBezTo>
                      <a:pt x="538" y="60"/>
                      <a:pt x="533" y="58"/>
                      <a:pt x="528" y="58"/>
                    </a:cubicBezTo>
                    <a:cubicBezTo>
                      <a:pt x="519" y="58"/>
                      <a:pt x="512" y="63"/>
                      <a:pt x="508" y="71"/>
                    </a:cubicBezTo>
                    <a:cubicBezTo>
                      <a:pt x="505" y="68"/>
                      <a:pt x="501" y="67"/>
                      <a:pt x="496" y="67"/>
                    </a:cubicBezTo>
                    <a:cubicBezTo>
                      <a:pt x="487" y="67"/>
                      <a:pt x="479" y="73"/>
                      <a:pt x="476" y="81"/>
                    </a:cubicBezTo>
                    <a:cubicBezTo>
                      <a:pt x="472" y="78"/>
                      <a:pt x="468" y="77"/>
                      <a:pt x="464" y="77"/>
                    </a:cubicBezTo>
                    <a:cubicBezTo>
                      <a:pt x="454" y="77"/>
                      <a:pt x="446" y="83"/>
                      <a:pt x="443" y="92"/>
                    </a:cubicBezTo>
                    <a:cubicBezTo>
                      <a:pt x="440" y="90"/>
                      <a:pt x="436" y="90"/>
                      <a:pt x="432" y="90"/>
                    </a:cubicBezTo>
                    <a:cubicBezTo>
                      <a:pt x="422" y="90"/>
                      <a:pt x="414" y="97"/>
                      <a:pt x="411" y="106"/>
                    </a:cubicBezTo>
                    <a:cubicBezTo>
                      <a:pt x="408" y="105"/>
                      <a:pt x="405" y="104"/>
                      <a:pt x="402" y="104"/>
                    </a:cubicBezTo>
                    <a:cubicBezTo>
                      <a:pt x="391" y="104"/>
                      <a:pt x="382" y="112"/>
                      <a:pt x="380" y="122"/>
                    </a:cubicBezTo>
                    <a:cubicBezTo>
                      <a:pt x="378" y="121"/>
                      <a:pt x="375" y="120"/>
                      <a:pt x="372" y="120"/>
                    </a:cubicBezTo>
                    <a:cubicBezTo>
                      <a:pt x="361" y="120"/>
                      <a:pt x="352" y="128"/>
                      <a:pt x="351" y="138"/>
                    </a:cubicBezTo>
                    <a:cubicBezTo>
                      <a:pt x="349" y="138"/>
                      <a:pt x="346" y="137"/>
                      <a:pt x="344" y="137"/>
                    </a:cubicBezTo>
                    <a:cubicBezTo>
                      <a:pt x="332" y="137"/>
                      <a:pt x="322" y="147"/>
                      <a:pt x="322" y="159"/>
                    </a:cubicBezTo>
                    <a:cubicBezTo>
                      <a:pt x="320" y="158"/>
                      <a:pt x="318" y="158"/>
                      <a:pt x="317" y="158"/>
                    </a:cubicBezTo>
                    <a:cubicBezTo>
                      <a:pt x="305" y="158"/>
                      <a:pt x="296" y="167"/>
                      <a:pt x="295" y="178"/>
                    </a:cubicBezTo>
                    <a:cubicBezTo>
                      <a:pt x="293" y="177"/>
                      <a:pt x="291" y="177"/>
                      <a:pt x="289" y="177"/>
                    </a:cubicBezTo>
                    <a:cubicBezTo>
                      <a:pt x="277" y="177"/>
                      <a:pt x="267" y="186"/>
                      <a:pt x="267" y="198"/>
                    </a:cubicBezTo>
                    <a:cubicBezTo>
                      <a:pt x="266" y="198"/>
                      <a:pt x="264" y="198"/>
                      <a:pt x="263" y="198"/>
                    </a:cubicBezTo>
                    <a:cubicBezTo>
                      <a:pt x="251" y="198"/>
                      <a:pt x="241" y="207"/>
                      <a:pt x="241" y="219"/>
                    </a:cubicBezTo>
                    <a:cubicBezTo>
                      <a:pt x="241" y="220"/>
                      <a:pt x="241" y="221"/>
                      <a:pt x="241" y="222"/>
                    </a:cubicBezTo>
                    <a:cubicBezTo>
                      <a:pt x="241" y="222"/>
                      <a:pt x="240" y="222"/>
                      <a:pt x="239" y="222"/>
                    </a:cubicBezTo>
                    <a:cubicBezTo>
                      <a:pt x="227" y="222"/>
                      <a:pt x="217" y="231"/>
                      <a:pt x="217" y="243"/>
                    </a:cubicBezTo>
                    <a:cubicBezTo>
                      <a:pt x="217" y="244"/>
                      <a:pt x="217" y="245"/>
                      <a:pt x="217" y="246"/>
                    </a:cubicBezTo>
                    <a:cubicBezTo>
                      <a:pt x="217" y="246"/>
                      <a:pt x="216" y="246"/>
                      <a:pt x="216" y="246"/>
                    </a:cubicBezTo>
                    <a:cubicBezTo>
                      <a:pt x="204" y="246"/>
                      <a:pt x="194" y="256"/>
                      <a:pt x="194" y="268"/>
                    </a:cubicBezTo>
                    <a:cubicBezTo>
                      <a:pt x="194" y="269"/>
                      <a:pt x="194" y="271"/>
                      <a:pt x="194" y="272"/>
                    </a:cubicBezTo>
                    <a:cubicBezTo>
                      <a:pt x="182" y="272"/>
                      <a:pt x="173" y="282"/>
                      <a:pt x="173" y="294"/>
                    </a:cubicBezTo>
                    <a:cubicBezTo>
                      <a:pt x="173" y="296"/>
                      <a:pt x="173" y="297"/>
                      <a:pt x="173" y="299"/>
                    </a:cubicBezTo>
                    <a:cubicBezTo>
                      <a:pt x="162" y="300"/>
                      <a:pt x="153" y="309"/>
                      <a:pt x="153" y="321"/>
                    </a:cubicBezTo>
                    <a:cubicBezTo>
                      <a:pt x="153" y="323"/>
                      <a:pt x="153" y="326"/>
                      <a:pt x="154" y="328"/>
                    </a:cubicBezTo>
                    <a:cubicBezTo>
                      <a:pt x="143" y="329"/>
                      <a:pt x="134" y="338"/>
                      <a:pt x="134" y="350"/>
                    </a:cubicBezTo>
                    <a:cubicBezTo>
                      <a:pt x="134" y="352"/>
                      <a:pt x="134" y="355"/>
                      <a:pt x="135" y="357"/>
                    </a:cubicBezTo>
                    <a:cubicBezTo>
                      <a:pt x="125" y="359"/>
                      <a:pt x="117" y="368"/>
                      <a:pt x="117" y="379"/>
                    </a:cubicBezTo>
                    <a:cubicBezTo>
                      <a:pt x="117" y="381"/>
                      <a:pt x="118" y="384"/>
                      <a:pt x="119" y="387"/>
                    </a:cubicBezTo>
                    <a:cubicBezTo>
                      <a:pt x="109" y="389"/>
                      <a:pt x="102" y="398"/>
                      <a:pt x="102" y="408"/>
                    </a:cubicBezTo>
                    <a:cubicBezTo>
                      <a:pt x="102" y="412"/>
                      <a:pt x="102" y="415"/>
                      <a:pt x="104" y="418"/>
                    </a:cubicBezTo>
                    <a:cubicBezTo>
                      <a:pt x="95" y="420"/>
                      <a:pt x="88" y="429"/>
                      <a:pt x="88" y="438"/>
                    </a:cubicBezTo>
                    <a:cubicBezTo>
                      <a:pt x="88" y="442"/>
                      <a:pt x="89" y="446"/>
                      <a:pt x="91" y="449"/>
                    </a:cubicBezTo>
                    <a:cubicBezTo>
                      <a:pt x="82" y="452"/>
                      <a:pt x="76" y="460"/>
                      <a:pt x="76" y="470"/>
                    </a:cubicBezTo>
                    <a:cubicBezTo>
                      <a:pt x="76" y="475"/>
                      <a:pt x="77" y="479"/>
                      <a:pt x="80" y="482"/>
                    </a:cubicBezTo>
                    <a:cubicBezTo>
                      <a:pt x="72" y="486"/>
                      <a:pt x="66" y="493"/>
                      <a:pt x="66" y="502"/>
                    </a:cubicBezTo>
                    <a:cubicBezTo>
                      <a:pt x="66" y="507"/>
                      <a:pt x="68" y="512"/>
                      <a:pt x="70" y="515"/>
                    </a:cubicBezTo>
                    <a:cubicBezTo>
                      <a:pt x="63" y="518"/>
                      <a:pt x="57" y="526"/>
                      <a:pt x="57" y="535"/>
                    </a:cubicBezTo>
                    <a:cubicBezTo>
                      <a:pt x="57" y="540"/>
                      <a:pt x="59" y="545"/>
                      <a:pt x="63" y="549"/>
                    </a:cubicBezTo>
                    <a:cubicBezTo>
                      <a:pt x="56" y="553"/>
                      <a:pt x="52" y="560"/>
                      <a:pt x="52" y="568"/>
                    </a:cubicBezTo>
                    <a:cubicBezTo>
                      <a:pt x="52" y="574"/>
                      <a:pt x="54" y="579"/>
                      <a:pt x="57" y="583"/>
                    </a:cubicBezTo>
                    <a:cubicBezTo>
                      <a:pt x="51" y="587"/>
                      <a:pt x="47" y="594"/>
                      <a:pt x="47" y="602"/>
                    </a:cubicBezTo>
                    <a:cubicBezTo>
                      <a:pt x="47" y="608"/>
                      <a:pt x="49" y="614"/>
                      <a:pt x="53" y="618"/>
                    </a:cubicBezTo>
                    <a:cubicBezTo>
                      <a:pt x="47" y="621"/>
                      <a:pt x="43" y="628"/>
                      <a:pt x="43" y="636"/>
                    </a:cubicBezTo>
                    <a:cubicBezTo>
                      <a:pt x="43" y="642"/>
                      <a:pt x="46" y="648"/>
                      <a:pt x="50" y="652"/>
                    </a:cubicBezTo>
                    <a:cubicBezTo>
                      <a:pt x="45" y="656"/>
                      <a:pt x="42" y="662"/>
                      <a:pt x="42" y="669"/>
                    </a:cubicBezTo>
                    <a:cubicBezTo>
                      <a:pt x="42" y="669"/>
                      <a:pt x="42" y="669"/>
                      <a:pt x="42" y="669"/>
                    </a:cubicBezTo>
                    <a:cubicBezTo>
                      <a:pt x="54" y="669"/>
                      <a:pt x="54" y="669"/>
                      <a:pt x="54" y="669"/>
                    </a:cubicBezTo>
                    <a:cubicBezTo>
                      <a:pt x="54" y="669"/>
                      <a:pt x="54" y="669"/>
                      <a:pt x="54" y="669"/>
                    </a:cubicBezTo>
                    <a:cubicBezTo>
                      <a:pt x="54" y="663"/>
                      <a:pt x="58" y="659"/>
                      <a:pt x="64" y="659"/>
                    </a:cubicBezTo>
                    <a:cubicBezTo>
                      <a:pt x="69" y="659"/>
                      <a:pt x="74" y="663"/>
                      <a:pt x="74" y="669"/>
                    </a:cubicBezTo>
                    <a:cubicBezTo>
                      <a:pt x="74" y="669"/>
                      <a:pt x="74" y="669"/>
                      <a:pt x="74" y="669"/>
                    </a:cubicBezTo>
                    <a:cubicBezTo>
                      <a:pt x="86" y="669"/>
                      <a:pt x="86" y="669"/>
                      <a:pt x="86" y="669"/>
                    </a:cubicBezTo>
                    <a:cubicBezTo>
                      <a:pt x="86" y="662"/>
                      <a:pt x="83" y="657"/>
                      <a:pt x="79" y="653"/>
                    </a:cubicBezTo>
                    <a:cubicBezTo>
                      <a:pt x="84" y="649"/>
                      <a:pt x="87" y="643"/>
                      <a:pt x="87" y="636"/>
                    </a:cubicBezTo>
                    <a:cubicBezTo>
                      <a:pt x="87" y="630"/>
                      <a:pt x="84" y="624"/>
                      <a:pt x="80" y="620"/>
                    </a:cubicBezTo>
                    <a:cubicBezTo>
                      <a:pt x="86" y="616"/>
                      <a:pt x="90" y="609"/>
                      <a:pt x="90" y="602"/>
                    </a:cubicBezTo>
                    <a:cubicBezTo>
                      <a:pt x="90" y="596"/>
                      <a:pt x="88" y="591"/>
                      <a:pt x="85" y="587"/>
                    </a:cubicBezTo>
                    <a:cubicBezTo>
                      <a:pt x="91" y="583"/>
                      <a:pt x="95" y="576"/>
                      <a:pt x="95" y="568"/>
                    </a:cubicBezTo>
                    <a:cubicBezTo>
                      <a:pt x="95" y="563"/>
                      <a:pt x="93" y="558"/>
                      <a:pt x="90" y="554"/>
                    </a:cubicBezTo>
                    <a:cubicBezTo>
                      <a:pt x="96" y="550"/>
                      <a:pt x="101" y="543"/>
                      <a:pt x="101" y="535"/>
                    </a:cubicBezTo>
                    <a:cubicBezTo>
                      <a:pt x="101" y="530"/>
                      <a:pt x="99" y="526"/>
                      <a:pt x="97" y="522"/>
                    </a:cubicBezTo>
                    <a:cubicBezTo>
                      <a:pt x="105" y="519"/>
                      <a:pt x="110" y="511"/>
                      <a:pt x="110" y="502"/>
                    </a:cubicBezTo>
                    <a:cubicBezTo>
                      <a:pt x="110" y="498"/>
                      <a:pt x="108" y="494"/>
                      <a:pt x="106" y="490"/>
                    </a:cubicBezTo>
                    <a:cubicBezTo>
                      <a:pt x="114" y="487"/>
                      <a:pt x="120" y="479"/>
                      <a:pt x="120" y="470"/>
                    </a:cubicBezTo>
                    <a:cubicBezTo>
                      <a:pt x="120" y="466"/>
                      <a:pt x="118" y="462"/>
                      <a:pt x="117" y="459"/>
                    </a:cubicBezTo>
                    <a:cubicBezTo>
                      <a:pt x="125" y="456"/>
                      <a:pt x="132" y="448"/>
                      <a:pt x="132" y="438"/>
                    </a:cubicBezTo>
                    <a:cubicBezTo>
                      <a:pt x="132" y="435"/>
                      <a:pt x="131" y="432"/>
                      <a:pt x="130" y="429"/>
                    </a:cubicBezTo>
                    <a:cubicBezTo>
                      <a:pt x="139" y="426"/>
                      <a:pt x="145" y="418"/>
                      <a:pt x="145" y="408"/>
                    </a:cubicBezTo>
                    <a:cubicBezTo>
                      <a:pt x="145" y="405"/>
                      <a:pt x="145" y="402"/>
                      <a:pt x="144" y="400"/>
                    </a:cubicBezTo>
                    <a:cubicBezTo>
                      <a:pt x="154" y="398"/>
                      <a:pt x="161" y="389"/>
                      <a:pt x="161" y="379"/>
                    </a:cubicBezTo>
                    <a:cubicBezTo>
                      <a:pt x="161" y="376"/>
                      <a:pt x="161" y="373"/>
                      <a:pt x="160" y="371"/>
                    </a:cubicBezTo>
                    <a:cubicBezTo>
                      <a:pt x="170" y="369"/>
                      <a:pt x="177" y="360"/>
                      <a:pt x="177" y="350"/>
                    </a:cubicBezTo>
                    <a:cubicBezTo>
                      <a:pt x="177" y="347"/>
                      <a:pt x="177" y="345"/>
                      <a:pt x="176" y="343"/>
                    </a:cubicBezTo>
                    <a:cubicBezTo>
                      <a:pt x="187" y="342"/>
                      <a:pt x="196" y="332"/>
                      <a:pt x="196" y="321"/>
                    </a:cubicBezTo>
                    <a:cubicBezTo>
                      <a:pt x="196" y="319"/>
                      <a:pt x="196" y="317"/>
                      <a:pt x="196" y="316"/>
                    </a:cubicBezTo>
                    <a:cubicBezTo>
                      <a:pt x="207" y="315"/>
                      <a:pt x="216" y="306"/>
                      <a:pt x="216" y="294"/>
                    </a:cubicBezTo>
                    <a:cubicBezTo>
                      <a:pt x="216" y="293"/>
                      <a:pt x="216" y="291"/>
                      <a:pt x="216" y="290"/>
                    </a:cubicBezTo>
                    <a:cubicBezTo>
                      <a:pt x="228" y="290"/>
                      <a:pt x="238" y="280"/>
                      <a:pt x="238" y="268"/>
                    </a:cubicBezTo>
                    <a:cubicBezTo>
                      <a:pt x="238" y="267"/>
                      <a:pt x="237" y="266"/>
                      <a:pt x="237" y="265"/>
                    </a:cubicBezTo>
                    <a:cubicBezTo>
                      <a:pt x="238" y="265"/>
                      <a:pt x="239" y="265"/>
                      <a:pt x="239" y="265"/>
                    </a:cubicBezTo>
                    <a:cubicBezTo>
                      <a:pt x="251" y="265"/>
                      <a:pt x="261" y="255"/>
                      <a:pt x="261" y="243"/>
                    </a:cubicBezTo>
                    <a:cubicBezTo>
                      <a:pt x="261" y="243"/>
                      <a:pt x="261" y="242"/>
                      <a:pt x="261" y="241"/>
                    </a:cubicBezTo>
                    <a:cubicBezTo>
                      <a:pt x="262" y="241"/>
                      <a:pt x="262" y="241"/>
                      <a:pt x="263" y="241"/>
                    </a:cubicBezTo>
                    <a:cubicBezTo>
                      <a:pt x="275" y="241"/>
                      <a:pt x="285" y="232"/>
                      <a:pt x="285" y="220"/>
                    </a:cubicBezTo>
                    <a:cubicBezTo>
                      <a:pt x="286" y="220"/>
                      <a:pt x="287" y="220"/>
                      <a:pt x="289" y="220"/>
                    </a:cubicBezTo>
                    <a:cubicBezTo>
                      <a:pt x="300" y="220"/>
                      <a:pt x="309" y="212"/>
                      <a:pt x="310" y="201"/>
                    </a:cubicBezTo>
                    <a:cubicBezTo>
                      <a:pt x="312" y="201"/>
                      <a:pt x="314" y="202"/>
                      <a:pt x="317" y="202"/>
                    </a:cubicBezTo>
                    <a:cubicBezTo>
                      <a:pt x="329" y="202"/>
                      <a:pt x="338" y="192"/>
                      <a:pt x="338" y="180"/>
                    </a:cubicBezTo>
                    <a:cubicBezTo>
                      <a:pt x="340" y="181"/>
                      <a:pt x="342" y="181"/>
                      <a:pt x="344" y="181"/>
                    </a:cubicBezTo>
                    <a:cubicBezTo>
                      <a:pt x="355" y="181"/>
                      <a:pt x="364" y="173"/>
                      <a:pt x="365" y="162"/>
                    </a:cubicBezTo>
                    <a:cubicBezTo>
                      <a:pt x="367" y="163"/>
                      <a:pt x="370" y="164"/>
                      <a:pt x="372" y="164"/>
                    </a:cubicBezTo>
                    <a:cubicBezTo>
                      <a:pt x="383" y="164"/>
                      <a:pt x="392" y="156"/>
                      <a:pt x="394" y="146"/>
                    </a:cubicBezTo>
                    <a:cubicBezTo>
                      <a:pt x="396" y="147"/>
                      <a:pt x="399" y="148"/>
                      <a:pt x="402" y="148"/>
                    </a:cubicBezTo>
                    <a:cubicBezTo>
                      <a:pt x="412" y="148"/>
                      <a:pt x="421" y="140"/>
                      <a:pt x="423" y="131"/>
                    </a:cubicBezTo>
                    <a:cubicBezTo>
                      <a:pt x="426" y="132"/>
                      <a:pt x="429" y="133"/>
                      <a:pt x="432" y="133"/>
                    </a:cubicBezTo>
                    <a:cubicBezTo>
                      <a:pt x="442" y="133"/>
                      <a:pt x="450" y="127"/>
                      <a:pt x="453" y="118"/>
                    </a:cubicBezTo>
                    <a:cubicBezTo>
                      <a:pt x="456" y="120"/>
                      <a:pt x="460" y="121"/>
                      <a:pt x="464" y="121"/>
                    </a:cubicBezTo>
                    <a:cubicBezTo>
                      <a:pt x="473" y="121"/>
                      <a:pt x="481" y="115"/>
                      <a:pt x="484" y="107"/>
                    </a:cubicBezTo>
                    <a:cubicBezTo>
                      <a:pt x="487" y="109"/>
                      <a:pt x="492" y="110"/>
                      <a:pt x="496" y="110"/>
                    </a:cubicBezTo>
                    <a:cubicBezTo>
                      <a:pt x="505" y="110"/>
                      <a:pt x="512" y="105"/>
                      <a:pt x="516" y="98"/>
                    </a:cubicBezTo>
                    <a:cubicBezTo>
                      <a:pt x="519" y="100"/>
                      <a:pt x="523" y="102"/>
                      <a:pt x="528" y="102"/>
                    </a:cubicBezTo>
                    <a:cubicBezTo>
                      <a:pt x="537" y="102"/>
                      <a:pt x="544" y="97"/>
                      <a:pt x="548" y="90"/>
                    </a:cubicBezTo>
                    <a:cubicBezTo>
                      <a:pt x="551" y="93"/>
                      <a:pt x="556" y="94"/>
                      <a:pt x="561" y="94"/>
                    </a:cubicBezTo>
                    <a:cubicBezTo>
                      <a:pt x="569" y="94"/>
                      <a:pt x="576" y="90"/>
                      <a:pt x="580" y="84"/>
                    </a:cubicBezTo>
                    <a:cubicBezTo>
                      <a:pt x="584" y="87"/>
                      <a:pt x="589" y="89"/>
                      <a:pt x="594" y="89"/>
                    </a:cubicBezTo>
                    <a:cubicBezTo>
                      <a:pt x="602" y="89"/>
                      <a:pt x="609" y="85"/>
                      <a:pt x="613" y="79"/>
                    </a:cubicBezTo>
                    <a:cubicBezTo>
                      <a:pt x="617" y="83"/>
                      <a:pt x="622" y="86"/>
                      <a:pt x="628" y="86"/>
                    </a:cubicBezTo>
                    <a:cubicBezTo>
                      <a:pt x="635" y="86"/>
                      <a:pt x="641" y="83"/>
                      <a:pt x="645" y="78"/>
                    </a:cubicBezTo>
                    <a:cubicBezTo>
                      <a:pt x="649" y="82"/>
                      <a:pt x="655" y="84"/>
                      <a:pt x="662" y="84"/>
                    </a:cubicBezTo>
                    <a:cubicBezTo>
                      <a:pt x="664" y="84"/>
                      <a:pt x="667" y="83"/>
                      <a:pt x="669" y="82"/>
                    </a:cubicBezTo>
                    <a:cubicBezTo>
                      <a:pt x="669" y="71"/>
                      <a:pt x="669" y="71"/>
                      <a:pt x="669" y="71"/>
                    </a:cubicBezTo>
                    <a:cubicBezTo>
                      <a:pt x="668" y="71"/>
                      <a:pt x="667" y="71"/>
                      <a:pt x="666" y="72"/>
                    </a:cubicBezTo>
                    <a:cubicBezTo>
                      <a:pt x="665" y="72"/>
                      <a:pt x="663" y="73"/>
                      <a:pt x="662" y="73"/>
                    </a:cubicBezTo>
                    <a:cubicBezTo>
                      <a:pt x="656" y="73"/>
                      <a:pt x="652" y="68"/>
                      <a:pt x="652" y="63"/>
                    </a:cubicBezTo>
                    <a:cubicBezTo>
                      <a:pt x="652" y="58"/>
                      <a:pt x="656" y="53"/>
                      <a:pt x="662" y="53"/>
                    </a:cubicBezTo>
                    <a:cubicBezTo>
                      <a:pt x="663" y="53"/>
                      <a:pt x="665" y="54"/>
                      <a:pt x="666" y="55"/>
                    </a:cubicBezTo>
                    <a:cubicBezTo>
                      <a:pt x="667" y="55"/>
                      <a:pt x="668" y="55"/>
                      <a:pt x="669" y="55"/>
                    </a:cubicBezTo>
                    <a:cubicBezTo>
                      <a:pt x="669" y="43"/>
                      <a:pt x="669" y="43"/>
                      <a:pt x="669" y="43"/>
                    </a:cubicBezTo>
                    <a:cubicBezTo>
                      <a:pt x="667" y="42"/>
                      <a:pt x="664" y="41"/>
                      <a:pt x="662" y="41"/>
                    </a:cubicBezTo>
                    <a:cubicBezTo>
                      <a:pt x="655" y="41"/>
                      <a:pt x="648" y="45"/>
                      <a:pt x="644" y="50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5" name="Freeform 10">
                <a:extLst>
                  <a:ext uri="{FF2B5EF4-FFF2-40B4-BE49-F238E27FC236}">
                    <a16:creationId xmlns:a16="http://schemas.microsoft.com/office/drawing/2014/main" id="{9EECEBC4-B81F-4499-B292-ED067FB0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2652"/>
                <a:ext cx="1044" cy="1114"/>
              </a:xfrm>
              <a:custGeom>
                <a:avLst/>
                <a:gdLst>
                  <a:gd name="T0" fmla="*/ 3006 w 606"/>
                  <a:gd name="T1" fmla="*/ 0 h 606"/>
                  <a:gd name="T2" fmla="*/ 50 w 606"/>
                  <a:gd name="T3" fmla="*/ 3765 h 606"/>
                  <a:gd name="T4" fmla="*/ 112 w 606"/>
                  <a:gd name="T5" fmla="*/ 3765 h 606"/>
                  <a:gd name="T6" fmla="*/ 119 w 606"/>
                  <a:gd name="T7" fmla="*/ 3559 h 606"/>
                  <a:gd name="T8" fmla="*/ 134 w 606"/>
                  <a:gd name="T9" fmla="*/ 3349 h 606"/>
                  <a:gd name="T10" fmla="*/ 157 w 606"/>
                  <a:gd name="T11" fmla="*/ 3136 h 606"/>
                  <a:gd name="T12" fmla="*/ 190 w 606"/>
                  <a:gd name="T13" fmla="*/ 2934 h 606"/>
                  <a:gd name="T14" fmla="*/ 234 w 606"/>
                  <a:gd name="T15" fmla="*/ 2726 h 606"/>
                  <a:gd name="T16" fmla="*/ 284 w 606"/>
                  <a:gd name="T17" fmla="*/ 2528 h 606"/>
                  <a:gd name="T18" fmla="*/ 348 w 606"/>
                  <a:gd name="T19" fmla="*/ 2329 h 606"/>
                  <a:gd name="T20" fmla="*/ 415 w 606"/>
                  <a:gd name="T21" fmla="*/ 2142 h 606"/>
                  <a:gd name="T22" fmla="*/ 496 w 606"/>
                  <a:gd name="T23" fmla="*/ 1963 h 606"/>
                  <a:gd name="T24" fmla="*/ 579 w 606"/>
                  <a:gd name="T25" fmla="*/ 1785 h 606"/>
                  <a:gd name="T26" fmla="*/ 674 w 606"/>
                  <a:gd name="T27" fmla="*/ 1601 h 606"/>
                  <a:gd name="T28" fmla="*/ 777 w 606"/>
                  <a:gd name="T29" fmla="*/ 1436 h 606"/>
                  <a:gd name="T30" fmla="*/ 891 w 606"/>
                  <a:gd name="T31" fmla="*/ 1274 h 606"/>
                  <a:gd name="T32" fmla="*/ 894 w 606"/>
                  <a:gd name="T33" fmla="*/ 1254 h 606"/>
                  <a:gd name="T34" fmla="*/ 1006 w 606"/>
                  <a:gd name="T35" fmla="*/ 1105 h 606"/>
                  <a:gd name="T36" fmla="*/ 1130 w 606"/>
                  <a:gd name="T37" fmla="*/ 976 h 606"/>
                  <a:gd name="T38" fmla="*/ 1258 w 606"/>
                  <a:gd name="T39" fmla="*/ 858 h 606"/>
                  <a:gd name="T40" fmla="*/ 1401 w 606"/>
                  <a:gd name="T41" fmla="*/ 726 h 606"/>
                  <a:gd name="T42" fmla="*/ 1540 w 606"/>
                  <a:gd name="T43" fmla="*/ 616 h 606"/>
                  <a:gd name="T44" fmla="*/ 1688 w 606"/>
                  <a:gd name="T45" fmla="*/ 517 h 606"/>
                  <a:gd name="T46" fmla="*/ 1835 w 606"/>
                  <a:gd name="T47" fmla="*/ 423 h 606"/>
                  <a:gd name="T48" fmla="*/ 1988 w 606"/>
                  <a:gd name="T49" fmla="*/ 342 h 606"/>
                  <a:gd name="T50" fmla="*/ 2148 w 606"/>
                  <a:gd name="T51" fmla="*/ 274 h 606"/>
                  <a:gd name="T52" fmla="*/ 2312 w 606"/>
                  <a:gd name="T53" fmla="*/ 217 h 606"/>
                  <a:gd name="T54" fmla="*/ 2476 w 606"/>
                  <a:gd name="T55" fmla="*/ 169 h 606"/>
                  <a:gd name="T56" fmla="*/ 2639 w 606"/>
                  <a:gd name="T57" fmla="*/ 132 h 606"/>
                  <a:gd name="T58" fmla="*/ 2808 w 606"/>
                  <a:gd name="T59" fmla="*/ 97 h 606"/>
                  <a:gd name="T60" fmla="*/ 2970 w 606"/>
                  <a:gd name="T61" fmla="*/ 94 h 606"/>
                  <a:gd name="T62" fmla="*/ 3092 w 606"/>
                  <a:gd name="T63" fmla="*/ 118 h 606"/>
                  <a:gd name="T64" fmla="*/ 3079 w 606"/>
                  <a:gd name="T65" fmla="*/ 57 h 6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6" h="606">
                    <a:moveTo>
                      <a:pt x="598" y="10"/>
                    </a:moveTo>
                    <a:cubicBezTo>
                      <a:pt x="592" y="10"/>
                      <a:pt x="588" y="6"/>
                      <a:pt x="588" y="0"/>
                    </a:cubicBezTo>
                    <a:cubicBezTo>
                      <a:pt x="265" y="10"/>
                      <a:pt x="5" y="272"/>
                      <a:pt x="0" y="596"/>
                    </a:cubicBezTo>
                    <a:cubicBezTo>
                      <a:pt x="5" y="596"/>
                      <a:pt x="10" y="600"/>
                      <a:pt x="10" y="606"/>
                    </a:cubicBezTo>
                    <a:cubicBezTo>
                      <a:pt x="10" y="606"/>
                      <a:pt x="10" y="606"/>
                      <a:pt x="10" y="606"/>
                    </a:cubicBezTo>
                    <a:cubicBezTo>
                      <a:pt x="22" y="606"/>
                      <a:pt x="22" y="606"/>
                      <a:pt x="22" y="606"/>
                    </a:cubicBezTo>
                    <a:cubicBezTo>
                      <a:pt x="22" y="599"/>
                      <a:pt x="19" y="594"/>
                      <a:pt x="15" y="590"/>
                    </a:cubicBezTo>
                    <a:cubicBezTo>
                      <a:pt x="20" y="586"/>
                      <a:pt x="23" y="580"/>
                      <a:pt x="23" y="573"/>
                    </a:cubicBezTo>
                    <a:cubicBezTo>
                      <a:pt x="23" y="567"/>
                      <a:pt x="20" y="561"/>
                      <a:pt x="16" y="557"/>
                    </a:cubicBezTo>
                    <a:cubicBezTo>
                      <a:pt x="22" y="553"/>
                      <a:pt x="26" y="546"/>
                      <a:pt x="26" y="539"/>
                    </a:cubicBezTo>
                    <a:cubicBezTo>
                      <a:pt x="26" y="533"/>
                      <a:pt x="24" y="528"/>
                      <a:pt x="21" y="524"/>
                    </a:cubicBezTo>
                    <a:cubicBezTo>
                      <a:pt x="27" y="520"/>
                      <a:pt x="31" y="513"/>
                      <a:pt x="31" y="505"/>
                    </a:cubicBezTo>
                    <a:cubicBezTo>
                      <a:pt x="31" y="500"/>
                      <a:pt x="29" y="495"/>
                      <a:pt x="26" y="491"/>
                    </a:cubicBezTo>
                    <a:cubicBezTo>
                      <a:pt x="32" y="487"/>
                      <a:pt x="37" y="480"/>
                      <a:pt x="37" y="472"/>
                    </a:cubicBezTo>
                    <a:cubicBezTo>
                      <a:pt x="37" y="467"/>
                      <a:pt x="35" y="463"/>
                      <a:pt x="33" y="459"/>
                    </a:cubicBezTo>
                    <a:cubicBezTo>
                      <a:pt x="41" y="456"/>
                      <a:pt x="46" y="448"/>
                      <a:pt x="46" y="439"/>
                    </a:cubicBezTo>
                    <a:cubicBezTo>
                      <a:pt x="46" y="435"/>
                      <a:pt x="44" y="431"/>
                      <a:pt x="42" y="427"/>
                    </a:cubicBezTo>
                    <a:cubicBezTo>
                      <a:pt x="50" y="424"/>
                      <a:pt x="56" y="416"/>
                      <a:pt x="56" y="407"/>
                    </a:cubicBezTo>
                    <a:cubicBezTo>
                      <a:pt x="56" y="403"/>
                      <a:pt x="54" y="399"/>
                      <a:pt x="53" y="396"/>
                    </a:cubicBezTo>
                    <a:cubicBezTo>
                      <a:pt x="61" y="393"/>
                      <a:pt x="68" y="385"/>
                      <a:pt x="68" y="375"/>
                    </a:cubicBezTo>
                    <a:cubicBezTo>
                      <a:pt x="68" y="372"/>
                      <a:pt x="67" y="369"/>
                      <a:pt x="66" y="366"/>
                    </a:cubicBezTo>
                    <a:cubicBezTo>
                      <a:pt x="75" y="363"/>
                      <a:pt x="81" y="355"/>
                      <a:pt x="81" y="345"/>
                    </a:cubicBezTo>
                    <a:cubicBezTo>
                      <a:pt x="81" y="342"/>
                      <a:pt x="81" y="339"/>
                      <a:pt x="80" y="337"/>
                    </a:cubicBezTo>
                    <a:cubicBezTo>
                      <a:pt x="90" y="335"/>
                      <a:pt x="97" y="326"/>
                      <a:pt x="97" y="316"/>
                    </a:cubicBezTo>
                    <a:cubicBezTo>
                      <a:pt x="97" y="313"/>
                      <a:pt x="97" y="310"/>
                      <a:pt x="96" y="308"/>
                    </a:cubicBezTo>
                    <a:cubicBezTo>
                      <a:pt x="106" y="306"/>
                      <a:pt x="113" y="297"/>
                      <a:pt x="113" y="287"/>
                    </a:cubicBezTo>
                    <a:cubicBezTo>
                      <a:pt x="113" y="284"/>
                      <a:pt x="113" y="282"/>
                      <a:pt x="112" y="280"/>
                    </a:cubicBezTo>
                    <a:cubicBezTo>
                      <a:pt x="123" y="279"/>
                      <a:pt x="132" y="269"/>
                      <a:pt x="132" y="258"/>
                    </a:cubicBezTo>
                    <a:cubicBezTo>
                      <a:pt x="132" y="256"/>
                      <a:pt x="132" y="254"/>
                      <a:pt x="132" y="253"/>
                    </a:cubicBezTo>
                    <a:cubicBezTo>
                      <a:pt x="143" y="252"/>
                      <a:pt x="152" y="243"/>
                      <a:pt x="152" y="231"/>
                    </a:cubicBezTo>
                    <a:cubicBezTo>
                      <a:pt x="152" y="230"/>
                      <a:pt x="152" y="228"/>
                      <a:pt x="152" y="227"/>
                    </a:cubicBezTo>
                    <a:cubicBezTo>
                      <a:pt x="164" y="227"/>
                      <a:pt x="174" y="217"/>
                      <a:pt x="174" y="205"/>
                    </a:cubicBezTo>
                    <a:cubicBezTo>
                      <a:pt x="174" y="204"/>
                      <a:pt x="173" y="203"/>
                      <a:pt x="173" y="202"/>
                    </a:cubicBezTo>
                    <a:cubicBezTo>
                      <a:pt x="174" y="202"/>
                      <a:pt x="175" y="202"/>
                      <a:pt x="175" y="202"/>
                    </a:cubicBezTo>
                    <a:cubicBezTo>
                      <a:pt x="187" y="202"/>
                      <a:pt x="197" y="192"/>
                      <a:pt x="197" y="180"/>
                    </a:cubicBezTo>
                    <a:cubicBezTo>
                      <a:pt x="197" y="180"/>
                      <a:pt x="197" y="179"/>
                      <a:pt x="197" y="178"/>
                    </a:cubicBezTo>
                    <a:cubicBezTo>
                      <a:pt x="198" y="178"/>
                      <a:pt x="198" y="178"/>
                      <a:pt x="199" y="178"/>
                    </a:cubicBezTo>
                    <a:cubicBezTo>
                      <a:pt x="211" y="178"/>
                      <a:pt x="221" y="169"/>
                      <a:pt x="221" y="157"/>
                    </a:cubicBezTo>
                    <a:cubicBezTo>
                      <a:pt x="222" y="157"/>
                      <a:pt x="223" y="157"/>
                      <a:pt x="225" y="157"/>
                    </a:cubicBezTo>
                    <a:cubicBezTo>
                      <a:pt x="236" y="157"/>
                      <a:pt x="245" y="149"/>
                      <a:pt x="246" y="138"/>
                    </a:cubicBezTo>
                    <a:cubicBezTo>
                      <a:pt x="248" y="138"/>
                      <a:pt x="250" y="139"/>
                      <a:pt x="253" y="139"/>
                    </a:cubicBezTo>
                    <a:cubicBezTo>
                      <a:pt x="265" y="139"/>
                      <a:pt x="274" y="129"/>
                      <a:pt x="274" y="117"/>
                    </a:cubicBezTo>
                    <a:cubicBezTo>
                      <a:pt x="276" y="118"/>
                      <a:pt x="278" y="118"/>
                      <a:pt x="280" y="118"/>
                    </a:cubicBezTo>
                    <a:cubicBezTo>
                      <a:pt x="291" y="118"/>
                      <a:pt x="300" y="110"/>
                      <a:pt x="301" y="99"/>
                    </a:cubicBezTo>
                    <a:cubicBezTo>
                      <a:pt x="303" y="100"/>
                      <a:pt x="306" y="101"/>
                      <a:pt x="308" y="101"/>
                    </a:cubicBezTo>
                    <a:cubicBezTo>
                      <a:pt x="319" y="101"/>
                      <a:pt x="328" y="93"/>
                      <a:pt x="330" y="83"/>
                    </a:cubicBezTo>
                    <a:cubicBezTo>
                      <a:pt x="332" y="84"/>
                      <a:pt x="335" y="85"/>
                      <a:pt x="338" y="85"/>
                    </a:cubicBezTo>
                    <a:cubicBezTo>
                      <a:pt x="348" y="85"/>
                      <a:pt x="357" y="77"/>
                      <a:pt x="359" y="68"/>
                    </a:cubicBezTo>
                    <a:cubicBezTo>
                      <a:pt x="362" y="69"/>
                      <a:pt x="365" y="70"/>
                      <a:pt x="368" y="70"/>
                    </a:cubicBezTo>
                    <a:cubicBezTo>
                      <a:pt x="378" y="70"/>
                      <a:pt x="386" y="64"/>
                      <a:pt x="389" y="55"/>
                    </a:cubicBezTo>
                    <a:cubicBezTo>
                      <a:pt x="392" y="57"/>
                      <a:pt x="396" y="58"/>
                      <a:pt x="400" y="58"/>
                    </a:cubicBezTo>
                    <a:cubicBezTo>
                      <a:pt x="409" y="58"/>
                      <a:pt x="417" y="52"/>
                      <a:pt x="420" y="44"/>
                    </a:cubicBezTo>
                    <a:cubicBezTo>
                      <a:pt x="423" y="46"/>
                      <a:pt x="428" y="47"/>
                      <a:pt x="432" y="47"/>
                    </a:cubicBezTo>
                    <a:cubicBezTo>
                      <a:pt x="441" y="47"/>
                      <a:pt x="448" y="42"/>
                      <a:pt x="452" y="35"/>
                    </a:cubicBezTo>
                    <a:cubicBezTo>
                      <a:pt x="455" y="37"/>
                      <a:pt x="459" y="39"/>
                      <a:pt x="464" y="39"/>
                    </a:cubicBezTo>
                    <a:cubicBezTo>
                      <a:pt x="473" y="39"/>
                      <a:pt x="480" y="34"/>
                      <a:pt x="484" y="27"/>
                    </a:cubicBezTo>
                    <a:cubicBezTo>
                      <a:pt x="487" y="30"/>
                      <a:pt x="492" y="31"/>
                      <a:pt x="497" y="31"/>
                    </a:cubicBezTo>
                    <a:cubicBezTo>
                      <a:pt x="505" y="31"/>
                      <a:pt x="512" y="27"/>
                      <a:pt x="516" y="21"/>
                    </a:cubicBezTo>
                    <a:cubicBezTo>
                      <a:pt x="520" y="24"/>
                      <a:pt x="525" y="26"/>
                      <a:pt x="530" y="26"/>
                    </a:cubicBezTo>
                    <a:cubicBezTo>
                      <a:pt x="538" y="26"/>
                      <a:pt x="545" y="22"/>
                      <a:pt x="549" y="16"/>
                    </a:cubicBezTo>
                    <a:cubicBezTo>
                      <a:pt x="553" y="20"/>
                      <a:pt x="558" y="23"/>
                      <a:pt x="564" y="23"/>
                    </a:cubicBezTo>
                    <a:cubicBezTo>
                      <a:pt x="571" y="23"/>
                      <a:pt x="577" y="20"/>
                      <a:pt x="581" y="15"/>
                    </a:cubicBezTo>
                    <a:cubicBezTo>
                      <a:pt x="585" y="19"/>
                      <a:pt x="591" y="21"/>
                      <a:pt x="598" y="21"/>
                    </a:cubicBezTo>
                    <a:cubicBezTo>
                      <a:pt x="600" y="21"/>
                      <a:pt x="604" y="20"/>
                      <a:pt x="605" y="19"/>
                    </a:cubicBezTo>
                    <a:cubicBezTo>
                      <a:pt x="606" y="8"/>
                      <a:pt x="606" y="8"/>
                      <a:pt x="606" y="8"/>
                    </a:cubicBezTo>
                    <a:cubicBezTo>
                      <a:pt x="605" y="8"/>
                      <a:pt x="603" y="8"/>
                      <a:pt x="602" y="9"/>
                    </a:cubicBezTo>
                    <a:cubicBezTo>
                      <a:pt x="601" y="9"/>
                      <a:pt x="599" y="10"/>
                      <a:pt x="598" y="1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6" name="Line 11">
                <a:extLst>
                  <a:ext uri="{FF2B5EF4-FFF2-40B4-BE49-F238E27FC236}">
                    <a16:creationId xmlns:a16="http://schemas.microsoft.com/office/drawing/2014/main" id="{556439C6-9360-468B-904A-8995A39CA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0" y="2553"/>
                <a:ext cx="1" cy="8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7" name="Freeform 12">
                <a:extLst>
                  <a:ext uri="{FF2B5EF4-FFF2-40B4-BE49-F238E27FC236}">
                    <a16:creationId xmlns:a16="http://schemas.microsoft.com/office/drawing/2014/main" id="{60F99B6B-ECC6-447C-954B-F88C416F2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49"/>
                <a:ext cx="32" cy="89"/>
              </a:xfrm>
              <a:custGeom>
                <a:avLst/>
                <a:gdLst>
                  <a:gd name="T0" fmla="*/ 27 w 32"/>
                  <a:gd name="T1" fmla="*/ 89 h 89"/>
                  <a:gd name="T2" fmla="*/ 0 w 32"/>
                  <a:gd name="T3" fmla="*/ 87 h 89"/>
                  <a:gd name="T4" fmla="*/ 5 w 32"/>
                  <a:gd name="T5" fmla="*/ 0 h 89"/>
                  <a:gd name="T6" fmla="*/ 32 w 32"/>
                  <a:gd name="T7" fmla="*/ 2 h 89"/>
                  <a:gd name="T8" fmla="*/ 27 w 32"/>
                  <a:gd name="T9" fmla="*/ 8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9">
                    <a:moveTo>
                      <a:pt x="27" y="89"/>
                    </a:moveTo>
                    <a:lnTo>
                      <a:pt x="0" y="87"/>
                    </a:lnTo>
                    <a:lnTo>
                      <a:pt x="5" y="0"/>
                    </a:lnTo>
                    <a:lnTo>
                      <a:pt x="32" y="2"/>
                    </a:lnTo>
                    <a:lnTo>
                      <a:pt x="27" y="8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8" name="Freeform 13">
                <a:extLst>
                  <a:ext uri="{FF2B5EF4-FFF2-40B4-BE49-F238E27FC236}">
                    <a16:creationId xmlns:a16="http://schemas.microsoft.com/office/drawing/2014/main" id="{D34B226E-30B7-4B05-8CFF-4DB5422B2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560"/>
                <a:ext cx="38" cy="85"/>
              </a:xfrm>
              <a:custGeom>
                <a:avLst/>
                <a:gdLst>
                  <a:gd name="T0" fmla="*/ 28 w 38"/>
                  <a:gd name="T1" fmla="*/ 85 h 85"/>
                  <a:gd name="T2" fmla="*/ 0 w 38"/>
                  <a:gd name="T3" fmla="*/ 81 h 85"/>
                  <a:gd name="T4" fmla="*/ 11 w 38"/>
                  <a:gd name="T5" fmla="*/ 0 h 85"/>
                  <a:gd name="T6" fmla="*/ 38 w 38"/>
                  <a:gd name="T7" fmla="*/ 4 h 85"/>
                  <a:gd name="T8" fmla="*/ 28 w 38"/>
                  <a:gd name="T9" fmla="*/ 8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85">
                    <a:moveTo>
                      <a:pt x="28" y="85"/>
                    </a:moveTo>
                    <a:lnTo>
                      <a:pt x="0" y="81"/>
                    </a:lnTo>
                    <a:lnTo>
                      <a:pt x="11" y="0"/>
                    </a:lnTo>
                    <a:lnTo>
                      <a:pt x="38" y="4"/>
                    </a:lnTo>
                    <a:lnTo>
                      <a:pt x="28" y="8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9" name="Freeform 14">
                <a:extLst>
                  <a:ext uri="{FF2B5EF4-FFF2-40B4-BE49-F238E27FC236}">
                    <a16:creationId xmlns:a16="http://schemas.microsoft.com/office/drawing/2014/main" id="{B2F32EC5-F7B2-4E90-9FDF-D5DF0A117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570"/>
                <a:ext cx="43" cy="84"/>
              </a:xfrm>
              <a:custGeom>
                <a:avLst/>
                <a:gdLst>
                  <a:gd name="T0" fmla="*/ 27 w 43"/>
                  <a:gd name="T1" fmla="*/ 84 h 84"/>
                  <a:gd name="T2" fmla="*/ 0 w 43"/>
                  <a:gd name="T3" fmla="*/ 79 h 84"/>
                  <a:gd name="T4" fmla="*/ 15 w 43"/>
                  <a:gd name="T5" fmla="*/ 0 h 84"/>
                  <a:gd name="T6" fmla="*/ 43 w 43"/>
                  <a:gd name="T7" fmla="*/ 5 h 84"/>
                  <a:gd name="T8" fmla="*/ 27 w 43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4">
                    <a:moveTo>
                      <a:pt x="27" y="84"/>
                    </a:moveTo>
                    <a:lnTo>
                      <a:pt x="0" y="79"/>
                    </a:lnTo>
                    <a:lnTo>
                      <a:pt x="15" y="0"/>
                    </a:lnTo>
                    <a:lnTo>
                      <a:pt x="43" y="5"/>
                    </a:lnTo>
                    <a:lnTo>
                      <a:pt x="27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0" name="Freeform 15">
                <a:extLst>
                  <a:ext uri="{FF2B5EF4-FFF2-40B4-BE49-F238E27FC236}">
                    <a16:creationId xmlns:a16="http://schemas.microsoft.com/office/drawing/2014/main" id="{B1B1399E-E79A-4AF7-AF54-DB1194975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84"/>
                <a:ext cx="47" cy="87"/>
              </a:xfrm>
              <a:custGeom>
                <a:avLst/>
                <a:gdLst>
                  <a:gd name="T0" fmla="*/ 26 w 47"/>
                  <a:gd name="T1" fmla="*/ 87 h 87"/>
                  <a:gd name="T2" fmla="*/ 0 w 47"/>
                  <a:gd name="T3" fmla="*/ 79 h 87"/>
                  <a:gd name="T4" fmla="*/ 19 w 47"/>
                  <a:gd name="T5" fmla="*/ 0 h 87"/>
                  <a:gd name="T6" fmla="*/ 47 w 47"/>
                  <a:gd name="T7" fmla="*/ 8 h 87"/>
                  <a:gd name="T8" fmla="*/ 26 w 47"/>
                  <a:gd name="T9" fmla="*/ 87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7">
                    <a:moveTo>
                      <a:pt x="26" y="87"/>
                    </a:moveTo>
                    <a:lnTo>
                      <a:pt x="0" y="79"/>
                    </a:lnTo>
                    <a:lnTo>
                      <a:pt x="19" y="0"/>
                    </a:lnTo>
                    <a:lnTo>
                      <a:pt x="47" y="8"/>
                    </a:lnTo>
                    <a:lnTo>
                      <a:pt x="26" y="8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1" name="Freeform 16">
                <a:extLst>
                  <a:ext uri="{FF2B5EF4-FFF2-40B4-BE49-F238E27FC236}">
                    <a16:creationId xmlns:a16="http://schemas.microsoft.com/office/drawing/2014/main" id="{7006170C-449C-482D-BD69-3ABF2CAB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599"/>
                <a:ext cx="50" cy="86"/>
              </a:xfrm>
              <a:custGeom>
                <a:avLst/>
                <a:gdLst>
                  <a:gd name="T0" fmla="*/ 28 w 50"/>
                  <a:gd name="T1" fmla="*/ 86 h 86"/>
                  <a:gd name="T2" fmla="*/ 0 w 50"/>
                  <a:gd name="T3" fmla="*/ 77 h 86"/>
                  <a:gd name="T4" fmla="*/ 24 w 50"/>
                  <a:gd name="T5" fmla="*/ 0 h 86"/>
                  <a:gd name="T6" fmla="*/ 50 w 50"/>
                  <a:gd name="T7" fmla="*/ 7 h 86"/>
                  <a:gd name="T8" fmla="*/ 28 w 50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6">
                    <a:moveTo>
                      <a:pt x="28" y="86"/>
                    </a:moveTo>
                    <a:lnTo>
                      <a:pt x="0" y="77"/>
                    </a:lnTo>
                    <a:lnTo>
                      <a:pt x="24" y="0"/>
                    </a:lnTo>
                    <a:lnTo>
                      <a:pt x="50" y="7"/>
                    </a:lnTo>
                    <a:lnTo>
                      <a:pt x="28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2" name="Freeform 17">
                <a:extLst>
                  <a:ext uri="{FF2B5EF4-FFF2-40B4-BE49-F238E27FC236}">
                    <a16:creationId xmlns:a16="http://schemas.microsoft.com/office/drawing/2014/main" id="{FB94BF1F-2219-453E-AEB7-EAC724F3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623"/>
                <a:ext cx="54" cy="86"/>
              </a:xfrm>
              <a:custGeom>
                <a:avLst/>
                <a:gdLst>
                  <a:gd name="T0" fmla="*/ 26 w 54"/>
                  <a:gd name="T1" fmla="*/ 86 h 86"/>
                  <a:gd name="T2" fmla="*/ 0 w 54"/>
                  <a:gd name="T3" fmla="*/ 75 h 86"/>
                  <a:gd name="T4" fmla="*/ 28 w 54"/>
                  <a:gd name="T5" fmla="*/ 0 h 86"/>
                  <a:gd name="T6" fmla="*/ 54 w 54"/>
                  <a:gd name="T7" fmla="*/ 11 h 86"/>
                  <a:gd name="T8" fmla="*/ 26 w 54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86">
                    <a:moveTo>
                      <a:pt x="26" y="86"/>
                    </a:moveTo>
                    <a:lnTo>
                      <a:pt x="0" y="75"/>
                    </a:lnTo>
                    <a:lnTo>
                      <a:pt x="28" y="0"/>
                    </a:lnTo>
                    <a:lnTo>
                      <a:pt x="54" y="11"/>
                    </a:lnTo>
                    <a:lnTo>
                      <a:pt x="26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3" name="Freeform 18">
                <a:extLst>
                  <a:ext uri="{FF2B5EF4-FFF2-40B4-BE49-F238E27FC236}">
                    <a16:creationId xmlns:a16="http://schemas.microsoft.com/office/drawing/2014/main" id="{BABBD01E-96B6-40C0-B40D-BB7875AE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647"/>
                <a:ext cx="55" cy="84"/>
              </a:xfrm>
              <a:custGeom>
                <a:avLst/>
                <a:gdLst>
                  <a:gd name="T0" fmla="*/ 26 w 55"/>
                  <a:gd name="T1" fmla="*/ 84 h 84"/>
                  <a:gd name="T2" fmla="*/ 0 w 55"/>
                  <a:gd name="T3" fmla="*/ 73 h 84"/>
                  <a:gd name="T4" fmla="*/ 29 w 55"/>
                  <a:gd name="T5" fmla="*/ 0 h 84"/>
                  <a:gd name="T6" fmla="*/ 55 w 55"/>
                  <a:gd name="T7" fmla="*/ 11 h 84"/>
                  <a:gd name="T8" fmla="*/ 26 w 55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84">
                    <a:moveTo>
                      <a:pt x="26" y="84"/>
                    </a:moveTo>
                    <a:lnTo>
                      <a:pt x="0" y="73"/>
                    </a:lnTo>
                    <a:lnTo>
                      <a:pt x="29" y="0"/>
                    </a:lnTo>
                    <a:lnTo>
                      <a:pt x="55" y="11"/>
                    </a:lnTo>
                    <a:lnTo>
                      <a:pt x="26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4" name="Freeform 19">
                <a:extLst>
                  <a:ext uri="{FF2B5EF4-FFF2-40B4-BE49-F238E27FC236}">
                    <a16:creationId xmlns:a16="http://schemas.microsoft.com/office/drawing/2014/main" id="{D8D4B224-9098-48F1-9BCF-3DA3DB8EE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673"/>
                <a:ext cx="57" cy="86"/>
              </a:xfrm>
              <a:custGeom>
                <a:avLst/>
                <a:gdLst>
                  <a:gd name="T0" fmla="*/ 26 w 57"/>
                  <a:gd name="T1" fmla="*/ 86 h 86"/>
                  <a:gd name="T2" fmla="*/ 0 w 57"/>
                  <a:gd name="T3" fmla="*/ 73 h 86"/>
                  <a:gd name="T4" fmla="*/ 33 w 57"/>
                  <a:gd name="T5" fmla="*/ 0 h 86"/>
                  <a:gd name="T6" fmla="*/ 57 w 57"/>
                  <a:gd name="T7" fmla="*/ 12 h 86"/>
                  <a:gd name="T8" fmla="*/ 26 w 57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6">
                    <a:moveTo>
                      <a:pt x="26" y="86"/>
                    </a:moveTo>
                    <a:lnTo>
                      <a:pt x="0" y="73"/>
                    </a:lnTo>
                    <a:lnTo>
                      <a:pt x="33" y="0"/>
                    </a:lnTo>
                    <a:lnTo>
                      <a:pt x="57" y="12"/>
                    </a:lnTo>
                    <a:lnTo>
                      <a:pt x="26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5" name="Freeform 20">
                <a:extLst>
                  <a:ext uri="{FF2B5EF4-FFF2-40B4-BE49-F238E27FC236}">
                    <a16:creationId xmlns:a16="http://schemas.microsoft.com/office/drawing/2014/main" id="{E2BFB7F9-EA49-47BC-A501-0C5C926E7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704"/>
                <a:ext cx="63" cy="84"/>
              </a:xfrm>
              <a:custGeom>
                <a:avLst/>
                <a:gdLst>
                  <a:gd name="T0" fmla="*/ 25 w 63"/>
                  <a:gd name="T1" fmla="*/ 84 h 84"/>
                  <a:gd name="T2" fmla="*/ 0 w 63"/>
                  <a:gd name="T3" fmla="*/ 68 h 84"/>
                  <a:gd name="T4" fmla="*/ 38 w 63"/>
                  <a:gd name="T5" fmla="*/ 0 h 84"/>
                  <a:gd name="T6" fmla="*/ 63 w 63"/>
                  <a:gd name="T7" fmla="*/ 14 h 84"/>
                  <a:gd name="T8" fmla="*/ 25 w 63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4">
                    <a:moveTo>
                      <a:pt x="25" y="84"/>
                    </a:moveTo>
                    <a:lnTo>
                      <a:pt x="0" y="68"/>
                    </a:lnTo>
                    <a:lnTo>
                      <a:pt x="38" y="0"/>
                    </a:lnTo>
                    <a:lnTo>
                      <a:pt x="63" y="14"/>
                    </a:lnTo>
                    <a:lnTo>
                      <a:pt x="25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6" name="Freeform 21">
                <a:extLst>
                  <a:ext uri="{FF2B5EF4-FFF2-40B4-BE49-F238E27FC236}">
                    <a16:creationId xmlns:a16="http://schemas.microsoft.com/office/drawing/2014/main" id="{604E6746-F4FB-455B-9DCB-118B1AFC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739"/>
                <a:ext cx="66" cy="82"/>
              </a:xfrm>
              <a:custGeom>
                <a:avLst/>
                <a:gdLst>
                  <a:gd name="T0" fmla="*/ 23 w 66"/>
                  <a:gd name="T1" fmla="*/ 82 h 82"/>
                  <a:gd name="T2" fmla="*/ 0 w 66"/>
                  <a:gd name="T3" fmla="*/ 66 h 82"/>
                  <a:gd name="T4" fmla="*/ 43 w 66"/>
                  <a:gd name="T5" fmla="*/ 0 h 82"/>
                  <a:gd name="T6" fmla="*/ 66 w 66"/>
                  <a:gd name="T7" fmla="*/ 16 h 82"/>
                  <a:gd name="T8" fmla="*/ 23 w 6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82">
                    <a:moveTo>
                      <a:pt x="23" y="82"/>
                    </a:moveTo>
                    <a:lnTo>
                      <a:pt x="0" y="66"/>
                    </a:lnTo>
                    <a:lnTo>
                      <a:pt x="43" y="0"/>
                    </a:lnTo>
                    <a:lnTo>
                      <a:pt x="66" y="16"/>
                    </a:lnTo>
                    <a:lnTo>
                      <a:pt x="23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7" name="Freeform 22">
                <a:extLst>
                  <a:ext uri="{FF2B5EF4-FFF2-40B4-BE49-F238E27FC236}">
                    <a16:creationId xmlns:a16="http://schemas.microsoft.com/office/drawing/2014/main" id="{520298DC-AD6E-447D-95D9-1B2DCE55B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775"/>
                <a:ext cx="68" cy="83"/>
              </a:xfrm>
              <a:custGeom>
                <a:avLst/>
                <a:gdLst>
                  <a:gd name="T0" fmla="*/ 23 w 68"/>
                  <a:gd name="T1" fmla="*/ 83 h 83"/>
                  <a:gd name="T2" fmla="*/ 0 w 68"/>
                  <a:gd name="T3" fmla="*/ 67 h 83"/>
                  <a:gd name="T4" fmla="*/ 47 w 68"/>
                  <a:gd name="T5" fmla="*/ 0 h 83"/>
                  <a:gd name="T6" fmla="*/ 68 w 68"/>
                  <a:gd name="T7" fmla="*/ 19 h 83"/>
                  <a:gd name="T8" fmla="*/ 23 w 68"/>
                  <a:gd name="T9" fmla="*/ 8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83">
                    <a:moveTo>
                      <a:pt x="23" y="83"/>
                    </a:moveTo>
                    <a:lnTo>
                      <a:pt x="0" y="67"/>
                    </a:lnTo>
                    <a:lnTo>
                      <a:pt x="47" y="0"/>
                    </a:lnTo>
                    <a:lnTo>
                      <a:pt x="68" y="19"/>
                    </a:lnTo>
                    <a:lnTo>
                      <a:pt x="23" y="8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8" name="Freeform 23">
                <a:extLst>
                  <a:ext uri="{FF2B5EF4-FFF2-40B4-BE49-F238E27FC236}">
                    <a16:creationId xmlns:a16="http://schemas.microsoft.com/office/drawing/2014/main" id="{817E74F9-F16A-4D51-9A57-B2FBB370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818"/>
                <a:ext cx="72" cy="81"/>
              </a:xfrm>
              <a:custGeom>
                <a:avLst/>
                <a:gdLst>
                  <a:gd name="T0" fmla="*/ 21 w 72"/>
                  <a:gd name="T1" fmla="*/ 81 h 81"/>
                  <a:gd name="T2" fmla="*/ 0 w 72"/>
                  <a:gd name="T3" fmla="*/ 60 h 81"/>
                  <a:gd name="T4" fmla="*/ 52 w 72"/>
                  <a:gd name="T5" fmla="*/ 0 h 81"/>
                  <a:gd name="T6" fmla="*/ 72 w 72"/>
                  <a:gd name="T7" fmla="*/ 20 h 81"/>
                  <a:gd name="T8" fmla="*/ 21 w 72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81">
                    <a:moveTo>
                      <a:pt x="21" y="81"/>
                    </a:moveTo>
                    <a:lnTo>
                      <a:pt x="0" y="60"/>
                    </a:lnTo>
                    <a:lnTo>
                      <a:pt x="52" y="0"/>
                    </a:lnTo>
                    <a:lnTo>
                      <a:pt x="72" y="20"/>
                    </a:lnTo>
                    <a:lnTo>
                      <a:pt x="21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9" name="Line 24">
                <a:extLst>
                  <a:ext uri="{FF2B5EF4-FFF2-40B4-BE49-F238E27FC236}">
                    <a16:creationId xmlns:a16="http://schemas.microsoft.com/office/drawing/2014/main" id="{E6086187-2CAE-4856-8047-3B768C910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54" y="3752"/>
                <a:ext cx="76" cy="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0" name="Freeform 25">
                <a:extLst>
                  <a:ext uri="{FF2B5EF4-FFF2-40B4-BE49-F238E27FC236}">
                    <a16:creationId xmlns:a16="http://schemas.microsoft.com/office/drawing/2014/main" id="{EA0EE915-41B1-4949-9D22-D2645B95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680"/>
                <a:ext cx="79" cy="37"/>
              </a:xfrm>
              <a:custGeom>
                <a:avLst/>
                <a:gdLst>
                  <a:gd name="T0" fmla="*/ 3 w 79"/>
                  <a:gd name="T1" fmla="*/ 37 h 37"/>
                  <a:gd name="T2" fmla="*/ 0 w 79"/>
                  <a:gd name="T3" fmla="*/ 7 h 37"/>
                  <a:gd name="T4" fmla="*/ 76 w 79"/>
                  <a:gd name="T5" fmla="*/ 0 h 37"/>
                  <a:gd name="T6" fmla="*/ 79 w 79"/>
                  <a:gd name="T7" fmla="*/ 29 h 37"/>
                  <a:gd name="T8" fmla="*/ 3 w 79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37">
                    <a:moveTo>
                      <a:pt x="3" y="37"/>
                    </a:moveTo>
                    <a:lnTo>
                      <a:pt x="0" y="7"/>
                    </a:lnTo>
                    <a:lnTo>
                      <a:pt x="76" y="0"/>
                    </a:lnTo>
                    <a:lnTo>
                      <a:pt x="79" y="29"/>
                    </a:lnTo>
                    <a:lnTo>
                      <a:pt x="3" y="3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1" name="Freeform 26">
                <a:extLst>
                  <a:ext uri="{FF2B5EF4-FFF2-40B4-BE49-F238E27FC236}">
                    <a16:creationId xmlns:a16="http://schemas.microsoft.com/office/drawing/2014/main" id="{0E5B213F-A3FF-4D65-BDD2-CAFD82FE2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612"/>
                <a:ext cx="79" cy="42"/>
              </a:xfrm>
              <a:custGeom>
                <a:avLst/>
                <a:gdLst>
                  <a:gd name="T0" fmla="*/ 3 w 79"/>
                  <a:gd name="T1" fmla="*/ 42 h 42"/>
                  <a:gd name="T2" fmla="*/ 0 w 79"/>
                  <a:gd name="T3" fmla="*/ 13 h 42"/>
                  <a:gd name="T4" fmla="*/ 76 w 79"/>
                  <a:gd name="T5" fmla="*/ 0 h 42"/>
                  <a:gd name="T6" fmla="*/ 79 w 79"/>
                  <a:gd name="T7" fmla="*/ 29 h 42"/>
                  <a:gd name="T8" fmla="*/ 3 w 79"/>
                  <a:gd name="T9" fmla="*/ 4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2">
                    <a:moveTo>
                      <a:pt x="3" y="42"/>
                    </a:moveTo>
                    <a:lnTo>
                      <a:pt x="0" y="13"/>
                    </a:lnTo>
                    <a:lnTo>
                      <a:pt x="76" y="0"/>
                    </a:lnTo>
                    <a:lnTo>
                      <a:pt x="79" y="29"/>
                    </a:lnTo>
                    <a:lnTo>
                      <a:pt x="3" y="4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2" name="Freeform 27">
                <a:extLst>
                  <a:ext uri="{FF2B5EF4-FFF2-40B4-BE49-F238E27FC236}">
                    <a16:creationId xmlns:a16="http://schemas.microsoft.com/office/drawing/2014/main" id="{9CB287E0-8CA6-409A-AF32-DCD12402A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3546"/>
                <a:ext cx="81" cy="46"/>
              </a:xfrm>
              <a:custGeom>
                <a:avLst/>
                <a:gdLst>
                  <a:gd name="T0" fmla="*/ 7 w 81"/>
                  <a:gd name="T1" fmla="*/ 46 h 46"/>
                  <a:gd name="T2" fmla="*/ 0 w 81"/>
                  <a:gd name="T3" fmla="*/ 18 h 46"/>
                  <a:gd name="T4" fmla="*/ 74 w 81"/>
                  <a:gd name="T5" fmla="*/ 0 h 46"/>
                  <a:gd name="T6" fmla="*/ 81 w 81"/>
                  <a:gd name="T7" fmla="*/ 29 h 46"/>
                  <a:gd name="T8" fmla="*/ 7 w 81"/>
                  <a:gd name="T9" fmla="*/ 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6">
                    <a:moveTo>
                      <a:pt x="7" y="46"/>
                    </a:moveTo>
                    <a:lnTo>
                      <a:pt x="0" y="18"/>
                    </a:lnTo>
                    <a:lnTo>
                      <a:pt x="74" y="0"/>
                    </a:lnTo>
                    <a:lnTo>
                      <a:pt x="81" y="29"/>
                    </a:lnTo>
                    <a:lnTo>
                      <a:pt x="7" y="4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3" name="Freeform 28">
                <a:extLst>
                  <a:ext uri="{FF2B5EF4-FFF2-40B4-BE49-F238E27FC236}">
                    <a16:creationId xmlns:a16="http://schemas.microsoft.com/office/drawing/2014/main" id="{1930F1DF-FDFD-4AB5-90CB-420EBBC0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480"/>
                <a:ext cx="80" cy="49"/>
              </a:xfrm>
              <a:custGeom>
                <a:avLst/>
                <a:gdLst>
                  <a:gd name="T0" fmla="*/ 7 w 80"/>
                  <a:gd name="T1" fmla="*/ 49 h 49"/>
                  <a:gd name="T2" fmla="*/ 0 w 80"/>
                  <a:gd name="T3" fmla="*/ 20 h 49"/>
                  <a:gd name="T4" fmla="*/ 73 w 80"/>
                  <a:gd name="T5" fmla="*/ 0 h 49"/>
                  <a:gd name="T6" fmla="*/ 80 w 80"/>
                  <a:gd name="T7" fmla="*/ 29 h 49"/>
                  <a:gd name="T8" fmla="*/ 7 w 80"/>
                  <a:gd name="T9" fmla="*/ 4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9">
                    <a:moveTo>
                      <a:pt x="7" y="49"/>
                    </a:moveTo>
                    <a:lnTo>
                      <a:pt x="0" y="20"/>
                    </a:lnTo>
                    <a:lnTo>
                      <a:pt x="73" y="0"/>
                    </a:lnTo>
                    <a:lnTo>
                      <a:pt x="80" y="29"/>
                    </a:lnTo>
                    <a:lnTo>
                      <a:pt x="7" y="4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4" name="Freeform 29">
                <a:extLst>
                  <a:ext uri="{FF2B5EF4-FFF2-40B4-BE49-F238E27FC236}">
                    <a16:creationId xmlns:a16="http://schemas.microsoft.com/office/drawing/2014/main" id="{054F24C5-1C9B-4A72-897B-3500A0A76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3415"/>
                <a:ext cx="81" cy="54"/>
              </a:xfrm>
              <a:custGeom>
                <a:avLst/>
                <a:gdLst>
                  <a:gd name="T0" fmla="*/ 9 w 81"/>
                  <a:gd name="T1" fmla="*/ 54 h 54"/>
                  <a:gd name="T2" fmla="*/ 0 w 81"/>
                  <a:gd name="T3" fmla="*/ 24 h 54"/>
                  <a:gd name="T4" fmla="*/ 74 w 81"/>
                  <a:gd name="T5" fmla="*/ 0 h 54"/>
                  <a:gd name="T6" fmla="*/ 81 w 81"/>
                  <a:gd name="T7" fmla="*/ 28 h 54"/>
                  <a:gd name="T8" fmla="*/ 9 w 81"/>
                  <a:gd name="T9" fmla="*/ 5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4">
                    <a:moveTo>
                      <a:pt x="9" y="54"/>
                    </a:moveTo>
                    <a:lnTo>
                      <a:pt x="0" y="24"/>
                    </a:lnTo>
                    <a:lnTo>
                      <a:pt x="74" y="0"/>
                    </a:lnTo>
                    <a:lnTo>
                      <a:pt x="81" y="28"/>
                    </a:lnTo>
                    <a:lnTo>
                      <a:pt x="9" y="5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5" name="Freeform 30">
                <a:extLst>
                  <a:ext uri="{FF2B5EF4-FFF2-40B4-BE49-F238E27FC236}">
                    <a16:creationId xmlns:a16="http://schemas.microsoft.com/office/drawing/2014/main" id="{C01CE710-141A-4DAD-A4B4-7B7653086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351"/>
                <a:ext cx="81" cy="57"/>
              </a:xfrm>
              <a:custGeom>
                <a:avLst/>
                <a:gdLst>
                  <a:gd name="T0" fmla="*/ 10 w 81"/>
                  <a:gd name="T1" fmla="*/ 57 h 57"/>
                  <a:gd name="T2" fmla="*/ 0 w 81"/>
                  <a:gd name="T3" fmla="*/ 29 h 57"/>
                  <a:gd name="T4" fmla="*/ 70 w 81"/>
                  <a:gd name="T5" fmla="*/ 0 h 57"/>
                  <a:gd name="T6" fmla="*/ 81 w 81"/>
                  <a:gd name="T7" fmla="*/ 27 h 57"/>
                  <a:gd name="T8" fmla="*/ 10 w 81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7">
                    <a:moveTo>
                      <a:pt x="10" y="57"/>
                    </a:moveTo>
                    <a:lnTo>
                      <a:pt x="0" y="29"/>
                    </a:lnTo>
                    <a:lnTo>
                      <a:pt x="70" y="0"/>
                    </a:lnTo>
                    <a:lnTo>
                      <a:pt x="81" y="27"/>
                    </a:lnTo>
                    <a:lnTo>
                      <a:pt x="1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6" name="Freeform 31">
                <a:extLst>
                  <a:ext uri="{FF2B5EF4-FFF2-40B4-BE49-F238E27FC236}">
                    <a16:creationId xmlns:a16="http://schemas.microsoft.com/office/drawing/2014/main" id="{7793D3AF-44E3-4D8F-BBFE-D82723CC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3290"/>
                <a:ext cx="81" cy="57"/>
              </a:xfrm>
              <a:custGeom>
                <a:avLst/>
                <a:gdLst>
                  <a:gd name="T0" fmla="*/ 12 w 81"/>
                  <a:gd name="T1" fmla="*/ 57 h 57"/>
                  <a:gd name="T2" fmla="*/ 0 w 81"/>
                  <a:gd name="T3" fmla="*/ 31 h 57"/>
                  <a:gd name="T4" fmla="*/ 71 w 81"/>
                  <a:gd name="T5" fmla="*/ 0 h 57"/>
                  <a:gd name="T6" fmla="*/ 81 w 81"/>
                  <a:gd name="T7" fmla="*/ 26 h 57"/>
                  <a:gd name="T8" fmla="*/ 12 w 81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7">
                    <a:moveTo>
                      <a:pt x="12" y="57"/>
                    </a:moveTo>
                    <a:lnTo>
                      <a:pt x="0" y="31"/>
                    </a:lnTo>
                    <a:lnTo>
                      <a:pt x="71" y="0"/>
                    </a:lnTo>
                    <a:lnTo>
                      <a:pt x="81" y="26"/>
                    </a:lnTo>
                    <a:lnTo>
                      <a:pt x="12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7" name="Freeform 32">
                <a:extLst>
                  <a:ext uri="{FF2B5EF4-FFF2-40B4-BE49-F238E27FC236}">
                    <a16:creationId xmlns:a16="http://schemas.microsoft.com/office/drawing/2014/main" id="{3DCB9789-E74A-4E41-B001-2B40D4C42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3228"/>
                <a:ext cx="81" cy="60"/>
              </a:xfrm>
              <a:custGeom>
                <a:avLst/>
                <a:gdLst>
                  <a:gd name="T0" fmla="*/ 12 w 81"/>
                  <a:gd name="T1" fmla="*/ 60 h 60"/>
                  <a:gd name="T2" fmla="*/ 0 w 81"/>
                  <a:gd name="T3" fmla="*/ 35 h 60"/>
                  <a:gd name="T4" fmla="*/ 69 w 81"/>
                  <a:gd name="T5" fmla="*/ 0 h 60"/>
                  <a:gd name="T6" fmla="*/ 81 w 81"/>
                  <a:gd name="T7" fmla="*/ 27 h 60"/>
                  <a:gd name="T8" fmla="*/ 12 w 81"/>
                  <a:gd name="T9" fmla="*/ 6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0">
                    <a:moveTo>
                      <a:pt x="12" y="60"/>
                    </a:moveTo>
                    <a:lnTo>
                      <a:pt x="0" y="35"/>
                    </a:lnTo>
                    <a:lnTo>
                      <a:pt x="69" y="0"/>
                    </a:lnTo>
                    <a:lnTo>
                      <a:pt x="81" y="27"/>
                    </a:lnTo>
                    <a:lnTo>
                      <a:pt x="12" y="6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8" name="Freeform 33">
                <a:extLst>
                  <a:ext uri="{FF2B5EF4-FFF2-40B4-BE49-F238E27FC236}">
                    <a16:creationId xmlns:a16="http://schemas.microsoft.com/office/drawing/2014/main" id="{8E663FDA-190F-4FE2-A0E0-A43BC5EAD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169"/>
                <a:ext cx="79" cy="66"/>
              </a:xfrm>
              <a:custGeom>
                <a:avLst/>
                <a:gdLst>
                  <a:gd name="T0" fmla="*/ 13 w 79"/>
                  <a:gd name="T1" fmla="*/ 66 h 66"/>
                  <a:gd name="T2" fmla="*/ 0 w 79"/>
                  <a:gd name="T3" fmla="*/ 40 h 66"/>
                  <a:gd name="T4" fmla="*/ 65 w 79"/>
                  <a:gd name="T5" fmla="*/ 0 h 66"/>
                  <a:gd name="T6" fmla="*/ 79 w 79"/>
                  <a:gd name="T7" fmla="*/ 26 h 66"/>
                  <a:gd name="T8" fmla="*/ 13 w 7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6">
                    <a:moveTo>
                      <a:pt x="13" y="66"/>
                    </a:moveTo>
                    <a:lnTo>
                      <a:pt x="0" y="40"/>
                    </a:lnTo>
                    <a:lnTo>
                      <a:pt x="65" y="0"/>
                    </a:lnTo>
                    <a:lnTo>
                      <a:pt x="79" y="26"/>
                    </a:lnTo>
                    <a:lnTo>
                      <a:pt x="13" y="6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9" name="Freeform 34">
                <a:extLst>
                  <a:ext uri="{FF2B5EF4-FFF2-40B4-BE49-F238E27FC236}">
                    <a16:creationId xmlns:a16="http://schemas.microsoft.com/office/drawing/2014/main" id="{76D06611-1336-4EC8-916E-78C8F8C3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3114"/>
                <a:ext cx="79" cy="68"/>
              </a:xfrm>
              <a:custGeom>
                <a:avLst/>
                <a:gdLst>
                  <a:gd name="T0" fmla="*/ 16 w 79"/>
                  <a:gd name="T1" fmla="*/ 68 h 68"/>
                  <a:gd name="T2" fmla="*/ 0 w 79"/>
                  <a:gd name="T3" fmla="*/ 44 h 68"/>
                  <a:gd name="T4" fmla="*/ 64 w 79"/>
                  <a:gd name="T5" fmla="*/ 0 h 68"/>
                  <a:gd name="T6" fmla="*/ 79 w 79"/>
                  <a:gd name="T7" fmla="*/ 24 h 68"/>
                  <a:gd name="T8" fmla="*/ 16 w 79"/>
                  <a:gd name="T9" fmla="*/ 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8">
                    <a:moveTo>
                      <a:pt x="16" y="68"/>
                    </a:moveTo>
                    <a:lnTo>
                      <a:pt x="0" y="44"/>
                    </a:lnTo>
                    <a:lnTo>
                      <a:pt x="64" y="0"/>
                    </a:lnTo>
                    <a:lnTo>
                      <a:pt x="79" y="24"/>
                    </a:lnTo>
                    <a:lnTo>
                      <a:pt x="16" y="6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0" name="Freeform 35">
                <a:extLst>
                  <a:ext uri="{FF2B5EF4-FFF2-40B4-BE49-F238E27FC236}">
                    <a16:creationId xmlns:a16="http://schemas.microsoft.com/office/drawing/2014/main" id="{34269EAD-94E8-427B-BA31-A0B69C329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56"/>
                <a:ext cx="71" cy="81"/>
              </a:xfrm>
              <a:custGeom>
                <a:avLst/>
                <a:gdLst>
                  <a:gd name="T0" fmla="*/ 19 w 71"/>
                  <a:gd name="T1" fmla="*/ 81 h 81"/>
                  <a:gd name="T2" fmla="*/ 0 w 71"/>
                  <a:gd name="T3" fmla="*/ 61 h 81"/>
                  <a:gd name="T4" fmla="*/ 52 w 71"/>
                  <a:gd name="T5" fmla="*/ 0 h 81"/>
                  <a:gd name="T6" fmla="*/ 71 w 71"/>
                  <a:gd name="T7" fmla="*/ 21 h 81"/>
                  <a:gd name="T8" fmla="*/ 19 w 71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19" y="81"/>
                    </a:moveTo>
                    <a:lnTo>
                      <a:pt x="0" y="61"/>
                    </a:lnTo>
                    <a:lnTo>
                      <a:pt x="52" y="0"/>
                    </a:lnTo>
                    <a:lnTo>
                      <a:pt x="71" y="21"/>
                    </a:lnTo>
                    <a:lnTo>
                      <a:pt x="19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1" name="Freeform 36">
                <a:extLst>
                  <a:ext uri="{FF2B5EF4-FFF2-40B4-BE49-F238E27FC236}">
                    <a16:creationId xmlns:a16="http://schemas.microsoft.com/office/drawing/2014/main" id="{B08DD647-4A05-492F-A458-B4F7D4834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904"/>
                <a:ext cx="74" cy="81"/>
              </a:xfrm>
              <a:custGeom>
                <a:avLst/>
                <a:gdLst>
                  <a:gd name="T0" fmla="*/ 19 w 74"/>
                  <a:gd name="T1" fmla="*/ 81 h 81"/>
                  <a:gd name="T2" fmla="*/ 0 w 74"/>
                  <a:gd name="T3" fmla="*/ 61 h 81"/>
                  <a:gd name="T4" fmla="*/ 53 w 74"/>
                  <a:gd name="T5" fmla="*/ 0 h 81"/>
                  <a:gd name="T6" fmla="*/ 74 w 74"/>
                  <a:gd name="T7" fmla="*/ 22 h 81"/>
                  <a:gd name="T8" fmla="*/ 19 w 74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19" y="81"/>
                    </a:moveTo>
                    <a:lnTo>
                      <a:pt x="0" y="61"/>
                    </a:lnTo>
                    <a:lnTo>
                      <a:pt x="53" y="0"/>
                    </a:lnTo>
                    <a:lnTo>
                      <a:pt x="74" y="22"/>
                    </a:lnTo>
                    <a:lnTo>
                      <a:pt x="19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2" name="Freeform 37">
                <a:extLst>
                  <a:ext uri="{FF2B5EF4-FFF2-40B4-BE49-F238E27FC236}">
                    <a16:creationId xmlns:a16="http://schemas.microsoft.com/office/drawing/2014/main" id="{8477B270-B119-4BA5-9ECD-FEF4B03A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952"/>
                <a:ext cx="76" cy="73"/>
              </a:xfrm>
              <a:custGeom>
                <a:avLst/>
                <a:gdLst>
                  <a:gd name="T0" fmla="*/ 17 w 76"/>
                  <a:gd name="T1" fmla="*/ 73 h 73"/>
                  <a:gd name="T2" fmla="*/ 0 w 76"/>
                  <a:gd name="T3" fmla="*/ 51 h 73"/>
                  <a:gd name="T4" fmla="*/ 59 w 76"/>
                  <a:gd name="T5" fmla="*/ 0 h 73"/>
                  <a:gd name="T6" fmla="*/ 76 w 76"/>
                  <a:gd name="T7" fmla="*/ 22 h 73"/>
                  <a:gd name="T8" fmla="*/ 17 w 76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17" y="73"/>
                    </a:moveTo>
                    <a:lnTo>
                      <a:pt x="0" y="51"/>
                    </a:lnTo>
                    <a:lnTo>
                      <a:pt x="59" y="0"/>
                    </a:lnTo>
                    <a:lnTo>
                      <a:pt x="76" y="22"/>
                    </a:lnTo>
                    <a:lnTo>
                      <a:pt x="17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3" name="Freeform 38">
                <a:extLst>
                  <a:ext uri="{FF2B5EF4-FFF2-40B4-BE49-F238E27FC236}">
                    <a16:creationId xmlns:a16="http://schemas.microsoft.com/office/drawing/2014/main" id="{8B312A18-1BF4-4DDB-9CFD-BD9B499BD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3003"/>
                <a:ext cx="75" cy="74"/>
              </a:xfrm>
              <a:custGeom>
                <a:avLst/>
                <a:gdLst>
                  <a:gd name="T0" fmla="*/ 17 w 75"/>
                  <a:gd name="T1" fmla="*/ 74 h 74"/>
                  <a:gd name="T2" fmla="*/ 0 w 75"/>
                  <a:gd name="T3" fmla="*/ 50 h 74"/>
                  <a:gd name="T4" fmla="*/ 58 w 75"/>
                  <a:gd name="T5" fmla="*/ 0 h 74"/>
                  <a:gd name="T6" fmla="*/ 75 w 75"/>
                  <a:gd name="T7" fmla="*/ 24 h 74"/>
                  <a:gd name="T8" fmla="*/ 17 w 75"/>
                  <a:gd name="T9" fmla="*/ 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17" y="74"/>
                    </a:moveTo>
                    <a:lnTo>
                      <a:pt x="0" y="50"/>
                    </a:lnTo>
                    <a:lnTo>
                      <a:pt x="58" y="0"/>
                    </a:lnTo>
                    <a:lnTo>
                      <a:pt x="75" y="24"/>
                    </a:lnTo>
                    <a:lnTo>
                      <a:pt x="17" y="7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4" name="Freeform 39">
                <a:extLst>
                  <a:ext uri="{FF2B5EF4-FFF2-40B4-BE49-F238E27FC236}">
                    <a16:creationId xmlns:a16="http://schemas.microsoft.com/office/drawing/2014/main" id="{F61C1E96-A718-4B20-AC85-39F604EA7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3053"/>
                <a:ext cx="78" cy="72"/>
              </a:xfrm>
              <a:custGeom>
                <a:avLst/>
                <a:gdLst>
                  <a:gd name="T0" fmla="*/ 16 w 78"/>
                  <a:gd name="T1" fmla="*/ 72 h 72"/>
                  <a:gd name="T2" fmla="*/ 0 w 78"/>
                  <a:gd name="T3" fmla="*/ 48 h 72"/>
                  <a:gd name="T4" fmla="*/ 62 w 78"/>
                  <a:gd name="T5" fmla="*/ 0 h 72"/>
                  <a:gd name="T6" fmla="*/ 78 w 78"/>
                  <a:gd name="T7" fmla="*/ 24 h 72"/>
                  <a:gd name="T8" fmla="*/ 16 w 78"/>
                  <a:gd name="T9" fmla="*/ 7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2">
                    <a:moveTo>
                      <a:pt x="16" y="72"/>
                    </a:moveTo>
                    <a:lnTo>
                      <a:pt x="0" y="48"/>
                    </a:lnTo>
                    <a:lnTo>
                      <a:pt x="62" y="0"/>
                    </a:lnTo>
                    <a:lnTo>
                      <a:pt x="78" y="24"/>
                    </a:lnTo>
                    <a:lnTo>
                      <a:pt x="16" y="7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5" name="Freeform 40">
                <a:extLst>
                  <a:ext uri="{FF2B5EF4-FFF2-40B4-BE49-F238E27FC236}">
                    <a16:creationId xmlns:a16="http://schemas.microsoft.com/office/drawing/2014/main" id="{41BB6880-55C6-4455-9E65-CEEC0CE9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593"/>
                <a:ext cx="1098" cy="1173"/>
              </a:xfrm>
              <a:custGeom>
                <a:avLst/>
                <a:gdLst>
                  <a:gd name="T0" fmla="*/ 0 w 637"/>
                  <a:gd name="T1" fmla="*/ 0 h 638"/>
                  <a:gd name="T2" fmla="*/ 3263 w 637"/>
                  <a:gd name="T3" fmla="*/ 3966 h 6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7" h="638">
                    <a:moveTo>
                      <a:pt x="0" y="0"/>
                    </a:moveTo>
                    <a:cubicBezTo>
                      <a:pt x="351" y="0"/>
                      <a:pt x="637" y="286"/>
                      <a:pt x="637" y="638"/>
                    </a:cubicBezTo>
                  </a:path>
                </a:pathLst>
              </a:custGeom>
              <a:noFill/>
              <a:ln w="22225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6" name="Line 41">
                <a:extLst>
                  <a:ext uri="{FF2B5EF4-FFF2-40B4-BE49-F238E27FC236}">
                    <a16:creationId xmlns:a16="http://schemas.microsoft.com/office/drawing/2014/main" id="{04A8F27D-D0FE-49CA-A33C-E269339B2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8" y="2553"/>
                <a:ext cx="1" cy="8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7" name="Freeform 42">
                <a:extLst>
                  <a:ext uri="{FF2B5EF4-FFF2-40B4-BE49-F238E27FC236}">
                    <a16:creationId xmlns:a16="http://schemas.microsoft.com/office/drawing/2014/main" id="{348E4733-58D9-4A90-8352-37540E78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49"/>
                <a:ext cx="33" cy="89"/>
              </a:xfrm>
              <a:custGeom>
                <a:avLst/>
                <a:gdLst>
                  <a:gd name="T0" fmla="*/ 5 w 33"/>
                  <a:gd name="T1" fmla="*/ 89 h 89"/>
                  <a:gd name="T2" fmla="*/ 33 w 33"/>
                  <a:gd name="T3" fmla="*/ 87 h 89"/>
                  <a:gd name="T4" fmla="*/ 28 w 33"/>
                  <a:gd name="T5" fmla="*/ 0 h 89"/>
                  <a:gd name="T6" fmla="*/ 0 w 33"/>
                  <a:gd name="T7" fmla="*/ 2 h 89"/>
                  <a:gd name="T8" fmla="*/ 5 w 33"/>
                  <a:gd name="T9" fmla="*/ 8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9">
                    <a:moveTo>
                      <a:pt x="5" y="89"/>
                    </a:moveTo>
                    <a:lnTo>
                      <a:pt x="33" y="87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5" y="8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8" name="Freeform 43">
                <a:extLst>
                  <a:ext uri="{FF2B5EF4-FFF2-40B4-BE49-F238E27FC236}">
                    <a16:creationId xmlns:a16="http://schemas.microsoft.com/office/drawing/2014/main" id="{0EA27325-9B35-4D52-8707-6FA5FD8B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60"/>
                <a:ext cx="38" cy="85"/>
              </a:xfrm>
              <a:custGeom>
                <a:avLst/>
                <a:gdLst>
                  <a:gd name="T0" fmla="*/ 11 w 38"/>
                  <a:gd name="T1" fmla="*/ 85 h 85"/>
                  <a:gd name="T2" fmla="*/ 38 w 38"/>
                  <a:gd name="T3" fmla="*/ 81 h 85"/>
                  <a:gd name="T4" fmla="*/ 28 w 38"/>
                  <a:gd name="T5" fmla="*/ 0 h 85"/>
                  <a:gd name="T6" fmla="*/ 0 w 38"/>
                  <a:gd name="T7" fmla="*/ 4 h 85"/>
                  <a:gd name="T8" fmla="*/ 11 w 38"/>
                  <a:gd name="T9" fmla="*/ 8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85">
                    <a:moveTo>
                      <a:pt x="11" y="85"/>
                    </a:moveTo>
                    <a:lnTo>
                      <a:pt x="38" y="81"/>
                    </a:lnTo>
                    <a:lnTo>
                      <a:pt x="28" y="0"/>
                    </a:lnTo>
                    <a:lnTo>
                      <a:pt x="0" y="4"/>
                    </a:lnTo>
                    <a:lnTo>
                      <a:pt x="11" y="8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9" name="Freeform 44">
                <a:extLst>
                  <a:ext uri="{FF2B5EF4-FFF2-40B4-BE49-F238E27FC236}">
                    <a16:creationId xmlns:a16="http://schemas.microsoft.com/office/drawing/2014/main" id="{6287CC7D-6D8B-4A20-99EF-0A3884541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570"/>
                <a:ext cx="43" cy="84"/>
              </a:xfrm>
              <a:custGeom>
                <a:avLst/>
                <a:gdLst>
                  <a:gd name="T0" fmla="*/ 15 w 43"/>
                  <a:gd name="T1" fmla="*/ 84 h 84"/>
                  <a:gd name="T2" fmla="*/ 43 w 43"/>
                  <a:gd name="T3" fmla="*/ 79 h 84"/>
                  <a:gd name="T4" fmla="*/ 27 w 43"/>
                  <a:gd name="T5" fmla="*/ 0 h 84"/>
                  <a:gd name="T6" fmla="*/ 0 w 43"/>
                  <a:gd name="T7" fmla="*/ 5 h 84"/>
                  <a:gd name="T8" fmla="*/ 15 w 43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4">
                    <a:moveTo>
                      <a:pt x="15" y="84"/>
                    </a:moveTo>
                    <a:lnTo>
                      <a:pt x="43" y="79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15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0" name="Freeform 45">
                <a:extLst>
                  <a:ext uri="{FF2B5EF4-FFF2-40B4-BE49-F238E27FC236}">
                    <a16:creationId xmlns:a16="http://schemas.microsoft.com/office/drawing/2014/main" id="{87D6EAFA-A22B-4DA7-8AB8-8988CE81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584"/>
                <a:ext cx="47" cy="87"/>
              </a:xfrm>
              <a:custGeom>
                <a:avLst/>
                <a:gdLst>
                  <a:gd name="T0" fmla="*/ 21 w 47"/>
                  <a:gd name="T1" fmla="*/ 87 h 87"/>
                  <a:gd name="T2" fmla="*/ 47 w 47"/>
                  <a:gd name="T3" fmla="*/ 79 h 87"/>
                  <a:gd name="T4" fmla="*/ 26 w 47"/>
                  <a:gd name="T5" fmla="*/ 0 h 87"/>
                  <a:gd name="T6" fmla="*/ 0 w 47"/>
                  <a:gd name="T7" fmla="*/ 8 h 87"/>
                  <a:gd name="T8" fmla="*/ 21 w 47"/>
                  <a:gd name="T9" fmla="*/ 87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7">
                    <a:moveTo>
                      <a:pt x="21" y="87"/>
                    </a:moveTo>
                    <a:lnTo>
                      <a:pt x="47" y="79"/>
                    </a:lnTo>
                    <a:lnTo>
                      <a:pt x="26" y="0"/>
                    </a:lnTo>
                    <a:lnTo>
                      <a:pt x="0" y="8"/>
                    </a:lnTo>
                    <a:lnTo>
                      <a:pt x="21" y="8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1" name="Freeform 46">
                <a:extLst>
                  <a:ext uri="{FF2B5EF4-FFF2-40B4-BE49-F238E27FC236}">
                    <a16:creationId xmlns:a16="http://schemas.microsoft.com/office/drawing/2014/main" id="{34ACDA82-4752-46B9-A007-242D56B63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599"/>
                <a:ext cx="50" cy="86"/>
              </a:xfrm>
              <a:custGeom>
                <a:avLst/>
                <a:gdLst>
                  <a:gd name="T0" fmla="*/ 23 w 50"/>
                  <a:gd name="T1" fmla="*/ 86 h 86"/>
                  <a:gd name="T2" fmla="*/ 50 w 50"/>
                  <a:gd name="T3" fmla="*/ 77 h 86"/>
                  <a:gd name="T4" fmla="*/ 26 w 50"/>
                  <a:gd name="T5" fmla="*/ 0 h 86"/>
                  <a:gd name="T6" fmla="*/ 0 w 50"/>
                  <a:gd name="T7" fmla="*/ 7 h 86"/>
                  <a:gd name="T8" fmla="*/ 23 w 50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6">
                    <a:moveTo>
                      <a:pt x="23" y="86"/>
                    </a:moveTo>
                    <a:lnTo>
                      <a:pt x="50" y="7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23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2" name="Freeform 47">
                <a:extLst>
                  <a:ext uri="{FF2B5EF4-FFF2-40B4-BE49-F238E27FC236}">
                    <a16:creationId xmlns:a16="http://schemas.microsoft.com/office/drawing/2014/main" id="{5427E6E0-C9E5-47A7-8F54-13332B1F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623"/>
                <a:ext cx="53" cy="86"/>
              </a:xfrm>
              <a:custGeom>
                <a:avLst/>
                <a:gdLst>
                  <a:gd name="T0" fmla="*/ 27 w 53"/>
                  <a:gd name="T1" fmla="*/ 86 h 86"/>
                  <a:gd name="T2" fmla="*/ 53 w 53"/>
                  <a:gd name="T3" fmla="*/ 75 h 86"/>
                  <a:gd name="T4" fmla="*/ 26 w 53"/>
                  <a:gd name="T5" fmla="*/ 0 h 86"/>
                  <a:gd name="T6" fmla="*/ 0 w 53"/>
                  <a:gd name="T7" fmla="*/ 11 h 86"/>
                  <a:gd name="T8" fmla="*/ 27 w 53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6">
                    <a:moveTo>
                      <a:pt x="27" y="86"/>
                    </a:moveTo>
                    <a:lnTo>
                      <a:pt x="53" y="75"/>
                    </a:lnTo>
                    <a:lnTo>
                      <a:pt x="26" y="0"/>
                    </a:lnTo>
                    <a:lnTo>
                      <a:pt x="0" y="11"/>
                    </a:lnTo>
                    <a:lnTo>
                      <a:pt x="27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3" name="Freeform 48">
                <a:extLst>
                  <a:ext uri="{FF2B5EF4-FFF2-40B4-BE49-F238E27FC236}">
                    <a16:creationId xmlns:a16="http://schemas.microsoft.com/office/drawing/2014/main" id="{3877422C-623C-45F7-A568-33967F284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647"/>
                <a:ext cx="55" cy="84"/>
              </a:xfrm>
              <a:custGeom>
                <a:avLst/>
                <a:gdLst>
                  <a:gd name="T0" fmla="*/ 29 w 55"/>
                  <a:gd name="T1" fmla="*/ 84 h 84"/>
                  <a:gd name="T2" fmla="*/ 55 w 55"/>
                  <a:gd name="T3" fmla="*/ 73 h 84"/>
                  <a:gd name="T4" fmla="*/ 25 w 55"/>
                  <a:gd name="T5" fmla="*/ 0 h 84"/>
                  <a:gd name="T6" fmla="*/ 0 w 55"/>
                  <a:gd name="T7" fmla="*/ 11 h 84"/>
                  <a:gd name="T8" fmla="*/ 29 w 55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84">
                    <a:moveTo>
                      <a:pt x="29" y="84"/>
                    </a:moveTo>
                    <a:lnTo>
                      <a:pt x="55" y="73"/>
                    </a:lnTo>
                    <a:lnTo>
                      <a:pt x="25" y="0"/>
                    </a:lnTo>
                    <a:lnTo>
                      <a:pt x="0" y="11"/>
                    </a:lnTo>
                    <a:lnTo>
                      <a:pt x="29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4" name="Freeform 49">
                <a:extLst>
                  <a:ext uri="{FF2B5EF4-FFF2-40B4-BE49-F238E27FC236}">
                    <a16:creationId xmlns:a16="http://schemas.microsoft.com/office/drawing/2014/main" id="{51FF8DB1-4F04-4A99-812E-030EF7646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2673"/>
                <a:ext cx="57" cy="86"/>
              </a:xfrm>
              <a:custGeom>
                <a:avLst/>
                <a:gdLst>
                  <a:gd name="T0" fmla="*/ 31 w 57"/>
                  <a:gd name="T1" fmla="*/ 86 h 86"/>
                  <a:gd name="T2" fmla="*/ 57 w 57"/>
                  <a:gd name="T3" fmla="*/ 73 h 86"/>
                  <a:gd name="T4" fmla="*/ 24 w 57"/>
                  <a:gd name="T5" fmla="*/ 0 h 86"/>
                  <a:gd name="T6" fmla="*/ 0 w 57"/>
                  <a:gd name="T7" fmla="*/ 12 h 86"/>
                  <a:gd name="T8" fmla="*/ 31 w 57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6">
                    <a:moveTo>
                      <a:pt x="31" y="86"/>
                    </a:moveTo>
                    <a:lnTo>
                      <a:pt x="57" y="73"/>
                    </a:lnTo>
                    <a:lnTo>
                      <a:pt x="24" y="0"/>
                    </a:lnTo>
                    <a:lnTo>
                      <a:pt x="0" y="12"/>
                    </a:lnTo>
                    <a:lnTo>
                      <a:pt x="31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5" name="Freeform 50">
                <a:extLst>
                  <a:ext uri="{FF2B5EF4-FFF2-40B4-BE49-F238E27FC236}">
                    <a16:creationId xmlns:a16="http://schemas.microsoft.com/office/drawing/2014/main" id="{76A3E24B-C0AC-4D40-8DC8-3D32E9401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704"/>
                <a:ext cx="62" cy="84"/>
              </a:xfrm>
              <a:custGeom>
                <a:avLst/>
                <a:gdLst>
                  <a:gd name="T0" fmla="*/ 38 w 62"/>
                  <a:gd name="T1" fmla="*/ 84 h 84"/>
                  <a:gd name="T2" fmla="*/ 62 w 62"/>
                  <a:gd name="T3" fmla="*/ 68 h 84"/>
                  <a:gd name="T4" fmla="*/ 24 w 62"/>
                  <a:gd name="T5" fmla="*/ 0 h 84"/>
                  <a:gd name="T6" fmla="*/ 0 w 62"/>
                  <a:gd name="T7" fmla="*/ 14 h 84"/>
                  <a:gd name="T8" fmla="*/ 38 w 62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84">
                    <a:moveTo>
                      <a:pt x="38" y="84"/>
                    </a:moveTo>
                    <a:lnTo>
                      <a:pt x="62" y="68"/>
                    </a:lnTo>
                    <a:lnTo>
                      <a:pt x="24" y="0"/>
                    </a:lnTo>
                    <a:lnTo>
                      <a:pt x="0" y="14"/>
                    </a:lnTo>
                    <a:lnTo>
                      <a:pt x="38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6" name="Freeform 51">
                <a:extLst>
                  <a:ext uri="{FF2B5EF4-FFF2-40B4-BE49-F238E27FC236}">
                    <a16:creationId xmlns:a16="http://schemas.microsoft.com/office/drawing/2014/main" id="{DFA78114-562D-402A-BCCD-91A576DE3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2739"/>
                <a:ext cx="65" cy="82"/>
              </a:xfrm>
              <a:custGeom>
                <a:avLst/>
                <a:gdLst>
                  <a:gd name="T0" fmla="*/ 43 w 65"/>
                  <a:gd name="T1" fmla="*/ 82 h 82"/>
                  <a:gd name="T2" fmla="*/ 65 w 65"/>
                  <a:gd name="T3" fmla="*/ 66 h 82"/>
                  <a:gd name="T4" fmla="*/ 22 w 65"/>
                  <a:gd name="T5" fmla="*/ 0 h 82"/>
                  <a:gd name="T6" fmla="*/ 0 w 65"/>
                  <a:gd name="T7" fmla="*/ 16 h 82"/>
                  <a:gd name="T8" fmla="*/ 43 w 65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82">
                    <a:moveTo>
                      <a:pt x="43" y="82"/>
                    </a:moveTo>
                    <a:lnTo>
                      <a:pt x="65" y="66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43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7" name="Freeform 52">
                <a:extLst>
                  <a:ext uri="{FF2B5EF4-FFF2-40B4-BE49-F238E27FC236}">
                    <a16:creationId xmlns:a16="http://schemas.microsoft.com/office/drawing/2014/main" id="{2F61846E-EF7C-4131-9E32-EB8CDB35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775"/>
                <a:ext cx="67" cy="83"/>
              </a:xfrm>
              <a:custGeom>
                <a:avLst/>
                <a:gdLst>
                  <a:gd name="T0" fmla="*/ 47 w 67"/>
                  <a:gd name="T1" fmla="*/ 83 h 83"/>
                  <a:gd name="T2" fmla="*/ 67 w 67"/>
                  <a:gd name="T3" fmla="*/ 67 h 83"/>
                  <a:gd name="T4" fmla="*/ 22 w 67"/>
                  <a:gd name="T5" fmla="*/ 0 h 83"/>
                  <a:gd name="T6" fmla="*/ 0 w 67"/>
                  <a:gd name="T7" fmla="*/ 19 h 83"/>
                  <a:gd name="T8" fmla="*/ 47 w 67"/>
                  <a:gd name="T9" fmla="*/ 8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83">
                    <a:moveTo>
                      <a:pt x="47" y="83"/>
                    </a:moveTo>
                    <a:lnTo>
                      <a:pt x="67" y="67"/>
                    </a:lnTo>
                    <a:lnTo>
                      <a:pt x="22" y="0"/>
                    </a:lnTo>
                    <a:lnTo>
                      <a:pt x="0" y="19"/>
                    </a:lnTo>
                    <a:lnTo>
                      <a:pt x="47" y="8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8" name="Freeform 53">
                <a:extLst>
                  <a:ext uri="{FF2B5EF4-FFF2-40B4-BE49-F238E27FC236}">
                    <a16:creationId xmlns:a16="http://schemas.microsoft.com/office/drawing/2014/main" id="{C8CFD84A-EF0D-470B-9D13-1D3586C6B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818"/>
                <a:ext cx="71" cy="81"/>
              </a:xfrm>
              <a:custGeom>
                <a:avLst/>
                <a:gdLst>
                  <a:gd name="T0" fmla="*/ 50 w 71"/>
                  <a:gd name="T1" fmla="*/ 81 h 81"/>
                  <a:gd name="T2" fmla="*/ 71 w 71"/>
                  <a:gd name="T3" fmla="*/ 60 h 81"/>
                  <a:gd name="T4" fmla="*/ 21 w 71"/>
                  <a:gd name="T5" fmla="*/ 0 h 81"/>
                  <a:gd name="T6" fmla="*/ 0 w 71"/>
                  <a:gd name="T7" fmla="*/ 20 h 81"/>
                  <a:gd name="T8" fmla="*/ 50 w 71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50" y="81"/>
                    </a:moveTo>
                    <a:lnTo>
                      <a:pt x="71" y="60"/>
                    </a:lnTo>
                    <a:lnTo>
                      <a:pt x="21" y="0"/>
                    </a:lnTo>
                    <a:lnTo>
                      <a:pt x="0" y="20"/>
                    </a:lnTo>
                    <a:lnTo>
                      <a:pt x="50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9" name="Line 54">
                <a:extLst>
                  <a:ext uri="{FF2B5EF4-FFF2-40B4-BE49-F238E27FC236}">
                    <a16:creationId xmlns:a16="http://schemas.microsoft.com/office/drawing/2014/main" id="{0F804625-3185-4A5E-8EC3-8CCBD37D5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8" y="3752"/>
                <a:ext cx="76" cy="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0" name="Freeform 55">
                <a:extLst>
                  <a:ext uri="{FF2B5EF4-FFF2-40B4-BE49-F238E27FC236}">
                    <a16:creationId xmlns:a16="http://schemas.microsoft.com/office/drawing/2014/main" id="{34A8AED7-C68D-41FD-91E9-795363705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" y="3680"/>
                <a:ext cx="80" cy="37"/>
              </a:xfrm>
              <a:custGeom>
                <a:avLst/>
                <a:gdLst>
                  <a:gd name="T0" fmla="*/ 76 w 80"/>
                  <a:gd name="T1" fmla="*/ 37 h 37"/>
                  <a:gd name="T2" fmla="*/ 80 w 80"/>
                  <a:gd name="T3" fmla="*/ 7 h 37"/>
                  <a:gd name="T4" fmla="*/ 4 w 80"/>
                  <a:gd name="T5" fmla="*/ 0 h 37"/>
                  <a:gd name="T6" fmla="*/ 0 w 80"/>
                  <a:gd name="T7" fmla="*/ 29 h 37"/>
                  <a:gd name="T8" fmla="*/ 76 w 80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37">
                    <a:moveTo>
                      <a:pt x="76" y="37"/>
                    </a:moveTo>
                    <a:lnTo>
                      <a:pt x="80" y="7"/>
                    </a:lnTo>
                    <a:lnTo>
                      <a:pt x="4" y="0"/>
                    </a:lnTo>
                    <a:lnTo>
                      <a:pt x="0" y="29"/>
                    </a:lnTo>
                    <a:lnTo>
                      <a:pt x="76" y="3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1" name="Freeform 56">
                <a:extLst>
                  <a:ext uri="{FF2B5EF4-FFF2-40B4-BE49-F238E27FC236}">
                    <a16:creationId xmlns:a16="http://schemas.microsoft.com/office/drawing/2014/main" id="{687ED6A1-31B7-4ECD-B1B3-38A594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" y="3612"/>
                <a:ext cx="80" cy="42"/>
              </a:xfrm>
              <a:custGeom>
                <a:avLst/>
                <a:gdLst>
                  <a:gd name="T0" fmla="*/ 76 w 80"/>
                  <a:gd name="T1" fmla="*/ 42 h 42"/>
                  <a:gd name="T2" fmla="*/ 80 w 80"/>
                  <a:gd name="T3" fmla="*/ 13 h 42"/>
                  <a:gd name="T4" fmla="*/ 4 w 80"/>
                  <a:gd name="T5" fmla="*/ 0 h 42"/>
                  <a:gd name="T6" fmla="*/ 0 w 80"/>
                  <a:gd name="T7" fmla="*/ 29 h 42"/>
                  <a:gd name="T8" fmla="*/ 76 w 80"/>
                  <a:gd name="T9" fmla="*/ 4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2">
                    <a:moveTo>
                      <a:pt x="76" y="42"/>
                    </a:moveTo>
                    <a:lnTo>
                      <a:pt x="80" y="13"/>
                    </a:lnTo>
                    <a:lnTo>
                      <a:pt x="4" y="0"/>
                    </a:lnTo>
                    <a:lnTo>
                      <a:pt x="0" y="29"/>
                    </a:lnTo>
                    <a:lnTo>
                      <a:pt x="76" y="4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2" name="Freeform 57">
                <a:extLst>
                  <a:ext uri="{FF2B5EF4-FFF2-40B4-BE49-F238E27FC236}">
                    <a16:creationId xmlns:a16="http://schemas.microsoft.com/office/drawing/2014/main" id="{C77AB322-2316-4E7B-982C-2BEA4A00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3546"/>
                <a:ext cx="81" cy="46"/>
              </a:xfrm>
              <a:custGeom>
                <a:avLst/>
                <a:gdLst>
                  <a:gd name="T0" fmla="*/ 74 w 81"/>
                  <a:gd name="T1" fmla="*/ 46 h 46"/>
                  <a:gd name="T2" fmla="*/ 81 w 81"/>
                  <a:gd name="T3" fmla="*/ 18 h 46"/>
                  <a:gd name="T4" fmla="*/ 7 w 81"/>
                  <a:gd name="T5" fmla="*/ 0 h 46"/>
                  <a:gd name="T6" fmla="*/ 0 w 81"/>
                  <a:gd name="T7" fmla="*/ 29 h 46"/>
                  <a:gd name="T8" fmla="*/ 74 w 81"/>
                  <a:gd name="T9" fmla="*/ 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6">
                    <a:moveTo>
                      <a:pt x="74" y="46"/>
                    </a:moveTo>
                    <a:lnTo>
                      <a:pt x="81" y="18"/>
                    </a:lnTo>
                    <a:lnTo>
                      <a:pt x="7" y="0"/>
                    </a:lnTo>
                    <a:lnTo>
                      <a:pt x="0" y="29"/>
                    </a:lnTo>
                    <a:lnTo>
                      <a:pt x="74" y="4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3" name="Freeform 58">
                <a:extLst>
                  <a:ext uri="{FF2B5EF4-FFF2-40B4-BE49-F238E27FC236}">
                    <a16:creationId xmlns:a16="http://schemas.microsoft.com/office/drawing/2014/main" id="{5D37F4F5-3F20-4AA9-8C21-C0517EF7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3480"/>
                <a:ext cx="79" cy="49"/>
              </a:xfrm>
              <a:custGeom>
                <a:avLst/>
                <a:gdLst>
                  <a:gd name="T0" fmla="*/ 72 w 79"/>
                  <a:gd name="T1" fmla="*/ 49 h 49"/>
                  <a:gd name="T2" fmla="*/ 79 w 79"/>
                  <a:gd name="T3" fmla="*/ 20 h 49"/>
                  <a:gd name="T4" fmla="*/ 7 w 79"/>
                  <a:gd name="T5" fmla="*/ 0 h 49"/>
                  <a:gd name="T6" fmla="*/ 0 w 79"/>
                  <a:gd name="T7" fmla="*/ 29 h 49"/>
                  <a:gd name="T8" fmla="*/ 72 w 79"/>
                  <a:gd name="T9" fmla="*/ 4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9">
                    <a:moveTo>
                      <a:pt x="72" y="49"/>
                    </a:moveTo>
                    <a:lnTo>
                      <a:pt x="79" y="20"/>
                    </a:lnTo>
                    <a:lnTo>
                      <a:pt x="7" y="0"/>
                    </a:lnTo>
                    <a:lnTo>
                      <a:pt x="0" y="29"/>
                    </a:lnTo>
                    <a:lnTo>
                      <a:pt x="72" y="4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4" name="Freeform 59">
                <a:extLst>
                  <a:ext uri="{FF2B5EF4-FFF2-40B4-BE49-F238E27FC236}">
                    <a16:creationId xmlns:a16="http://schemas.microsoft.com/office/drawing/2014/main" id="{0D9B4A44-82A1-4CC8-B41B-FBA5B3D5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3415"/>
                <a:ext cx="82" cy="54"/>
              </a:xfrm>
              <a:custGeom>
                <a:avLst/>
                <a:gdLst>
                  <a:gd name="T0" fmla="*/ 74 w 82"/>
                  <a:gd name="T1" fmla="*/ 54 h 54"/>
                  <a:gd name="T2" fmla="*/ 82 w 82"/>
                  <a:gd name="T3" fmla="*/ 24 h 54"/>
                  <a:gd name="T4" fmla="*/ 8 w 82"/>
                  <a:gd name="T5" fmla="*/ 0 h 54"/>
                  <a:gd name="T6" fmla="*/ 0 w 82"/>
                  <a:gd name="T7" fmla="*/ 28 h 54"/>
                  <a:gd name="T8" fmla="*/ 74 w 82"/>
                  <a:gd name="T9" fmla="*/ 5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54">
                    <a:moveTo>
                      <a:pt x="74" y="54"/>
                    </a:moveTo>
                    <a:lnTo>
                      <a:pt x="82" y="24"/>
                    </a:lnTo>
                    <a:lnTo>
                      <a:pt x="8" y="0"/>
                    </a:lnTo>
                    <a:lnTo>
                      <a:pt x="0" y="28"/>
                    </a:lnTo>
                    <a:lnTo>
                      <a:pt x="74" y="5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5" name="Freeform 60">
                <a:extLst>
                  <a:ext uri="{FF2B5EF4-FFF2-40B4-BE49-F238E27FC236}">
                    <a16:creationId xmlns:a16="http://schemas.microsoft.com/office/drawing/2014/main" id="{9A546D2F-B01D-46CB-AAB8-70DC44EC0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3351"/>
                <a:ext cx="79" cy="57"/>
              </a:xfrm>
              <a:custGeom>
                <a:avLst/>
                <a:gdLst>
                  <a:gd name="T0" fmla="*/ 70 w 79"/>
                  <a:gd name="T1" fmla="*/ 57 h 57"/>
                  <a:gd name="T2" fmla="*/ 79 w 79"/>
                  <a:gd name="T3" fmla="*/ 29 h 57"/>
                  <a:gd name="T4" fmla="*/ 10 w 79"/>
                  <a:gd name="T5" fmla="*/ 0 h 57"/>
                  <a:gd name="T6" fmla="*/ 0 w 79"/>
                  <a:gd name="T7" fmla="*/ 27 h 57"/>
                  <a:gd name="T8" fmla="*/ 70 w 79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57">
                    <a:moveTo>
                      <a:pt x="70" y="57"/>
                    </a:moveTo>
                    <a:lnTo>
                      <a:pt x="79" y="29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7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6" name="Freeform 61">
                <a:extLst>
                  <a:ext uri="{FF2B5EF4-FFF2-40B4-BE49-F238E27FC236}">
                    <a16:creationId xmlns:a16="http://schemas.microsoft.com/office/drawing/2014/main" id="{9FC584B7-CEAF-42E1-ACBD-2C50BE2C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290"/>
                <a:ext cx="81" cy="57"/>
              </a:xfrm>
              <a:custGeom>
                <a:avLst/>
                <a:gdLst>
                  <a:gd name="T0" fmla="*/ 69 w 81"/>
                  <a:gd name="T1" fmla="*/ 57 h 57"/>
                  <a:gd name="T2" fmla="*/ 81 w 81"/>
                  <a:gd name="T3" fmla="*/ 31 h 57"/>
                  <a:gd name="T4" fmla="*/ 11 w 81"/>
                  <a:gd name="T5" fmla="*/ 0 h 57"/>
                  <a:gd name="T6" fmla="*/ 0 w 81"/>
                  <a:gd name="T7" fmla="*/ 26 h 57"/>
                  <a:gd name="T8" fmla="*/ 69 w 81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7">
                    <a:moveTo>
                      <a:pt x="69" y="57"/>
                    </a:moveTo>
                    <a:lnTo>
                      <a:pt x="81" y="31"/>
                    </a:lnTo>
                    <a:lnTo>
                      <a:pt x="11" y="0"/>
                    </a:lnTo>
                    <a:lnTo>
                      <a:pt x="0" y="26"/>
                    </a:lnTo>
                    <a:lnTo>
                      <a:pt x="69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7" name="Freeform 62">
                <a:extLst>
                  <a:ext uri="{FF2B5EF4-FFF2-40B4-BE49-F238E27FC236}">
                    <a16:creationId xmlns:a16="http://schemas.microsoft.com/office/drawing/2014/main" id="{FAEAE433-720A-4243-8530-1F7B06D85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228"/>
                <a:ext cx="81" cy="60"/>
              </a:xfrm>
              <a:custGeom>
                <a:avLst/>
                <a:gdLst>
                  <a:gd name="T0" fmla="*/ 68 w 81"/>
                  <a:gd name="T1" fmla="*/ 60 h 60"/>
                  <a:gd name="T2" fmla="*/ 81 w 81"/>
                  <a:gd name="T3" fmla="*/ 35 h 60"/>
                  <a:gd name="T4" fmla="*/ 12 w 81"/>
                  <a:gd name="T5" fmla="*/ 0 h 60"/>
                  <a:gd name="T6" fmla="*/ 0 w 81"/>
                  <a:gd name="T7" fmla="*/ 27 h 60"/>
                  <a:gd name="T8" fmla="*/ 68 w 81"/>
                  <a:gd name="T9" fmla="*/ 6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0">
                    <a:moveTo>
                      <a:pt x="68" y="60"/>
                    </a:moveTo>
                    <a:lnTo>
                      <a:pt x="81" y="35"/>
                    </a:lnTo>
                    <a:lnTo>
                      <a:pt x="12" y="0"/>
                    </a:lnTo>
                    <a:lnTo>
                      <a:pt x="0" y="27"/>
                    </a:lnTo>
                    <a:lnTo>
                      <a:pt x="68" y="6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8" name="Freeform 63">
                <a:extLst>
                  <a:ext uri="{FF2B5EF4-FFF2-40B4-BE49-F238E27FC236}">
                    <a16:creationId xmlns:a16="http://schemas.microsoft.com/office/drawing/2014/main" id="{DF2BC3EA-74A3-4252-B14E-278BA512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169"/>
                <a:ext cx="79" cy="66"/>
              </a:xfrm>
              <a:custGeom>
                <a:avLst/>
                <a:gdLst>
                  <a:gd name="T0" fmla="*/ 65 w 79"/>
                  <a:gd name="T1" fmla="*/ 66 h 66"/>
                  <a:gd name="T2" fmla="*/ 79 w 79"/>
                  <a:gd name="T3" fmla="*/ 40 h 66"/>
                  <a:gd name="T4" fmla="*/ 13 w 79"/>
                  <a:gd name="T5" fmla="*/ 0 h 66"/>
                  <a:gd name="T6" fmla="*/ 0 w 79"/>
                  <a:gd name="T7" fmla="*/ 26 h 66"/>
                  <a:gd name="T8" fmla="*/ 65 w 7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6">
                    <a:moveTo>
                      <a:pt x="65" y="66"/>
                    </a:moveTo>
                    <a:lnTo>
                      <a:pt x="79" y="40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65" y="6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9" name="Freeform 64">
                <a:extLst>
                  <a:ext uri="{FF2B5EF4-FFF2-40B4-BE49-F238E27FC236}">
                    <a16:creationId xmlns:a16="http://schemas.microsoft.com/office/drawing/2014/main" id="{DD785F57-DFCA-4E39-B5C3-9D4C4C74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114"/>
                <a:ext cx="79" cy="68"/>
              </a:xfrm>
              <a:custGeom>
                <a:avLst/>
                <a:gdLst>
                  <a:gd name="T0" fmla="*/ 64 w 79"/>
                  <a:gd name="T1" fmla="*/ 68 h 68"/>
                  <a:gd name="T2" fmla="*/ 79 w 79"/>
                  <a:gd name="T3" fmla="*/ 44 h 68"/>
                  <a:gd name="T4" fmla="*/ 16 w 79"/>
                  <a:gd name="T5" fmla="*/ 0 h 68"/>
                  <a:gd name="T6" fmla="*/ 0 w 79"/>
                  <a:gd name="T7" fmla="*/ 24 h 68"/>
                  <a:gd name="T8" fmla="*/ 64 w 79"/>
                  <a:gd name="T9" fmla="*/ 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8">
                    <a:moveTo>
                      <a:pt x="64" y="68"/>
                    </a:moveTo>
                    <a:lnTo>
                      <a:pt x="79" y="44"/>
                    </a:lnTo>
                    <a:lnTo>
                      <a:pt x="16" y="0"/>
                    </a:lnTo>
                    <a:lnTo>
                      <a:pt x="0" y="24"/>
                    </a:lnTo>
                    <a:lnTo>
                      <a:pt x="64" y="6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0" name="Freeform 65">
                <a:extLst>
                  <a:ext uri="{FF2B5EF4-FFF2-40B4-BE49-F238E27FC236}">
                    <a16:creationId xmlns:a16="http://schemas.microsoft.com/office/drawing/2014/main" id="{EF58581F-203E-4879-A53F-5AD7A5EC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856"/>
                <a:ext cx="70" cy="81"/>
              </a:xfrm>
              <a:custGeom>
                <a:avLst/>
                <a:gdLst>
                  <a:gd name="T0" fmla="*/ 51 w 70"/>
                  <a:gd name="T1" fmla="*/ 81 h 81"/>
                  <a:gd name="T2" fmla="*/ 70 w 70"/>
                  <a:gd name="T3" fmla="*/ 61 h 81"/>
                  <a:gd name="T4" fmla="*/ 19 w 70"/>
                  <a:gd name="T5" fmla="*/ 0 h 81"/>
                  <a:gd name="T6" fmla="*/ 0 w 70"/>
                  <a:gd name="T7" fmla="*/ 21 h 81"/>
                  <a:gd name="T8" fmla="*/ 51 w 70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1">
                    <a:moveTo>
                      <a:pt x="51" y="81"/>
                    </a:moveTo>
                    <a:lnTo>
                      <a:pt x="70" y="61"/>
                    </a:lnTo>
                    <a:lnTo>
                      <a:pt x="19" y="0"/>
                    </a:lnTo>
                    <a:lnTo>
                      <a:pt x="0" y="21"/>
                    </a:lnTo>
                    <a:lnTo>
                      <a:pt x="51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1" name="Freeform 66">
                <a:extLst>
                  <a:ext uri="{FF2B5EF4-FFF2-40B4-BE49-F238E27FC236}">
                    <a16:creationId xmlns:a16="http://schemas.microsoft.com/office/drawing/2014/main" id="{7AE2D219-A121-4E17-ACC2-0F1C8028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904"/>
                <a:ext cx="74" cy="81"/>
              </a:xfrm>
              <a:custGeom>
                <a:avLst/>
                <a:gdLst>
                  <a:gd name="T0" fmla="*/ 53 w 74"/>
                  <a:gd name="T1" fmla="*/ 81 h 81"/>
                  <a:gd name="T2" fmla="*/ 74 w 74"/>
                  <a:gd name="T3" fmla="*/ 61 h 81"/>
                  <a:gd name="T4" fmla="*/ 20 w 74"/>
                  <a:gd name="T5" fmla="*/ 0 h 81"/>
                  <a:gd name="T6" fmla="*/ 0 w 74"/>
                  <a:gd name="T7" fmla="*/ 22 h 81"/>
                  <a:gd name="T8" fmla="*/ 53 w 74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53" y="81"/>
                    </a:moveTo>
                    <a:lnTo>
                      <a:pt x="74" y="61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53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2" name="Freeform 67">
                <a:extLst>
                  <a:ext uri="{FF2B5EF4-FFF2-40B4-BE49-F238E27FC236}">
                    <a16:creationId xmlns:a16="http://schemas.microsoft.com/office/drawing/2014/main" id="{07BD76E1-6BC4-45D5-9922-B66405857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952"/>
                <a:ext cx="76" cy="73"/>
              </a:xfrm>
              <a:custGeom>
                <a:avLst/>
                <a:gdLst>
                  <a:gd name="T0" fmla="*/ 59 w 76"/>
                  <a:gd name="T1" fmla="*/ 73 h 73"/>
                  <a:gd name="T2" fmla="*/ 76 w 76"/>
                  <a:gd name="T3" fmla="*/ 51 h 73"/>
                  <a:gd name="T4" fmla="*/ 18 w 76"/>
                  <a:gd name="T5" fmla="*/ 0 h 73"/>
                  <a:gd name="T6" fmla="*/ 0 w 76"/>
                  <a:gd name="T7" fmla="*/ 22 h 73"/>
                  <a:gd name="T8" fmla="*/ 59 w 76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59" y="73"/>
                    </a:moveTo>
                    <a:lnTo>
                      <a:pt x="76" y="51"/>
                    </a:lnTo>
                    <a:lnTo>
                      <a:pt x="18" y="0"/>
                    </a:lnTo>
                    <a:lnTo>
                      <a:pt x="0" y="22"/>
                    </a:lnTo>
                    <a:lnTo>
                      <a:pt x="59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3" name="Freeform 68">
                <a:extLst>
                  <a:ext uri="{FF2B5EF4-FFF2-40B4-BE49-F238E27FC236}">
                    <a16:creationId xmlns:a16="http://schemas.microsoft.com/office/drawing/2014/main" id="{55F68C3B-4D81-4C23-BD9A-5C81CACEC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3003"/>
                <a:ext cx="76" cy="74"/>
              </a:xfrm>
              <a:custGeom>
                <a:avLst/>
                <a:gdLst>
                  <a:gd name="T0" fmla="*/ 59 w 76"/>
                  <a:gd name="T1" fmla="*/ 74 h 74"/>
                  <a:gd name="T2" fmla="*/ 76 w 76"/>
                  <a:gd name="T3" fmla="*/ 50 h 74"/>
                  <a:gd name="T4" fmla="*/ 17 w 76"/>
                  <a:gd name="T5" fmla="*/ 0 h 74"/>
                  <a:gd name="T6" fmla="*/ 0 w 76"/>
                  <a:gd name="T7" fmla="*/ 24 h 74"/>
                  <a:gd name="T8" fmla="*/ 59 w 76"/>
                  <a:gd name="T9" fmla="*/ 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4">
                    <a:moveTo>
                      <a:pt x="59" y="74"/>
                    </a:moveTo>
                    <a:lnTo>
                      <a:pt x="76" y="50"/>
                    </a:lnTo>
                    <a:lnTo>
                      <a:pt x="17" y="0"/>
                    </a:lnTo>
                    <a:lnTo>
                      <a:pt x="0" y="24"/>
                    </a:lnTo>
                    <a:lnTo>
                      <a:pt x="59" y="7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4" name="Freeform 69">
                <a:extLst>
                  <a:ext uri="{FF2B5EF4-FFF2-40B4-BE49-F238E27FC236}">
                    <a16:creationId xmlns:a16="http://schemas.microsoft.com/office/drawing/2014/main" id="{6A1A6DDE-B11F-45DC-AA2D-CF85E8BB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3053"/>
                <a:ext cx="77" cy="72"/>
              </a:xfrm>
              <a:custGeom>
                <a:avLst/>
                <a:gdLst>
                  <a:gd name="T0" fmla="*/ 60 w 77"/>
                  <a:gd name="T1" fmla="*/ 72 h 72"/>
                  <a:gd name="T2" fmla="*/ 77 w 77"/>
                  <a:gd name="T3" fmla="*/ 48 h 72"/>
                  <a:gd name="T4" fmla="*/ 15 w 77"/>
                  <a:gd name="T5" fmla="*/ 0 h 72"/>
                  <a:gd name="T6" fmla="*/ 0 w 77"/>
                  <a:gd name="T7" fmla="*/ 24 h 72"/>
                  <a:gd name="T8" fmla="*/ 60 w 77"/>
                  <a:gd name="T9" fmla="*/ 7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60" y="72"/>
                    </a:moveTo>
                    <a:lnTo>
                      <a:pt x="77" y="48"/>
                    </a:lnTo>
                    <a:lnTo>
                      <a:pt x="15" y="0"/>
                    </a:lnTo>
                    <a:lnTo>
                      <a:pt x="0" y="24"/>
                    </a:lnTo>
                    <a:lnTo>
                      <a:pt x="60" y="7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5" name="Freeform 70">
                <a:extLst>
                  <a:ext uri="{FF2B5EF4-FFF2-40B4-BE49-F238E27FC236}">
                    <a16:creationId xmlns:a16="http://schemas.microsoft.com/office/drawing/2014/main" id="{83537DE2-69A2-42F8-A9AD-4150C4CF1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2593"/>
                <a:ext cx="1098" cy="1173"/>
              </a:xfrm>
              <a:custGeom>
                <a:avLst/>
                <a:gdLst>
                  <a:gd name="T0" fmla="*/ 3263 w 637"/>
                  <a:gd name="T1" fmla="*/ 0 h 638"/>
                  <a:gd name="T2" fmla="*/ 0 w 637"/>
                  <a:gd name="T3" fmla="*/ 3966 h 6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7" h="638">
                    <a:moveTo>
                      <a:pt x="637" y="0"/>
                    </a:moveTo>
                    <a:cubicBezTo>
                      <a:pt x="286" y="0"/>
                      <a:pt x="0" y="286"/>
                      <a:pt x="0" y="638"/>
                    </a:cubicBezTo>
                  </a:path>
                </a:pathLst>
              </a:custGeom>
              <a:noFill/>
              <a:ln w="22225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6" name="Oval 71">
                <a:extLst>
                  <a:ext uri="{FF2B5EF4-FFF2-40B4-BE49-F238E27FC236}">
                    <a16:creationId xmlns:a16="http://schemas.microsoft.com/office/drawing/2014/main" id="{4723D45D-E9B2-4F67-927B-B49B5EF8B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625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87" name="Oval 72">
                <a:extLst>
                  <a:ext uri="{FF2B5EF4-FFF2-40B4-BE49-F238E27FC236}">
                    <a16:creationId xmlns:a16="http://schemas.microsoft.com/office/drawing/2014/main" id="{159AE8CF-A627-4214-B050-C3EDAAED0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" y="2632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88" name="Oval 73">
                <a:extLst>
                  <a:ext uri="{FF2B5EF4-FFF2-40B4-BE49-F238E27FC236}">
                    <a16:creationId xmlns:a16="http://schemas.microsoft.com/office/drawing/2014/main" id="{405DE990-32C0-437C-80B9-7F0BD48D9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2641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89" name="Oval 74">
                <a:extLst>
                  <a:ext uri="{FF2B5EF4-FFF2-40B4-BE49-F238E27FC236}">
                    <a16:creationId xmlns:a16="http://schemas.microsoft.com/office/drawing/2014/main" id="{A932B8F4-4357-43E3-A2AF-40C42AEE1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2654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0" name="Oval 75">
                <a:extLst>
                  <a:ext uri="{FF2B5EF4-FFF2-40B4-BE49-F238E27FC236}">
                    <a16:creationId xmlns:a16="http://schemas.microsoft.com/office/drawing/2014/main" id="{28B325AA-AA93-4DFA-A5F7-7E2CE715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671"/>
                <a:ext cx="56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1" name="Oval 76">
                <a:extLst>
                  <a:ext uri="{FF2B5EF4-FFF2-40B4-BE49-F238E27FC236}">
                    <a16:creationId xmlns:a16="http://schemas.microsoft.com/office/drawing/2014/main" id="{DE106AA5-620D-4488-B828-32C477882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268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2" name="Oval 77">
                <a:extLst>
                  <a:ext uri="{FF2B5EF4-FFF2-40B4-BE49-F238E27FC236}">
                    <a16:creationId xmlns:a16="http://schemas.microsoft.com/office/drawing/2014/main" id="{66B784B7-CFBC-462E-BF13-884974A90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2713"/>
                <a:ext cx="53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3" name="Oval 78">
                <a:extLst>
                  <a:ext uri="{FF2B5EF4-FFF2-40B4-BE49-F238E27FC236}">
                    <a16:creationId xmlns:a16="http://schemas.microsoft.com/office/drawing/2014/main" id="{BD41441A-657A-414F-94D4-2650D6DD1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739"/>
                <a:ext cx="56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4" name="Oval 79">
                <a:extLst>
                  <a:ext uri="{FF2B5EF4-FFF2-40B4-BE49-F238E27FC236}">
                    <a16:creationId xmlns:a16="http://schemas.microsoft.com/office/drawing/2014/main" id="{2B739A5B-A713-4474-A23D-C62A06E32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2768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5" name="Oval 80">
                <a:extLst>
                  <a:ext uri="{FF2B5EF4-FFF2-40B4-BE49-F238E27FC236}">
                    <a16:creationId xmlns:a16="http://schemas.microsoft.com/office/drawing/2014/main" id="{D5C81ECB-63A9-4F95-9E10-9CA64F8C6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79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6" name="Oval 81">
                <a:extLst>
                  <a:ext uri="{FF2B5EF4-FFF2-40B4-BE49-F238E27FC236}">
                    <a16:creationId xmlns:a16="http://schemas.microsoft.com/office/drawing/2014/main" id="{CC99E43B-15EC-4FEE-B669-64D22AF16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838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7" name="Oval 82">
                <a:extLst>
                  <a:ext uri="{FF2B5EF4-FFF2-40B4-BE49-F238E27FC236}">
                    <a16:creationId xmlns:a16="http://schemas.microsoft.com/office/drawing/2014/main" id="{CA40E3D4-33F5-4F69-98FF-3B57CC264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2873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8" name="Oval 83">
                <a:extLst>
                  <a:ext uri="{FF2B5EF4-FFF2-40B4-BE49-F238E27FC236}">
                    <a16:creationId xmlns:a16="http://schemas.microsoft.com/office/drawing/2014/main" id="{FF18256A-D878-488F-A15F-1F9C31072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" y="2912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9" name="Oval 84">
                <a:extLst>
                  <a:ext uri="{FF2B5EF4-FFF2-40B4-BE49-F238E27FC236}">
                    <a16:creationId xmlns:a16="http://schemas.microsoft.com/office/drawing/2014/main" id="{7AEF199A-7946-48D4-8835-3C9B50364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2956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0" name="Oval 85">
                <a:extLst>
                  <a:ext uri="{FF2B5EF4-FFF2-40B4-BE49-F238E27FC236}">
                    <a16:creationId xmlns:a16="http://schemas.microsoft.com/office/drawing/2014/main" id="{76B0788D-55E1-47F2-BC24-8D303BC54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000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1" name="Oval 86">
                <a:extLst>
                  <a:ext uri="{FF2B5EF4-FFF2-40B4-BE49-F238E27FC236}">
                    <a16:creationId xmlns:a16="http://schemas.microsoft.com/office/drawing/2014/main" id="{EC7F92CF-1078-4146-9C43-0A1E1959C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3048"/>
                <a:ext cx="53" cy="5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2" name="Oval 87">
                <a:extLst>
                  <a:ext uri="{FF2B5EF4-FFF2-40B4-BE49-F238E27FC236}">
                    <a16:creationId xmlns:a16="http://schemas.microsoft.com/office/drawing/2014/main" id="{E945DEA6-A50B-41EF-9408-29913F307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1" y="3097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3" name="Oval 88">
                <a:extLst>
                  <a:ext uri="{FF2B5EF4-FFF2-40B4-BE49-F238E27FC236}">
                    <a16:creationId xmlns:a16="http://schemas.microsoft.com/office/drawing/2014/main" id="{10F9908D-CCBC-42BF-BB09-CC60E1AE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150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4" name="Oval 89">
                <a:extLst>
                  <a:ext uri="{FF2B5EF4-FFF2-40B4-BE49-F238E27FC236}">
                    <a16:creationId xmlns:a16="http://schemas.microsoft.com/office/drawing/2014/main" id="{91413BC1-0065-4370-A434-AF0730C6C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3204"/>
                <a:ext cx="53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5" name="Oval 90">
                <a:extLst>
                  <a:ext uri="{FF2B5EF4-FFF2-40B4-BE49-F238E27FC236}">
                    <a16:creationId xmlns:a16="http://schemas.microsoft.com/office/drawing/2014/main" id="{66C152E3-BB6A-4718-A204-ABF29E9D4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3257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6" name="Oval 91">
                <a:extLst>
                  <a:ext uri="{FF2B5EF4-FFF2-40B4-BE49-F238E27FC236}">
                    <a16:creationId xmlns:a16="http://schemas.microsoft.com/office/drawing/2014/main" id="{DC541537-8D4A-4A51-A84B-AA618E2AF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314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7" name="Oval 92">
                <a:extLst>
                  <a:ext uri="{FF2B5EF4-FFF2-40B4-BE49-F238E27FC236}">
                    <a16:creationId xmlns:a16="http://schemas.microsoft.com/office/drawing/2014/main" id="{7DA786FC-ADAC-4B33-AE8A-CFE916B5B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3371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8" name="Oval 93">
                <a:extLst>
                  <a:ext uri="{FF2B5EF4-FFF2-40B4-BE49-F238E27FC236}">
                    <a16:creationId xmlns:a16="http://schemas.microsoft.com/office/drawing/2014/main" id="{8FC0F4C2-2DE2-4A04-BAEE-13F16058C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" y="3432"/>
                <a:ext cx="56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9" name="Oval 94">
                <a:extLst>
                  <a:ext uri="{FF2B5EF4-FFF2-40B4-BE49-F238E27FC236}">
                    <a16:creationId xmlns:a16="http://schemas.microsoft.com/office/drawing/2014/main" id="{80A3DAC9-810A-4CC6-94E0-FC0F7B613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3491"/>
                <a:ext cx="55" cy="5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0" name="Oval 95">
                <a:extLst>
                  <a:ext uri="{FF2B5EF4-FFF2-40B4-BE49-F238E27FC236}">
                    <a16:creationId xmlns:a16="http://schemas.microsoft.com/office/drawing/2014/main" id="{C2959825-6018-42CA-A125-963E9D7D7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3553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1" name="Oval 96">
                <a:extLst>
                  <a:ext uri="{FF2B5EF4-FFF2-40B4-BE49-F238E27FC236}">
                    <a16:creationId xmlns:a16="http://schemas.microsoft.com/office/drawing/2014/main" id="{14B87C08-DC4C-4AEC-9706-3254EA967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614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2" name="Oval 97">
                <a:extLst>
                  <a:ext uri="{FF2B5EF4-FFF2-40B4-BE49-F238E27FC236}">
                    <a16:creationId xmlns:a16="http://schemas.microsoft.com/office/drawing/2014/main" id="{1CA480BB-BEB2-4E7A-81B3-CE85DC140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3676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3" name="Freeform 98">
                <a:extLst>
                  <a:ext uri="{FF2B5EF4-FFF2-40B4-BE49-F238E27FC236}">
                    <a16:creationId xmlns:a16="http://schemas.microsoft.com/office/drawing/2014/main" id="{531C4507-9B1F-44E8-AB8C-1CB679802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737"/>
                <a:ext cx="55" cy="29"/>
              </a:xfrm>
              <a:custGeom>
                <a:avLst/>
                <a:gdLst>
                  <a:gd name="T0" fmla="*/ 0 w 32"/>
                  <a:gd name="T1" fmla="*/ 96 h 16"/>
                  <a:gd name="T2" fmla="*/ 0 w 32"/>
                  <a:gd name="T3" fmla="*/ 96 h 16"/>
                  <a:gd name="T4" fmla="*/ 83 w 32"/>
                  <a:gd name="T5" fmla="*/ 0 h 16"/>
                  <a:gd name="T6" fmla="*/ 163 w 32"/>
                  <a:gd name="T7" fmla="*/ 96 h 16"/>
                  <a:gd name="T8" fmla="*/ 163 w 32"/>
                  <a:gd name="T9" fmla="*/ 9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4" name="Freeform 99">
                <a:extLst>
                  <a:ext uri="{FF2B5EF4-FFF2-40B4-BE49-F238E27FC236}">
                    <a16:creationId xmlns:a16="http://schemas.microsoft.com/office/drawing/2014/main" id="{499C1D2C-B901-4FCF-A4D5-B112A470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737"/>
                <a:ext cx="55" cy="29"/>
              </a:xfrm>
              <a:custGeom>
                <a:avLst/>
                <a:gdLst>
                  <a:gd name="T0" fmla="*/ 0 w 32"/>
                  <a:gd name="T1" fmla="*/ 96 h 16"/>
                  <a:gd name="T2" fmla="*/ 0 w 32"/>
                  <a:gd name="T3" fmla="*/ 96 h 16"/>
                  <a:gd name="T4" fmla="*/ 83 w 32"/>
                  <a:gd name="T5" fmla="*/ 0 h 16"/>
                  <a:gd name="T6" fmla="*/ 163 w 32"/>
                  <a:gd name="T7" fmla="*/ 96 h 16"/>
                  <a:gd name="T8" fmla="*/ 163 w 32"/>
                  <a:gd name="T9" fmla="*/ 9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5" name="Oval 100">
                <a:extLst>
                  <a:ext uri="{FF2B5EF4-FFF2-40B4-BE49-F238E27FC236}">
                    <a16:creationId xmlns:a16="http://schemas.microsoft.com/office/drawing/2014/main" id="{5F265145-5FEB-490B-99C9-25698AA76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2503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6" name="Oval 101">
                <a:extLst>
                  <a:ext uri="{FF2B5EF4-FFF2-40B4-BE49-F238E27FC236}">
                    <a16:creationId xmlns:a16="http://schemas.microsoft.com/office/drawing/2014/main" id="{C75B5719-BD59-40A5-AD2F-80E657122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509"/>
                <a:ext cx="57" cy="62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7" name="Oval 102">
                <a:extLst>
                  <a:ext uri="{FF2B5EF4-FFF2-40B4-BE49-F238E27FC236}">
                    <a16:creationId xmlns:a16="http://schemas.microsoft.com/office/drawing/2014/main" id="{13B77A3F-3E65-4820-B085-48B5B68ED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2520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8" name="Oval 103">
                <a:extLst>
                  <a:ext uri="{FF2B5EF4-FFF2-40B4-BE49-F238E27FC236}">
                    <a16:creationId xmlns:a16="http://schemas.microsoft.com/office/drawing/2014/main" id="{6280D8A2-E9D4-43D0-9893-E20B6B548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" y="2538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9" name="Oval 104">
                <a:extLst>
                  <a:ext uri="{FF2B5EF4-FFF2-40B4-BE49-F238E27FC236}">
                    <a16:creationId xmlns:a16="http://schemas.microsoft.com/office/drawing/2014/main" id="{4E78A273-D89E-4819-B1BB-68E7660AC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" y="2555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0" name="Oval 105">
                <a:extLst>
                  <a:ext uri="{FF2B5EF4-FFF2-40B4-BE49-F238E27FC236}">
                    <a16:creationId xmlns:a16="http://schemas.microsoft.com/office/drawing/2014/main" id="{C730293D-314B-48E7-AEF9-6776E5A91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257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1" name="Oval 106">
                <a:extLst>
                  <a:ext uri="{FF2B5EF4-FFF2-40B4-BE49-F238E27FC236}">
                    <a16:creationId xmlns:a16="http://schemas.microsoft.com/office/drawing/2014/main" id="{58D9B8E2-5714-4AF5-AAB9-A57026CFF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2601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2" name="Oval 107">
                <a:extLst>
                  <a:ext uri="{FF2B5EF4-FFF2-40B4-BE49-F238E27FC236}">
                    <a16:creationId xmlns:a16="http://schemas.microsoft.com/office/drawing/2014/main" id="{EA9C09B5-B055-4D92-8321-4D4D0B0CB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2630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3" name="Oval 108">
                <a:extLst>
                  <a:ext uri="{FF2B5EF4-FFF2-40B4-BE49-F238E27FC236}">
                    <a16:creationId xmlns:a16="http://schemas.microsoft.com/office/drawing/2014/main" id="{C6E59B79-8E0F-4910-BA91-1C4A7413C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663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4" name="Oval 109">
                <a:extLst>
                  <a:ext uri="{FF2B5EF4-FFF2-40B4-BE49-F238E27FC236}">
                    <a16:creationId xmlns:a16="http://schemas.microsoft.com/office/drawing/2014/main" id="{9E5EFE52-A53B-4D0D-BC40-D666C057F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698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5" name="Oval 110">
                <a:extLst>
                  <a:ext uri="{FF2B5EF4-FFF2-40B4-BE49-F238E27FC236}">
                    <a16:creationId xmlns:a16="http://schemas.microsoft.com/office/drawing/2014/main" id="{C4088FBB-EAE5-4879-9534-C0BF6C6E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741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6" name="Oval 111">
                <a:extLst>
                  <a:ext uri="{FF2B5EF4-FFF2-40B4-BE49-F238E27FC236}">
                    <a16:creationId xmlns:a16="http://schemas.microsoft.com/office/drawing/2014/main" id="{5419844A-DB50-456C-840C-469984453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277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7" name="Oval 112">
                <a:extLst>
                  <a:ext uri="{FF2B5EF4-FFF2-40B4-BE49-F238E27FC236}">
                    <a16:creationId xmlns:a16="http://schemas.microsoft.com/office/drawing/2014/main" id="{3F867CAA-D8E7-4B96-9D8F-FDB023795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820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8" name="Oval 113">
                <a:extLst>
                  <a:ext uri="{FF2B5EF4-FFF2-40B4-BE49-F238E27FC236}">
                    <a16:creationId xmlns:a16="http://schemas.microsoft.com/office/drawing/2014/main" id="{98F9B19B-FD99-478E-A2D3-30CF1D01E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" y="2869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9" name="Oval 114">
                <a:extLst>
                  <a:ext uri="{FF2B5EF4-FFF2-40B4-BE49-F238E27FC236}">
                    <a16:creationId xmlns:a16="http://schemas.microsoft.com/office/drawing/2014/main" id="{E015CC9A-F8F6-4D5A-B294-8E585C05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2917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0" name="Oval 115">
                <a:extLst>
                  <a:ext uri="{FF2B5EF4-FFF2-40B4-BE49-F238E27FC236}">
                    <a16:creationId xmlns:a16="http://schemas.microsoft.com/office/drawing/2014/main" id="{C5732519-B6AD-4FFE-A272-33D7B69A9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970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1" name="Oval 116">
                <a:extLst>
                  <a:ext uri="{FF2B5EF4-FFF2-40B4-BE49-F238E27FC236}">
                    <a16:creationId xmlns:a16="http://schemas.microsoft.com/office/drawing/2014/main" id="{9A391A37-A971-4FF2-8421-321F96368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3025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2" name="Oval 117">
                <a:extLst>
                  <a:ext uri="{FF2B5EF4-FFF2-40B4-BE49-F238E27FC236}">
                    <a16:creationId xmlns:a16="http://schemas.microsoft.com/office/drawing/2014/main" id="{4CDED22D-3C9F-4311-92D0-CF4504660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3082"/>
                <a:ext cx="59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3" name="Oval 118">
                <a:extLst>
                  <a:ext uri="{FF2B5EF4-FFF2-40B4-BE49-F238E27FC236}">
                    <a16:creationId xmlns:a16="http://schemas.microsoft.com/office/drawing/2014/main" id="{7568A9F9-414A-4FA5-8804-3EBE621E8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8" y="3141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4" name="Oval 119">
                <a:extLst>
                  <a:ext uri="{FF2B5EF4-FFF2-40B4-BE49-F238E27FC236}">
                    <a16:creationId xmlns:a16="http://schemas.microsoft.com/office/drawing/2014/main" id="{925E10EE-0B1E-4533-9135-F1C74768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3202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5" name="Oval 120">
                <a:extLst>
                  <a:ext uri="{FF2B5EF4-FFF2-40B4-BE49-F238E27FC236}">
                    <a16:creationId xmlns:a16="http://schemas.microsoft.com/office/drawing/2014/main" id="{0099E7B0-AF59-4397-B4BB-B2497F00C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3263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6" name="Oval 121">
                <a:extLst>
                  <a:ext uri="{FF2B5EF4-FFF2-40B4-BE49-F238E27FC236}">
                    <a16:creationId xmlns:a16="http://schemas.microsoft.com/office/drawing/2014/main" id="{23413238-A183-4451-A00F-AAE7B82CC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32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7" name="Oval 122">
                <a:extLst>
                  <a:ext uri="{FF2B5EF4-FFF2-40B4-BE49-F238E27FC236}">
                    <a16:creationId xmlns:a16="http://schemas.microsoft.com/office/drawing/2014/main" id="{B8936DCB-E312-4E1F-A185-68594B44F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3393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8" name="Oval 123">
                <a:extLst>
                  <a:ext uri="{FF2B5EF4-FFF2-40B4-BE49-F238E27FC236}">
                    <a16:creationId xmlns:a16="http://schemas.microsoft.com/office/drawing/2014/main" id="{55ACF1EF-C603-48D6-AA0B-B58724548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45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9" name="Oval 124">
                <a:extLst>
                  <a:ext uri="{FF2B5EF4-FFF2-40B4-BE49-F238E27FC236}">
                    <a16:creationId xmlns:a16="http://schemas.microsoft.com/office/drawing/2014/main" id="{F02A8825-C331-439A-8D9C-6891855C1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3526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0" name="Oval 125">
                <a:extLst>
                  <a:ext uri="{FF2B5EF4-FFF2-40B4-BE49-F238E27FC236}">
                    <a16:creationId xmlns:a16="http://schemas.microsoft.com/office/drawing/2014/main" id="{0D713B98-3B20-4582-9C51-98DD9116F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3594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1" name="Oval 126">
                <a:extLst>
                  <a:ext uri="{FF2B5EF4-FFF2-40B4-BE49-F238E27FC236}">
                    <a16:creationId xmlns:a16="http://schemas.microsoft.com/office/drawing/2014/main" id="{8ADA33B8-A107-49A0-BA05-6C0EB5038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662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2" name="Freeform 127">
                <a:extLst>
                  <a:ext uri="{FF2B5EF4-FFF2-40B4-BE49-F238E27FC236}">
                    <a16:creationId xmlns:a16="http://schemas.microsoft.com/office/drawing/2014/main" id="{1CED5EDD-FC77-412B-AEED-475C42277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728"/>
                <a:ext cx="57" cy="38"/>
              </a:xfrm>
              <a:custGeom>
                <a:avLst/>
                <a:gdLst>
                  <a:gd name="T0" fmla="*/ 0 w 33"/>
                  <a:gd name="T1" fmla="*/ 125 h 21"/>
                  <a:gd name="T2" fmla="*/ 0 w 33"/>
                  <a:gd name="T3" fmla="*/ 101 h 21"/>
                  <a:gd name="T4" fmla="*/ 83 w 33"/>
                  <a:gd name="T5" fmla="*/ 0 h 21"/>
                  <a:gd name="T6" fmla="*/ 169 w 33"/>
                  <a:gd name="T7" fmla="*/ 101 h 21"/>
                  <a:gd name="T8" fmla="*/ 164 w 33"/>
                  <a:gd name="T9" fmla="*/ 12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cubicBezTo>
                      <a:pt x="0" y="19"/>
                      <a:pt x="0" y="18"/>
                      <a:pt x="0" y="17"/>
                    </a:cubicBezTo>
                    <a:cubicBezTo>
                      <a:pt x="0" y="8"/>
                      <a:pt x="7" y="0"/>
                      <a:pt x="16" y="0"/>
                    </a:cubicBezTo>
                    <a:cubicBezTo>
                      <a:pt x="25" y="0"/>
                      <a:pt x="33" y="8"/>
                      <a:pt x="33" y="17"/>
                    </a:cubicBezTo>
                    <a:cubicBezTo>
                      <a:pt x="33" y="18"/>
                      <a:pt x="32" y="19"/>
                      <a:pt x="32" y="21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3" name="Freeform 128">
                <a:extLst>
                  <a:ext uri="{FF2B5EF4-FFF2-40B4-BE49-F238E27FC236}">
                    <a16:creationId xmlns:a16="http://schemas.microsoft.com/office/drawing/2014/main" id="{9F28CD9A-68C1-4D3C-8F1E-2E0DD1388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728"/>
                <a:ext cx="57" cy="38"/>
              </a:xfrm>
              <a:custGeom>
                <a:avLst/>
                <a:gdLst>
                  <a:gd name="T0" fmla="*/ 0 w 33"/>
                  <a:gd name="T1" fmla="*/ 125 h 21"/>
                  <a:gd name="T2" fmla="*/ 0 w 33"/>
                  <a:gd name="T3" fmla="*/ 101 h 21"/>
                  <a:gd name="T4" fmla="*/ 83 w 33"/>
                  <a:gd name="T5" fmla="*/ 0 h 21"/>
                  <a:gd name="T6" fmla="*/ 169 w 33"/>
                  <a:gd name="T7" fmla="*/ 101 h 21"/>
                  <a:gd name="T8" fmla="*/ 164 w 33"/>
                  <a:gd name="T9" fmla="*/ 12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cubicBezTo>
                      <a:pt x="0" y="19"/>
                      <a:pt x="0" y="18"/>
                      <a:pt x="0" y="17"/>
                    </a:cubicBezTo>
                    <a:cubicBezTo>
                      <a:pt x="0" y="8"/>
                      <a:pt x="7" y="0"/>
                      <a:pt x="16" y="0"/>
                    </a:cubicBezTo>
                    <a:cubicBezTo>
                      <a:pt x="25" y="0"/>
                      <a:pt x="33" y="8"/>
                      <a:pt x="33" y="17"/>
                    </a:cubicBezTo>
                    <a:cubicBezTo>
                      <a:pt x="33" y="18"/>
                      <a:pt x="32" y="19"/>
                      <a:pt x="32" y="21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4" name="Oval 129">
                <a:extLst>
                  <a:ext uri="{FF2B5EF4-FFF2-40B4-BE49-F238E27FC236}">
                    <a16:creationId xmlns:a16="http://schemas.microsoft.com/office/drawing/2014/main" id="{67F52E29-4F17-43BF-A2A5-A30BE343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67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5" name="Oval 130">
                <a:extLst>
                  <a:ext uri="{FF2B5EF4-FFF2-40B4-BE49-F238E27FC236}">
                    <a16:creationId xmlns:a16="http://schemas.microsoft.com/office/drawing/2014/main" id="{7739E24A-9F56-401E-AEC2-D7DC079DD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374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6" name="Oval 131">
                <a:extLst>
                  <a:ext uri="{FF2B5EF4-FFF2-40B4-BE49-F238E27FC236}">
                    <a16:creationId xmlns:a16="http://schemas.microsoft.com/office/drawing/2014/main" id="{202577C4-61A6-4DB1-B990-08126A9EE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6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7" name="Oval 132">
                <a:extLst>
                  <a:ext uri="{FF2B5EF4-FFF2-40B4-BE49-F238E27FC236}">
                    <a16:creationId xmlns:a16="http://schemas.microsoft.com/office/drawing/2014/main" id="{6464B1FC-8F5A-4129-9DD0-C00A2F3DF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5" y="3537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8" name="Oval 133">
                <a:extLst>
                  <a:ext uri="{FF2B5EF4-FFF2-40B4-BE49-F238E27FC236}">
                    <a16:creationId xmlns:a16="http://schemas.microsoft.com/office/drawing/2014/main" id="{F7D0E015-4BF0-43D1-A565-1ED93A1AD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362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9" name="Oval 134">
                <a:extLst>
                  <a:ext uri="{FF2B5EF4-FFF2-40B4-BE49-F238E27FC236}">
                    <a16:creationId xmlns:a16="http://schemas.microsoft.com/office/drawing/2014/main" id="{6ED7A296-6240-45C0-9B3E-CAC2C656F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368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0" name="Oval 135">
                <a:extLst>
                  <a:ext uri="{FF2B5EF4-FFF2-40B4-BE49-F238E27FC236}">
                    <a16:creationId xmlns:a16="http://schemas.microsoft.com/office/drawing/2014/main" id="{7A6E4DBD-CE13-48C7-8AB7-744877AD0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4" y="356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1" name="Oval 136">
                <a:extLst>
                  <a:ext uri="{FF2B5EF4-FFF2-40B4-BE49-F238E27FC236}">
                    <a16:creationId xmlns:a16="http://schemas.microsoft.com/office/drawing/2014/main" id="{1DF23F32-21FD-44CF-BCF2-9329839C5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50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2" name="Oval 137">
                <a:extLst>
                  <a:ext uri="{FF2B5EF4-FFF2-40B4-BE49-F238E27FC236}">
                    <a16:creationId xmlns:a16="http://schemas.microsoft.com/office/drawing/2014/main" id="{3E87D6E0-0A90-4848-8E84-7067E9B22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43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3" name="Oval 138">
                <a:extLst>
                  <a:ext uri="{FF2B5EF4-FFF2-40B4-BE49-F238E27FC236}">
                    <a16:creationId xmlns:a16="http://schemas.microsoft.com/office/drawing/2014/main" id="{726A886D-A82F-4BBF-82A7-27560E819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3380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4" name="Oval 139">
                <a:extLst>
                  <a:ext uri="{FF2B5EF4-FFF2-40B4-BE49-F238E27FC236}">
                    <a16:creationId xmlns:a16="http://schemas.microsoft.com/office/drawing/2014/main" id="{3C0C5066-2396-4B4E-9C88-A4AD29D7F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46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5" name="Oval 140">
                <a:extLst>
                  <a:ext uri="{FF2B5EF4-FFF2-40B4-BE49-F238E27FC236}">
                    <a16:creationId xmlns:a16="http://schemas.microsoft.com/office/drawing/2014/main" id="{56827359-C8E6-4EF6-8A50-7EB92B0EE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7" y="340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6" name="Oval 141">
                <a:extLst>
                  <a:ext uri="{FF2B5EF4-FFF2-40B4-BE49-F238E27FC236}">
                    <a16:creationId xmlns:a16="http://schemas.microsoft.com/office/drawing/2014/main" id="{E7926800-7D75-48A0-97C6-A40600804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3338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7" name="Oval 142">
                <a:extLst>
                  <a:ext uri="{FF2B5EF4-FFF2-40B4-BE49-F238E27FC236}">
                    <a16:creationId xmlns:a16="http://schemas.microsoft.com/office/drawing/2014/main" id="{BAC8008E-99F7-424F-95AB-C8384CFE2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27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8" name="Oval 143">
                <a:extLst>
                  <a:ext uri="{FF2B5EF4-FFF2-40B4-BE49-F238E27FC236}">
                    <a16:creationId xmlns:a16="http://schemas.microsoft.com/office/drawing/2014/main" id="{131E5D20-3B74-4248-B8CE-395EE336C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320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9" name="Oval 144">
                <a:extLst>
                  <a:ext uri="{FF2B5EF4-FFF2-40B4-BE49-F238E27FC236}">
                    <a16:creationId xmlns:a16="http://schemas.microsoft.com/office/drawing/2014/main" id="{DF1E96A5-1ACD-42CB-A634-3053927E9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152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0" name="Oval 145">
                <a:extLst>
                  <a:ext uri="{FF2B5EF4-FFF2-40B4-BE49-F238E27FC236}">
                    <a16:creationId xmlns:a16="http://schemas.microsoft.com/office/drawing/2014/main" id="{B3CE2706-2E78-4AD5-8061-C2885E7BD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" y="309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1" name="Oval 146">
                <a:extLst>
                  <a:ext uri="{FF2B5EF4-FFF2-40B4-BE49-F238E27FC236}">
                    <a16:creationId xmlns:a16="http://schemas.microsoft.com/office/drawing/2014/main" id="{5265AFA6-6B62-462A-AE3C-D89FFB363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303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2" name="Oval 147">
                <a:extLst>
                  <a:ext uri="{FF2B5EF4-FFF2-40B4-BE49-F238E27FC236}">
                    <a16:creationId xmlns:a16="http://schemas.microsoft.com/office/drawing/2014/main" id="{07868E64-D2E5-4D25-99D8-26F3D0834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980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3" name="Oval 148">
                <a:extLst>
                  <a:ext uri="{FF2B5EF4-FFF2-40B4-BE49-F238E27FC236}">
                    <a16:creationId xmlns:a16="http://schemas.microsoft.com/office/drawing/2014/main" id="{00EFD2EB-9185-4AFB-A95B-095492536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4" y="292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4" name="Oval 149">
                <a:extLst>
                  <a:ext uri="{FF2B5EF4-FFF2-40B4-BE49-F238E27FC236}">
                    <a16:creationId xmlns:a16="http://schemas.microsoft.com/office/drawing/2014/main" id="{DFD9B976-D700-4A1D-88C0-F4281608F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332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5" name="Oval 150">
                <a:extLst>
                  <a:ext uri="{FF2B5EF4-FFF2-40B4-BE49-F238E27FC236}">
                    <a16:creationId xmlns:a16="http://schemas.microsoft.com/office/drawing/2014/main" id="{20AED1D9-885F-4518-B27F-630EBD3A5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266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6" name="Oval 151">
                <a:extLst>
                  <a:ext uri="{FF2B5EF4-FFF2-40B4-BE49-F238E27FC236}">
                    <a16:creationId xmlns:a16="http://schemas.microsoft.com/office/drawing/2014/main" id="{186BD6B0-CEF8-4818-8769-BC89A30E6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320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7" name="Oval 152">
                <a:extLst>
                  <a:ext uri="{FF2B5EF4-FFF2-40B4-BE49-F238E27FC236}">
                    <a16:creationId xmlns:a16="http://schemas.microsoft.com/office/drawing/2014/main" id="{53AB8C6D-2E2B-43D9-A057-BB55A644E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3158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8" name="Oval 153">
                <a:extLst>
                  <a:ext uri="{FF2B5EF4-FFF2-40B4-BE49-F238E27FC236}">
                    <a16:creationId xmlns:a16="http://schemas.microsoft.com/office/drawing/2014/main" id="{905AFC78-2CDA-41D1-8BC9-6C9CFD02A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31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9" name="Oval 154">
                <a:extLst>
                  <a:ext uri="{FF2B5EF4-FFF2-40B4-BE49-F238E27FC236}">
                    <a16:creationId xmlns:a16="http://schemas.microsoft.com/office/drawing/2014/main" id="{7A31DBCF-B3DB-4C31-9B0E-4AB2D2DD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305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0" name="Oval 155">
                <a:extLst>
                  <a:ext uri="{FF2B5EF4-FFF2-40B4-BE49-F238E27FC236}">
                    <a16:creationId xmlns:a16="http://schemas.microsoft.com/office/drawing/2014/main" id="{C138D4E2-2CB9-4550-89C0-7C5156D8F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30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1" name="Oval 156">
                <a:extLst>
                  <a:ext uri="{FF2B5EF4-FFF2-40B4-BE49-F238E27FC236}">
                    <a16:creationId xmlns:a16="http://schemas.microsoft.com/office/drawing/2014/main" id="{4B3101A0-B111-4523-A66E-4CC0AC3E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296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2" name="Oval 157">
                <a:extLst>
                  <a:ext uri="{FF2B5EF4-FFF2-40B4-BE49-F238E27FC236}">
                    <a16:creationId xmlns:a16="http://schemas.microsoft.com/office/drawing/2014/main" id="{36349FE9-F1D2-4C50-928A-096A4F733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2917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3" name="Oval 158">
                <a:extLst>
                  <a:ext uri="{FF2B5EF4-FFF2-40B4-BE49-F238E27FC236}">
                    <a16:creationId xmlns:a16="http://schemas.microsoft.com/office/drawing/2014/main" id="{ED08A8F0-245F-46FA-92FE-466098391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287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4" name="Oval 159">
                <a:extLst>
                  <a:ext uri="{FF2B5EF4-FFF2-40B4-BE49-F238E27FC236}">
                    <a16:creationId xmlns:a16="http://schemas.microsoft.com/office/drawing/2014/main" id="{E2AAE027-928D-4FBB-BD30-F21DC7E64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" y="2843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5" name="Oval 160">
                <a:extLst>
                  <a:ext uri="{FF2B5EF4-FFF2-40B4-BE49-F238E27FC236}">
                    <a16:creationId xmlns:a16="http://schemas.microsoft.com/office/drawing/2014/main" id="{E988D89F-F91B-4DA1-9C05-A4DBD1E73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8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6" name="Oval 161">
                <a:extLst>
                  <a:ext uri="{FF2B5EF4-FFF2-40B4-BE49-F238E27FC236}">
                    <a16:creationId xmlns:a16="http://schemas.microsoft.com/office/drawing/2014/main" id="{09C41CCD-21D3-4772-8E44-25FA97ADF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277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7" name="Oval 162">
                <a:extLst>
                  <a:ext uri="{FF2B5EF4-FFF2-40B4-BE49-F238E27FC236}">
                    <a16:creationId xmlns:a16="http://schemas.microsoft.com/office/drawing/2014/main" id="{9DB2922B-0252-4905-A2ED-018917360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" y="2746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8" name="Oval 163">
                <a:extLst>
                  <a:ext uri="{FF2B5EF4-FFF2-40B4-BE49-F238E27FC236}">
                    <a16:creationId xmlns:a16="http://schemas.microsoft.com/office/drawing/2014/main" id="{E04E3D7D-8A7D-41C4-9B2C-FD7277E9F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72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9" name="Oval 164">
                <a:extLst>
                  <a:ext uri="{FF2B5EF4-FFF2-40B4-BE49-F238E27FC236}">
                    <a16:creationId xmlns:a16="http://schemas.microsoft.com/office/drawing/2014/main" id="{6FBA4541-9A8A-4C7C-BF80-6276F4CB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2698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0" name="Oval 165">
                <a:extLst>
                  <a:ext uri="{FF2B5EF4-FFF2-40B4-BE49-F238E27FC236}">
                    <a16:creationId xmlns:a16="http://schemas.microsoft.com/office/drawing/2014/main" id="{2E4D817E-C5B8-493A-9BB7-1ED8E857C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676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1" name="Oval 166">
                <a:extLst>
                  <a:ext uri="{FF2B5EF4-FFF2-40B4-BE49-F238E27FC236}">
                    <a16:creationId xmlns:a16="http://schemas.microsoft.com/office/drawing/2014/main" id="{1A0B3C01-3F25-4937-A902-324CDD37E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266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2" name="Oval 167">
                <a:extLst>
                  <a:ext uri="{FF2B5EF4-FFF2-40B4-BE49-F238E27FC236}">
                    <a16:creationId xmlns:a16="http://schemas.microsoft.com/office/drawing/2014/main" id="{B0618DAA-CE36-428C-9741-87FE385F4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265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3" name="Oval 168">
                <a:extLst>
                  <a:ext uri="{FF2B5EF4-FFF2-40B4-BE49-F238E27FC236}">
                    <a16:creationId xmlns:a16="http://schemas.microsoft.com/office/drawing/2014/main" id="{3303E04F-894A-4857-ADD3-1C2E14DB4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64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4" name="Oval 169">
                <a:extLst>
                  <a:ext uri="{FF2B5EF4-FFF2-40B4-BE49-F238E27FC236}">
                    <a16:creationId xmlns:a16="http://schemas.microsoft.com/office/drawing/2014/main" id="{412D162F-71A7-476C-98E1-3B2F2F89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63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5" name="Oval 170">
                <a:extLst>
                  <a:ext uri="{FF2B5EF4-FFF2-40B4-BE49-F238E27FC236}">
                    <a16:creationId xmlns:a16="http://schemas.microsoft.com/office/drawing/2014/main" id="{67DEA143-6C24-46F4-9C52-1FFB91967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251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6" name="Oval 171">
                <a:extLst>
                  <a:ext uri="{FF2B5EF4-FFF2-40B4-BE49-F238E27FC236}">
                    <a16:creationId xmlns:a16="http://schemas.microsoft.com/office/drawing/2014/main" id="{EBA797FC-E5DF-463A-B1DF-5CB1DF0AD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2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7" name="Oval 172">
                <a:extLst>
                  <a:ext uri="{FF2B5EF4-FFF2-40B4-BE49-F238E27FC236}">
                    <a16:creationId xmlns:a16="http://schemas.microsoft.com/office/drawing/2014/main" id="{1292448C-DE40-4D33-AE74-00723B50D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253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8" name="Oval 173">
                <a:extLst>
                  <a:ext uri="{FF2B5EF4-FFF2-40B4-BE49-F238E27FC236}">
                    <a16:creationId xmlns:a16="http://schemas.microsoft.com/office/drawing/2014/main" id="{9DAA6F8E-30F9-4760-B3BC-E261D8FFA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2553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9" name="Oval 174">
                <a:extLst>
                  <a:ext uri="{FF2B5EF4-FFF2-40B4-BE49-F238E27FC236}">
                    <a16:creationId xmlns:a16="http://schemas.microsoft.com/office/drawing/2014/main" id="{1674F9D6-B40B-485D-994A-C128BB502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57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0" name="Oval 175">
                <a:extLst>
                  <a:ext uri="{FF2B5EF4-FFF2-40B4-BE49-F238E27FC236}">
                    <a16:creationId xmlns:a16="http://schemas.microsoft.com/office/drawing/2014/main" id="{C65BE400-055A-49AD-A093-6243CB1D1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259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1" name="Oval 176">
                <a:extLst>
                  <a:ext uri="{FF2B5EF4-FFF2-40B4-BE49-F238E27FC236}">
                    <a16:creationId xmlns:a16="http://schemas.microsoft.com/office/drawing/2014/main" id="{3C493B07-77F1-4097-BBB4-041C0C46A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61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2" name="Oval 177">
                <a:extLst>
                  <a:ext uri="{FF2B5EF4-FFF2-40B4-BE49-F238E27FC236}">
                    <a16:creationId xmlns:a16="http://schemas.microsoft.com/office/drawing/2014/main" id="{DFC868B7-0C98-4687-B34F-81A5A08FF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264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3" name="Oval 178">
                <a:extLst>
                  <a:ext uri="{FF2B5EF4-FFF2-40B4-BE49-F238E27FC236}">
                    <a16:creationId xmlns:a16="http://schemas.microsoft.com/office/drawing/2014/main" id="{63F95BCB-082D-48E5-850B-2F9682BB6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267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4" name="Oval 179">
                <a:extLst>
                  <a:ext uri="{FF2B5EF4-FFF2-40B4-BE49-F238E27FC236}">
                    <a16:creationId xmlns:a16="http://schemas.microsoft.com/office/drawing/2014/main" id="{C7E29068-E208-4E17-B35E-8AFDFB87B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271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5" name="Oval 180">
                <a:extLst>
                  <a:ext uri="{FF2B5EF4-FFF2-40B4-BE49-F238E27FC236}">
                    <a16:creationId xmlns:a16="http://schemas.microsoft.com/office/drawing/2014/main" id="{274BAC8B-4AF9-4F7C-8DC3-A671015AF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275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6" name="Oval 181">
                <a:extLst>
                  <a:ext uri="{FF2B5EF4-FFF2-40B4-BE49-F238E27FC236}">
                    <a16:creationId xmlns:a16="http://schemas.microsoft.com/office/drawing/2014/main" id="{FAB459F2-3AE7-4FF6-82A4-DE24EBBBE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278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7" name="Oval 182">
                <a:extLst>
                  <a:ext uri="{FF2B5EF4-FFF2-40B4-BE49-F238E27FC236}">
                    <a16:creationId xmlns:a16="http://schemas.microsoft.com/office/drawing/2014/main" id="{791DB48A-0624-41DF-9146-EFEAA5D52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283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8" name="Oval 183">
                <a:extLst>
                  <a:ext uri="{FF2B5EF4-FFF2-40B4-BE49-F238E27FC236}">
                    <a16:creationId xmlns:a16="http://schemas.microsoft.com/office/drawing/2014/main" id="{9664B21D-0F8E-487A-9315-2057B3B14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287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9" name="Oval 184">
                <a:extLst>
                  <a:ext uri="{FF2B5EF4-FFF2-40B4-BE49-F238E27FC236}">
                    <a16:creationId xmlns:a16="http://schemas.microsoft.com/office/drawing/2014/main" id="{19C6462B-91FE-4920-A6EB-22F31A766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" y="2625"/>
                <a:ext cx="56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0" name="Oval 185">
                <a:extLst>
                  <a:ext uri="{FF2B5EF4-FFF2-40B4-BE49-F238E27FC236}">
                    <a16:creationId xmlns:a16="http://schemas.microsoft.com/office/drawing/2014/main" id="{936C1ECA-F698-4D7C-AB45-D81B25ABB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632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1" name="Oval 186">
                <a:extLst>
                  <a:ext uri="{FF2B5EF4-FFF2-40B4-BE49-F238E27FC236}">
                    <a16:creationId xmlns:a16="http://schemas.microsoft.com/office/drawing/2014/main" id="{C1C247C5-A5E0-4DF9-9ECE-D2DBA64E7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641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2" name="Oval 187">
                <a:extLst>
                  <a:ext uri="{FF2B5EF4-FFF2-40B4-BE49-F238E27FC236}">
                    <a16:creationId xmlns:a16="http://schemas.microsoft.com/office/drawing/2014/main" id="{E80064DD-E64F-459E-81FE-05643DF7C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" y="2654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3" name="Oval 188">
                <a:extLst>
                  <a:ext uri="{FF2B5EF4-FFF2-40B4-BE49-F238E27FC236}">
                    <a16:creationId xmlns:a16="http://schemas.microsoft.com/office/drawing/2014/main" id="{AC43FCD1-3FA3-407F-877E-283BD8B53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671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4" name="Oval 189">
                <a:extLst>
                  <a:ext uri="{FF2B5EF4-FFF2-40B4-BE49-F238E27FC236}">
                    <a16:creationId xmlns:a16="http://schemas.microsoft.com/office/drawing/2014/main" id="{709E7CD2-699D-4146-9CFD-1B2B644E2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689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5" name="Oval 190">
                <a:extLst>
                  <a:ext uri="{FF2B5EF4-FFF2-40B4-BE49-F238E27FC236}">
                    <a16:creationId xmlns:a16="http://schemas.microsoft.com/office/drawing/2014/main" id="{A5EA5969-975C-4E38-BF76-8C5EB7AB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" y="2713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6" name="Oval 191">
                <a:extLst>
                  <a:ext uri="{FF2B5EF4-FFF2-40B4-BE49-F238E27FC236}">
                    <a16:creationId xmlns:a16="http://schemas.microsoft.com/office/drawing/2014/main" id="{DF0EEAF4-3D67-4DC8-98EA-D1FFF3AD0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" y="273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7" name="Oval 192">
                <a:extLst>
                  <a:ext uri="{FF2B5EF4-FFF2-40B4-BE49-F238E27FC236}">
                    <a16:creationId xmlns:a16="http://schemas.microsoft.com/office/drawing/2014/main" id="{2ECE7006-F4C3-4479-9DF5-87FBBC39D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2768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8" name="Oval 193">
                <a:extLst>
                  <a:ext uri="{FF2B5EF4-FFF2-40B4-BE49-F238E27FC236}">
                    <a16:creationId xmlns:a16="http://schemas.microsoft.com/office/drawing/2014/main" id="{15FE465C-0724-4C79-918D-80B80C219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" y="279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9" name="Oval 194">
                <a:extLst>
                  <a:ext uri="{FF2B5EF4-FFF2-40B4-BE49-F238E27FC236}">
                    <a16:creationId xmlns:a16="http://schemas.microsoft.com/office/drawing/2014/main" id="{19411C27-472B-409D-A036-E327519AE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" y="2838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0" name="Oval 195">
                <a:extLst>
                  <a:ext uri="{FF2B5EF4-FFF2-40B4-BE49-F238E27FC236}">
                    <a16:creationId xmlns:a16="http://schemas.microsoft.com/office/drawing/2014/main" id="{3ADBFE03-0676-4DF4-BC5A-74029EB3F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" y="2873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1" name="Oval 196">
                <a:extLst>
                  <a:ext uri="{FF2B5EF4-FFF2-40B4-BE49-F238E27FC236}">
                    <a16:creationId xmlns:a16="http://schemas.microsoft.com/office/drawing/2014/main" id="{90C26276-0E40-402B-842B-448FA2B22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912"/>
                <a:ext cx="56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2" name="Oval 197">
                <a:extLst>
                  <a:ext uri="{FF2B5EF4-FFF2-40B4-BE49-F238E27FC236}">
                    <a16:creationId xmlns:a16="http://schemas.microsoft.com/office/drawing/2014/main" id="{81793DDF-5FF0-4626-8B67-8D5FE080D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" y="2956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3" name="Oval 198">
                <a:extLst>
                  <a:ext uri="{FF2B5EF4-FFF2-40B4-BE49-F238E27FC236}">
                    <a16:creationId xmlns:a16="http://schemas.microsoft.com/office/drawing/2014/main" id="{8767E141-0235-4322-8825-CAE87006E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" y="3000"/>
                <a:ext cx="56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4" name="Oval 199">
                <a:extLst>
                  <a:ext uri="{FF2B5EF4-FFF2-40B4-BE49-F238E27FC236}">
                    <a16:creationId xmlns:a16="http://schemas.microsoft.com/office/drawing/2014/main" id="{C823AD4D-8CA4-48E8-9836-6268CA356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048"/>
                <a:ext cx="54" cy="5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5" name="Oval 200">
                <a:extLst>
                  <a:ext uri="{FF2B5EF4-FFF2-40B4-BE49-F238E27FC236}">
                    <a16:creationId xmlns:a16="http://schemas.microsoft.com/office/drawing/2014/main" id="{3A234349-8FFE-4107-8FAE-5441A5F11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" y="3097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6" name="Oval 201">
                <a:extLst>
                  <a:ext uri="{FF2B5EF4-FFF2-40B4-BE49-F238E27FC236}">
                    <a16:creationId xmlns:a16="http://schemas.microsoft.com/office/drawing/2014/main" id="{782E4B3C-AD47-4E13-A530-B851A78CD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150"/>
                <a:ext cx="53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7" name="Oval 202">
                <a:extLst>
                  <a:ext uri="{FF2B5EF4-FFF2-40B4-BE49-F238E27FC236}">
                    <a16:creationId xmlns:a16="http://schemas.microsoft.com/office/drawing/2014/main" id="{38AD02FF-939B-4BBF-B358-769DFB955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" y="3204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8" name="Oval 203">
                <a:extLst>
                  <a:ext uri="{FF2B5EF4-FFF2-40B4-BE49-F238E27FC236}">
                    <a16:creationId xmlns:a16="http://schemas.microsoft.com/office/drawing/2014/main" id="{E0DB76F5-6F16-4F1E-848A-B1A77610C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" y="3257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9" name="Oval 204">
                <a:extLst>
                  <a:ext uri="{FF2B5EF4-FFF2-40B4-BE49-F238E27FC236}">
                    <a16:creationId xmlns:a16="http://schemas.microsoft.com/office/drawing/2014/main" id="{E8D1035F-26F5-4230-99FF-0A4C2400E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3314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37323" name="Oval 205">
              <a:extLst>
                <a:ext uri="{FF2B5EF4-FFF2-40B4-BE49-F238E27FC236}">
                  <a16:creationId xmlns:a16="http://schemas.microsoft.com/office/drawing/2014/main" id="{2E69A112-D3D8-4DDF-92E3-7052A14E7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3371"/>
              <a:ext cx="55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4" name="Oval 206">
              <a:extLst>
                <a:ext uri="{FF2B5EF4-FFF2-40B4-BE49-F238E27FC236}">
                  <a16:creationId xmlns:a16="http://schemas.microsoft.com/office/drawing/2014/main" id="{EC11EE37-E259-4B97-90D9-2C67A3DDB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" y="3432"/>
              <a:ext cx="55" cy="5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5" name="Oval 207">
              <a:extLst>
                <a:ext uri="{FF2B5EF4-FFF2-40B4-BE49-F238E27FC236}">
                  <a16:creationId xmlns:a16="http://schemas.microsoft.com/office/drawing/2014/main" id="{124F995D-E466-4E0C-B0CE-7DFFD4C7F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" y="3491"/>
              <a:ext cx="55" cy="5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6" name="Oval 208">
              <a:extLst>
                <a:ext uri="{FF2B5EF4-FFF2-40B4-BE49-F238E27FC236}">
                  <a16:creationId xmlns:a16="http://schemas.microsoft.com/office/drawing/2014/main" id="{4ED19F4A-F80C-4584-AE3A-44448DE2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" y="3553"/>
              <a:ext cx="53" cy="5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7" name="Oval 209">
              <a:extLst>
                <a:ext uri="{FF2B5EF4-FFF2-40B4-BE49-F238E27FC236}">
                  <a16:creationId xmlns:a16="http://schemas.microsoft.com/office/drawing/2014/main" id="{16ECC55D-19D2-4F51-9D58-6B4FA345D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" y="3614"/>
              <a:ext cx="53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8" name="Oval 210">
              <a:extLst>
                <a:ext uri="{FF2B5EF4-FFF2-40B4-BE49-F238E27FC236}">
                  <a16:creationId xmlns:a16="http://schemas.microsoft.com/office/drawing/2014/main" id="{3FC51C5D-C9F4-4D68-B108-9FD8DB01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" y="3676"/>
              <a:ext cx="55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9" name="Freeform 211">
              <a:extLst>
                <a:ext uri="{FF2B5EF4-FFF2-40B4-BE49-F238E27FC236}">
                  <a16:creationId xmlns:a16="http://schemas.microsoft.com/office/drawing/2014/main" id="{13D10C8B-45F2-4270-936D-21DF445B7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3737"/>
              <a:ext cx="56" cy="29"/>
            </a:xfrm>
            <a:custGeom>
              <a:avLst/>
              <a:gdLst>
                <a:gd name="T0" fmla="*/ 172 w 32"/>
                <a:gd name="T1" fmla="*/ 96 h 16"/>
                <a:gd name="T2" fmla="*/ 172 w 32"/>
                <a:gd name="T3" fmla="*/ 96 h 16"/>
                <a:gd name="T4" fmla="*/ 86 w 32"/>
                <a:gd name="T5" fmla="*/ 0 h 16"/>
                <a:gd name="T6" fmla="*/ 0 w 32"/>
                <a:gd name="T7" fmla="*/ 96 h 16"/>
                <a:gd name="T8" fmla="*/ 0 w 32"/>
                <a:gd name="T9" fmla="*/ 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solidFill>
              <a:srgbClr val="FFF3A8"/>
            </a:solidFill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0" name="Freeform 212">
              <a:extLst>
                <a:ext uri="{FF2B5EF4-FFF2-40B4-BE49-F238E27FC236}">
                  <a16:creationId xmlns:a16="http://schemas.microsoft.com/office/drawing/2014/main" id="{B6083B16-ABD1-4A82-8AF8-C1AB8DEAD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3737"/>
              <a:ext cx="56" cy="29"/>
            </a:xfrm>
            <a:custGeom>
              <a:avLst/>
              <a:gdLst>
                <a:gd name="T0" fmla="*/ 172 w 32"/>
                <a:gd name="T1" fmla="*/ 96 h 16"/>
                <a:gd name="T2" fmla="*/ 172 w 32"/>
                <a:gd name="T3" fmla="*/ 96 h 16"/>
                <a:gd name="T4" fmla="*/ 86 w 32"/>
                <a:gd name="T5" fmla="*/ 0 h 16"/>
                <a:gd name="T6" fmla="*/ 0 w 32"/>
                <a:gd name="T7" fmla="*/ 96 h 16"/>
                <a:gd name="T8" fmla="*/ 0 w 32"/>
                <a:gd name="T9" fmla="*/ 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1" name="Oval 213">
              <a:extLst>
                <a:ext uri="{FF2B5EF4-FFF2-40B4-BE49-F238E27FC236}">
                  <a16:creationId xmlns:a16="http://schemas.microsoft.com/office/drawing/2014/main" id="{842810CE-8607-4634-BB2E-D203FCDF1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" y="2503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2" name="Oval 214">
              <a:extLst>
                <a:ext uri="{FF2B5EF4-FFF2-40B4-BE49-F238E27FC236}">
                  <a16:creationId xmlns:a16="http://schemas.microsoft.com/office/drawing/2014/main" id="{32DE5F1A-695B-4383-8612-FC126B4D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511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3" name="Oval 215">
              <a:extLst>
                <a:ext uri="{FF2B5EF4-FFF2-40B4-BE49-F238E27FC236}">
                  <a16:creationId xmlns:a16="http://schemas.microsoft.com/office/drawing/2014/main" id="{00B7D1B0-67BA-43B3-A5F3-44015B2F7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2524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4" name="Oval 216">
              <a:extLst>
                <a:ext uri="{FF2B5EF4-FFF2-40B4-BE49-F238E27FC236}">
                  <a16:creationId xmlns:a16="http://schemas.microsoft.com/office/drawing/2014/main" id="{BB4FA462-A999-41A1-8CA5-ED7CBAA3F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2538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5" name="Oval 217">
              <a:extLst>
                <a:ext uri="{FF2B5EF4-FFF2-40B4-BE49-F238E27FC236}">
                  <a16:creationId xmlns:a16="http://schemas.microsoft.com/office/drawing/2014/main" id="{F6518FDD-5BB1-473E-A2CE-595FDCFDE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2555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6" name="Oval 218">
              <a:extLst>
                <a:ext uri="{FF2B5EF4-FFF2-40B4-BE49-F238E27FC236}">
                  <a16:creationId xmlns:a16="http://schemas.microsoft.com/office/drawing/2014/main" id="{E3A416F6-24EB-4E9B-8476-495E9E430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" y="257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7" name="Oval 219">
              <a:extLst>
                <a:ext uri="{FF2B5EF4-FFF2-40B4-BE49-F238E27FC236}">
                  <a16:creationId xmlns:a16="http://schemas.microsoft.com/office/drawing/2014/main" id="{1F35106A-E69F-4F28-80FD-01CA3DBFA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2601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8" name="Oval 220">
              <a:extLst>
                <a:ext uri="{FF2B5EF4-FFF2-40B4-BE49-F238E27FC236}">
                  <a16:creationId xmlns:a16="http://schemas.microsoft.com/office/drawing/2014/main" id="{CA09C5DC-EB52-4BB7-8B21-749A5A0E4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" y="2630"/>
              <a:ext cx="56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9" name="Oval 221">
              <a:extLst>
                <a:ext uri="{FF2B5EF4-FFF2-40B4-BE49-F238E27FC236}">
                  <a16:creationId xmlns:a16="http://schemas.microsoft.com/office/drawing/2014/main" id="{46CD74B1-7FB6-462C-9D4A-F21732754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3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0" name="Oval 222">
              <a:extLst>
                <a:ext uri="{FF2B5EF4-FFF2-40B4-BE49-F238E27FC236}">
                  <a16:creationId xmlns:a16="http://schemas.microsoft.com/office/drawing/2014/main" id="{8830758B-F71E-4433-89A8-E7D3E1A7F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" y="2698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1" name="Oval 223">
              <a:extLst>
                <a:ext uri="{FF2B5EF4-FFF2-40B4-BE49-F238E27FC236}">
                  <a16:creationId xmlns:a16="http://schemas.microsoft.com/office/drawing/2014/main" id="{E3E01178-06B8-4B6C-B3B0-B2C16C744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" y="2741"/>
              <a:ext cx="58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2" name="Oval 224">
              <a:extLst>
                <a:ext uri="{FF2B5EF4-FFF2-40B4-BE49-F238E27FC236}">
                  <a16:creationId xmlns:a16="http://schemas.microsoft.com/office/drawing/2014/main" id="{36D90CD0-7690-46F0-A927-8B921DC3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277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3" name="Oval 225">
              <a:extLst>
                <a:ext uri="{FF2B5EF4-FFF2-40B4-BE49-F238E27FC236}">
                  <a16:creationId xmlns:a16="http://schemas.microsoft.com/office/drawing/2014/main" id="{4560E30A-AD77-45C0-8989-EF39D30AE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2820"/>
              <a:ext cx="56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4" name="Oval 226">
              <a:extLst>
                <a:ext uri="{FF2B5EF4-FFF2-40B4-BE49-F238E27FC236}">
                  <a16:creationId xmlns:a16="http://schemas.microsoft.com/office/drawing/2014/main" id="{DB30928A-8A70-4DBC-83D6-10AD0DDFD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2869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5" name="Oval 227">
              <a:extLst>
                <a:ext uri="{FF2B5EF4-FFF2-40B4-BE49-F238E27FC236}">
                  <a16:creationId xmlns:a16="http://schemas.microsoft.com/office/drawing/2014/main" id="{EDE0A814-A35B-438F-9E8E-9D6A3CF2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291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6" name="Oval 228">
              <a:extLst>
                <a:ext uri="{FF2B5EF4-FFF2-40B4-BE49-F238E27FC236}">
                  <a16:creationId xmlns:a16="http://schemas.microsoft.com/office/drawing/2014/main" id="{36E0D368-2C9B-427E-8072-4999E1F32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" y="2970"/>
              <a:ext cx="56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7" name="Oval 229">
              <a:extLst>
                <a:ext uri="{FF2B5EF4-FFF2-40B4-BE49-F238E27FC236}">
                  <a16:creationId xmlns:a16="http://schemas.microsoft.com/office/drawing/2014/main" id="{8D34AC37-52F2-4AD3-B0A6-6C33E7D20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3025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8" name="Oval 230">
              <a:extLst>
                <a:ext uri="{FF2B5EF4-FFF2-40B4-BE49-F238E27FC236}">
                  <a16:creationId xmlns:a16="http://schemas.microsoft.com/office/drawing/2014/main" id="{FF122158-5F2C-41C4-9DAB-EDF8A48B3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" y="3082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9" name="Oval 231">
              <a:extLst>
                <a:ext uri="{FF2B5EF4-FFF2-40B4-BE49-F238E27FC236}">
                  <a16:creationId xmlns:a16="http://schemas.microsoft.com/office/drawing/2014/main" id="{99BC2FDA-9EE2-4FF6-A663-A1DB8C412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" y="3141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0" name="Oval 232">
              <a:extLst>
                <a:ext uri="{FF2B5EF4-FFF2-40B4-BE49-F238E27FC236}">
                  <a16:creationId xmlns:a16="http://schemas.microsoft.com/office/drawing/2014/main" id="{A23D1D61-B5C3-4FF0-9BD0-D80EFAD5D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" y="3202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1" name="Oval 233">
              <a:extLst>
                <a:ext uri="{FF2B5EF4-FFF2-40B4-BE49-F238E27FC236}">
                  <a16:creationId xmlns:a16="http://schemas.microsoft.com/office/drawing/2014/main" id="{7890E38E-418D-4C01-8F48-ED38B10D6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263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2" name="Oval 234">
              <a:extLst>
                <a:ext uri="{FF2B5EF4-FFF2-40B4-BE49-F238E27FC236}">
                  <a16:creationId xmlns:a16="http://schemas.microsoft.com/office/drawing/2014/main" id="{59FEF25F-448D-4F61-9C38-5AB6B0B5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" y="332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3" name="Oval 235">
              <a:extLst>
                <a:ext uri="{FF2B5EF4-FFF2-40B4-BE49-F238E27FC236}">
                  <a16:creationId xmlns:a16="http://schemas.microsoft.com/office/drawing/2014/main" id="{84F15D36-4532-4814-AEC7-27EE650EA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" y="3393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4" name="Oval 236">
              <a:extLst>
                <a:ext uri="{FF2B5EF4-FFF2-40B4-BE49-F238E27FC236}">
                  <a16:creationId xmlns:a16="http://schemas.microsoft.com/office/drawing/2014/main" id="{995B2EA6-A513-4BD0-9555-C12607121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" y="345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5" name="Oval 237">
              <a:extLst>
                <a:ext uri="{FF2B5EF4-FFF2-40B4-BE49-F238E27FC236}">
                  <a16:creationId xmlns:a16="http://schemas.microsoft.com/office/drawing/2014/main" id="{2E9E4F69-F668-49AC-B1C8-7D3E3E04A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" y="3526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6" name="Oval 238">
              <a:extLst>
                <a:ext uri="{FF2B5EF4-FFF2-40B4-BE49-F238E27FC236}">
                  <a16:creationId xmlns:a16="http://schemas.microsoft.com/office/drawing/2014/main" id="{C6CFFEBF-8DCB-4A63-A77F-85796EAF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" y="3594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7" name="Oval 239">
              <a:extLst>
                <a:ext uri="{FF2B5EF4-FFF2-40B4-BE49-F238E27FC236}">
                  <a16:creationId xmlns:a16="http://schemas.microsoft.com/office/drawing/2014/main" id="{D8C578D2-B7BC-4B43-83B5-A7A04855F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" y="3662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8" name="Freeform 240">
              <a:extLst>
                <a:ext uri="{FF2B5EF4-FFF2-40B4-BE49-F238E27FC236}">
                  <a16:creationId xmlns:a16="http://schemas.microsoft.com/office/drawing/2014/main" id="{86E1453C-403C-45F0-B7C0-8F1D9005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3728"/>
              <a:ext cx="57" cy="38"/>
            </a:xfrm>
            <a:custGeom>
              <a:avLst/>
              <a:gdLst>
                <a:gd name="T0" fmla="*/ 169 w 33"/>
                <a:gd name="T1" fmla="*/ 125 h 21"/>
                <a:gd name="T2" fmla="*/ 169 w 33"/>
                <a:gd name="T3" fmla="*/ 101 h 21"/>
                <a:gd name="T4" fmla="*/ 86 w 33"/>
                <a:gd name="T5" fmla="*/ 0 h 21"/>
                <a:gd name="T6" fmla="*/ 0 w 33"/>
                <a:gd name="T7" fmla="*/ 101 h 21"/>
                <a:gd name="T8" fmla="*/ 5 w 33"/>
                <a:gd name="T9" fmla="*/ 1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3" y="21"/>
                  </a:moveTo>
                  <a:cubicBezTo>
                    <a:pt x="33" y="19"/>
                    <a:pt x="33" y="18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1" y="21"/>
                  </a:cubicBezTo>
                </a:path>
              </a:pathLst>
            </a:custGeom>
            <a:solidFill>
              <a:srgbClr val="FFF3A8"/>
            </a:solidFill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9" name="Freeform 241">
              <a:extLst>
                <a:ext uri="{FF2B5EF4-FFF2-40B4-BE49-F238E27FC236}">
                  <a16:creationId xmlns:a16="http://schemas.microsoft.com/office/drawing/2014/main" id="{90A11766-F6F5-4A19-816E-AA1A86F9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3728"/>
              <a:ext cx="57" cy="38"/>
            </a:xfrm>
            <a:custGeom>
              <a:avLst/>
              <a:gdLst>
                <a:gd name="T0" fmla="*/ 169 w 33"/>
                <a:gd name="T1" fmla="*/ 125 h 21"/>
                <a:gd name="T2" fmla="*/ 169 w 33"/>
                <a:gd name="T3" fmla="*/ 101 h 21"/>
                <a:gd name="T4" fmla="*/ 86 w 33"/>
                <a:gd name="T5" fmla="*/ 0 h 21"/>
                <a:gd name="T6" fmla="*/ 0 w 33"/>
                <a:gd name="T7" fmla="*/ 101 h 21"/>
                <a:gd name="T8" fmla="*/ 5 w 33"/>
                <a:gd name="T9" fmla="*/ 1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3" y="21"/>
                  </a:moveTo>
                  <a:cubicBezTo>
                    <a:pt x="33" y="19"/>
                    <a:pt x="33" y="18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1" y="21"/>
                  </a:cubicBezTo>
                </a:path>
              </a:pathLst>
            </a:custGeom>
            <a:noFill/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0" name="Oval 242">
              <a:extLst>
                <a:ext uri="{FF2B5EF4-FFF2-40B4-BE49-F238E27FC236}">
                  <a16:creationId xmlns:a16="http://schemas.microsoft.com/office/drawing/2014/main" id="{A15B1859-EBB1-4ABF-98C5-90B73D94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" y="36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1" name="Oval 243">
              <a:extLst>
                <a:ext uri="{FF2B5EF4-FFF2-40B4-BE49-F238E27FC236}">
                  <a16:creationId xmlns:a16="http://schemas.microsoft.com/office/drawing/2014/main" id="{69B0CDBA-9360-426D-AB99-E0B677F8E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373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2" name="Oval 244">
              <a:extLst>
                <a:ext uri="{FF2B5EF4-FFF2-40B4-BE49-F238E27FC236}">
                  <a16:creationId xmlns:a16="http://schemas.microsoft.com/office/drawing/2014/main" id="{681DFADF-5EB4-4A44-A3AE-5ABD1CFC7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" y="360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3" name="Oval 245">
              <a:extLst>
                <a:ext uri="{FF2B5EF4-FFF2-40B4-BE49-F238E27FC236}">
                  <a16:creationId xmlns:a16="http://schemas.microsoft.com/office/drawing/2014/main" id="{8F67D3D3-64BA-4A34-B218-2516E1D54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353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4" name="Oval 246">
              <a:extLst>
                <a:ext uri="{FF2B5EF4-FFF2-40B4-BE49-F238E27FC236}">
                  <a16:creationId xmlns:a16="http://schemas.microsoft.com/office/drawing/2014/main" id="{9FA8910D-0681-446D-85EB-235280B99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" y="362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5" name="Oval 247">
              <a:extLst>
                <a:ext uri="{FF2B5EF4-FFF2-40B4-BE49-F238E27FC236}">
                  <a16:creationId xmlns:a16="http://schemas.microsoft.com/office/drawing/2014/main" id="{3CD7CE92-367C-4961-938F-5086EDD9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" y="36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6" name="Oval 248">
              <a:extLst>
                <a:ext uri="{FF2B5EF4-FFF2-40B4-BE49-F238E27FC236}">
                  <a16:creationId xmlns:a16="http://schemas.microsoft.com/office/drawing/2014/main" id="{C3774AF5-DD49-4C67-9816-C951AA854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355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7" name="Oval 249">
              <a:extLst>
                <a:ext uri="{FF2B5EF4-FFF2-40B4-BE49-F238E27FC236}">
                  <a16:creationId xmlns:a16="http://schemas.microsoft.com/office/drawing/2014/main" id="{72F3AC38-9915-4D6E-92F9-65AFF05AF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8" name="Oval 250">
              <a:extLst>
                <a:ext uri="{FF2B5EF4-FFF2-40B4-BE49-F238E27FC236}">
                  <a16:creationId xmlns:a16="http://schemas.microsoft.com/office/drawing/2014/main" id="{37520B36-BCC1-45D0-B30B-89DA73E0A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343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9" name="Oval 251">
              <a:extLst>
                <a:ext uri="{FF2B5EF4-FFF2-40B4-BE49-F238E27FC236}">
                  <a16:creationId xmlns:a16="http://schemas.microsoft.com/office/drawing/2014/main" id="{C94599B1-3B3F-4B09-8513-E78ABE0A0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337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0" name="Oval 252">
              <a:extLst>
                <a:ext uri="{FF2B5EF4-FFF2-40B4-BE49-F238E27FC236}">
                  <a16:creationId xmlns:a16="http://schemas.microsoft.com/office/drawing/2014/main" id="{E6245995-B016-4E69-8117-59B1AD1CF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" y="347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1" name="Oval 253">
              <a:extLst>
                <a:ext uri="{FF2B5EF4-FFF2-40B4-BE49-F238E27FC236}">
                  <a16:creationId xmlns:a16="http://schemas.microsoft.com/office/drawing/2014/main" id="{1844F35B-5689-41E8-9AA9-03E1564B7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" y="340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2" name="Oval 254">
              <a:extLst>
                <a:ext uri="{FF2B5EF4-FFF2-40B4-BE49-F238E27FC236}">
                  <a16:creationId xmlns:a16="http://schemas.microsoft.com/office/drawing/2014/main" id="{C60FBAA1-250F-4591-B132-741EE7871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334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3" name="Oval 255">
              <a:extLst>
                <a:ext uri="{FF2B5EF4-FFF2-40B4-BE49-F238E27FC236}">
                  <a16:creationId xmlns:a16="http://schemas.microsoft.com/office/drawing/2014/main" id="{4AF4747A-AB0E-44E5-A9B1-2088D17F8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27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4" name="Oval 256">
              <a:extLst>
                <a:ext uri="{FF2B5EF4-FFF2-40B4-BE49-F238E27FC236}">
                  <a16:creationId xmlns:a16="http://schemas.microsoft.com/office/drawing/2014/main" id="{52821FB5-5942-4B0D-91BD-8642A1E0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" y="321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5" name="Oval 257">
              <a:extLst>
                <a:ext uri="{FF2B5EF4-FFF2-40B4-BE49-F238E27FC236}">
                  <a16:creationId xmlns:a16="http://schemas.microsoft.com/office/drawing/2014/main" id="{2A8A36F1-5367-4F48-AF51-3A1342C1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1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6" name="Oval 258">
              <a:extLst>
                <a:ext uri="{FF2B5EF4-FFF2-40B4-BE49-F238E27FC236}">
                  <a16:creationId xmlns:a16="http://schemas.microsoft.com/office/drawing/2014/main" id="{A9A5A379-06F5-45F1-A24D-421463314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309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7" name="Oval 259">
              <a:extLst>
                <a:ext uri="{FF2B5EF4-FFF2-40B4-BE49-F238E27FC236}">
                  <a16:creationId xmlns:a16="http://schemas.microsoft.com/office/drawing/2014/main" id="{D24949CD-45B4-4653-9DAF-7E1F2A8E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" y="303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8" name="Oval 260">
              <a:extLst>
                <a:ext uri="{FF2B5EF4-FFF2-40B4-BE49-F238E27FC236}">
                  <a16:creationId xmlns:a16="http://schemas.microsoft.com/office/drawing/2014/main" id="{B64AB5FB-B860-4F74-8081-54259B8D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" y="298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9" name="Oval 261">
              <a:extLst>
                <a:ext uri="{FF2B5EF4-FFF2-40B4-BE49-F238E27FC236}">
                  <a16:creationId xmlns:a16="http://schemas.microsoft.com/office/drawing/2014/main" id="{9C5A73AD-E824-4208-9860-29F38E51D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" y="293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0" name="Oval 262">
              <a:extLst>
                <a:ext uri="{FF2B5EF4-FFF2-40B4-BE49-F238E27FC236}">
                  <a16:creationId xmlns:a16="http://schemas.microsoft.com/office/drawing/2014/main" id="{C1695C1E-EB25-415B-8DB3-6E47ED4A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" y="332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1" name="Oval 263">
              <a:extLst>
                <a:ext uri="{FF2B5EF4-FFF2-40B4-BE49-F238E27FC236}">
                  <a16:creationId xmlns:a16="http://schemas.microsoft.com/office/drawing/2014/main" id="{3DE75B47-D3AF-4F51-A7D1-A39644665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32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2" name="Oval 264">
              <a:extLst>
                <a:ext uri="{FF2B5EF4-FFF2-40B4-BE49-F238E27FC236}">
                  <a16:creationId xmlns:a16="http://schemas.microsoft.com/office/drawing/2014/main" id="{3259662D-46E9-43B0-AAF5-89BDFD538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" y="321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3" name="Oval 265">
              <a:extLst>
                <a:ext uri="{FF2B5EF4-FFF2-40B4-BE49-F238E27FC236}">
                  <a16:creationId xmlns:a16="http://schemas.microsoft.com/office/drawing/2014/main" id="{802B9A02-ABA6-4DCE-B13A-815FA5D0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316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4" name="Oval 266">
              <a:extLst>
                <a:ext uri="{FF2B5EF4-FFF2-40B4-BE49-F238E27FC236}">
                  <a16:creationId xmlns:a16="http://schemas.microsoft.com/office/drawing/2014/main" id="{B3CE9701-4D14-4086-B044-D17B883B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" y="31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5" name="Oval 267">
              <a:extLst>
                <a:ext uri="{FF2B5EF4-FFF2-40B4-BE49-F238E27FC236}">
                  <a16:creationId xmlns:a16="http://schemas.microsoft.com/office/drawing/2014/main" id="{C5DF6B84-11BC-487C-B452-8C9EBBF7D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305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6" name="Oval 268">
              <a:extLst>
                <a:ext uri="{FF2B5EF4-FFF2-40B4-BE49-F238E27FC236}">
                  <a16:creationId xmlns:a16="http://schemas.microsoft.com/office/drawing/2014/main" id="{1404C949-BD7C-4C84-A1D5-96F120314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300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7" name="Oval 269">
              <a:extLst>
                <a:ext uri="{FF2B5EF4-FFF2-40B4-BE49-F238E27FC236}">
                  <a16:creationId xmlns:a16="http://schemas.microsoft.com/office/drawing/2014/main" id="{AEEF3A12-CB58-4D8C-A040-3D6B5EB7C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29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8" name="Oval 270">
              <a:extLst>
                <a:ext uri="{FF2B5EF4-FFF2-40B4-BE49-F238E27FC236}">
                  <a16:creationId xmlns:a16="http://schemas.microsoft.com/office/drawing/2014/main" id="{983077F2-5E80-4315-809D-C808A5D68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291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9" name="Oval 271">
              <a:extLst>
                <a:ext uri="{FF2B5EF4-FFF2-40B4-BE49-F238E27FC236}">
                  <a16:creationId xmlns:a16="http://schemas.microsoft.com/office/drawing/2014/main" id="{2A8DF644-ECB4-4A16-AD26-49C1FD679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288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0" name="Oval 272">
              <a:extLst>
                <a:ext uri="{FF2B5EF4-FFF2-40B4-BE49-F238E27FC236}">
                  <a16:creationId xmlns:a16="http://schemas.microsoft.com/office/drawing/2014/main" id="{D572C1AB-495A-49C5-9F6E-E8A28E55D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284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1" name="Oval 273">
              <a:extLst>
                <a:ext uri="{FF2B5EF4-FFF2-40B4-BE49-F238E27FC236}">
                  <a16:creationId xmlns:a16="http://schemas.microsoft.com/office/drawing/2014/main" id="{657C6FF5-5A1F-4C98-968B-0337FD741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" y="28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2" name="Oval 274">
              <a:extLst>
                <a:ext uri="{FF2B5EF4-FFF2-40B4-BE49-F238E27FC236}">
                  <a16:creationId xmlns:a16="http://schemas.microsoft.com/office/drawing/2014/main" id="{2110E0D0-9464-4CB7-BFD8-29083CAA2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277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3" name="Oval 275">
              <a:extLst>
                <a:ext uri="{FF2B5EF4-FFF2-40B4-BE49-F238E27FC236}">
                  <a16:creationId xmlns:a16="http://schemas.microsoft.com/office/drawing/2014/main" id="{5BAD5697-E316-42C1-ABA6-33CC4AF8B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274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4" name="Oval 276">
              <a:extLst>
                <a:ext uri="{FF2B5EF4-FFF2-40B4-BE49-F238E27FC236}">
                  <a16:creationId xmlns:a16="http://schemas.microsoft.com/office/drawing/2014/main" id="{48536096-219E-4FE5-A116-3F037FA4E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" y="271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5" name="Oval 277">
              <a:extLst>
                <a:ext uri="{FF2B5EF4-FFF2-40B4-BE49-F238E27FC236}">
                  <a16:creationId xmlns:a16="http://schemas.microsoft.com/office/drawing/2014/main" id="{4C7AF927-FA59-474E-A4ED-FE921E66E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269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6" name="Oval 278">
              <a:extLst>
                <a:ext uri="{FF2B5EF4-FFF2-40B4-BE49-F238E27FC236}">
                  <a16:creationId xmlns:a16="http://schemas.microsoft.com/office/drawing/2014/main" id="{B0F14500-1415-44D1-A43F-D649D9531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" y="267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7" name="Oval 279">
              <a:extLst>
                <a:ext uri="{FF2B5EF4-FFF2-40B4-BE49-F238E27FC236}">
                  <a16:creationId xmlns:a16="http://schemas.microsoft.com/office/drawing/2014/main" id="{04094120-D9CD-43E4-86B2-3BFAEEEBC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26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8" name="Oval 280">
              <a:extLst>
                <a:ext uri="{FF2B5EF4-FFF2-40B4-BE49-F238E27FC236}">
                  <a16:creationId xmlns:a16="http://schemas.microsoft.com/office/drawing/2014/main" id="{9D142811-4C23-45C6-94B6-FFE57460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65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9" name="Oval 281">
              <a:extLst>
                <a:ext uri="{FF2B5EF4-FFF2-40B4-BE49-F238E27FC236}">
                  <a16:creationId xmlns:a16="http://schemas.microsoft.com/office/drawing/2014/main" id="{7A29DA58-37A7-4CA4-A9CA-1A2D3E14C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64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0" name="Oval 282">
              <a:extLst>
                <a:ext uri="{FF2B5EF4-FFF2-40B4-BE49-F238E27FC236}">
                  <a16:creationId xmlns:a16="http://schemas.microsoft.com/office/drawing/2014/main" id="{A5B00182-E060-40F2-A17A-04C8A6379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1" name="Oval 283">
              <a:extLst>
                <a:ext uri="{FF2B5EF4-FFF2-40B4-BE49-F238E27FC236}">
                  <a16:creationId xmlns:a16="http://schemas.microsoft.com/office/drawing/2014/main" id="{AEF3BB7A-55E0-43B2-8DC6-5B85C7ED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625"/>
              <a:ext cx="55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2" name="Oval 284">
              <a:extLst>
                <a:ext uri="{FF2B5EF4-FFF2-40B4-BE49-F238E27FC236}">
                  <a16:creationId xmlns:a16="http://schemas.microsoft.com/office/drawing/2014/main" id="{9CCFB3A2-4144-45A7-96DC-69EA92A36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3" name="Oval 285">
              <a:extLst>
                <a:ext uri="{FF2B5EF4-FFF2-40B4-BE49-F238E27FC236}">
                  <a16:creationId xmlns:a16="http://schemas.microsoft.com/office/drawing/2014/main" id="{0483F7C3-4137-4770-A918-7425AA62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51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4" name="Oval 286">
              <a:extLst>
                <a:ext uri="{FF2B5EF4-FFF2-40B4-BE49-F238E27FC236}">
                  <a16:creationId xmlns:a16="http://schemas.microsoft.com/office/drawing/2014/main" id="{C6B3B711-F9CA-4CF8-AC25-90D7AA70E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498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5" name="Oval 287">
              <a:extLst>
                <a:ext uri="{FF2B5EF4-FFF2-40B4-BE49-F238E27FC236}">
                  <a16:creationId xmlns:a16="http://schemas.microsoft.com/office/drawing/2014/main" id="{173F074F-4F3E-4232-A9E9-A217A8E7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6" name="Oval 288">
              <a:extLst>
                <a:ext uri="{FF2B5EF4-FFF2-40B4-BE49-F238E27FC236}">
                  <a16:creationId xmlns:a16="http://schemas.microsoft.com/office/drawing/2014/main" id="{3D4B253F-6713-455B-9D2F-C76BD7DB0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252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7" name="Oval 289">
              <a:extLst>
                <a:ext uri="{FF2B5EF4-FFF2-40B4-BE49-F238E27FC236}">
                  <a16:creationId xmlns:a16="http://schemas.microsoft.com/office/drawing/2014/main" id="{5A11B544-6055-4757-BCAB-8D4829C92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253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8" name="Oval 290">
              <a:extLst>
                <a:ext uri="{FF2B5EF4-FFF2-40B4-BE49-F238E27FC236}">
                  <a16:creationId xmlns:a16="http://schemas.microsoft.com/office/drawing/2014/main" id="{A302D771-7C9E-4645-9A06-C6D81853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55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9" name="Oval 291">
              <a:extLst>
                <a:ext uri="{FF2B5EF4-FFF2-40B4-BE49-F238E27FC236}">
                  <a16:creationId xmlns:a16="http://schemas.microsoft.com/office/drawing/2014/main" id="{C602096E-F639-4710-BB82-8830E9FD1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56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0" name="Oval 292">
              <a:extLst>
                <a:ext uri="{FF2B5EF4-FFF2-40B4-BE49-F238E27FC236}">
                  <a16:creationId xmlns:a16="http://schemas.microsoft.com/office/drawing/2014/main" id="{F9041437-B5A5-4375-9A82-2B7213371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" y="258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1" name="Oval 293">
              <a:extLst>
                <a:ext uri="{FF2B5EF4-FFF2-40B4-BE49-F238E27FC236}">
                  <a16:creationId xmlns:a16="http://schemas.microsoft.com/office/drawing/2014/main" id="{BC94219A-A0A4-4F57-B0FC-DE30E9929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261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2" name="Oval 294">
              <a:extLst>
                <a:ext uri="{FF2B5EF4-FFF2-40B4-BE49-F238E27FC236}">
                  <a16:creationId xmlns:a16="http://schemas.microsoft.com/office/drawing/2014/main" id="{D6AB8EFB-E1A8-44DE-91C2-9BDA0905C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264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3" name="Oval 295">
              <a:extLst>
                <a:ext uri="{FF2B5EF4-FFF2-40B4-BE49-F238E27FC236}">
                  <a16:creationId xmlns:a16="http://schemas.microsoft.com/office/drawing/2014/main" id="{2EC1A83B-85E2-4659-8EDF-797DA41C6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267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4" name="Oval 296">
              <a:extLst>
                <a:ext uri="{FF2B5EF4-FFF2-40B4-BE49-F238E27FC236}">
                  <a16:creationId xmlns:a16="http://schemas.microsoft.com/office/drawing/2014/main" id="{26B72917-8E4B-4E2C-A816-57E0E56D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71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5" name="Oval 297">
              <a:extLst>
                <a:ext uri="{FF2B5EF4-FFF2-40B4-BE49-F238E27FC236}">
                  <a16:creationId xmlns:a16="http://schemas.microsoft.com/office/drawing/2014/main" id="{CA9B2AB3-1129-4FB4-A3D7-AD02B061D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" y="275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6" name="Oval 298">
              <a:extLst>
                <a:ext uri="{FF2B5EF4-FFF2-40B4-BE49-F238E27FC236}">
                  <a16:creationId xmlns:a16="http://schemas.microsoft.com/office/drawing/2014/main" id="{D7D60571-3751-4124-BA6F-D542CC134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8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7" name="Oval 299">
              <a:extLst>
                <a:ext uri="{FF2B5EF4-FFF2-40B4-BE49-F238E27FC236}">
                  <a16:creationId xmlns:a16="http://schemas.microsoft.com/office/drawing/2014/main" id="{733E9C1D-742B-4AED-BF21-39A739F5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" y="28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8" name="Oval 300">
              <a:extLst>
                <a:ext uri="{FF2B5EF4-FFF2-40B4-BE49-F238E27FC236}">
                  <a16:creationId xmlns:a16="http://schemas.microsoft.com/office/drawing/2014/main" id="{D6DBEC9E-33B0-4471-9973-5A68B8212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288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9" name="Freeform 301">
              <a:extLst>
                <a:ext uri="{FF2B5EF4-FFF2-40B4-BE49-F238E27FC236}">
                  <a16:creationId xmlns:a16="http://schemas.microsoft.com/office/drawing/2014/main" id="{C1197243-B3EA-4D0F-888C-811FB95D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676"/>
              <a:ext cx="2015" cy="1088"/>
            </a:xfrm>
            <a:custGeom>
              <a:avLst/>
              <a:gdLst>
                <a:gd name="T0" fmla="*/ 5921 w 1169"/>
                <a:gd name="T1" fmla="*/ 3273 h 592"/>
                <a:gd name="T2" fmla="*/ 5930 w 1169"/>
                <a:gd name="T3" fmla="*/ 2972 h 592"/>
                <a:gd name="T4" fmla="*/ 5823 w 1169"/>
                <a:gd name="T5" fmla="*/ 2658 h 592"/>
                <a:gd name="T6" fmla="*/ 5790 w 1169"/>
                <a:gd name="T7" fmla="*/ 2386 h 592"/>
                <a:gd name="T8" fmla="*/ 5640 w 1169"/>
                <a:gd name="T9" fmla="*/ 2073 h 592"/>
                <a:gd name="T10" fmla="*/ 5571 w 1169"/>
                <a:gd name="T11" fmla="*/ 1830 h 592"/>
                <a:gd name="T12" fmla="*/ 5378 w 1169"/>
                <a:gd name="T13" fmla="*/ 1527 h 592"/>
                <a:gd name="T14" fmla="*/ 5280 w 1169"/>
                <a:gd name="T15" fmla="*/ 1321 h 592"/>
                <a:gd name="T16" fmla="*/ 5050 w 1169"/>
                <a:gd name="T17" fmla="*/ 1051 h 592"/>
                <a:gd name="T18" fmla="*/ 4897 w 1169"/>
                <a:gd name="T19" fmla="*/ 895 h 592"/>
                <a:gd name="T20" fmla="*/ 4651 w 1169"/>
                <a:gd name="T21" fmla="*/ 658 h 592"/>
                <a:gd name="T22" fmla="*/ 4466 w 1169"/>
                <a:gd name="T23" fmla="*/ 540 h 592"/>
                <a:gd name="T24" fmla="*/ 4216 w 1169"/>
                <a:gd name="T25" fmla="*/ 327 h 592"/>
                <a:gd name="T26" fmla="*/ 3999 w 1169"/>
                <a:gd name="T27" fmla="*/ 274 h 592"/>
                <a:gd name="T28" fmla="*/ 3737 w 1169"/>
                <a:gd name="T29" fmla="*/ 125 h 592"/>
                <a:gd name="T30" fmla="*/ 3497 w 1169"/>
                <a:gd name="T31" fmla="*/ 112 h 592"/>
                <a:gd name="T32" fmla="*/ 3235 w 1169"/>
                <a:gd name="T33" fmla="*/ 13 h 592"/>
                <a:gd name="T34" fmla="*/ 2992 w 1169"/>
                <a:gd name="T35" fmla="*/ 51 h 592"/>
                <a:gd name="T36" fmla="*/ 2751 w 1169"/>
                <a:gd name="T37" fmla="*/ 13 h 592"/>
                <a:gd name="T38" fmla="*/ 2489 w 1169"/>
                <a:gd name="T39" fmla="*/ 112 h 592"/>
                <a:gd name="T40" fmla="*/ 2249 w 1169"/>
                <a:gd name="T41" fmla="*/ 125 h 592"/>
                <a:gd name="T42" fmla="*/ 1987 w 1169"/>
                <a:gd name="T43" fmla="*/ 274 h 592"/>
                <a:gd name="T44" fmla="*/ 1770 w 1169"/>
                <a:gd name="T45" fmla="*/ 327 h 592"/>
                <a:gd name="T46" fmla="*/ 1522 w 1169"/>
                <a:gd name="T47" fmla="*/ 540 h 592"/>
                <a:gd name="T48" fmla="*/ 1338 w 1169"/>
                <a:gd name="T49" fmla="*/ 658 h 592"/>
                <a:gd name="T50" fmla="*/ 1091 w 1169"/>
                <a:gd name="T51" fmla="*/ 895 h 592"/>
                <a:gd name="T52" fmla="*/ 936 w 1169"/>
                <a:gd name="T53" fmla="*/ 1051 h 592"/>
                <a:gd name="T54" fmla="*/ 707 w 1169"/>
                <a:gd name="T55" fmla="*/ 1321 h 592"/>
                <a:gd name="T56" fmla="*/ 608 w 1169"/>
                <a:gd name="T57" fmla="*/ 1527 h 592"/>
                <a:gd name="T58" fmla="*/ 415 w 1169"/>
                <a:gd name="T59" fmla="*/ 1830 h 592"/>
                <a:gd name="T60" fmla="*/ 348 w 1169"/>
                <a:gd name="T61" fmla="*/ 2073 h 592"/>
                <a:gd name="T62" fmla="*/ 197 w 1169"/>
                <a:gd name="T63" fmla="*/ 2386 h 592"/>
                <a:gd name="T64" fmla="*/ 164 w 1169"/>
                <a:gd name="T65" fmla="*/ 2658 h 592"/>
                <a:gd name="T66" fmla="*/ 57 w 1169"/>
                <a:gd name="T67" fmla="*/ 2972 h 592"/>
                <a:gd name="T68" fmla="*/ 66 w 1169"/>
                <a:gd name="T69" fmla="*/ 3273 h 592"/>
                <a:gd name="T70" fmla="*/ 0 w 1169"/>
                <a:gd name="T71" fmla="*/ 3587 h 592"/>
                <a:gd name="T72" fmla="*/ 86 w 1169"/>
                <a:gd name="T73" fmla="*/ 3273 h 592"/>
                <a:gd name="T74" fmla="*/ 184 w 1169"/>
                <a:gd name="T75" fmla="*/ 2658 h 592"/>
                <a:gd name="T76" fmla="*/ 369 w 1169"/>
                <a:gd name="T77" fmla="*/ 2073 h 592"/>
                <a:gd name="T78" fmla="*/ 629 w 1169"/>
                <a:gd name="T79" fmla="*/ 1527 h 592"/>
                <a:gd name="T80" fmla="*/ 957 w 1169"/>
                <a:gd name="T81" fmla="*/ 1051 h 592"/>
                <a:gd name="T82" fmla="*/ 1210 w 1169"/>
                <a:gd name="T83" fmla="*/ 794 h 592"/>
                <a:gd name="T84" fmla="*/ 1634 w 1169"/>
                <a:gd name="T85" fmla="*/ 459 h 592"/>
                <a:gd name="T86" fmla="*/ 2094 w 1169"/>
                <a:gd name="T87" fmla="*/ 217 h 592"/>
                <a:gd name="T88" fmla="*/ 2586 w 1169"/>
                <a:gd name="T89" fmla="*/ 74 h 592"/>
                <a:gd name="T90" fmla="*/ 2992 w 1169"/>
                <a:gd name="T91" fmla="*/ 68 h 592"/>
                <a:gd name="T92" fmla="*/ 3235 w 1169"/>
                <a:gd name="T93" fmla="*/ 44 h 592"/>
                <a:gd name="T94" fmla="*/ 3728 w 1169"/>
                <a:gd name="T95" fmla="*/ 162 h 592"/>
                <a:gd name="T96" fmla="*/ 4204 w 1169"/>
                <a:gd name="T97" fmla="*/ 364 h 592"/>
                <a:gd name="T98" fmla="*/ 4630 w 1169"/>
                <a:gd name="T99" fmla="*/ 669 h 592"/>
                <a:gd name="T100" fmla="*/ 5025 w 1169"/>
                <a:gd name="T101" fmla="*/ 1051 h 592"/>
                <a:gd name="T102" fmla="*/ 5256 w 1169"/>
                <a:gd name="T103" fmla="*/ 1364 h 592"/>
                <a:gd name="T104" fmla="*/ 5535 w 1169"/>
                <a:gd name="T105" fmla="*/ 1887 h 592"/>
                <a:gd name="T106" fmla="*/ 5752 w 1169"/>
                <a:gd name="T107" fmla="*/ 2459 h 592"/>
                <a:gd name="T108" fmla="*/ 5874 w 1169"/>
                <a:gd name="T109" fmla="*/ 3067 h 592"/>
                <a:gd name="T110" fmla="*/ 5940 w 1169"/>
                <a:gd name="T111" fmla="*/ 3676 h 5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69" h="592">
                  <a:moveTo>
                    <a:pt x="1167" y="577"/>
                  </a:moveTo>
                  <a:cubicBezTo>
                    <a:pt x="1162" y="573"/>
                    <a:pt x="1159" y="567"/>
                    <a:pt x="1159" y="561"/>
                  </a:cubicBezTo>
                  <a:cubicBezTo>
                    <a:pt x="1159" y="556"/>
                    <a:pt x="1162" y="551"/>
                    <a:pt x="1166" y="547"/>
                  </a:cubicBezTo>
                  <a:cubicBezTo>
                    <a:pt x="1167" y="545"/>
                    <a:pt x="1167" y="545"/>
                    <a:pt x="1167" y="545"/>
                  </a:cubicBezTo>
                  <a:cubicBezTo>
                    <a:pt x="1165" y="544"/>
                    <a:pt x="1165" y="544"/>
                    <a:pt x="1165" y="544"/>
                  </a:cubicBezTo>
                  <a:cubicBezTo>
                    <a:pt x="1160" y="540"/>
                    <a:pt x="1156" y="534"/>
                    <a:pt x="1156" y="527"/>
                  </a:cubicBezTo>
                  <a:cubicBezTo>
                    <a:pt x="1156" y="522"/>
                    <a:pt x="1158" y="518"/>
                    <a:pt x="1161" y="514"/>
                  </a:cubicBezTo>
                  <a:cubicBezTo>
                    <a:pt x="1163" y="512"/>
                    <a:pt x="1163" y="512"/>
                    <a:pt x="1163" y="512"/>
                  </a:cubicBezTo>
                  <a:cubicBezTo>
                    <a:pt x="1161" y="511"/>
                    <a:pt x="1161" y="511"/>
                    <a:pt x="1161" y="511"/>
                  </a:cubicBezTo>
                  <a:cubicBezTo>
                    <a:pt x="1155" y="507"/>
                    <a:pt x="1151" y="501"/>
                    <a:pt x="1151" y="494"/>
                  </a:cubicBezTo>
                  <a:cubicBezTo>
                    <a:pt x="1151" y="489"/>
                    <a:pt x="1153" y="484"/>
                    <a:pt x="1156" y="481"/>
                  </a:cubicBezTo>
                  <a:cubicBezTo>
                    <a:pt x="1158" y="479"/>
                    <a:pt x="1158" y="479"/>
                    <a:pt x="1158" y="479"/>
                  </a:cubicBezTo>
                  <a:cubicBezTo>
                    <a:pt x="1156" y="478"/>
                    <a:pt x="1156" y="478"/>
                    <a:pt x="1156" y="478"/>
                  </a:cubicBezTo>
                  <a:cubicBezTo>
                    <a:pt x="1149" y="474"/>
                    <a:pt x="1146" y="468"/>
                    <a:pt x="1146" y="460"/>
                  </a:cubicBezTo>
                  <a:cubicBezTo>
                    <a:pt x="1146" y="456"/>
                    <a:pt x="1147" y="452"/>
                    <a:pt x="1149" y="449"/>
                  </a:cubicBezTo>
                  <a:cubicBezTo>
                    <a:pt x="1151" y="447"/>
                    <a:pt x="1151" y="447"/>
                    <a:pt x="1151" y="447"/>
                  </a:cubicBezTo>
                  <a:cubicBezTo>
                    <a:pt x="1148" y="446"/>
                    <a:pt x="1148" y="446"/>
                    <a:pt x="1148" y="446"/>
                  </a:cubicBezTo>
                  <a:cubicBezTo>
                    <a:pt x="1141" y="443"/>
                    <a:pt x="1137" y="436"/>
                    <a:pt x="1137" y="428"/>
                  </a:cubicBezTo>
                  <a:cubicBezTo>
                    <a:pt x="1137" y="424"/>
                    <a:pt x="1138" y="420"/>
                    <a:pt x="1140" y="417"/>
                  </a:cubicBezTo>
                  <a:cubicBezTo>
                    <a:pt x="1141" y="415"/>
                    <a:pt x="1141" y="415"/>
                    <a:pt x="1141" y="415"/>
                  </a:cubicBezTo>
                  <a:cubicBezTo>
                    <a:pt x="1139" y="414"/>
                    <a:pt x="1139" y="414"/>
                    <a:pt x="1139" y="414"/>
                  </a:cubicBezTo>
                  <a:cubicBezTo>
                    <a:pt x="1132" y="411"/>
                    <a:pt x="1127" y="404"/>
                    <a:pt x="1127" y="396"/>
                  </a:cubicBezTo>
                  <a:cubicBezTo>
                    <a:pt x="1127" y="392"/>
                    <a:pt x="1128" y="389"/>
                    <a:pt x="1130" y="386"/>
                  </a:cubicBezTo>
                  <a:cubicBezTo>
                    <a:pt x="1131" y="384"/>
                    <a:pt x="1131" y="384"/>
                    <a:pt x="1131" y="384"/>
                  </a:cubicBezTo>
                  <a:cubicBezTo>
                    <a:pt x="1129" y="383"/>
                    <a:pt x="1129" y="383"/>
                    <a:pt x="1129" y="383"/>
                  </a:cubicBezTo>
                  <a:cubicBezTo>
                    <a:pt x="1120" y="380"/>
                    <a:pt x="1115" y="373"/>
                    <a:pt x="1115" y="364"/>
                  </a:cubicBezTo>
                  <a:cubicBezTo>
                    <a:pt x="1115" y="361"/>
                    <a:pt x="1115" y="358"/>
                    <a:pt x="1117" y="355"/>
                  </a:cubicBezTo>
                  <a:cubicBezTo>
                    <a:pt x="1118" y="353"/>
                    <a:pt x="1118" y="353"/>
                    <a:pt x="1118" y="353"/>
                  </a:cubicBezTo>
                  <a:cubicBezTo>
                    <a:pt x="1115" y="353"/>
                    <a:pt x="1115" y="353"/>
                    <a:pt x="1115" y="353"/>
                  </a:cubicBezTo>
                  <a:cubicBezTo>
                    <a:pt x="1107" y="350"/>
                    <a:pt x="1101" y="342"/>
                    <a:pt x="1101" y="334"/>
                  </a:cubicBezTo>
                  <a:cubicBezTo>
                    <a:pt x="1101" y="331"/>
                    <a:pt x="1102" y="329"/>
                    <a:pt x="1103" y="326"/>
                  </a:cubicBezTo>
                  <a:cubicBezTo>
                    <a:pt x="1104" y="324"/>
                    <a:pt x="1104" y="324"/>
                    <a:pt x="1104" y="324"/>
                  </a:cubicBezTo>
                  <a:cubicBezTo>
                    <a:pt x="1101" y="323"/>
                    <a:pt x="1101" y="323"/>
                    <a:pt x="1101" y="323"/>
                  </a:cubicBezTo>
                  <a:cubicBezTo>
                    <a:pt x="1092" y="322"/>
                    <a:pt x="1085" y="313"/>
                    <a:pt x="1085" y="304"/>
                  </a:cubicBezTo>
                  <a:cubicBezTo>
                    <a:pt x="1085" y="302"/>
                    <a:pt x="1086" y="299"/>
                    <a:pt x="1087" y="297"/>
                  </a:cubicBezTo>
                  <a:cubicBezTo>
                    <a:pt x="1088" y="295"/>
                    <a:pt x="1088" y="295"/>
                    <a:pt x="1088" y="295"/>
                  </a:cubicBezTo>
                  <a:cubicBezTo>
                    <a:pt x="1085" y="294"/>
                    <a:pt x="1085" y="294"/>
                    <a:pt x="1085" y="294"/>
                  </a:cubicBezTo>
                  <a:cubicBezTo>
                    <a:pt x="1076" y="293"/>
                    <a:pt x="1069" y="284"/>
                    <a:pt x="1069" y="275"/>
                  </a:cubicBezTo>
                  <a:cubicBezTo>
                    <a:pt x="1069" y="273"/>
                    <a:pt x="1069" y="271"/>
                    <a:pt x="1070" y="269"/>
                  </a:cubicBezTo>
                  <a:cubicBezTo>
                    <a:pt x="1071" y="266"/>
                    <a:pt x="1071" y="266"/>
                    <a:pt x="1071" y="266"/>
                  </a:cubicBezTo>
                  <a:cubicBezTo>
                    <a:pt x="1068" y="266"/>
                    <a:pt x="1068" y="266"/>
                    <a:pt x="1068" y="266"/>
                  </a:cubicBezTo>
                  <a:cubicBezTo>
                    <a:pt x="1058" y="265"/>
                    <a:pt x="1050" y="256"/>
                    <a:pt x="1050" y="246"/>
                  </a:cubicBezTo>
                  <a:cubicBezTo>
                    <a:pt x="1051" y="242"/>
                    <a:pt x="1051" y="242"/>
                    <a:pt x="1051" y="242"/>
                  </a:cubicBezTo>
                  <a:cubicBezTo>
                    <a:pt x="1051" y="239"/>
                    <a:pt x="1051" y="239"/>
                    <a:pt x="1051" y="239"/>
                  </a:cubicBezTo>
                  <a:cubicBezTo>
                    <a:pt x="1049" y="239"/>
                    <a:pt x="1049" y="239"/>
                    <a:pt x="1049" y="239"/>
                  </a:cubicBezTo>
                  <a:cubicBezTo>
                    <a:pt x="1039" y="239"/>
                    <a:pt x="1030" y="230"/>
                    <a:pt x="1030" y="220"/>
                  </a:cubicBezTo>
                  <a:cubicBezTo>
                    <a:pt x="1031" y="215"/>
                    <a:pt x="1031" y="215"/>
                    <a:pt x="1031" y="215"/>
                  </a:cubicBezTo>
                  <a:cubicBezTo>
                    <a:pt x="1031" y="213"/>
                    <a:pt x="1031" y="213"/>
                    <a:pt x="1031" y="213"/>
                  </a:cubicBezTo>
                  <a:cubicBezTo>
                    <a:pt x="1029" y="213"/>
                    <a:pt x="1029" y="213"/>
                    <a:pt x="1029" y="213"/>
                  </a:cubicBezTo>
                  <a:cubicBezTo>
                    <a:pt x="1018" y="213"/>
                    <a:pt x="1009" y="204"/>
                    <a:pt x="1009" y="193"/>
                  </a:cubicBezTo>
                  <a:cubicBezTo>
                    <a:pt x="1009" y="191"/>
                    <a:pt x="1009" y="191"/>
                    <a:pt x="1009" y="191"/>
                  </a:cubicBezTo>
                  <a:cubicBezTo>
                    <a:pt x="1009" y="189"/>
                    <a:pt x="1009" y="189"/>
                    <a:pt x="1009" y="189"/>
                  </a:cubicBezTo>
                  <a:cubicBezTo>
                    <a:pt x="1005" y="189"/>
                    <a:pt x="1005" y="189"/>
                    <a:pt x="1005" y="189"/>
                  </a:cubicBezTo>
                  <a:cubicBezTo>
                    <a:pt x="994" y="189"/>
                    <a:pt x="986" y="180"/>
                    <a:pt x="986" y="169"/>
                  </a:cubicBezTo>
                  <a:cubicBezTo>
                    <a:pt x="986" y="167"/>
                    <a:pt x="986" y="167"/>
                    <a:pt x="986" y="167"/>
                  </a:cubicBezTo>
                  <a:cubicBezTo>
                    <a:pt x="986" y="164"/>
                    <a:pt x="986" y="164"/>
                    <a:pt x="986" y="164"/>
                  </a:cubicBezTo>
                  <a:cubicBezTo>
                    <a:pt x="981" y="165"/>
                    <a:pt x="981" y="165"/>
                    <a:pt x="981" y="165"/>
                  </a:cubicBezTo>
                  <a:cubicBezTo>
                    <a:pt x="971" y="165"/>
                    <a:pt x="962" y="156"/>
                    <a:pt x="962" y="145"/>
                  </a:cubicBezTo>
                  <a:cubicBezTo>
                    <a:pt x="961" y="143"/>
                    <a:pt x="961" y="143"/>
                    <a:pt x="961" y="143"/>
                  </a:cubicBezTo>
                  <a:cubicBezTo>
                    <a:pt x="956" y="144"/>
                    <a:pt x="956" y="144"/>
                    <a:pt x="956" y="144"/>
                  </a:cubicBezTo>
                  <a:cubicBezTo>
                    <a:pt x="953" y="143"/>
                    <a:pt x="953" y="143"/>
                    <a:pt x="953" y="143"/>
                  </a:cubicBezTo>
                  <a:cubicBezTo>
                    <a:pt x="944" y="142"/>
                    <a:pt x="937" y="135"/>
                    <a:pt x="936" y="126"/>
                  </a:cubicBezTo>
                  <a:cubicBezTo>
                    <a:pt x="936" y="124"/>
                    <a:pt x="936" y="124"/>
                    <a:pt x="936" y="124"/>
                  </a:cubicBezTo>
                  <a:cubicBezTo>
                    <a:pt x="934" y="124"/>
                    <a:pt x="934" y="124"/>
                    <a:pt x="934" y="124"/>
                  </a:cubicBezTo>
                  <a:cubicBezTo>
                    <a:pt x="932" y="125"/>
                    <a:pt x="930" y="125"/>
                    <a:pt x="928" y="125"/>
                  </a:cubicBezTo>
                  <a:cubicBezTo>
                    <a:pt x="917" y="125"/>
                    <a:pt x="908" y="116"/>
                    <a:pt x="908" y="106"/>
                  </a:cubicBezTo>
                  <a:cubicBezTo>
                    <a:pt x="908" y="103"/>
                    <a:pt x="908" y="103"/>
                    <a:pt x="908" y="103"/>
                  </a:cubicBezTo>
                  <a:cubicBezTo>
                    <a:pt x="901" y="104"/>
                    <a:pt x="901" y="104"/>
                    <a:pt x="901" y="104"/>
                  </a:cubicBezTo>
                  <a:cubicBezTo>
                    <a:pt x="891" y="104"/>
                    <a:pt x="883" y="97"/>
                    <a:pt x="881" y="88"/>
                  </a:cubicBezTo>
                  <a:cubicBezTo>
                    <a:pt x="881" y="85"/>
                    <a:pt x="881" y="85"/>
                    <a:pt x="881" y="85"/>
                  </a:cubicBezTo>
                  <a:cubicBezTo>
                    <a:pt x="879" y="86"/>
                    <a:pt x="879" y="86"/>
                    <a:pt x="879" y="86"/>
                  </a:cubicBezTo>
                  <a:cubicBezTo>
                    <a:pt x="877" y="87"/>
                    <a:pt x="874" y="87"/>
                    <a:pt x="872" y="87"/>
                  </a:cubicBezTo>
                  <a:cubicBezTo>
                    <a:pt x="863" y="87"/>
                    <a:pt x="855" y="80"/>
                    <a:pt x="853" y="71"/>
                  </a:cubicBezTo>
                  <a:cubicBezTo>
                    <a:pt x="852" y="69"/>
                    <a:pt x="852" y="69"/>
                    <a:pt x="852" y="69"/>
                  </a:cubicBezTo>
                  <a:cubicBezTo>
                    <a:pt x="850" y="70"/>
                    <a:pt x="850" y="70"/>
                    <a:pt x="850" y="70"/>
                  </a:cubicBezTo>
                  <a:cubicBezTo>
                    <a:pt x="848" y="71"/>
                    <a:pt x="845" y="71"/>
                    <a:pt x="843" y="71"/>
                  </a:cubicBezTo>
                  <a:cubicBezTo>
                    <a:pt x="834" y="71"/>
                    <a:pt x="826" y="65"/>
                    <a:pt x="824" y="56"/>
                  </a:cubicBezTo>
                  <a:cubicBezTo>
                    <a:pt x="823" y="53"/>
                    <a:pt x="823" y="53"/>
                    <a:pt x="823" y="53"/>
                  </a:cubicBezTo>
                  <a:cubicBezTo>
                    <a:pt x="821" y="55"/>
                    <a:pt x="821" y="55"/>
                    <a:pt x="821" y="55"/>
                  </a:cubicBezTo>
                  <a:cubicBezTo>
                    <a:pt x="818" y="56"/>
                    <a:pt x="815" y="57"/>
                    <a:pt x="812" y="57"/>
                  </a:cubicBezTo>
                  <a:cubicBezTo>
                    <a:pt x="803" y="57"/>
                    <a:pt x="796" y="51"/>
                    <a:pt x="793" y="43"/>
                  </a:cubicBezTo>
                  <a:cubicBezTo>
                    <a:pt x="792" y="40"/>
                    <a:pt x="792" y="40"/>
                    <a:pt x="792" y="40"/>
                  </a:cubicBezTo>
                  <a:cubicBezTo>
                    <a:pt x="790" y="42"/>
                    <a:pt x="790" y="42"/>
                    <a:pt x="790" y="42"/>
                  </a:cubicBezTo>
                  <a:cubicBezTo>
                    <a:pt x="787" y="43"/>
                    <a:pt x="784" y="44"/>
                    <a:pt x="781" y="44"/>
                  </a:cubicBezTo>
                  <a:cubicBezTo>
                    <a:pt x="773" y="44"/>
                    <a:pt x="765" y="39"/>
                    <a:pt x="762" y="32"/>
                  </a:cubicBezTo>
                  <a:cubicBezTo>
                    <a:pt x="762" y="29"/>
                    <a:pt x="762" y="29"/>
                    <a:pt x="762" y="29"/>
                  </a:cubicBezTo>
                  <a:cubicBezTo>
                    <a:pt x="759" y="31"/>
                    <a:pt x="759" y="31"/>
                    <a:pt x="759" y="31"/>
                  </a:cubicBezTo>
                  <a:cubicBezTo>
                    <a:pt x="756" y="33"/>
                    <a:pt x="752" y="34"/>
                    <a:pt x="749" y="34"/>
                  </a:cubicBezTo>
                  <a:cubicBezTo>
                    <a:pt x="741" y="34"/>
                    <a:pt x="734" y="29"/>
                    <a:pt x="731" y="23"/>
                  </a:cubicBezTo>
                  <a:cubicBezTo>
                    <a:pt x="730" y="20"/>
                    <a:pt x="730" y="20"/>
                    <a:pt x="730" y="20"/>
                  </a:cubicBezTo>
                  <a:cubicBezTo>
                    <a:pt x="728" y="22"/>
                    <a:pt x="728" y="22"/>
                    <a:pt x="728" y="22"/>
                  </a:cubicBezTo>
                  <a:cubicBezTo>
                    <a:pt x="724" y="24"/>
                    <a:pt x="720" y="25"/>
                    <a:pt x="716" y="25"/>
                  </a:cubicBezTo>
                  <a:cubicBezTo>
                    <a:pt x="709" y="25"/>
                    <a:pt x="702" y="21"/>
                    <a:pt x="699" y="14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96" y="14"/>
                    <a:pt x="696" y="14"/>
                    <a:pt x="696" y="14"/>
                  </a:cubicBezTo>
                  <a:cubicBezTo>
                    <a:pt x="692" y="16"/>
                    <a:pt x="688" y="18"/>
                    <a:pt x="683" y="18"/>
                  </a:cubicBezTo>
                  <a:cubicBezTo>
                    <a:pt x="676" y="18"/>
                    <a:pt x="670" y="14"/>
                    <a:pt x="666" y="8"/>
                  </a:cubicBezTo>
                  <a:cubicBezTo>
                    <a:pt x="665" y="6"/>
                    <a:pt x="665" y="6"/>
                    <a:pt x="665" y="6"/>
                  </a:cubicBezTo>
                  <a:cubicBezTo>
                    <a:pt x="663" y="8"/>
                    <a:pt x="663" y="8"/>
                    <a:pt x="663" y="8"/>
                  </a:cubicBezTo>
                  <a:cubicBezTo>
                    <a:pt x="660" y="11"/>
                    <a:pt x="655" y="13"/>
                    <a:pt x="650" y="13"/>
                  </a:cubicBezTo>
                  <a:cubicBezTo>
                    <a:pt x="644" y="13"/>
                    <a:pt x="637" y="9"/>
                    <a:pt x="634" y="4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1" y="3"/>
                    <a:pt x="631" y="3"/>
                    <a:pt x="631" y="3"/>
                  </a:cubicBezTo>
                  <a:cubicBezTo>
                    <a:pt x="627" y="7"/>
                    <a:pt x="622" y="9"/>
                    <a:pt x="616" y="9"/>
                  </a:cubicBezTo>
                  <a:cubicBezTo>
                    <a:pt x="610" y="9"/>
                    <a:pt x="605" y="7"/>
                    <a:pt x="601" y="2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598" y="2"/>
                    <a:pt x="598" y="2"/>
                    <a:pt x="598" y="2"/>
                  </a:cubicBezTo>
                  <a:cubicBezTo>
                    <a:pt x="594" y="6"/>
                    <a:pt x="590" y="8"/>
                    <a:pt x="584" y="8"/>
                  </a:cubicBezTo>
                  <a:cubicBezTo>
                    <a:pt x="579" y="8"/>
                    <a:pt x="574" y="6"/>
                    <a:pt x="570" y="2"/>
                  </a:cubicBezTo>
                  <a:cubicBezTo>
                    <a:pt x="568" y="0"/>
                    <a:pt x="568" y="0"/>
                    <a:pt x="568" y="0"/>
                  </a:cubicBezTo>
                  <a:cubicBezTo>
                    <a:pt x="567" y="2"/>
                    <a:pt x="567" y="2"/>
                    <a:pt x="567" y="2"/>
                  </a:cubicBezTo>
                  <a:cubicBezTo>
                    <a:pt x="563" y="7"/>
                    <a:pt x="559" y="9"/>
                    <a:pt x="553" y="9"/>
                  </a:cubicBezTo>
                  <a:cubicBezTo>
                    <a:pt x="547" y="9"/>
                    <a:pt x="542" y="7"/>
                    <a:pt x="538" y="3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35" y="4"/>
                    <a:pt x="535" y="4"/>
                    <a:pt x="535" y="4"/>
                  </a:cubicBezTo>
                  <a:cubicBezTo>
                    <a:pt x="532" y="9"/>
                    <a:pt x="525" y="13"/>
                    <a:pt x="519" y="13"/>
                  </a:cubicBezTo>
                  <a:cubicBezTo>
                    <a:pt x="514" y="13"/>
                    <a:pt x="509" y="11"/>
                    <a:pt x="506" y="8"/>
                  </a:cubicBezTo>
                  <a:cubicBezTo>
                    <a:pt x="504" y="6"/>
                    <a:pt x="504" y="6"/>
                    <a:pt x="504" y="6"/>
                  </a:cubicBezTo>
                  <a:cubicBezTo>
                    <a:pt x="502" y="8"/>
                    <a:pt x="502" y="8"/>
                    <a:pt x="502" y="8"/>
                  </a:cubicBezTo>
                  <a:cubicBezTo>
                    <a:pt x="499" y="14"/>
                    <a:pt x="493" y="18"/>
                    <a:pt x="486" y="18"/>
                  </a:cubicBezTo>
                  <a:cubicBezTo>
                    <a:pt x="481" y="18"/>
                    <a:pt x="477" y="16"/>
                    <a:pt x="473" y="14"/>
                  </a:cubicBezTo>
                  <a:cubicBezTo>
                    <a:pt x="471" y="12"/>
                    <a:pt x="471" y="12"/>
                    <a:pt x="471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67" y="21"/>
                    <a:pt x="460" y="25"/>
                    <a:pt x="452" y="25"/>
                  </a:cubicBezTo>
                  <a:cubicBezTo>
                    <a:pt x="448" y="25"/>
                    <a:pt x="445" y="24"/>
                    <a:pt x="441" y="22"/>
                  </a:cubicBezTo>
                  <a:cubicBezTo>
                    <a:pt x="439" y="20"/>
                    <a:pt x="439" y="20"/>
                    <a:pt x="439" y="20"/>
                  </a:cubicBezTo>
                  <a:cubicBezTo>
                    <a:pt x="438" y="23"/>
                    <a:pt x="438" y="23"/>
                    <a:pt x="438" y="23"/>
                  </a:cubicBezTo>
                  <a:cubicBezTo>
                    <a:pt x="435" y="29"/>
                    <a:pt x="428" y="34"/>
                    <a:pt x="420" y="34"/>
                  </a:cubicBezTo>
                  <a:cubicBezTo>
                    <a:pt x="416" y="34"/>
                    <a:pt x="413" y="33"/>
                    <a:pt x="409" y="31"/>
                  </a:cubicBezTo>
                  <a:cubicBezTo>
                    <a:pt x="407" y="29"/>
                    <a:pt x="407" y="29"/>
                    <a:pt x="407" y="29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3" y="39"/>
                    <a:pt x="396" y="44"/>
                    <a:pt x="388" y="44"/>
                  </a:cubicBezTo>
                  <a:cubicBezTo>
                    <a:pt x="385" y="44"/>
                    <a:pt x="381" y="43"/>
                    <a:pt x="379" y="42"/>
                  </a:cubicBezTo>
                  <a:cubicBezTo>
                    <a:pt x="376" y="40"/>
                    <a:pt x="376" y="40"/>
                    <a:pt x="376" y="40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3" y="51"/>
                    <a:pt x="365" y="57"/>
                    <a:pt x="357" y="57"/>
                  </a:cubicBezTo>
                  <a:cubicBezTo>
                    <a:pt x="354" y="57"/>
                    <a:pt x="351" y="56"/>
                    <a:pt x="348" y="55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3" y="65"/>
                    <a:pt x="335" y="71"/>
                    <a:pt x="326" y="71"/>
                  </a:cubicBezTo>
                  <a:cubicBezTo>
                    <a:pt x="324" y="71"/>
                    <a:pt x="321" y="71"/>
                    <a:pt x="319" y="70"/>
                  </a:cubicBezTo>
                  <a:cubicBezTo>
                    <a:pt x="317" y="69"/>
                    <a:pt x="317" y="69"/>
                    <a:pt x="317" y="69"/>
                  </a:cubicBezTo>
                  <a:cubicBezTo>
                    <a:pt x="316" y="71"/>
                    <a:pt x="316" y="71"/>
                    <a:pt x="316" y="71"/>
                  </a:cubicBezTo>
                  <a:cubicBezTo>
                    <a:pt x="314" y="80"/>
                    <a:pt x="306" y="87"/>
                    <a:pt x="297" y="87"/>
                  </a:cubicBezTo>
                  <a:cubicBezTo>
                    <a:pt x="295" y="87"/>
                    <a:pt x="292" y="87"/>
                    <a:pt x="290" y="86"/>
                  </a:cubicBezTo>
                  <a:cubicBezTo>
                    <a:pt x="288" y="85"/>
                    <a:pt x="288" y="85"/>
                    <a:pt x="288" y="85"/>
                  </a:cubicBezTo>
                  <a:cubicBezTo>
                    <a:pt x="288" y="88"/>
                    <a:pt x="288" y="88"/>
                    <a:pt x="288" y="88"/>
                  </a:cubicBezTo>
                  <a:cubicBezTo>
                    <a:pt x="286" y="97"/>
                    <a:pt x="278" y="104"/>
                    <a:pt x="268" y="104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16"/>
                    <a:pt x="252" y="125"/>
                    <a:pt x="241" y="125"/>
                  </a:cubicBezTo>
                  <a:cubicBezTo>
                    <a:pt x="239" y="125"/>
                    <a:pt x="237" y="125"/>
                    <a:pt x="235" y="124"/>
                  </a:cubicBezTo>
                  <a:cubicBezTo>
                    <a:pt x="233" y="124"/>
                    <a:pt x="233" y="124"/>
                    <a:pt x="233" y="124"/>
                  </a:cubicBezTo>
                  <a:cubicBezTo>
                    <a:pt x="233" y="126"/>
                    <a:pt x="233" y="126"/>
                    <a:pt x="233" y="126"/>
                  </a:cubicBezTo>
                  <a:cubicBezTo>
                    <a:pt x="232" y="135"/>
                    <a:pt x="225" y="142"/>
                    <a:pt x="216" y="143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7" y="156"/>
                    <a:pt x="198" y="165"/>
                    <a:pt x="188" y="165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83" y="169"/>
                    <a:pt x="183" y="169"/>
                    <a:pt x="183" y="169"/>
                  </a:cubicBezTo>
                  <a:cubicBezTo>
                    <a:pt x="183" y="180"/>
                    <a:pt x="174" y="189"/>
                    <a:pt x="164" y="189"/>
                  </a:cubicBezTo>
                  <a:cubicBezTo>
                    <a:pt x="160" y="189"/>
                    <a:pt x="160" y="189"/>
                    <a:pt x="160" y="189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204"/>
                    <a:pt x="151" y="213"/>
                    <a:pt x="140" y="213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9" y="220"/>
                    <a:pt x="139" y="220"/>
                    <a:pt x="139" y="220"/>
                  </a:cubicBezTo>
                  <a:cubicBezTo>
                    <a:pt x="139" y="230"/>
                    <a:pt x="130" y="239"/>
                    <a:pt x="120" y="239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56"/>
                    <a:pt x="111" y="265"/>
                    <a:pt x="100" y="266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9" y="269"/>
                    <a:pt x="99" y="269"/>
                    <a:pt x="99" y="269"/>
                  </a:cubicBezTo>
                  <a:cubicBezTo>
                    <a:pt x="99" y="271"/>
                    <a:pt x="100" y="273"/>
                    <a:pt x="100" y="275"/>
                  </a:cubicBezTo>
                  <a:cubicBezTo>
                    <a:pt x="100" y="284"/>
                    <a:pt x="93" y="293"/>
                    <a:pt x="84" y="294"/>
                  </a:cubicBezTo>
                  <a:cubicBezTo>
                    <a:pt x="81" y="295"/>
                    <a:pt x="81" y="295"/>
                    <a:pt x="81" y="295"/>
                  </a:cubicBezTo>
                  <a:cubicBezTo>
                    <a:pt x="82" y="297"/>
                    <a:pt x="82" y="297"/>
                    <a:pt x="82" y="297"/>
                  </a:cubicBezTo>
                  <a:cubicBezTo>
                    <a:pt x="83" y="299"/>
                    <a:pt x="83" y="302"/>
                    <a:pt x="83" y="304"/>
                  </a:cubicBezTo>
                  <a:cubicBezTo>
                    <a:pt x="83" y="313"/>
                    <a:pt x="77" y="322"/>
                    <a:pt x="68" y="32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6" y="326"/>
                    <a:pt x="66" y="326"/>
                    <a:pt x="66" y="326"/>
                  </a:cubicBezTo>
                  <a:cubicBezTo>
                    <a:pt x="67" y="329"/>
                    <a:pt x="68" y="331"/>
                    <a:pt x="68" y="334"/>
                  </a:cubicBezTo>
                  <a:cubicBezTo>
                    <a:pt x="68" y="342"/>
                    <a:pt x="62" y="350"/>
                    <a:pt x="53" y="353"/>
                  </a:cubicBezTo>
                  <a:cubicBezTo>
                    <a:pt x="51" y="353"/>
                    <a:pt x="51" y="353"/>
                    <a:pt x="51" y="353"/>
                  </a:cubicBezTo>
                  <a:cubicBezTo>
                    <a:pt x="52" y="355"/>
                    <a:pt x="52" y="355"/>
                    <a:pt x="52" y="355"/>
                  </a:cubicBezTo>
                  <a:cubicBezTo>
                    <a:pt x="54" y="358"/>
                    <a:pt x="54" y="361"/>
                    <a:pt x="54" y="364"/>
                  </a:cubicBezTo>
                  <a:cubicBezTo>
                    <a:pt x="54" y="373"/>
                    <a:pt x="49" y="380"/>
                    <a:pt x="40" y="383"/>
                  </a:cubicBezTo>
                  <a:cubicBezTo>
                    <a:pt x="38" y="384"/>
                    <a:pt x="38" y="384"/>
                    <a:pt x="38" y="384"/>
                  </a:cubicBezTo>
                  <a:cubicBezTo>
                    <a:pt x="39" y="386"/>
                    <a:pt x="39" y="386"/>
                    <a:pt x="39" y="386"/>
                  </a:cubicBezTo>
                  <a:cubicBezTo>
                    <a:pt x="41" y="389"/>
                    <a:pt x="42" y="392"/>
                    <a:pt x="42" y="396"/>
                  </a:cubicBezTo>
                  <a:cubicBezTo>
                    <a:pt x="42" y="404"/>
                    <a:pt x="37" y="411"/>
                    <a:pt x="30" y="414"/>
                  </a:cubicBezTo>
                  <a:cubicBezTo>
                    <a:pt x="27" y="415"/>
                    <a:pt x="27" y="415"/>
                    <a:pt x="27" y="415"/>
                  </a:cubicBezTo>
                  <a:cubicBezTo>
                    <a:pt x="29" y="417"/>
                    <a:pt x="29" y="417"/>
                    <a:pt x="29" y="417"/>
                  </a:cubicBezTo>
                  <a:cubicBezTo>
                    <a:pt x="31" y="420"/>
                    <a:pt x="32" y="424"/>
                    <a:pt x="32" y="428"/>
                  </a:cubicBezTo>
                  <a:cubicBezTo>
                    <a:pt x="32" y="436"/>
                    <a:pt x="28" y="443"/>
                    <a:pt x="20" y="446"/>
                  </a:cubicBezTo>
                  <a:cubicBezTo>
                    <a:pt x="18" y="447"/>
                    <a:pt x="18" y="447"/>
                    <a:pt x="18" y="447"/>
                  </a:cubicBezTo>
                  <a:cubicBezTo>
                    <a:pt x="20" y="449"/>
                    <a:pt x="20" y="449"/>
                    <a:pt x="20" y="449"/>
                  </a:cubicBezTo>
                  <a:cubicBezTo>
                    <a:pt x="22" y="452"/>
                    <a:pt x="23" y="456"/>
                    <a:pt x="23" y="460"/>
                  </a:cubicBezTo>
                  <a:cubicBezTo>
                    <a:pt x="23" y="468"/>
                    <a:pt x="19" y="474"/>
                    <a:pt x="13" y="478"/>
                  </a:cubicBezTo>
                  <a:cubicBezTo>
                    <a:pt x="11" y="479"/>
                    <a:pt x="11" y="479"/>
                    <a:pt x="11" y="479"/>
                  </a:cubicBezTo>
                  <a:cubicBezTo>
                    <a:pt x="13" y="481"/>
                    <a:pt x="13" y="481"/>
                    <a:pt x="13" y="481"/>
                  </a:cubicBezTo>
                  <a:cubicBezTo>
                    <a:pt x="16" y="484"/>
                    <a:pt x="18" y="489"/>
                    <a:pt x="18" y="494"/>
                  </a:cubicBezTo>
                  <a:cubicBezTo>
                    <a:pt x="18" y="501"/>
                    <a:pt x="14" y="507"/>
                    <a:pt x="8" y="511"/>
                  </a:cubicBezTo>
                  <a:cubicBezTo>
                    <a:pt x="6" y="512"/>
                    <a:pt x="6" y="512"/>
                    <a:pt x="6" y="512"/>
                  </a:cubicBezTo>
                  <a:cubicBezTo>
                    <a:pt x="7" y="514"/>
                    <a:pt x="7" y="514"/>
                    <a:pt x="7" y="514"/>
                  </a:cubicBezTo>
                  <a:cubicBezTo>
                    <a:pt x="11" y="518"/>
                    <a:pt x="13" y="522"/>
                    <a:pt x="13" y="527"/>
                  </a:cubicBezTo>
                  <a:cubicBezTo>
                    <a:pt x="13" y="534"/>
                    <a:pt x="9" y="540"/>
                    <a:pt x="4" y="544"/>
                  </a:cubicBezTo>
                  <a:cubicBezTo>
                    <a:pt x="1" y="545"/>
                    <a:pt x="1" y="545"/>
                    <a:pt x="1" y="545"/>
                  </a:cubicBezTo>
                  <a:cubicBezTo>
                    <a:pt x="3" y="547"/>
                    <a:pt x="3" y="547"/>
                    <a:pt x="3" y="547"/>
                  </a:cubicBezTo>
                  <a:cubicBezTo>
                    <a:pt x="7" y="551"/>
                    <a:pt x="9" y="556"/>
                    <a:pt x="9" y="561"/>
                  </a:cubicBezTo>
                  <a:cubicBezTo>
                    <a:pt x="9" y="567"/>
                    <a:pt x="7" y="573"/>
                    <a:pt x="2" y="577"/>
                  </a:cubicBezTo>
                  <a:cubicBezTo>
                    <a:pt x="0" y="578"/>
                    <a:pt x="0" y="578"/>
                    <a:pt x="0" y="578"/>
                  </a:cubicBezTo>
                  <a:cubicBezTo>
                    <a:pt x="2" y="580"/>
                    <a:pt x="2" y="580"/>
                    <a:pt x="2" y="580"/>
                  </a:cubicBezTo>
                  <a:cubicBezTo>
                    <a:pt x="6" y="584"/>
                    <a:pt x="9" y="587"/>
                    <a:pt x="9" y="592"/>
                  </a:cubicBezTo>
                  <a:cubicBezTo>
                    <a:pt x="9" y="586"/>
                    <a:pt x="10" y="583"/>
                    <a:pt x="6" y="579"/>
                  </a:cubicBezTo>
                  <a:cubicBezTo>
                    <a:pt x="11" y="574"/>
                    <a:pt x="13" y="568"/>
                    <a:pt x="13" y="561"/>
                  </a:cubicBezTo>
                  <a:cubicBezTo>
                    <a:pt x="13" y="555"/>
                    <a:pt x="11" y="550"/>
                    <a:pt x="7" y="546"/>
                  </a:cubicBezTo>
                  <a:cubicBezTo>
                    <a:pt x="13" y="541"/>
                    <a:pt x="17" y="535"/>
                    <a:pt x="17" y="527"/>
                  </a:cubicBezTo>
                  <a:cubicBezTo>
                    <a:pt x="17" y="522"/>
                    <a:pt x="15" y="517"/>
                    <a:pt x="12" y="513"/>
                  </a:cubicBezTo>
                  <a:cubicBezTo>
                    <a:pt x="18" y="509"/>
                    <a:pt x="22" y="501"/>
                    <a:pt x="22" y="494"/>
                  </a:cubicBezTo>
                  <a:cubicBezTo>
                    <a:pt x="22" y="489"/>
                    <a:pt x="20" y="484"/>
                    <a:pt x="17" y="480"/>
                  </a:cubicBezTo>
                  <a:cubicBezTo>
                    <a:pt x="23" y="476"/>
                    <a:pt x="27" y="468"/>
                    <a:pt x="27" y="460"/>
                  </a:cubicBezTo>
                  <a:cubicBezTo>
                    <a:pt x="27" y="456"/>
                    <a:pt x="26" y="452"/>
                    <a:pt x="24" y="448"/>
                  </a:cubicBezTo>
                  <a:cubicBezTo>
                    <a:pt x="31" y="444"/>
                    <a:pt x="36" y="437"/>
                    <a:pt x="36" y="428"/>
                  </a:cubicBezTo>
                  <a:cubicBezTo>
                    <a:pt x="36" y="424"/>
                    <a:pt x="35" y="420"/>
                    <a:pt x="33" y="416"/>
                  </a:cubicBezTo>
                  <a:cubicBezTo>
                    <a:pt x="41" y="412"/>
                    <a:pt x="46" y="404"/>
                    <a:pt x="46" y="396"/>
                  </a:cubicBezTo>
                  <a:cubicBezTo>
                    <a:pt x="46" y="392"/>
                    <a:pt x="45" y="389"/>
                    <a:pt x="44" y="386"/>
                  </a:cubicBezTo>
                  <a:cubicBezTo>
                    <a:pt x="52" y="382"/>
                    <a:pt x="58" y="374"/>
                    <a:pt x="58" y="364"/>
                  </a:cubicBezTo>
                  <a:cubicBezTo>
                    <a:pt x="58" y="361"/>
                    <a:pt x="58" y="358"/>
                    <a:pt x="57" y="355"/>
                  </a:cubicBezTo>
                  <a:cubicBezTo>
                    <a:pt x="65" y="352"/>
                    <a:pt x="72" y="343"/>
                    <a:pt x="72" y="334"/>
                  </a:cubicBezTo>
                  <a:cubicBezTo>
                    <a:pt x="72" y="331"/>
                    <a:pt x="71" y="329"/>
                    <a:pt x="70" y="327"/>
                  </a:cubicBezTo>
                  <a:cubicBezTo>
                    <a:pt x="80" y="324"/>
                    <a:pt x="87" y="315"/>
                    <a:pt x="87" y="304"/>
                  </a:cubicBezTo>
                  <a:cubicBezTo>
                    <a:pt x="87" y="302"/>
                    <a:pt x="87" y="300"/>
                    <a:pt x="86" y="298"/>
                  </a:cubicBezTo>
                  <a:cubicBezTo>
                    <a:pt x="96" y="295"/>
                    <a:pt x="104" y="286"/>
                    <a:pt x="104" y="275"/>
                  </a:cubicBezTo>
                  <a:cubicBezTo>
                    <a:pt x="104" y="273"/>
                    <a:pt x="103" y="271"/>
                    <a:pt x="103" y="269"/>
                  </a:cubicBezTo>
                  <a:cubicBezTo>
                    <a:pt x="114" y="267"/>
                    <a:pt x="123" y="258"/>
                    <a:pt x="123" y="246"/>
                  </a:cubicBezTo>
                  <a:cubicBezTo>
                    <a:pt x="123" y="246"/>
                    <a:pt x="122" y="244"/>
                    <a:pt x="122" y="243"/>
                  </a:cubicBezTo>
                  <a:cubicBezTo>
                    <a:pt x="134" y="241"/>
                    <a:pt x="143" y="231"/>
                    <a:pt x="143" y="220"/>
                  </a:cubicBezTo>
                  <a:cubicBezTo>
                    <a:pt x="143" y="220"/>
                    <a:pt x="142" y="218"/>
                    <a:pt x="142" y="217"/>
                  </a:cubicBezTo>
                  <a:cubicBezTo>
                    <a:pt x="154" y="216"/>
                    <a:pt x="164" y="206"/>
                    <a:pt x="164" y="193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77" y="193"/>
                    <a:pt x="187" y="182"/>
                    <a:pt x="187" y="169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7" y="169"/>
                    <a:pt x="188" y="169"/>
                    <a:pt x="188" y="169"/>
                  </a:cubicBezTo>
                  <a:cubicBezTo>
                    <a:pt x="200" y="169"/>
                    <a:pt x="210" y="159"/>
                    <a:pt x="211" y="148"/>
                  </a:cubicBezTo>
                  <a:cubicBezTo>
                    <a:pt x="212" y="148"/>
                    <a:pt x="213" y="148"/>
                    <a:pt x="213" y="148"/>
                  </a:cubicBezTo>
                  <a:cubicBezTo>
                    <a:pt x="217" y="147"/>
                    <a:pt x="217" y="147"/>
                    <a:pt x="217" y="147"/>
                  </a:cubicBezTo>
                  <a:cubicBezTo>
                    <a:pt x="227" y="146"/>
                    <a:pt x="234" y="138"/>
                    <a:pt x="236" y="128"/>
                  </a:cubicBezTo>
                  <a:cubicBezTo>
                    <a:pt x="238" y="129"/>
                    <a:pt x="239" y="129"/>
                    <a:pt x="241" y="129"/>
                  </a:cubicBezTo>
                  <a:cubicBezTo>
                    <a:pt x="253" y="129"/>
                    <a:pt x="263" y="120"/>
                    <a:pt x="265" y="108"/>
                  </a:cubicBezTo>
                  <a:cubicBezTo>
                    <a:pt x="266" y="108"/>
                    <a:pt x="268" y="108"/>
                    <a:pt x="268" y="108"/>
                  </a:cubicBezTo>
                  <a:cubicBezTo>
                    <a:pt x="279" y="108"/>
                    <a:pt x="288" y="101"/>
                    <a:pt x="291" y="90"/>
                  </a:cubicBezTo>
                  <a:cubicBezTo>
                    <a:pt x="293" y="91"/>
                    <a:pt x="295" y="91"/>
                    <a:pt x="297" y="91"/>
                  </a:cubicBezTo>
                  <a:cubicBezTo>
                    <a:pt x="307" y="91"/>
                    <a:pt x="316" y="84"/>
                    <a:pt x="319" y="74"/>
                  </a:cubicBezTo>
                  <a:cubicBezTo>
                    <a:pt x="322" y="74"/>
                    <a:pt x="324" y="75"/>
                    <a:pt x="326" y="75"/>
                  </a:cubicBezTo>
                  <a:cubicBezTo>
                    <a:pt x="336" y="75"/>
                    <a:pt x="345" y="68"/>
                    <a:pt x="348" y="59"/>
                  </a:cubicBezTo>
                  <a:cubicBezTo>
                    <a:pt x="351" y="60"/>
                    <a:pt x="354" y="61"/>
                    <a:pt x="357" y="61"/>
                  </a:cubicBezTo>
                  <a:cubicBezTo>
                    <a:pt x="366" y="61"/>
                    <a:pt x="375" y="55"/>
                    <a:pt x="379" y="46"/>
                  </a:cubicBezTo>
                  <a:cubicBezTo>
                    <a:pt x="382" y="47"/>
                    <a:pt x="385" y="48"/>
                    <a:pt x="388" y="48"/>
                  </a:cubicBezTo>
                  <a:cubicBezTo>
                    <a:pt x="397" y="48"/>
                    <a:pt x="405" y="43"/>
                    <a:pt x="409" y="35"/>
                  </a:cubicBezTo>
                  <a:cubicBezTo>
                    <a:pt x="413" y="37"/>
                    <a:pt x="416" y="38"/>
                    <a:pt x="420" y="38"/>
                  </a:cubicBezTo>
                  <a:cubicBezTo>
                    <a:pt x="429" y="38"/>
                    <a:pt x="436" y="33"/>
                    <a:pt x="441" y="26"/>
                  </a:cubicBezTo>
                  <a:cubicBezTo>
                    <a:pt x="444" y="28"/>
                    <a:pt x="448" y="29"/>
                    <a:pt x="452" y="29"/>
                  </a:cubicBezTo>
                  <a:cubicBezTo>
                    <a:pt x="461" y="29"/>
                    <a:pt x="468" y="25"/>
                    <a:pt x="473" y="18"/>
                  </a:cubicBezTo>
                  <a:cubicBezTo>
                    <a:pt x="477" y="20"/>
                    <a:pt x="481" y="22"/>
                    <a:pt x="486" y="22"/>
                  </a:cubicBezTo>
                  <a:cubicBezTo>
                    <a:pt x="493" y="22"/>
                    <a:pt x="500" y="18"/>
                    <a:pt x="505" y="12"/>
                  </a:cubicBezTo>
                  <a:cubicBezTo>
                    <a:pt x="509" y="15"/>
                    <a:pt x="514" y="17"/>
                    <a:pt x="519" y="17"/>
                  </a:cubicBezTo>
                  <a:cubicBezTo>
                    <a:pt x="526" y="17"/>
                    <a:pt x="533" y="13"/>
                    <a:pt x="537" y="7"/>
                  </a:cubicBezTo>
                  <a:cubicBezTo>
                    <a:pt x="542" y="11"/>
                    <a:pt x="547" y="13"/>
                    <a:pt x="553" y="13"/>
                  </a:cubicBezTo>
                  <a:cubicBezTo>
                    <a:pt x="559" y="13"/>
                    <a:pt x="564" y="11"/>
                    <a:pt x="569" y="6"/>
                  </a:cubicBezTo>
                  <a:cubicBezTo>
                    <a:pt x="572" y="9"/>
                    <a:pt x="577" y="11"/>
                    <a:pt x="582" y="11"/>
                  </a:cubicBezTo>
                  <a:cubicBezTo>
                    <a:pt x="583" y="11"/>
                    <a:pt x="583" y="11"/>
                    <a:pt x="584" y="11"/>
                  </a:cubicBezTo>
                  <a:cubicBezTo>
                    <a:pt x="584" y="11"/>
                    <a:pt x="584" y="11"/>
                    <a:pt x="584" y="11"/>
                  </a:cubicBezTo>
                  <a:cubicBezTo>
                    <a:pt x="585" y="11"/>
                    <a:pt x="585" y="11"/>
                    <a:pt x="585" y="11"/>
                  </a:cubicBezTo>
                  <a:cubicBezTo>
                    <a:pt x="586" y="11"/>
                    <a:pt x="586" y="11"/>
                    <a:pt x="587" y="11"/>
                  </a:cubicBezTo>
                  <a:cubicBezTo>
                    <a:pt x="591" y="11"/>
                    <a:pt x="596" y="9"/>
                    <a:pt x="599" y="6"/>
                  </a:cubicBezTo>
                  <a:cubicBezTo>
                    <a:pt x="604" y="11"/>
                    <a:pt x="610" y="13"/>
                    <a:pt x="616" y="13"/>
                  </a:cubicBezTo>
                  <a:cubicBezTo>
                    <a:pt x="622" y="13"/>
                    <a:pt x="627" y="11"/>
                    <a:pt x="632" y="7"/>
                  </a:cubicBezTo>
                  <a:cubicBezTo>
                    <a:pt x="636" y="13"/>
                    <a:pt x="643" y="17"/>
                    <a:pt x="650" y="17"/>
                  </a:cubicBezTo>
                  <a:cubicBezTo>
                    <a:pt x="655" y="17"/>
                    <a:pt x="660" y="15"/>
                    <a:pt x="664" y="12"/>
                  </a:cubicBezTo>
                  <a:cubicBezTo>
                    <a:pt x="669" y="18"/>
                    <a:pt x="676" y="22"/>
                    <a:pt x="683" y="22"/>
                  </a:cubicBezTo>
                  <a:cubicBezTo>
                    <a:pt x="688" y="22"/>
                    <a:pt x="692" y="20"/>
                    <a:pt x="696" y="18"/>
                  </a:cubicBezTo>
                  <a:cubicBezTo>
                    <a:pt x="701" y="25"/>
                    <a:pt x="708" y="29"/>
                    <a:pt x="716" y="29"/>
                  </a:cubicBezTo>
                  <a:cubicBezTo>
                    <a:pt x="721" y="29"/>
                    <a:pt x="725" y="28"/>
                    <a:pt x="728" y="26"/>
                  </a:cubicBezTo>
                  <a:cubicBezTo>
                    <a:pt x="732" y="33"/>
                    <a:pt x="740" y="38"/>
                    <a:pt x="749" y="38"/>
                  </a:cubicBezTo>
                  <a:cubicBezTo>
                    <a:pt x="753" y="38"/>
                    <a:pt x="756" y="37"/>
                    <a:pt x="760" y="35"/>
                  </a:cubicBezTo>
                  <a:cubicBezTo>
                    <a:pt x="764" y="43"/>
                    <a:pt x="772" y="48"/>
                    <a:pt x="781" y="48"/>
                  </a:cubicBezTo>
                  <a:cubicBezTo>
                    <a:pt x="784" y="48"/>
                    <a:pt x="787" y="47"/>
                    <a:pt x="790" y="46"/>
                  </a:cubicBezTo>
                  <a:cubicBezTo>
                    <a:pt x="794" y="55"/>
                    <a:pt x="802" y="61"/>
                    <a:pt x="812" y="61"/>
                  </a:cubicBezTo>
                  <a:cubicBezTo>
                    <a:pt x="815" y="61"/>
                    <a:pt x="818" y="60"/>
                    <a:pt x="821" y="59"/>
                  </a:cubicBezTo>
                  <a:cubicBezTo>
                    <a:pt x="824" y="68"/>
                    <a:pt x="833" y="75"/>
                    <a:pt x="843" y="75"/>
                  </a:cubicBezTo>
                  <a:cubicBezTo>
                    <a:pt x="845" y="75"/>
                    <a:pt x="847" y="74"/>
                    <a:pt x="850" y="74"/>
                  </a:cubicBezTo>
                  <a:cubicBezTo>
                    <a:pt x="852" y="84"/>
                    <a:pt x="862" y="91"/>
                    <a:pt x="872" y="91"/>
                  </a:cubicBezTo>
                  <a:cubicBezTo>
                    <a:pt x="874" y="91"/>
                    <a:pt x="876" y="91"/>
                    <a:pt x="878" y="90"/>
                  </a:cubicBezTo>
                  <a:cubicBezTo>
                    <a:pt x="881" y="101"/>
                    <a:pt x="890" y="108"/>
                    <a:pt x="901" y="108"/>
                  </a:cubicBezTo>
                  <a:cubicBezTo>
                    <a:pt x="901" y="108"/>
                    <a:pt x="903" y="108"/>
                    <a:pt x="904" y="108"/>
                  </a:cubicBezTo>
                  <a:cubicBezTo>
                    <a:pt x="906" y="120"/>
                    <a:pt x="916" y="129"/>
                    <a:pt x="928" y="129"/>
                  </a:cubicBezTo>
                  <a:cubicBezTo>
                    <a:pt x="930" y="129"/>
                    <a:pt x="931" y="129"/>
                    <a:pt x="933" y="128"/>
                  </a:cubicBezTo>
                  <a:cubicBezTo>
                    <a:pt x="935" y="138"/>
                    <a:pt x="942" y="146"/>
                    <a:pt x="952" y="147"/>
                  </a:cubicBezTo>
                  <a:cubicBezTo>
                    <a:pt x="956" y="148"/>
                    <a:pt x="956" y="148"/>
                    <a:pt x="956" y="148"/>
                  </a:cubicBezTo>
                  <a:cubicBezTo>
                    <a:pt x="956" y="148"/>
                    <a:pt x="957" y="148"/>
                    <a:pt x="958" y="148"/>
                  </a:cubicBezTo>
                  <a:cubicBezTo>
                    <a:pt x="959" y="159"/>
                    <a:pt x="969" y="169"/>
                    <a:pt x="981" y="169"/>
                  </a:cubicBezTo>
                  <a:cubicBezTo>
                    <a:pt x="981" y="169"/>
                    <a:pt x="982" y="169"/>
                    <a:pt x="982" y="169"/>
                  </a:cubicBezTo>
                  <a:cubicBezTo>
                    <a:pt x="982" y="169"/>
                    <a:pt x="982" y="169"/>
                    <a:pt x="982" y="169"/>
                  </a:cubicBezTo>
                  <a:cubicBezTo>
                    <a:pt x="982" y="182"/>
                    <a:pt x="992" y="193"/>
                    <a:pt x="1005" y="193"/>
                  </a:cubicBezTo>
                  <a:cubicBezTo>
                    <a:pt x="1005" y="193"/>
                    <a:pt x="1005" y="193"/>
                    <a:pt x="1005" y="193"/>
                  </a:cubicBezTo>
                  <a:cubicBezTo>
                    <a:pt x="1005" y="206"/>
                    <a:pt x="1015" y="216"/>
                    <a:pt x="1027" y="217"/>
                  </a:cubicBezTo>
                  <a:cubicBezTo>
                    <a:pt x="1026" y="218"/>
                    <a:pt x="1026" y="220"/>
                    <a:pt x="1026" y="220"/>
                  </a:cubicBezTo>
                  <a:cubicBezTo>
                    <a:pt x="1026" y="231"/>
                    <a:pt x="1035" y="241"/>
                    <a:pt x="1047" y="243"/>
                  </a:cubicBezTo>
                  <a:cubicBezTo>
                    <a:pt x="1047" y="244"/>
                    <a:pt x="1046" y="246"/>
                    <a:pt x="1046" y="246"/>
                  </a:cubicBezTo>
                  <a:cubicBezTo>
                    <a:pt x="1046" y="258"/>
                    <a:pt x="1055" y="267"/>
                    <a:pt x="1066" y="269"/>
                  </a:cubicBezTo>
                  <a:cubicBezTo>
                    <a:pt x="1066" y="271"/>
                    <a:pt x="1065" y="273"/>
                    <a:pt x="1065" y="275"/>
                  </a:cubicBezTo>
                  <a:cubicBezTo>
                    <a:pt x="1065" y="286"/>
                    <a:pt x="1072" y="295"/>
                    <a:pt x="1083" y="298"/>
                  </a:cubicBezTo>
                  <a:cubicBezTo>
                    <a:pt x="1082" y="300"/>
                    <a:pt x="1081" y="302"/>
                    <a:pt x="1081" y="304"/>
                  </a:cubicBezTo>
                  <a:cubicBezTo>
                    <a:pt x="1081" y="315"/>
                    <a:pt x="1089" y="324"/>
                    <a:pt x="1099" y="327"/>
                  </a:cubicBezTo>
                  <a:cubicBezTo>
                    <a:pt x="1098" y="329"/>
                    <a:pt x="1097" y="331"/>
                    <a:pt x="1097" y="334"/>
                  </a:cubicBezTo>
                  <a:cubicBezTo>
                    <a:pt x="1097" y="343"/>
                    <a:pt x="1104" y="352"/>
                    <a:pt x="1112" y="355"/>
                  </a:cubicBezTo>
                  <a:cubicBezTo>
                    <a:pt x="1111" y="358"/>
                    <a:pt x="1111" y="361"/>
                    <a:pt x="1111" y="364"/>
                  </a:cubicBezTo>
                  <a:cubicBezTo>
                    <a:pt x="1111" y="374"/>
                    <a:pt x="1117" y="382"/>
                    <a:pt x="1125" y="386"/>
                  </a:cubicBezTo>
                  <a:cubicBezTo>
                    <a:pt x="1124" y="389"/>
                    <a:pt x="1123" y="392"/>
                    <a:pt x="1123" y="396"/>
                  </a:cubicBezTo>
                  <a:cubicBezTo>
                    <a:pt x="1123" y="404"/>
                    <a:pt x="1128" y="412"/>
                    <a:pt x="1136" y="416"/>
                  </a:cubicBezTo>
                  <a:cubicBezTo>
                    <a:pt x="1134" y="420"/>
                    <a:pt x="1133" y="424"/>
                    <a:pt x="1133" y="428"/>
                  </a:cubicBezTo>
                  <a:cubicBezTo>
                    <a:pt x="1133" y="437"/>
                    <a:pt x="1138" y="444"/>
                    <a:pt x="1145" y="448"/>
                  </a:cubicBezTo>
                  <a:cubicBezTo>
                    <a:pt x="1143" y="452"/>
                    <a:pt x="1142" y="456"/>
                    <a:pt x="1142" y="460"/>
                  </a:cubicBezTo>
                  <a:cubicBezTo>
                    <a:pt x="1142" y="468"/>
                    <a:pt x="1146" y="476"/>
                    <a:pt x="1152" y="480"/>
                  </a:cubicBezTo>
                  <a:cubicBezTo>
                    <a:pt x="1149" y="484"/>
                    <a:pt x="1147" y="489"/>
                    <a:pt x="1147" y="494"/>
                  </a:cubicBezTo>
                  <a:cubicBezTo>
                    <a:pt x="1147" y="501"/>
                    <a:pt x="1151" y="509"/>
                    <a:pt x="1157" y="513"/>
                  </a:cubicBezTo>
                  <a:cubicBezTo>
                    <a:pt x="1154" y="517"/>
                    <a:pt x="1152" y="522"/>
                    <a:pt x="1152" y="527"/>
                  </a:cubicBezTo>
                  <a:cubicBezTo>
                    <a:pt x="1152" y="535"/>
                    <a:pt x="1156" y="541"/>
                    <a:pt x="1162" y="546"/>
                  </a:cubicBezTo>
                  <a:cubicBezTo>
                    <a:pt x="1158" y="550"/>
                    <a:pt x="1155" y="555"/>
                    <a:pt x="1155" y="561"/>
                  </a:cubicBezTo>
                  <a:cubicBezTo>
                    <a:pt x="1155" y="568"/>
                    <a:pt x="1158" y="574"/>
                    <a:pt x="1163" y="579"/>
                  </a:cubicBezTo>
                  <a:cubicBezTo>
                    <a:pt x="1159" y="583"/>
                    <a:pt x="1160" y="586"/>
                    <a:pt x="1160" y="592"/>
                  </a:cubicBezTo>
                  <a:cubicBezTo>
                    <a:pt x="1160" y="587"/>
                    <a:pt x="1163" y="584"/>
                    <a:pt x="1167" y="580"/>
                  </a:cubicBezTo>
                  <a:cubicBezTo>
                    <a:pt x="1169" y="578"/>
                    <a:pt x="1169" y="578"/>
                    <a:pt x="1169" y="578"/>
                  </a:cubicBezTo>
                  <a:lnTo>
                    <a:pt x="1167" y="5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302">
            <a:extLst>
              <a:ext uri="{FF2B5EF4-FFF2-40B4-BE49-F238E27FC236}">
                <a16:creationId xmlns:a16="http://schemas.microsoft.com/office/drawing/2014/main" id="{BAB1E676-A420-43C6-A2D1-6182B234C73C}"/>
              </a:ext>
            </a:extLst>
          </p:cNvPr>
          <p:cNvGrpSpPr>
            <a:grpSpLocks/>
          </p:cNvGrpSpPr>
          <p:nvPr/>
        </p:nvGrpSpPr>
        <p:grpSpPr bwMode="auto">
          <a:xfrm>
            <a:off x="3854450" y="1649413"/>
            <a:ext cx="4945063" cy="1776412"/>
            <a:chOff x="1322" y="1152"/>
            <a:chExt cx="3115" cy="1119"/>
          </a:xfrm>
        </p:grpSpPr>
        <p:grpSp>
          <p:nvGrpSpPr>
            <p:cNvPr id="37025" name="Group 303">
              <a:extLst>
                <a:ext uri="{FF2B5EF4-FFF2-40B4-BE49-F238E27FC236}">
                  <a16:creationId xmlns:a16="http://schemas.microsoft.com/office/drawing/2014/main" id="{BACEA494-0DF3-48DA-8568-71D2804B9E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2" y="1152"/>
              <a:ext cx="3084" cy="1119"/>
              <a:chOff x="1320" y="1154"/>
              <a:chExt cx="3084" cy="1119"/>
            </a:xfrm>
          </p:grpSpPr>
          <p:sp>
            <p:nvSpPr>
              <p:cNvPr id="37122" name="Freeform 304">
                <a:extLst>
                  <a:ext uri="{FF2B5EF4-FFF2-40B4-BE49-F238E27FC236}">
                    <a16:creationId xmlns:a16="http://schemas.microsoft.com/office/drawing/2014/main" id="{82DF47C3-8D4C-4005-9AC3-56318D53C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321"/>
                <a:ext cx="2803" cy="952"/>
              </a:xfrm>
              <a:custGeom>
                <a:avLst/>
                <a:gdLst>
                  <a:gd name="T0" fmla="*/ 0 w 1432"/>
                  <a:gd name="T1" fmla="*/ 4150 h 456"/>
                  <a:gd name="T2" fmla="*/ 10740 w 1432"/>
                  <a:gd name="T3" fmla="*/ 4150 h 456"/>
                  <a:gd name="T4" fmla="*/ 5371 w 1432"/>
                  <a:gd name="T5" fmla="*/ 0 h 456"/>
                  <a:gd name="T6" fmla="*/ 5371 w 1432"/>
                  <a:gd name="T7" fmla="*/ 0 h 456"/>
                  <a:gd name="T8" fmla="*/ 5371 w 1432"/>
                  <a:gd name="T9" fmla="*/ 0 h 456"/>
                  <a:gd name="T10" fmla="*/ 5371 w 1432"/>
                  <a:gd name="T11" fmla="*/ 0 h 456"/>
                  <a:gd name="T12" fmla="*/ 5371 w 1432"/>
                  <a:gd name="T13" fmla="*/ 0 h 456"/>
                  <a:gd name="T14" fmla="*/ 0 w 1432"/>
                  <a:gd name="T15" fmla="*/ 4150 h 4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2" h="456">
                    <a:moveTo>
                      <a:pt x="0" y="456"/>
                    </a:moveTo>
                    <a:cubicBezTo>
                      <a:pt x="1432" y="456"/>
                      <a:pt x="1432" y="456"/>
                      <a:pt x="1432" y="456"/>
                    </a:cubicBezTo>
                    <a:cubicBezTo>
                      <a:pt x="1432" y="204"/>
                      <a:pt x="1112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321" y="0"/>
                      <a:pt x="0" y="204"/>
                      <a:pt x="0" y="456"/>
                    </a:cubicBezTo>
                    <a:close/>
                  </a:path>
                </a:pathLst>
              </a:custGeom>
              <a:solidFill>
                <a:srgbClr val="FFF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3" name="Freeform 305">
                <a:extLst>
                  <a:ext uri="{FF2B5EF4-FFF2-40B4-BE49-F238E27FC236}">
                    <a16:creationId xmlns:a16="http://schemas.microsoft.com/office/drawing/2014/main" id="{62FE9D15-2A41-414A-9513-C3675343F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188"/>
                <a:ext cx="1528" cy="1085"/>
              </a:xfrm>
              <a:custGeom>
                <a:avLst/>
                <a:gdLst>
                  <a:gd name="T0" fmla="*/ 5863 w 780"/>
                  <a:gd name="T1" fmla="*/ 584 h 520"/>
                  <a:gd name="T2" fmla="*/ 5863 w 780"/>
                  <a:gd name="T3" fmla="*/ 0 h 520"/>
                  <a:gd name="T4" fmla="*/ 1804 w 780"/>
                  <a:gd name="T5" fmla="*/ 1306 h 520"/>
                  <a:gd name="T6" fmla="*/ 0 w 780"/>
                  <a:gd name="T7" fmla="*/ 4724 h 520"/>
                  <a:gd name="T8" fmla="*/ 480 w 780"/>
                  <a:gd name="T9" fmla="*/ 4724 h 520"/>
                  <a:gd name="T10" fmla="*/ 5863 w 780"/>
                  <a:gd name="T11" fmla="*/ 584 h 5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0" h="520">
                    <a:moveTo>
                      <a:pt x="780" y="64"/>
                    </a:moveTo>
                    <a:cubicBezTo>
                      <a:pt x="780" y="0"/>
                      <a:pt x="780" y="0"/>
                      <a:pt x="780" y="0"/>
                    </a:cubicBezTo>
                    <a:cubicBezTo>
                      <a:pt x="577" y="0"/>
                      <a:pt x="385" y="51"/>
                      <a:pt x="240" y="144"/>
                    </a:cubicBezTo>
                    <a:cubicBezTo>
                      <a:pt x="85" y="242"/>
                      <a:pt x="0" y="376"/>
                      <a:pt x="0" y="520"/>
                    </a:cubicBezTo>
                    <a:cubicBezTo>
                      <a:pt x="64" y="520"/>
                      <a:pt x="64" y="520"/>
                      <a:pt x="64" y="520"/>
                    </a:cubicBezTo>
                    <a:cubicBezTo>
                      <a:pt x="64" y="268"/>
                      <a:pt x="385" y="64"/>
                      <a:pt x="780" y="64"/>
                    </a:cubicBezTo>
                    <a:close/>
                  </a:path>
                </a:pathLst>
              </a:custGeom>
              <a:solidFill>
                <a:srgbClr val="E6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4" name="Freeform 306">
                <a:extLst>
                  <a:ext uri="{FF2B5EF4-FFF2-40B4-BE49-F238E27FC236}">
                    <a16:creationId xmlns:a16="http://schemas.microsoft.com/office/drawing/2014/main" id="{F2E6AEB9-6868-49A3-9E28-77550427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188"/>
                <a:ext cx="1528" cy="1085"/>
              </a:xfrm>
              <a:custGeom>
                <a:avLst/>
                <a:gdLst>
                  <a:gd name="T0" fmla="*/ 5802 w 780"/>
                  <a:gd name="T1" fmla="*/ 0 h 520"/>
                  <a:gd name="T2" fmla="*/ 5863 w 780"/>
                  <a:gd name="T3" fmla="*/ 92 h 520"/>
                  <a:gd name="T4" fmla="*/ 5855 w 780"/>
                  <a:gd name="T5" fmla="*/ 200 h 520"/>
                  <a:gd name="T6" fmla="*/ 5614 w 780"/>
                  <a:gd name="T7" fmla="*/ 209 h 520"/>
                  <a:gd name="T8" fmla="*/ 5338 w 780"/>
                  <a:gd name="T9" fmla="*/ 227 h 520"/>
                  <a:gd name="T10" fmla="*/ 5058 w 780"/>
                  <a:gd name="T11" fmla="*/ 252 h 520"/>
                  <a:gd name="T12" fmla="*/ 4798 w 780"/>
                  <a:gd name="T13" fmla="*/ 292 h 520"/>
                  <a:gd name="T14" fmla="*/ 4533 w 780"/>
                  <a:gd name="T15" fmla="*/ 326 h 520"/>
                  <a:gd name="T16" fmla="*/ 4271 w 780"/>
                  <a:gd name="T17" fmla="*/ 384 h 520"/>
                  <a:gd name="T18" fmla="*/ 4006 w 780"/>
                  <a:gd name="T19" fmla="*/ 444 h 520"/>
                  <a:gd name="T20" fmla="*/ 3753 w 780"/>
                  <a:gd name="T21" fmla="*/ 517 h 520"/>
                  <a:gd name="T22" fmla="*/ 3497 w 780"/>
                  <a:gd name="T23" fmla="*/ 601 h 520"/>
                  <a:gd name="T24" fmla="*/ 3230 w 780"/>
                  <a:gd name="T25" fmla="*/ 701 h 520"/>
                  <a:gd name="T26" fmla="*/ 2962 w 780"/>
                  <a:gd name="T27" fmla="*/ 818 h 520"/>
                  <a:gd name="T28" fmla="*/ 2698 w 780"/>
                  <a:gd name="T29" fmla="*/ 945 h 520"/>
                  <a:gd name="T30" fmla="*/ 2445 w 780"/>
                  <a:gd name="T31" fmla="*/ 1089 h 520"/>
                  <a:gd name="T32" fmla="*/ 2188 w 780"/>
                  <a:gd name="T33" fmla="*/ 1237 h 520"/>
                  <a:gd name="T34" fmla="*/ 1953 w 780"/>
                  <a:gd name="T35" fmla="*/ 1398 h 520"/>
                  <a:gd name="T36" fmla="*/ 1716 w 780"/>
                  <a:gd name="T37" fmla="*/ 1580 h 520"/>
                  <a:gd name="T38" fmla="*/ 1497 w 780"/>
                  <a:gd name="T39" fmla="*/ 1763 h 520"/>
                  <a:gd name="T40" fmla="*/ 1444 w 780"/>
                  <a:gd name="T41" fmla="*/ 1763 h 520"/>
                  <a:gd name="T42" fmla="*/ 1240 w 780"/>
                  <a:gd name="T43" fmla="*/ 1972 h 520"/>
                  <a:gd name="T44" fmla="*/ 1075 w 780"/>
                  <a:gd name="T45" fmla="*/ 2180 h 520"/>
                  <a:gd name="T46" fmla="*/ 1044 w 780"/>
                  <a:gd name="T47" fmla="*/ 2224 h 520"/>
                  <a:gd name="T48" fmla="*/ 821 w 780"/>
                  <a:gd name="T49" fmla="*/ 2416 h 520"/>
                  <a:gd name="T50" fmla="*/ 668 w 780"/>
                  <a:gd name="T51" fmla="*/ 2725 h 520"/>
                  <a:gd name="T52" fmla="*/ 652 w 780"/>
                  <a:gd name="T53" fmla="*/ 2825 h 520"/>
                  <a:gd name="T54" fmla="*/ 456 w 780"/>
                  <a:gd name="T55" fmla="*/ 3025 h 520"/>
                  <a:gd name="T56" fmla="*/ 337 w 780"/>
                  <a:gd name="T57" fmla="*/ 3361 h 520"/>
                  <a:gd name="T58" fmla="*/ 233 w 780"/>
                  <a:gd name="T59" fmla="*/ 3679 h 520"/>
                  <a:gd name="T60" fmla="*/ 165 w 780"/>
                  <a:gd name="T61" fmla="*/ 4015 h 520"/>
                  <a:gd name="T62" fmla="*/ 119 w 780"/>
                  <a:gd name="T63" fmla="*/ 4340 h 520"/>
                  <a:gd name="T64" fmla="*/ 96 w 780"/>
                  <a:gd name="T65" fmla="*/ 4680 h 520"/>
                  <a:gd name="T66" fmla="*/ 119 w 780"/>
                  <a:gd name="T67" fmla="*/ 4724 h 520"/>
                  <a:gd name="T68" fmla="*/ 1804 w 780"/>
                  <a:gd name="T69" fmla="*/ 1306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0" h="520">
                    <a:moveTo>
                      <a:pt x="240" y="144"/>
                    </a:moveTo>
                    <a:cubicBezTo>
                      <a:pt x="383" y="52"/>
                      <a:pt x="572" y="1"/>
                      <a:pt x="772" y="0"/>
                    </a:cubicBezTo>
                    <a:cubicBezTo>
                      <a:pt x="772" y="0"/>
                      <a:pt x="772" y="0"/>
                      <a:pt x="772" y="0"/>
                    </a:cubicBezTo>
                    <a:cubicBezTo>
                      <a:pt x="772" y="5"/>
                      <a:pt x="776" y="9"/>
                      <a:pt x="780" y="10"/>
                    </a:cubicBezTo>
                    <a:cubicBezTo>
                      <a:pt x="780" y="22"/>
                      <a:pt x="780" y="22"/>
                      <a:pt x="780" y="22"/>
                    </a:cubicBezTo>
                    <a:cubicBezTo>
                      <a:pt x="780" y="22"/>
                      <a:pt x="780" y="22"/>
                      <a:pt x="779" y="22"/>
                    </a:cubicBezTo>
                    <a:cubicBezTo>
                      <a:pt x="773" y="21"/>
                      <a:pt x="768" y="18"/>
                      <a:pt x="765" y="14"/>
                    </a:cubicBezTo>
                    <a:cubicBezTo>
                      <a:pt x="761" y="20"/>
                      <a:pt x="754" y="23"/>
                      <a:pt x="747" y="23"/>
                    </a:cubicBezTo>
                    <a:cubicBezTo>
                      <a:pt x="740" y="23"/>
                      <a:pt x="733" y="20"/>
                      <a:pt x="729" y="15"/>
                    </a:cubicBezTo>
                    <a:cubicBezTo>
                      <a:pt x="725" y="21"/>
                      <a:pt x="718" y="25"/>
                      <a:pt x="710" y="25"/>
                    </a:cubicBezTo>
                    <a:cubicBezTo>
                      <a:pt x="703" y="25"/>
                      <a:pt x="697" y="22"/>
                      <a:pt x="693" y="17"/>
                    </a:cubicBezTo>
                    <a:cubicBezTo>
                      <a:pt x="689" y="23"/>
                      <a:pt x="682" y="28"/>
                      <a:pt x="673" y="28"/>
                    </a:cubicBezTo>
                    <a:cubicBezTo>
                      <a:pt x="667" y="28"/>
                      <a:pt x="661" y="26"/>
                      <a:pt x="657" y="21"/>
                    </a:cubicBezTo>
                    <a:cubicBezTo>
                      <a:pt x="653" y="28"/>
                      <a:pt x="646" y="32"/>
                      <a:pt x="638" y="32"/>
                    </a:cubicBezTo>
                    <a:cubicBezTo>
                      <a:pt x="632" y="32"/>
                      <a:pt x="626" y="30"/>
                      <a:pt x="622" y="26"/>
                    </a:cubicBezTo>
                    <a:cubicBezTo>
                      <a:pt x="618" y="32"/>
                      <a:pt x="611" y="36"/>
                      <a:pt x="603" y="36"/>
                    </a:cubicBezTo>
                    <a:cubicBezTo>
                      <a:pt x="597" y="36"/>
                      <a:pt x="592" y="34"/>
                      <a:pt x="588" y="30"/>
                    </a:cubicBezTo>
                    <a:cubicBezTo>
                      <a:pt x="584" y="37"/>
                      <a:pt x="576" y="42"/>
                      <a:pt x="568" y="42"/>
                    </a:cubicBezTo>
                    <a:cubicBezTo>
                      <a:pt x="562" y="42"/>
                      <a:pt x="557" y="40"/>
                      <a:pt x="553" y="37"/>
                    </a:cubicBezTo>
                    <a:cubicBezTo>
                      <a:pt x="549" y="44"/>
                      <a:pt x="542" y="49"/>
                      <a:pt x="533" y="49"/>
                    </a:cubicBezTo>
                    <a:cubicBezTo>
                      <a:pt x="528" y="49"/>
                      <a:pt x="523" y="47"/>
                      <a:pt x="519" y="44"/>
                    </a:cubicBezTo>
                    <a:cubicBezTo>
                      <a:pt x="516" y="52"/>
                      <a:pt x="508" y="57"/>
                      <a:pt x="499" y="57"/>
                    </a:cubicBezTo>
                    <a:cubicBezTo>
                      <a:pt x="494" y="57"/>
                      <a:pt x="489" y="55"/>
                      <a:pt x="485" y="53"/>
                    </a:cubicBezTo>
                    <a:cubicBezTo>
                      <a:pt x="482" y="61"/>
                      <a:pt x="474" y="66"/>
                      <a:pt x="465" y="66"/>
                    </a:cubicBezTo>
                    <a:cubicBezTo>
                      <a:pt x="460" y="66"/>
                      <a:pt x="455" y="64"/>
                      <a:pt x="451" y="62"/>
                    </a:cubicBezTo>
                    <a:cubicBezTo>
                      <a:pt x="448" y="71"/>
                      <a:pt x="440" y="77"/>
                      <a:pt x="430" y="77"/>
                    </a:cubicBezTo>
                    <a:cubicBezTo>
                      <a:pt x="424" y="77"/>
                      <a:pt x="420" y="76"/>
                      <a:pt x="416" y="73"/>
                    </a:cubicBezTo>
                    <a:cubicBezTo>
                      <a:pt x="413" y="82"/>
                      <a:pt x="405" y="90"/>
                      <a:pt x="394" y="90"/>
                    </a:cubicBezTo>
                    <a:cubicBezTo>
                      <a:pt x="389" y="90"/>
                      <a:pt x="385" y="88"/>
                      <a:pt x="381" y="86"/>
                    </a:cubicBezTo>
                    <a:cubicBezTo>
                      <a:pt x="379" y="96"/>
                      <a:pt x="370" y="104"/>
                      <a:pt x="359" y="104"/>
                    </a:cubicBezTo>
                    <a:cubicBezTo>
                      <a:pt x="355" y="104"/>
                      <a:pt x="351" y="103"/>
                      <a:pt x="347" y="100"/>
                    </a:cubicBezTo>
                    <a:cubicBezTo>
                      <a:pt x="346" y="111"/>
                      <a:pt x="336" y="120"/>
                      <a:pt x="325" y="120"/>
                    </a:cubicBezTo>
                    <a:cubicBezTo>
                      <a:pt x="321" y="120"/>
                      <a:pt x="317" y="119"/>
                      <a:pt x="313" y="117"/>
                    </a:cubicBezTo>
                    <a:cubicBezTo>
                      <a:pt x="311" y="128"/>
                      <a:pt x="302" y="136"/>
                      <a:pt x="291" y="136"/>
                    </a:cubicBezTo>
                    <a:cubicBezTo>
                      <a:pt x="288" y="136"/>
                      <a:pt x="285" y="135"/>
                      <a:pt x="282" y="134"/>
                    </a:cubicBezTo>
                    <a:cubicBezTo>
                      <a:pt x="281" y="145"/>
                      <a:pt x="272" y="154"/>
                      <a:pt x="260" y="154"/>
                    </a:cubicBezTo>
                    <a:cubicBezTo>
                      <a:pt x="257" y="154"/>
                      <a:pt x="253" y="153"/>
                      <a:pt x="250" y="152"/>
                    </a:cubicBezTo>
                    <a:cubicBezTo>
                      <a:pt x="250" y="164"/>
                      <a:pt x="240" y="174"/>
                      <a:pt x="228" y="174"/>
                    </a:cubicBezTo>
                    <a:cubicBezTo>
                      <a:pt x="226" y="174"/>
                      <a:pt x="223" y="174"/>
                      <a:pt x="221" y="173"/>
                    </a:cubicBezTo>
                    <a:cubicBezTo>
                      <a:pt x="220" y="185"/>
                      <a:pt x="210" y="194"/>
                      <a:pt x="199" y="194"/>
                    </a:cubicBezTo>
                    <a:cubicBezTo>
                      <a:pt x="196" y="194"/>
                      <a:pt x="194" y="193"/>
                      <a:pt x="192" y="193"/>
                    </a:cubicBezTo>
                    <a:cubicBezTo>
                      <a:pt x="192" y="193"/>
                      <a:pt x="192" y="194"/>
                      <a:pt x="192" y="194"/>
                    </a:cubicBezTo>
                    <a:cubicBezTo>
                      <a:pt x="192" y="207"/>
                      <a:pt x="182" y="217"/>
                      <a:pt x="169" y="217"/>
                    </a:cubicBezTo>
                    <a:cubicBezTo>
                      <a:pt x="168" y="217"/>
                      <a:pt x="167" y="217"/>
                      <a:pt x="165" y="217"/>
                    </a:cubicBezTo>
                    <a:cubicBezTo>
                      <a:pt x="165" y="217"/>
                      <a:pt x="166" y="217"/>
                      <a:pt x="166" y="218"/>
                    </a:cubicBezTo>
                    <a:cubicBezTo>
                      <a:pt x="166" y="230"/>
                      <a:pt x="155" y="240"/>
                      <a:pt x="143" y="240"/>
                    </a:cubicBezTo>
                    <a:cubicBezTo>
                      <a:pt x="141" y="240"/>
                      <a:pt x="140" y="240"/>
                      <a:pt x="138" y="240"/>
                    </a:cubicBezTo>
                    <a:cubicBezTo>
                      <a:pt x="139" y="242"/>
                      <a:pt x="139" y="243"/>
                      <a:pt x="139" y="245"/>
                    </a:cubicBezTo>
                    <a:cubicBezTo>
                      <a:pt x="139" y="258"/>
                      <a:pt x="129" y="268"/>
                      <a:pt x="116" y="268"/>
                    </a:cubicBezTo>
                    <a:cubicBezTo>
                      <a:pt x="114" y="268"/>
                      <a:pt x="111" y="267"/>
                      <a:pt x="109" y="266"/>
                    </a:cubicBezTo>
                    <a:cubicBezTo>
                      <a:pt x="111" y="270"/>
                      <a:pt x="112" y="273"/>
                      <a:pt x="112" y="277"/>
                    </a:cubicBezTo>
                    <a:cubicBezTo>
                      <a:pt x="112" y="290"/>
                      <a:pt x="102" y="300"/>
                      <a:pt x="89" y="300"/>
                    </a:cubicBezTo>
                    <a:cubicBezTo>
                      <a:pt x="87" y="300"/>
                      <a:pt x="85" y="300"/>
                      <a:pt x="83" y="299"/>
                    </a:cubicBezTo>
                    <a:cubicBezTo>
                      <a:pt x="85" y="303"/>
                      <a:pt x="87" y="307"/>
                      <a:pt x="87" y="311"/>
                    </a:cubicBezTo>
                    <a:cubicBezTo>
                      <a:pt x="87" y="324"/>
                      <a:pt x="77" y="334"/>
                      <a:pt x="64" y="334"/>
                    </a:cubicBezTo>
                    <a:cubicBezTo>
                      <a:pt x="63" y="334"/>
                      <a:pt x="62" y="334"/>
                      <a:pt x="61" y="333"/>
                    </a:cubicBezTo>
                    <a:cubicBezTo>
                      <a:pt x="64" y="337"/>
                      <a:pt x="66" y="342"/>
                      <a:pt x="66" y="348"/>
                    </a:cubicBezTo>
                    <a:cubicBezTo>
                      <a:pt x="66" y="360"/>
                      <a:pt x="57" y="369"/>
                      <a:pt x="45" y="370"/>
                    </a:cubicBezTo>
                    <a:cubicBezTo>
                      <a:pt x="48" y="374"/>
                      <a:pt x="49" y="378"/>
                      <a:pt x="49" y="383"/>
                    </a:cubicBezTo>
                    <a:cubicBezTo>
                      <a:pt x="49" y="394"/>
                      <a:pt x="41" y="403"/>
                      <a:pt x="31" y="405"/>
                    </a:cubicBezTo>
                    <a:cubicBezTo>
                      <a:pt x="35" y="409"/>
                      <a:pt x="37" y="415"/>
                      <a:pt x="37" y="421"/>
                    </a:cubicBezTo>
                    <a:cubicBezTo>
                      <a:pt x="37" y="431"/>
                      <a:pt x="31" y="439"/>
                      <a:pt x="22" y="442"/>
                    </a:cubicBezTo>
                    <a:cubicBezTo>
                      <a:pt x="26" y="446"/>
                      <a:pt x="28" y="452"/>
                      <a:pt x="28" y="458"/>
                    </a:cubicBezTo>
                    <a:cubicBezTo>
                      <a:pt x="28" y="467"/>
                      <a:pt x="23" y="474"/>
                      <a:pt x="16" y="478"/>
                    </a:cubicBezTo>
                    <a:cubicBezTo>
                      <a:pt x="21" y="482"/>
                      <a:pt x="24" y="488"/>
                      <a:pt x="24" y="495"/>
                    </a:cubicBezTo>
                    <a:cubicBezTo>
                      <a:pt x="24" y="503"/>
                      <a:pt x="19" y="511"/>
                      <a:pt x="13" y="515"/>
                    </a:cubicBezTo>
                    <a:cubicBezTo>
                      <a:pt x="13" y="515"/>
                      <a:pt x="14" y="515"/>
                      <a:pt x="14" y="516"/>
                    </a:cubicBezTo>
                    <a:cubicBezTo>
                      <a:pt x="15" y="517"/>
                      <a:pt x="16" y="518"/>
                      <a:pt x="16" y="520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0" y="376"/>
                      <a:pt x="85" y="242"/>
                      <a:pt x="240" y="144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5" name="Freeform 307">
                <a:extLst>
                  <a:ext uri="{FF2B5EF4-FFF2-40B4-BE49-F238E27FC236}">
                    <a16:creationId xmlns:a16="http://schemas.microsoft.com/office/drawing/2014/main" id="{C39420BB-E8A1-4845-89FF-0A9B4B383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75"/>
                <a:ext cx="1443" cy="998"/>
              </a:xfrm>
              <a:custGeom>
                <a:avLst/>
                <a:gdLst>
                  <a:gd name="T0" fmla="*/ 4270 w 737"/>
                  <a:gd name="T1" fmla="*/ 518 h 478"/>
                  <a:gd name="T2" fmla="*/ 4022 w 737"/>
                  <a:gd name="T3" fmla="*/ 562 h 478"/>
                  <a:gd name="T4" fmla="*/ 3777 w 737"/>
                  <a:gd name="T5" fmla="*/ 628 h 478"/>
                  <a:gd name="T6" fmla="*/ 3534 w 737"/>
                  <a:gd name="T7" fmla="*/ 702 h 478"/>
                  <a:gd name="T8" fmla="*/ 3289 w 737"/>
                  <a:gd name="T9" fmla="*/ 773 h 478"/>
                  <a:gd name="T10" fmla="*/ 3049 w 737"/>
                  <a:gd name="T11" fmla="*/ 873 h 478"/>
                  <a:gd name="T12" fmla="*/ 2806 w 737"/>
                  <a:gd name="T13" fmla="*/ 973 h 478"/>
                  <a:gd name="T14" fmla="*/ 2577 w 737"/>
                  <a:gd name="T15" fmla="*/ 1082 h 478"/>
                  <a:gd name="T16" fmla="*/ 2342 w 737"/>
                  <a:gd name="T17" fmla="*/ 1211 h 478"/>
                  <a:gd name="T18" fmla="*/ 2117 w 737"/>
                  <a:gd name="T19" fmla="*/ 1347 h 478"/>
                  <a:gd name="T20" fmla="*/ 1889 w 737"/>
                  <a:gd name="T21" fmla="*/ 1491 h 478"/>
                  <a:gd name="T22" fmla="*/ 1684 w 737"/>
                  <a:gd name="T23" fmla="*/ 1656 h 478"/>
                  <a:gd name="T24" fmla="*/ 1472 w 737"/>
                  <a:gd name="T25" fmla="*/ 1831 h 478"/>
                  <a:gd name="T26" fmla="*/ 1277 w 737"/>
                  <a:gd name="T27" fmla="*/ 2023 h 478"/>
                  <a:gd name="T28" fmla="*/ 1245 w 737"/>
                  <a:gd name="T29" fmla="*/ 2031 h 478"/>
                  <a:gd name="T30" fmla="*/ 1065 w 737"/>
                  <a:gd name="T31" fmla="*/ 2219 h 478"/>
                  <a:gd name="T32" fmla="*/ 908 w 737"/>
                  <a:gd name="T33" fmla="*/ 2441 h 478"/>
                  <a:gd name="T34" fmla="*/ 901 w 737"/>
                  <a:gd name="T35" fmla="*/ 2476 h 478"/>
                  <a:gd name="T36" fmla="*/ 752 w 737"/>
                  <a:gd name="T37" fmla="*/ 2720 h 478"/>
                  <a:gd name="T38" fmla="*/ 625 w 737"/>
                  <a:gd name="T39" fmla="*/ 2986 h 478"/>
                  <a:gd name="T40" fmla="*/ 509 w 737"/>
                  <a:gd name="T41" fmla="*/ 3257 h 478"/>
                  <a:gd name="T42" fmla="*/ 421 w 737"/>
                  <a:gd name="T43" fmla="*/ 3549 h 478"/>
                  <a:gd name="T44" fmla="*/ 360 w 737"/>
                  <a:gd name="T45" fmla="*/ 3850 h 478"/>
                  <a:gd name="T46" fmla="*/ 329 w 737"/>
                  <a:gd name="T47" fmla="*/ 4159 h 478"/>
                  <a:gd name="T48" fmla="*/ 268 w 737"/>
                  <a:gd name="T49" fmla="*/ 4351 h 478"/>
                  <a:gd name="T50" fmla="*/ 61 w 737"/>
                  <a:gd name="T51" fmla="*/ 4307 h 478"/>
                  <a:gd name="T52" fmla="*/ 84 w 737"/>
                  <a:gd name="T53" fmla="*/ 3984 h 478"/>
                  <a:gd name="T54" fmla="*/ 127 w 737"/>
                  <a:gd name="T55" fmla="*/ 3666 h 478"/>
                  <a:gd name="T56" fmla="*/ 211 w 737"/>
                  <a:gd name="T57" fmla="*/ 3370 h 478"/>
                  <a:gd name="T58" fmla="*/ 307 w 737"/>
                  <a:gd name="T59" fmla="*/ 3069 h 478"/>
                  <a:gd name="T60" fmla="*/ 437 w 737"/>
                  <a:gd name="T61" fmla="*/ 2785 h 478"/>
                  <a:gd name="T62" fmla="*/ 580 w 737"/>
                  <a:gd name="T63" fmla="*/ 2520 h 478"/>
                  <a:gd name="T64" fmla="*/ 736 w 737"/>
                  <a:gd name="T65" fmla="*/ 2276 h 478"/>
                  <a:gd name="T66" fmla="*/ 744 w 737"/>
                  <a:gd name="T67" fmla="*/ 2240 h 478"/>
                  <a:gd name="T68" fmla="*/ 924 w 737"/>
                  <a:gd name="T69" fmla="*/ 2048 h 478"/>
                  <a:gd name="T70" fmla="*/ 1081 w 737"/>
                  <a:gd name="T71" fmla="*/ 1831 h 478"/>
                  <a:gd name="T72" fmla="*/ 1112 w 737"/>
                  <a:gd name="T73" fmla="*/ 1823 h 478"/>
                  <a:gd name="T74" fmla="*/ 1308 w 737"/>
                  <a:gd name="T75" fmla="*/ 1631 h 478"/>
                  <a:gd name="T76" fmla="*/ 1517 w 737"/>
                  <a:gd name="T77" fmla="*/ 1439 h 478"/>
                  <a:gd name="T78" fmla="*/ 1733 w 737"/>
                  <a:gd name="T79" fmla="*/ 1274 h 478"/>
                  <a:gd name="T80" fmla="*/ 1952 w 737"/>
                  <a:gd name="T81" fmla="*/ 1111 h 478"/>
                  <a:gd name="T82" fmla="*/ 2185 w 737"/>
                  <a:gd name="T83" fmla="*/ 963 h 478"/>
                  <a:gd name="T84" fmla="*/ 2416 w 737"/>
                  <a:gd name="T85" fmla="*/ 837 h 478"/>
                  <a:gd name="T86" fmla="*/ 2657 w 737"/>
                  <a:gd name="T87" fmla="*/ 710 h 478"/>
                  <a:gd name="T88" fmla="*/ 2898 w 737"/>
                  <a:gd name="T89" fmla="*/ 601 h 478"/>
                  <a:gd name="T90" fmla="*/ 3137 w 737"/>
                  <a:gd name="T91" fmla="*/ 509 h 478"/>
                  <a:gd name="T92" fmla="*/ 3385 w 737"/>
                  <a:gd name="T93" fmla="*/ 418 h 478"/>
                  <a:gd name="T94" fmla="*/ 3634 w 737"/>
                  <a:gd name="T95" fmla="*/ 336 h 478"/>
                  <a:gd name="T96" fmla="*/ 3879 w 737"/>
                  <a:gd name="T97" fmla="*/ 276 h 478"/>
                  <a:gd name="T98" fmla="*/ 4137 w 737"/>
                  <a:gd name="T99" fmla="*/ 217 h 478"/>
                  <a:gd name="T100" fmla="*/ 4382 w 737"/>
                  <a:gd name="T101" fmla="*/ 175 h 478"/>
                  <a:gd name="T102" fmla="*/ 4638 w 737"/>
                  <a:gd name="T103" fmla="*/ 136 h 478"/>
                  <a:gd name="T104" fmla="*/ 4895 w 737"/>
                  <a:gd name="T105" fmla="*/ 109 h 478"/>
                  <a:gd name="T106" fmla="*/ 5149 w 737"/>
                  <a:gd name="T107" fmla="*/ 92 h 478"/>
                  <a:gd name="T108" fmla="*/ 5406 w 737"/>
                  <a:gd name="T109" fmla="*/ 84 h 478"/>
                  <a:gd name="T110" fmla="*/ 5531 w 737"/>
                  <a:gd name="T111" fmla="*/ 0 h 478"/>
                  <a:gd name="T112" fmla="*/ 5531 w 737"/>
                  <a:gd name="T113" fmla="*/ 109 h 478"/>
                  <a:gd name="T114" fmla="*/ 5531 w 737"/>
                  <a:gd name="T115" fmla="*/ 292 h 478"/>
                  <a:gd name="T116" fmla="*/ 5531 w 737"/>
                  <a:gd name="T117" fmla="*/ 401 h 478"/>
                  <a:gd name="T118" fmla="*/ 5283 w 737"/>
                  <a:gd name="T119" fmla="*/ 409 h 478"/>
                  <a:gd name="T120" fmla="*/ 5022 w 737"/>
                  <a:gd name="T121" fmla="*/ 418 h 478"/>
                  <a:gd name="T122" fmla="*/ 4773 w 737"/>
                  <a:gd name="T123" fmla="*/ 445 h 478"/>
                  <a:gd name="T124" fmla="*/ 4527 w 737"/>
                  <a:gd name="T125" fmla="*/ 476 h 4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7" h="478">
                    <a:moveTo>
                      <a:pt x="588" y="46"/>
                    </a:moveTo>
                    <a:cubicBezTo>
                      <a:pt x="584" y="53"/>
                      <a:pt x="577" y="57"/>
                      <a:pt x="569" y="57"/>
                    </a:cubicBezTo>
                    <a:cubicBezTo>
                      <a:pt x="564" y="57"/>
                      <a:pt x="559" y="55"/>
                      <a:pt x="555" y="52"/>
                    </a:cubicBezTo>
                    <a:cubicBezTo>
                      <a:pt x="551" y="58"/>
                      <a:pt x="544" y="62"/>
                      <a:pt x="536" y="62"/>
                    </a:cubicBezTo>
                    <a:cubicBezTo>
                      <a:pt x="531" y="62"/>
                      <a:pt x="526" y="60"/>
                      <a:pt x="523" y="57"/>
                    </a:cubicBezTo>
                    <a:cubicBezTo>
                      <a:pt x="519" y="64"/>
                      <a:pt x="512" y="69"/>
                      <a:pt x="503" y="69"/>
                    </a:cubicBezTo>
                    <a:cubicBezTo>
                      <a:pt x="499" y="69"/>
                      <a:pt x="494" y="67"/>
                      <a:pt x="490" y="65"/>
                    </a:cubicBezTo>
                    <a:cubicBezTo>
                      <a:pt x="487" y="72"/>
                      <a:pt x="480" y="77"/>
                      <a:pt x="471" y="77"/>
                    </a:cubicBezTo>
                    <a:cubicBezTo>
                      <a:pt x="466" y="77"/>
                      <a:pt x="462" y="75"/>
                      <a:pt x="458" y="72"/>
                    </a:cubicBezTo>
                    <a:cubicBezTo>
                      <a:pt x="455" y="80"/>
                      <a:pt x="447" y="85"/>
                      <a:pt x="438" y="85"/>
                    </a:cubicBezTo>
                    <a:cubicBezTo>
                      <a:pt x="434" y="85"/>
                      <a:pt x="430" y="84"/>
                      <a:pt x="426" y="82"/>
                    </a:cubicBezTo>
                    <a:cubicBezTo>
                      <a:pt x="423" y="90"/>
                      <a:pt x="415" y="96"/>
                      <a:pt x="406" y="96"/>
                    </a:cubicBezTo>
                    <a:cubicBezTo>
                      <a:pt x="402" y="96"/>
                      <a:pt x="398" y="95"/>
                      <a:pt x="395" y="93"/>
                    </a:cubicBezTo>
                    <a:cubicBezTo>
                      <a:pt x="392" y="101"/>
                      <a:pt x="384" y="107"/>
                      <a:pt x="374" y="107"/>
                    </a:cubicBezTo>
                    <a:cubicBezTo>
                      <a:pt x="370" y="107"/>
                      <a:pt x="367" y="106"/>
                      <a:pt x="364" y="104"/>
                    </a:cubicBezTo>
                    <a:cubicBezTo>
                      <a:pt x="361" y="113"/>
                      <a:pt x="353" y="119"/>
                      <a:pt x="343" y="119"/>
                    </a:cubicBezTo>
                    <a:cubicBezTo>
                      <a:pt x="339" y="119"/>
                      <a:pt x="336" y="118"/>
                      <a:pt x="333" y="117"/>
                    </a:cubicBezTo>
                    <a:cubicBezTo>
                      <a:pt x="331" y="126"/>
                      <a:pt x="322" y="133"/>
                      <a:pt x="312" y="133"/>
                    </a:cubicBezTo>
                    <a:cubicBezTo>
                      <a:pt x="309" y="133"/>
                      <a:pt x="306" y="132"/>
                      <a:pt x="303" y="131"/>
                    </a:cubicBezTo>
                    <a:cubicBezTo>
                      <a:pt x="301" y="141"/>
                      <a:pt x="292" y="148"/>
                      <a:pt x="282" y="148"/>
                    </a:cubicBezTo>
                    <a:cubicBezTo>
                      <a:pt x="279" y="148"/>
                      <a:pt x="276" y="147"/>
                      <a:pt x="274" y="146"/>
                    </a:cubicBezTo>
                    <a:cubicBezTo>
                      <a:pt x="272" y="157"/>
                      <a:pt x="263" y="164"/>
                      <a:pt x="252" y="164"/>
                    </a:cubicBezTo>
                    <a:cubicBezTo>
                      <a:pt x="250" y="164"/>
                      <a:pt x="248" y="164"/>
                      <a:pt x="246" y="163"/>
                    </a:cubicBezTo>
                    <a:cubicBezTo>
                      <a:pt x="244" y="174"/>
                      <a:pt x="235" y="182"/>
                      <a:pt x="224" y="182"/>
                    </a:cubicBezTo>
                    <a:cubicBezTo>
                      <a:pt x="222" y="182"/>
                      <a:pt x="220" y="182"/>
                      <a:pt x="218" y="181"/>
                    </a:cubicBezTo>
                    <a:cubicBezTo>
                      <a:pt x="217" y="192"/>
                      <a:pt x="208" y="201"/>
                      <a:pt x="196" y="201"/>
                    </a:cubicBezTo>
                    <a:cubicBezTo>
                      <a:pt x="195" y="201"/>
                      <a:pt x="193" y="201"/>
                      <a:pt x="191" y="201"/>
                    </a:cubicBezTo>
                    <a:cubicBezTo>
                      <a:pt x="191" y="212"/>
                      <a:pt x="181" y="222"/>
                      <a:pt x="170" y="222"/>
                    </a:cubicBezTo>
                    <a:cubicBezTo>
                      <a:pt x="168" y="222"/>
                      <a:pt x="167" y="222"/>
                      <a:pt x="166" y="222"/>
                    </a:cubicBezTo>
                    <a:cubicBezTo>
                      <a:pt x="166" y="222"/>
                      <a:pt x="166" y="222"/>
                      <a:pt x="166" y="223"/>
                    </a:cubicBezTo>
                    <a:cubicBezTo>
                      <a:pt x="166" y="235"/>
                      <a:pt x="156" y="244"/>
                      <a:pt x="144" y="244"/>
                    </a:cubicBezTo>
                    <a:cubicBezTo>
                      <a:pt x="144" y="244"/>
                      <a:pt x="143" y="244"/>
                      <a:pt x="142" y="244"/>
                    </a:cubicBezTo>
                    <a:cubicBezTo>
                      <a:pt x="142" y="245"/>
                      <a:pt x="142" y="246"/>
                      <a:pt x="142" y="246"/>
                    </a:cubicBezTo>
                    <a:cubicBezTo>
                      <a:pt x="142" y="258"/>
                      <a:pt x="133" y="268"/>
                      <a:pt x="121" y="268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0" y="269"/>
                      <a:pt x="120" y="270"/>
                      <a:pt x="120" y="272"/>
                    </a:cubicBezTo>
                    <a:cubicBezTo>
                      <a:pt x="120" y="283"/>
                      <a:pt x="111" y="293"/>
                      <a:pt x="99" y="294"/>
                    </a:cubicBezTo>
                    <a:cubicBezTo>
                      <a:pt x="100" y="295"/>
                      <a:pt x="100" y="297"/>
                      <a:pt x="100" y="299"/>
                    </a:cubicBezTo>
                    <a:cubicBezTo>
                      <a:pt x="100" y="310"/>
                      <a:pt x="92" y="319"/>
                      <a:pt x="81" y="321"/>
                    </a:cubicBezTo>
                    <a:cubicBezTo>
                      <a:pt x="82" y="323"/>
                      <a:pt x="83" y="325"/>
                      <a:pt x="83" y="328"/>
                    </a:cubicBezTo>
                    <a:cubicBezTo>
                      <a:pt x="83" y="338"/>
                      <a:pt x="76" y="347"/>
                      <a:pt x="66" y="349"/>
                    </a:cubicBezTo>
                    <a:cubicBezTo>
                      <a:pt x="67" y="352"/>
                      <a:pt x="68" y="355"/>
                      <a:pt x="68" y="358"/>
                    </a:cubicBezTo>
                    <a:cubicBezTo>
                      <a:pt x="68" y="368"/>
                      <a:pt x="62" y="376"/>
                      <a:pt x="53" y="379"/>
                    </a:cubicBezTo>
                    <a:cubicBezTo>
                      <a:pt x="55" y="382"/>
                      <a:pt x="56" y="386"/>
                      <a:pt x="56" y="390"/>
                    </a:cubicBezTo>
                    <a:cubicBezTo>
                      <a:pt x="56" y="399"/>
                      <a:pt x="51" y="406"/>
                      <a:pt x="44" y="410"/>
                    </a:cubicBezTo>
                    <a:cubicBezTo>
                      <a:pt x="47" y="414"/>
                      <a:pt x="48" y="418"/>
                      <a:pt x="48" y="423"/>
                    </a:cubicBezTo>
                    <a:cubicBezTo>
                      <a:pt x="48" y="431"/>
                      <a:pt x="44" y="438"/>
                      <a:pt x="38" y="442"/>
                    </a:cubicBezTo>
                    <a:cubicBezTo>
                      <a:pt x="41" y="446"/>
                      <a:pt x="44" y="451"/>
                      <a:pt x="44" y="457"/>
                    </a:cubicBezTo>
                    <a:cubicBezTo>
                      <a:pt x="44" y="464"/>
                      <a:pt x="40" y="471"/>
                      <a:pt x="34" y="475"/>
                    </a:cubicBezTo>
                    <a:cubicBezTo>
                      <a:pt x="35" y="476"/>
                      <a:pt x="36" y="477"/>
                      <a:pt x="36" y="478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6"/>
                      <a:pt x="6" y="475"/>
                      <a:pt x="8" y="473"/>
                    </a:cubicBezTo>
                    <a:cubicBezTo>
                      <a:pt x="3" y="469"/>
                      <a:pt x="0" y="463"/>
                      <a:pt x="0" y="457"/>
                    </a:cubicBezTo>
                    <a:cubicBezTo>
                      <a:pt x="0" y="449"/>
                      <a:pt x="4" y="442"/>
                      <a:pt x="11" y="438"/>
                    </a:cubicBezTo>
                    <a:cubicBezTo>
                      <a:pt x="7" y="434"/>
                      <a:pt x="5" y="429"/>
                      <a:pt x="5" y="423"/>
                    </a:cubicBezTo>
                    <a:cubicBezTo>
                      <a:pt x="5" y="414"/>
                      <a:pt x="10" y="407"/>
                      <a:pt x="17" y="403"/>
                    </a:cubicBezTo>
                    <a:cubicBezTo>
                      <a:pt x="14" y="400"/>
                      <a:pt x="13" y="395"/>
                      <a:pt x="13" y="390"/>
                    </a:cubicBezTo>
                    <a:cubicBezTo>
                      <a:pt x="13" y="381"/>
                      <a:pt x="19" y="372"/>
                      <a:pt x="28" y="370"/>
                    </a:cubicBezTo>
                    <a:cubicBezTo>
                      <a:pt x="26" y="366"/>
                      <a:pt x="24" y="362"/>
                      <a:pt x="24" y="358"/>
                    </a:cubicBezTo>
                    <a:cubicBezTo>
                      <a:pt x="24" y="348"/>
                      <a:pt x="32" y="339"/>
                      <a:pt x="41" y="337"/>
                    </a:cubicBezTo>
                    <a:cubicBezTo>
                      <a:pt x="40" y="334"/>
                      <a:pt x="39" y="331"/>
                      <a:pt x="39" y="328"/>
                    </a:cubicBezTo>
                    <a:cubicBezTo>
                      <a:pt x="39" y="317"/>
                      <a:pt x="47" y="308"/>
                      <a:pt x="58" y="306"/>
                    </a:cubicBezTo>
                    <a:cubicBezTo>
                      <a:pt x="57" y="304"/>
                      <a:pt x="57" y="302"/>
                      <a:pt x="57" y="299"/>
                    </a:cubicBezTo>
                    <a:cubicBezTo>
                      <a:pt x="57" y="288"/>
                      <a:pt x="66" y="278"/>
                      <a:pt x="77" y="277"/>
                    </a:cubicBezTo>
                    <a:cubicBezTo>
                      <a:pt x="77" y="276"/>
                      <a:pt x="77" y="274"/>
                      <a:pt x="77" y="272"/>
                    </a:cubicBezTo>
                    <a:cubicBezTo>
                      <a:pt x="77" y="260"/>
                      <a:pt x="86" y="250"/>
                      <a:pt x="98" y="250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99" y="249"/>
                      <a:pt x="99" y="248"/>
                      <a:pt x="99" y="246"/>
                    </a:cubicBezTo>
                    <a:cubicBezTo>
                      <a:pt x="99" y="234"/>
                      <a:pt x="109" y="224"/>
                      <a:pt x="121" y="224"/>
                    </a:cubicBezTo>
                    <a:cubicBezTo>
                      <a:pt x="121" y="224"/>
                      <a:pt x="122" y="224"/>
                      <a:pt x="123" y="225"/>
                    </a:cubicBezTo>
                    <a:cubicBezTo>
                      <a:pt x="123" y="224"/>
                      <a:pt x="123" y="223"/>
                      <a:pt x="123" y="223"/>
                    </a:cubicBezTo>
                    <a:cubicBezTo>
                      <a:pt x="123" y="210"/>
                      <a:pt x="132" y="201"/>
                      <a:pt x="144" y="201"/>
                    </a:cubicBezTo>
                    <a:cubicBezTo>
                      <a:pt x="146" y="201"/>
                      <a:pt x="147" y="201"/>
                      <a:pt x="148" y="201"/>
                    </a:cubicBezTo>
                    <a:cubicBezTo>
                      <a:pt x="148" y="201"/>
                      <a:pt x="148" y="200"/>
                      <a:pt x="148" y="200"/>
                    </a:cubicBezTo>
                    <a:cubicBezTo>
                      <a:pt x="148" y="188"/>
                      <a:pt x="158" y="178"/>
                      <a:pt x="170" y="178"/>
                    </a:cubicBezTo>
                    <a:cubicBezTo>
                      <a:pt x="171" y="178"/>
                      <a:pt x="173" y="178"/>
                      <a:pt x="174" y="179"/>
                    </a:cubicBezTo>
                    <a:cubicBezTo>
                      <a:pt x="175" y="167"/>
                      <a:pt x="184" y="158"/>
                      <a:pt x="196" y="158"/>
                    </a:cubicBezTo>
                    <a:cubicBezTo>
                      <a:pt x="198" y="158"/>
                      <a:pt x="200" y="158"/>
                      <a:pt x="202" y="158"/>
                    </a:cubicBezTo>
                    <a:cubicBezTo>
                      <a:pt x="203" y="147"/>
                      <a:pt x="213" y="138"/>
                      <a:pt x="224" y="138"/>
                    </a:cubicBezTo>
                    <a:cubicBezTo>
                      <a:pt x="226" y="138"/>
                      <a:pt x="229" y="139"/>
                      <a:pt x="231" y="140"/>
                    </a:cubicBezTo>
                    <a:cubicBezTo>
                      <a:pt x="232" y="129"/>
                      <a:pt x="241" y="121"/>
                      <a:pt x="252" y="121"/>
                    </a:cubicBezTo>
                    <a:cubicBezTo>
                      <a:pt x="255" y="121"/>
                      <a:pt x="258" y="121"/>
                      <a:pt x="260" y="122"/>
                    </a:cubicBezTo>
                    <a:cubicBezTo>
                      <a:pt x="262" y="112"/>
                      <a:pt x="271" y="104"/>
                      <a:pt x="282" y="104"/>
                    </a:cubicBezTo>
                    <a:cubicBezTo>
                      <a:pt x="285" y="104"/>
                      <a:pt x="288" y="105"/>
                      <a:pt x="291" y="106"/>
                    </a:cubicBezTo>
                    <a:cubicBezTo>
                      <a:pt x="293" y="97"/>
                      <a:pt x="302" y="89"/>
                      <a:pt x="312" y="89"/>
                    </a:cubicBezTo>
                    <a:cubicBezTo>
                      <a:pt x="316" y="89"/>
                      <a:pt x="319" y="90"/>
                      <a:pt x="322" y="92"/>
                    </a:cubicBezTo>
                    <a:cubicBezTo>
                      <a:pt x="324" y="82"/>
                      <a:pt x="333" y="76"/>
                      <a:pt x="343" y="76"/>
                    </a:cubicBezTo>
                    <a:cubicBezTo>
                      <a:pt x="347" y="76"/>
                      <a:pt x="350" y="77"/>
                      <a:pt x="354" y="78"/>
                    </a:cubicBezTo>
                    <a:cubicBezTo>
                      <a:pt x="356" y="70"/>
                      <a:pt x="365" y="63"/>
                      <a:pt x="374" y="63"/>
                    </a:cubicBezTo>
                    <a:cubicBezTo>
                      <a:pt x="378" y="63"/>
                      <a:pt x="382" y="64"/>
                      <a:pt x="386" y="66"/>
                    </a:cubicBezTo>
                    <a:cubicBezTo>
                      <a:pt x="389" y="58"/>
                      <a:pt x="397" y="52"/>
                      <a:pt x="406" y="52"/>
                    </a:cubicBezTo>
                    <a:cubicBezTo>
                      <a:pt x="410" y="52"/>
                      <a:pt x="415" y="54"/>
                      <a:pt x="418" y="56"/>
                    </a:cubicBezTo>
                    <a:cubicBezTo>
                      <a:pt x="421" y="48"/>
                      <a:pt x="429" y="42"/>
                      <a:pt x="438" y="42"/>
                    </a:cubicBezTo>
                    <a:cubicBezTo>
                      <a:pt x="443" y="42"/>
                      <a:pt x="447" y="43"/>
                      <a:pt x="451" y="46"/>
                    </a:cubicBezTo>
                    <a:cubicBezTo>
                      <a:pt x="454" y="38"/>
                      <a:pt x="462" y="33"/>
                      <a:pt x="471" y="33"/>
                    </a:cubicBezTo>
                    <a:cubicBezTo>
                      <a:pt x="476" y="33"/>
                      <a:pt x="480" y="35"/>
                      <a:pt x="484" y="37"/>
                    </a:cubicBezTo>
                    <a:cubicBezTo>
                      <a:pt x="488" y="30"/>
                      <a:pt x="495" y="25"/>
                      <a:pt x="503" y="25"/>
                    </a:cubicBezTo>
                    <a:cubicBezTo>
                      <a:pt x="509" y="25"/>
                      <a:pt x="513" y="27"/>
                      <a:pt x="517" y="30"/>
                    </a:cubicBezTo>
                    <a:cubicBezTo>
                      <a:pt x="521" y="23"/>
                      <a:pt x="528" y="19"/>
                      <a:pt x="536" y="19"/>
                    </a:cubicBezTo>
                    <a:cubicBezTo>
                      <a:pt x="542" y="19"/>
                      <a:pt x="547" y="21"/>
                      <a:pt x="551" y="24"/>
                    </a:cubicBezTo>
                    <a:cubicBezTo>
                      <a:pt x="554" y="18"/>
                      <a:pt x="561" y="13"/>
                      <a:pt x="569" y="13"/>
                    </a:cubicBezTo>
                    <a:cubicBezTo>
                      <a:pt x="575" y="13"/>
                      <a:pt x="580" y="16"/>
                      <a:pt x="584" y="19"/>
                    </a:cubicBezTo>
                    <a:cubicBezTo>
                      <a:pt x="588" y="13"/>
                      <a:pt x="595" y="9"/>
                      <a:pt x="603" y="9"/>
                    </a:cubicBezTo>
                    <a:cubicBezTo>
                      <a:pt x="608" y="9"/>
                      <a:pt x="614" y="11"/>
                      <a:pt x="618" y="15"/>
                    </a:cubicBezTo>
                    <a:cubicBezTo>
                      <a:pt x="622" y="9"/>
                      <a:pt x="628" y="5"/>
                      <a:pt x="636" y="5"/>
                    </a:cubicBezTo>
                    <a:cubicBezTo>
                      <a:pt x="642" y="5"/>
                      <a:pt x="648" y="7"/>
                      <a:pt x="652" y="12"/>
                    </a:cubicBezTo>
                    <a:cubicBezTo>
                      <a:pt x="656" y="6"/>
                      <a:pt x="662" y="2"/>
                      <a:pt x="669" y="2"/>
                    </a:cubicBezTo>
                    <a:cubicBezTo>
                      <a:pt x="676" y="2"/>
                      <a:pt x="682" y="5"/>
                      <a:pt x="686" y="10"/>
                    </a:cubicBezTo>
                    <a:cubicBezTo>
                      <a:pt x="690" y="5"/>
                      <a:pt x="697" y="1"/>
                      <a:pt x="704" y="1"/>
                    </a:cubicBezTo>
                    <a:cubicBezTo>
                      <a:pt x="710" y="1"/>
                      <a:pt x="716" y="4"/>
                      <a:pt x="720" y="9"/>
                    </a:cubicBezTo>
                    <a:cubicBezTo>
                      <a:pt x="724" y="4"/>
                      <a:pt x="730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12"/>
                      <a:pt x="737" y="12"/>
                      <a:pt x="737" y="12"/>
                    </a:cubicBezTo>
                    <a:cubicBezTo>
                      <a:pt x="737" y="12"/>
                      <a:pt x="737" y="12"/>
                      <a:pt x="737" y="12"/>
                    </a:cubicBezTo>
                    <a:cubicBezTo>
                      <a:pt x="732" y="12"/>
                      <a:pt x="727" y="17"/>
                      <a:pt x="727" y="22"/>
                    </a:cubicBezTo>
                    <a:cubicBezTo>
                      <a:pt x="727" y="28"/>
                      <a:pt x="732" y="32"/>
                      <a:pt x="737" y="32"/>
                    </a:cubicBezTo>
                    <a:cubicBezTo>
                      <a:pt x="737" y="32"/>
                      <a:pt x="737" y="32"/>
                      <a:pt x="737" y="32"/>
                    </a:cubicBezTo>
                    <a:cubicBezTo>
                      <a:pt x="737" y="44"/>
                      <a:pt x="737" y="44"/>
                      <a:pt x="737" y="44"/>
                    </a:cubicBezTo>
                    <a:cubicBezTo>
                      <a:pt x="731" y="44"/>
                      <a:pt x="725" y="41"/>
                      <a:pt x="721" y="36"/>
                    </a:cubicBezTo>
                    <a:cubicBezTo>
                      <a:pt x="717" y="42"/>
                      <a:pt x="711" y="45"/>
                      <a:pt x="704" y="45"/>
                    </a:cubicBezTo>
                    <a:cubicBezTo>
                      <a:pt x="697" y="45"/>
                      <a:pt x="691" y="42"/>
                      <a:pt x="687" y="37"/>
                    </a:cubicBezTo>
                    <a:cubicBezTo>
                      <a:pt x="683" y="42"/>
                      <a:pt x="677" y="46"/>
                      <a:pt x="669" y="46"/>
                    </a:cubicBezTo>
                    <a:cubicBezTo>
                      <a:pt x="663" y="46"/>
                      <a:pt x="658" y="43"/>
                      <a:pt x="654" y="39"/>
                    </a:cubicBezTo>
                    <a:cubicBezTo>
                      <a:pt x="650" y="45"/>
                      <a:pt x="643" y="49"/>
                      <a:pt x="636" y="49"/>
                    </a:cubicBezTo>
                    <a:cubicBezTo>
                      <a:pt x="630" y="49"/>
                      <a:pt x="625" y="46"/>
                      <a:pt x="621" y="42"/>
                    </a:cubicBezTo>
                    <a:cubicBezTo>
                      <a:pt x="617" y="48"/>
                      <a:pt x="610" y="52"/>
                      <a:pt x="603" y="52"/>
                    </a:cubicBezTo>
                    <a:cubicBezTo>
                      <a:pt x="597" y="52"/>
                      <a:pt x="592" y="50"/>
                      <a:pt x="588" y="46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6" name="Freeform 308">
                <a:extLst>
                  <a:ext uri="{FF2B5EF4-FFF2-40B4-BE49-F238E27FC236}">
                    <a16:creationId xmlns:a16="http://schemas.microsoft.com/office/drawing/2014/main" id="{36A17EE7-2222-402A-884C-A1550ACFA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321"/>
                <a:ext cx="1402" cy="952"/>
              </a:xfrm>
              <a:custGeom>
                <a:avLst/>
                <a:gdLst>
                  <a:gd name="T0" fmla="*/ 5375 w 716"/>
                  <a:gd name="T1" fmla="*/ 92 h 456"/>
                  <a:gd name="T2" fmla="*/ 5375 w 716"/>
                  <a:gd name="T3" fmla="*/ 200 h 456"/>
                  <a:gd name="T4" fmla="*/ 5126 w 716"/>
                  <a:gd name="T5" fmla="*/ 209 h 456"/>
                  <a:gd name="T6" fmla="*/ 4866 w 716"/>
                  <a:gd name="T7" fmla="*/ 217 h 456"/>
                  <a:gd name="T8" fmla="*/ 4617 w 716"/>
                  <a:gd name="T9" fmla="*/ 244 h 456"/>
                  <a:gd name="T10" fmla="*/ 4370 w 716"/>
                  <a:gd name="T11" fmla="*/ 276 h 456"/>
                  <a:gd name="T12" fmla="*/ 4114 w 716"/>
                  <a:gd name="T13" fmla="*/ 317 h 456"/>
                  <a:gd name="T14" fmla="*/ 3865 w 716"/>
                  <a:gd name="T15" fmla="*/ 365 h 456"/>
                  <a:gd name="T16" fmla="*/ 3619 w 716"/>
                  <a:gd name="T17" fmla="*/ 428 h 456"/>
                  <a:gd name="T18" fmla="*/ 3378 w 716"/>
                  <a:gd name="T19" fmla="*/ 501 h 456"/>
                  <a:gd name="T20" fmla="*/ 3133 w 716"/>
                  <a:gd name="T21" fmla="*/ 576 h 456"/>
                  <a:gd name="T22" fmla="*/ 2890 w 716"/>
                  <a:gd name="T23" fmla="*/ 672 h 456"/>
                  <a:gd name="T24" fmla="*/ 2649 w 716"/>
                  <a:gd name="T25" fmla="*/ 772 h 456"/>
                  <a:gd name="T26" fmla="*/ 2420 w 716"/>
                  <a:gd name="T27" fmla="*/ 885 h 456"/>
                  <a:gd name="T28" fmla="*/ 2185 w 716"/>
                  <a:gd name="T29" fmla="*/ 1010 h 456"/>
                  <a:gd name="T30" fmla="*/ 1960 w 716"/>
                  <a:gd name="T31" fmla="*/ 1146 h 456"/>
                  <a:gd name="T32" fmla="*/ 1733 w 716"/>
                  <a:gd name="T33" fmla="*/ 1290 h 456"/>
                  <a:gd name="T34" fmla="*/ 1521 w 716"/>
                  <a:gd name="T35" fmla="*/ 1455 h 456"/>
                  <a:gd name="T36" fmla="*/ 1316 w 716"/>
                  <a:gd name="T37" fmla="*/ 1631 h 456"/>
                  <a:gd name="T38" fmla="*/ 1120 w 716"/>
                  <a:gd name="T39" fmla="*/ 1823 h 456"/>
                  <a:gd name="T40" fmla="*/ 1089 w 716"/>
                  <a:gd name="T41" fmla="*/ 1831 h 456"/>
                  <a:gd name="T42" fmla="*/ 909 w 716"/>
                  <a:gd name="T43" fmla="*/ 2019 h 456"/>
                  <a:gd name="T44" fmla="*/ 752 w 716"/>
                  <a:gd name="T45" fmla="*/ 2240 h 456"/>
                  <a:gd name="T46" fmla="*/ 744 w 716"/>
                  <a:gd name="T47" fmla="*/ 2276 h 456"/>
                  <a:gd name="T48" fmla="*/ 595 w 716"/>
                  <a:gd name="T49" fmla="*/ 2520 h 456"/>
                  <a:gd name="T50" fmla="*/ 464 w 716"/>
                  <a:gd name="T51" fmla="*/ 2785 h 456"/>
                  <a:gd name="T52" fmla="*/ 352 w 716"/>
                  <a:gd name="T53" fmla="*/ 3054 h 456"/>
                  <a:gd name="T54" fmla="*/ 264 w 716"/>
                  <a:gd name="T55" fmla="*/ 3347 h 456"/>
                  <a:gd name="T56" fmla="*/ 204 w 716"/>
                  <a:gd name="T57" fmla="*/ 3647 h 456"/>
                  <a:gd name="T58" fmla="*/ 172 w 716"/>
                  <a:gd name="T59" fmla="*/ 3958 h 456"/>
                  <a:gd name="T60" fmla="*/ 112 w 716"/>
                  <a:gd name="T61" fmla="*/ 4150 h 456"/>
                  <a:gd name="T62" fmla="*/ 5299 w 716"/>
                  <a:gd name="T63" fmla="*/ 0 h 45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6" h="456">
                    <a:moveTo>
                      <a:pt x="706" y="0"/>
                    </a:moveTo>
                    <a:cubicBezTo>
                      <a:pt x="706" y="6"/>
                      <a:pt x="711" y="10"/>
                      <a:pt x="716" y="10"/>
                    </a:cubicBezTo>
                    <a:cubicBezTo>
                      <a:pt x="716" y="10"/>
                      <a:pt x="716" y="10"/>
                      <a:pt x="716" y="10"/>
                    </a:cubicBezTo>
                    <a:cubicBezTo>
                      <a:pt x="716" y="22"/>
                      <a:pt x="716" y="22"/>
                      <a:pt x="716" y="22"/>
                    </a:cubicBezTo>
                    <a:cubicBezTo>
                      <a:pt x="710" y="22"/>
                      <a:pt x="704" y="19"/>
                      <a:pt x="700" y="14"/>
                    </a:cubicBezTo>
                    <a:cubicBezTo>
                      <a:pt x="696" y="20"/>
                      <a:pt x="690" y="23"/>
                      <a:pt x="683" y="23"/>
                    </a:cubicBezTo>
                    <a:cubicBezTo>
                      <a:pt x="676" y="23"/>
                      <a:pt x="670" y="20"/>
                      <a:pt x="666" y="15"/>
                    </a:cubicBezTo>
                    <a:cubicBezTo>
                      <a:pt x="662" y="20"/>
                      <a:pt x="656" y="24"/>
                      <a:pt x="648" y="24"/>
                    </a:cubicBezTo>
                    <a:cubicBezTo>
                      <a:pt x="642" y="24"/>
                      <a:pt x="637" y="21"/>
                      <a:pt x="633" y="17"/>
                    </a:cubicBezTo>
                    <a:cubicBezTo>
                      <a:pt x="629" y="23"/>
                      <a:pt x="622" y="27"/>
                      <a:pt x="615" y="27"/>
                    </a:cubicBezTo>
                    <a:cubicBezTo>
                      <a:pt x="609" y="27"/>
                      <a:pt x="604" y="24"/>
                      <a:pt x="600" y="20"/>
                    </a:cubicBezTo>
                    <a:cubicBezTo>
                      <a:pt x="596" y="26"/>
                      <a:pt x="589" y="30"/>
                      <a:pt x="582" y="30"/>
                    </a:cubicBezTo>
                    <a:cubicBezTo>
                      <a:pt x="576" y="30"/>
                      <a:pt x="571" y="28"/>
                      <a:pt x="567" y="24"/>
                    </a:cubicBezTo>
                    <a:cubicBezTo>
                      <a:pt x="563" y="31"/>
                      <a:pt x="556" y="35"/>
                      <a:pt x="548" y="35"/>
                    </a:cubicBezTo>
                    <a:cubicBezTo>
                      <a:pt x="543" y="35"/>
                      <a:pt x="538" y="33"/>
                      <a:pt x="534" y="30"/>
                    </a:cubicBezTo>
                    <a:cubicBezTo>
                      <a:pt x="530" y="36"/>
                      <a:pt x="523" y="40"/>
                      <a:pt x="515" y="40"/>
                    </a:cubicBezTo>
                    <a:cubicBezTo>
                      <a:pt x="510" y="40"/>
                      <a:pt x="505" y="38"/>
                      <a:pt x="502" y="35"/>
                    </a:cubicBezTo>
                    <a:cubicBezTo>
                      <a:pt x="498" y="42"/>
                      <a:pt x="491" y="47"/>
                      <a:pt x="482" y="47"/>
                    </a:cubicBezTo>
                    <a:cubicBezTo>
                      <a:pt x="478" y="47"/>
                      <a:pt x="473" y="45"/>
                      <a:pt x="469" y="43"/>
                    </a:cubicBezTo>
                    <a:cubicBezTo>
                      <a:pt x="466" y="50"/>
                      <a:pt x="459" y="55"/>
                      <a:pt x="450" y="55"/>
                    </a:cubicBezTo>
                    <a:cubicBezTo>
                      <a:pt x="445" y="55"/>
                      <a:pt x="441" y="53"/>
                      <a:pt x="437" y="50"/>
                    </a:cubicBezTo>
                    <a:cubicBezTo>
                      <a:pt x="434" y="58"/>
                      <a:pt x="426" y="63"/>
                      <a:pt x="417" y="63"/>
                    </a:cubicBezTo>
                    <a:cubicBezTo>
                      <a:pt x="413" y="63"/>
                      <a:pt x="409" y="62"/>
                      <a:pt x="405" y="60"/>
                    </a:cubicBezTo>
                    <a:cubicBezTo>
                      <a:pt x="402" y="68"/>
                      <a:pt x="394" y="74"/>
                      <a:pt x="385" y="74"/>
                    </a:cubicBezTo>
                    <a:cubicBezTo>
                      <a:pt x="381" y="74"/>
                      <a:pt x="377" y="73"/>
                      <a:pt x="374" y="71"/>
                    </a:cubicBezTo>
                    <a:cubicBezTo>
                      <a:pt x="371" y="79"/>
                      <a:pt x="363" y="85"/>
                      <a:pt x="353" y="85"/>
                    </a:cubicBezTo>
                    <a:cubicBezTo>
                      <a:pt x="349" y="85"/>
                      <a:pt x="346" y="84"/>
                      <a:pt x="343" y="82"/>
                    </a:cubicBezTo>
                    <a:cubicBezTo>
                      <a:pt x="340" y="91"/>
                      <a:pt x="332" y="97"/>
                      <a:pt x="322" y="97"/>
                    </a:cubicBezTo>
                    <a:cubicBezTo>
                      <a:pt x="318" y="97"/>
                      <a:pt x="315" y="96"/>
                      <a:pt x="312" y="95"/>
                    </a:cubicBezTo>
                    <a:cubicBezTo>
                      <a:pt x="310" y="104"/>
                      <a:pt x="301" y="111"/>
                      <a:pt x="291" y="111"/>
                    </a:cubicBezTo>
                    <a:cubicBezTo>
                      <a:pt x="288" y="111"/>
                      <a:pt x="285" y="110"/>
                      <a:pt x="282" y="109"/>
                    </a:cubicBezTo>
                    <a:cubicBezTo>
                      <a:pt x="280" y="119"/>
                      <a:pt x="271" y="126"/>
                      <a:pt x="261" y="126"/>
                    </a:cubicBezTo>
                    <a:cubicBezTo>
                      <a:pt x="258" y="126"/>
                      <a:pt x="255" y="125"/>
                      <a:pt x="253" y="124"/>
                    </a:cubicBezTo>
                    <a:cubicBezTo>
                      <a:pt x="251" y="135"/>
                      <a:pt x="242" y="142"/>
                      <a:pt x="231" y="142"/>
                    </a:cubicBezTo>
                    <a:cubicBezTo>
                      <a:pt x="229" y="142"/>
                      <a:pt x="227" y="142"/>
                      <a:pt x="225" y="141"/>
                    </a:cubicBezTo>
                    <a:cubicBezTo>
                      <a:pt x="223" y="152"/>
                      <a:pt x="214" y="160"/>
                      <a:pt x="203" y="160"/>
                    </a:cubicBezTo>
                    <a:cubicBezTo>
                      <a:pt x="201" y="160"/>
                      <a:pt x="199" y="160"/>
                      <a:pt x="197" y="159"/>
                    </a:cubicBezTo>
                    <a:cubicBezTo>
                      <a:pt x="196" y="170"/>
                      <a:pt x="187" y="179"/>
                      <a:pt x="175" y="179"/>
                    </a:cubicBezTo>
                    <a:cubicBezTo>
                      <a:pt x="174" y="179"/>
                      <a:pt x="172" y="179"/>
                      <a:pt x="170" y="179"/>
                    </a:cubicBezTo>
                    <a:cubicBezTo>
                      <a:pt x="170" y="190"/>
                      <a:pt x="160" y="200"/>
                      <a:pt x="149" y="200"/>
                    </a:cubicBezTo>
                    <a:cubicBezTo>
                      <a:pt x="147" y="200"/>
                      <a:pt x="146" y="200"/>
                      <a:pt x="145" y="200"/>
                    </a:cubicBezTo>
                    <a:cubicBezTo>
                      <a:pt x="145" y="200"/>
                      <a:pt x="145" y="200"/>
                      <a:pt x="145" y="201"/>
                    </a:cubicBezTo>
                    <a:cubicBezTo>
                      <a:pt x="145" y="213"/>
                      <a:pt x="135" y="222"/>
                      <a:pt x="123" y="222"/>
                    </a:cubicBezTo>
                    <a:cubicBezTo>
                      <a:pt x="123" y="222"/>
                      <a:pt x="122" y="222"/>
                      <a:pt x="121" y="222"/>
                    </a:cubicBezTo>
                    <a:cubicBezTo>
                      <a:pt x="121" y="223"/>
                      <a:pt x="121" y="224"/>
                      <a:pt x="121" y="224"/>
                    </a:cubicBezTo>
                    <a:cubicBezTo>
                      <a:pt x="121" y="236"/>
                      <a:pt x="112" y="246"/>
                      <a:pt x="100" y="246"/>
                    </a:cubicBezTo>
                    <a:cubicBezTo>
                      <a:pt x="99" y="246"/>
                      <a:pt x="99" y="246"/>
                      <a:pt x="99" y="246"/>
                    </a:cubicBezTo>
                    <a:cubicBezTo>
                      <a:pt x="99" y="247"/>
                      <a:pt x="99" y="248"/>
                      <a:pt x="99" y="250"/>
                    </a:cubicBezTo>
                    <a:cubicBezTo>
                      <a:pt x="99" y="261"/>
                      <a:pt x="90" y="271"/>
                      <a:pt x="78" y="272"/>
                    </a:cubicBezTo>
                    <a:cubicBezTo>
                      <a:pt x="79" y="273"/>
                      <a:pt x="79" y="275"/>
                      <a:pt x="79" y="277"/>
                    </a:cubicBezTo>
                    <a:cubicBezTo>
                      <a:pt x="79" y="288"/>
                      <a:pt x="71" y="297"/>
                      <a:pt x="60" y="299"/>
                    </a:cubicBezTo>
                    <a:cubicBezTo>
                      <a:pt x="61" y="301"/>
                      <a:pt x="62" y="303"/>
                      <a:pt x="62" y="306"/>
                    </a:cubicBezTo>
                    <a:cubicBezTo>
                      <a:pt x="62" y="316"/>
                      <a:pt x="55" y="325"/>
                      <a:pt x="45" y="327"/>
                    </a:cubicBezTo>
                    <a:cubicBezTo>
                      <a:pt x="46" y="330"/>
                      <a:pt x="47" y="333"/>
                      <a:pt x="47" y="336"/>
                    </a:cubicBezTo>
                    <a:cubicBezTo>
                      <a:pt x="47" y="346"/>
                      <a:pt x="41" y="354"/>
                      <a:pt x="32" y="357"/>
                    </a:cubicBezTo>
                    <a:cubicBezTo>
                      <a:pt x="34" y="360"/>
                      <a:pt x="35" y="364"/>
                      <a:pt x="35" y="368"/>
                    </a:cubicBezTo>
                    <a:cubicBezTo>
                      <a:pt x="35" y="377"/>
                      <a:pt x="30" y="384"/>
                      <a:pt x="23" y="388"/>
                    </a:cubicBezTo>
                    <a:cubicBezTo>
                      <a:pt x="26" y="392"/>
                      <a:pt x="27" y="396"/>
                      <a:pt x="27" y="401"/>
                    </a:cubicBezTo>
                    <a:cubicBezTo>
                      <a:pt x="27" y="409"/>
                      <a:pt x="23" y="416"/>
                      <a:pt x="17" y="420"/>
                    </a:cubicBezTo>
                    <a:cubicBezTo>
                      <a:pt x="20" y="424"/>
                      <a:pt x="23" y="429"/>
                      <a:pt x="23" y="435"/>
                    </a:cubicBezTo>
                    <a:cubicBezTo>
                      <a:pt x="23" y="442"/>
                      <a:pt x="19" y="449"/>
                      <a:pt x="13" y="453"/>
                    </a:cubicBezTo>
                    <a:cubicBezTo>
                      <a:pt x="14" y="454"/>
                      <a:pt x="15" y="455"/>
                      <a:pt x="15" y="456"/>
                    </a:cubicBezTo>
                    <a:cubicBezTo>
                      <a:pt x="0" y="456"/>
                      <a:pt x="0" y="456"/>
                      <a:pt x="0" y="456"/>
                    </a:cubicBezTo>
                    <a:cubicBezTo>
                      <a:pt x="0" y="206"/>
                      <a:pt x="316" y="4"/>
                      <a:pt x="706" y="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7" name="Freeform 309">
                <a:extLst>
                  <a:ext uri="{FF2B5EF4-FFF2-40B4-BE49-F238E27FC236}">
                    <a16:creationId xmlns:a16="http://schemas.microsoft.com/office/drawing/2014/main" id="{66E3B443-7ADB-4024-A453-531D7F39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06"/>
                <a:ext cx="118" cy="40"/>
              </a:xfrm>
              <a:custGeom>
                <a:avLst/>
                <a:gdLst>
                  <a:gd name="T0" fmla="*/ 118 w 118"/>
                  <a:gd name="T1" fmla="*/ 6 h 40"/>
                  <a:gd name="T2" fmla="*/ 116 w 118"/>
                  <a:gd name="T3" fmla="*/ 40 h 40"/>
                  <a:gd name="T4" fmla="*/ 0 w 118"/>
                  <a:gd name="T5" fmla="*/ 34 h 40"/>
                  <a:gd name="T6" fmla="*/ 2 w 118"/>
                  <a:gd name="T7" fmla="*/ 0 h 40"/>
                  <a:gd name="T8" fmla="*/ 118 w 118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40">
                    <a:moveTo>
                      <a:pt x="118" y="6"/>
                    </a:moveTo>
                    <a:lnTo>
                      <a:pt x="116" y="40"/>
                    </a:lnTo>
                    <a:lnTo>
                      <a:pt x="0" y="34"/>
                    </a:lnTo>
                    <a:lnTo>
                      <a:pt x="2" y="0"/>
                    </a:lnTo>
                    <a:lnTo>
                      <a:pt x="118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8" name="Freeform 310">
                <a:extLst>
                  <a:ext uri="{FF2B5EF4-FFF2-40B4-BE49-F238E27FC236}">
                    <a16:creationId xmlns:a16="http://schemas.microsoft.com/office/drawing/2014/main" id="{1FE445C7-C550-42F4-9C50-0D4C7885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133"/>
                <a:ext cx="118" cy="40"/>
              </a:xfrm>
              <a:custGeom>
                <a:avLst/>
                <a:gdLst>
                  <a:gd name="T0" fmla="*/ 118 w 118"/>
                  <a:gd name="T1" fmla="*/ 6 h 40"/>
                  <a:gd name="T2" fmla="*/ 116 w 118"/>
                  <a:gd name="T3" fmla="*/ 40 h 40"/>
                  <a:gd name="T4" fmla="*/ 0 w 118"/>
                  <a:gd name="T5" fmla="*/ 34 h 40"/>
                  <a:gd name="T6" fmla="*/ 2 w 118"/>
                  <a:gd name="T7" fmla="*/ 0 h 40"/>
                  <a:gd name="T8" fmla="*/ 118 w 118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40">
                    <a:moveTo>
                      <a:pt x="118" y="6"/>
                    </a:moveTo>
                    <a:lnTo>
                      <a:pt x="116" y="40"/>
                    </a:lnTo>
                    <a:lnTo>
                      <a:pt x="0" y="34"/>
                    </a:lnTo>
                    <a:lnTo>
                      <a:pt x="2" y="0"/>
                    </a:lnTo>
                    <a:lnTo>
                      <a:pt x="118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9" name="Freeform 311">
                <a:extLst>
                  <a:ext uri="{FF2B5EF4-FFF2-40B4-BE49-F238E27FC236}">
                    <a16:creationId xmlns:a16="http://schemas.microsoft.com/office/drawing/2014/main" id="{2539ED49-46F4-4156-A01F-CAA0EC43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054"/>
                <a:ext cx="119" cy="54"/>
              </a:xfrm>
              <a:custGeom>
                <a:avLst/>
                <a:gdLst>
                  <a:gd name="T0" fmla="*/ 119 w 119"/>
                  <a:gd name="T1" fmla="*/ 23 h 54"/>
                  <a:gd name="T2" fmla="*/ 113 w 119"/>
                  <a:gd name="T3" fmla="*/ 54 h 54"/>
                  <a:gd name="T4" fmla="*/ 0 w 119"/>
                  <a:gd name="T5" fmla="*/ 33 h 54"/>
                  <a:gd name="T6" fmla="*/ 6 w 119"/>
                  <a:gd name="T7" fmla="*/ 0 h 54"/>
                  <a:gd name="T8" fmla="*/ 119 w 119"/>
                  <a:gd name="T9" fmla="*/ 2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54">
                    <a:moveTo>
                      <a:pt x="119" y="23"/>
                    </a:moveTo>
                    <a:lnTo>
                      <a:pt x="113" y="54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19" y="2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0" name="Freeform 312">
                <a:extLst>
                  <a:ext uri="{FF2B5EF4-FFF2-40B4-BE49-F238E27FC236}">
                    <a16:creationId xmlns:a16="http://schemas.microsoft.com/office/drawing/2014/main" id="{FCA45E7C-F1BE-46B1-A2D3-DC5C16F95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974"/>
                <a:ext cx="122" cy="65"/>
              </a:xfrm>
              <a:custGeom>
                <a:avLst/>
                <a:gdLst>
                  <a:gd name="T0" fmla="*/ 122 w 122"/>
                  <a:gd name="T1" fmla="*/ 32 h 65"/>
                  <a:gd name="T2" fmla="*/ 114 w 122"/>
                  <a:gd name="T3" fmla="*/ 65 h 65"/>
                  <a:gd name="T4" fmla="*/ 0 w 122"/>
                  <a:gd name="T5" fmla="*/ 34 h 65"/>
                  <a:gd name="T6" fmla="*/ 8 w 122"/>
                  <a:gd name="T7" fmla="*/ 0 h 65"/>
                  <a:gd name="T8" fmla="*/ 122 w 122"/>
                  <a:gd name="T9" fmla="*/ 3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65">
                    <a:moveTo>
                      <a:pt x="122" y="32"/>
                    </a:moveTo>
                    <a:lnTo>
                      <a:pt x="114" y="65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22" y="3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1" name="Freeform 313">
                <a:extLst>
                  <a:ext uri="{FF2B5EF4-FFF2-40B4-BE49-F238E27FC236}">
                    <a16:creationId xmlns:a16="http://schemas.microsoft.com/office/drawing/2014/main" id="{E84AA6BB-8799-4FC5-8B22-48A8983D3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1906"/>
                <a:ext cx="112" cy="73"/>
              </a:xfrm>
              <a:custGeom>
                <a:avLst/>
                <a:gdLst>
                  <a:gd name="T0" fmla="*/ 112 w 112"/>
                  <a:gd name="T1" fmla="*/ 43 h 73"/>
                  <a:gd name="T2" fmla="*/ 100 w 112"/>
                  <a:gd name="T3" fmla="*/ 73 h 73"/>
                  <a:gd name="T4" fmla="*/ 0 w 112"/>
                  <a:gd name="T5" fmla="*/ 31 h 73"/>
                  <a:gd name="T6" fmla="*/ 12 w 112"/>
                  <a:gd name="T7" fmla="*/ 0 h 73"/>
                  <a:gd name="T8" fmla="*/ 112 w 112"/>
                  <a:gd name="T9" fmla="*/ 4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73">
                    <a:moveTo>
                      <a:pt x="112" y="43"/>
                    </a:moveTo>
                    <a:lnTo>
                      <a:pt x="100" y="73"/>
                    </a:lnTo>
                    <a:lnTo>
                      <a:pt x="0" y="31"/>
                    </a:lnTo>
                    <a:lnTo>
                      <a:pt x="12" y="0"/>
                    </a:lnTo>
                    <a:lnTo>
                      <a:pt x="112" y="4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2" name="Freeform 314">
                <a:extLst>
                  <a:ext uri="{FF2B5EF4-FFF2-40B4-BE49-F238E27FC236}">
                    <a16:creationId xmlns:a16="http://schemas.microsoft.com/office/drawing/2014/main" id="{85853FE8-9227-4372-B952-827075A35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826"/>
                <a:ext cx="109" cy="82"/>
              </a:xfrm>
              <a:custGeom>
                <a:avLst/>
                <a:gdLst>
                  <a:gd name="T0" fmla="*/ 109 w 109"/>
                  <a:gd name="T1" fmla="*/ 50 h 82"/>
                  <a:gd name="T2" fmla="*/ 96 w 109"/>
                  <a:gd name="T3" fmla="*/ 82 h 82"/>
                  <a:gd name="T4" fmla="*/ 0 w 109"/>
                  <a:gd name="T5" fmla="*/ 30 h 82"/>
                  <a:gd name="T6" fmla="*/ 13 w 109"/>
                  <a:gd name="T7" fmla="*/ 0 h 82"/>
                  <a:gd name="T8" fmla="*/ 109 w 109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82">
                    <a:moveTo>
                      <a:pt x="109" y="50"/>
                    </a:moveTo>
                    <a:lnTo>
                      <a:pt x="96" y="82"/>
                    </a:lnTo>
                    <a:lnTo>
                      <a:pt x="0" y="30"/>
                    </a:lnTo>
                    <a:lnTo>
                      <a:pt x="13" y="0"/>
                    </a:lnTo>
                    <a:lnTo>
                      <a:pt x="109" y="5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3" name="Freeform 315">
                <a:extLst>
                  <a:ext uri="{FF2B5EF4-FFF2-40B4-BE49-F238E27FC236}">
                    <a16:creationId xmlns:a16="http://schemas.microsoft.com/office/drawing/2014/main" id="{7ED8954F-5BF1-4757-8213-249554CF0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59"/>
                <a:ext cx="105" cy="92"/>
              </a:xfrm>
              <a:custGeom>
                <a:avLst/>
                <a:gdLst>
                  <a:gd name="T0" fmla="*/ 105 w 105"/>
                  <a:gd name="T1" fmla="*/ 65 h 92"/>
                  <a:gd name="T2" fmla="*/ 88 w 105"/>
                  <a:gd name="T3" fmla="*/ 92 h 92"/>
                  <a:gd name="T4" fmla="*/ 0 w 105"/>
                  <a:gd name="T5" fmla="*/ 28 h 92"/>
                  <a:gd name="T6" fmla="*/ 17 w 105"/>
                  <a:gd name="T7" fmla="*/ 0 h 92"/>
                  <a:gd name="T8" fmla="*/ 105 w 105"/>
                  <a:gd name="T9" fmla="*/ 6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92">
                    <a:moveTo>
                      <a:pt x="105" y="65"/>
                    </a:moveTo>
                    <a:lnTo>
                      <a:pt x="88" y="92"/>
                    </a:lnTo>
                    <a:lnTo>
                      <a:pt x="0" y="28"/>
                    </a:lnTo>
                    <a:lnTo>
                      <a:pt x="17" y="0"/>
                    </a:lnTo>
                    <a:lnTo>
                      <a:pt x="105" y="6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4" name="Freeform 316">
                <a:extLst>
                  <a:ext uri="{FF2B5EF4-FFF2-40B4-BE49-F238E27FC236}">
                    <a16:creationId xmlns:a16="http://schemas.microsoft.com/office/drawing/2014/main" id="{23F7CC48-A500-4FA3-A29D-82DA2EA7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697"/>
                <a:ext cx="101" cy="98"/>
              </a:xfrm>
              <a:custGeom>
                <a:avLst/>
                <a:gdLst>
                  <a:gd name="T0" fmla="*/ 101 w 101"/>
                  <a:gd name="T1" fmla="*/ 73 h 98"/>
                  <a:gd name="T2" fmla="*/ 82 w 101"/>
                  <a:gd name="T3" fmla="*/ 98 h 98"/>
                  <a:gd name="T4" fmla="*/ 0 w 101"/>
                  <a:gd name="T5" fmla="*/ 25 h 98"/>
                  <a:gd name="T6" fmla="*/ 21 w 101"/>
                  <a:gd name="T7" fmla="*/ 0 h 98"/>
                  <a:gd name="T8" fmla="*/ 101 w 101"/>
                  <a:gd name="T9" fmla="*/ 73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98">
                    <a:moveTo>
                      <a:pt x="101" y="73"/>
                    </a:moveTo>
                    <a:lnTo>
                      <a:pt x="82" y="98"/>
                    </a:lnTo>
                    <a:lnTo>
                      <a:pt x="0" y="25"/>
                    </a:lnTo>
                    <a:lnTo>
                      <a:pt x="21" y="0"/>
                    </a:lnTo>
                    <a:lnTo>
                      <a:pt x="101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5" name="Freeform 317">
                <a:extLst>
                  <a:ext uri="{FF2B5EF4-FFF2-40B4-BE49-F238E27FC236}">
                    <a16:creationId xmlns:a16="http://schemas.microsoft.com/office/drawing/2014/main" id="{B0902C92-6034-47CA-A722-7B9BAE9A9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43"/>
                <a:ext cx="99" cy="102"/>
              </a:xfrm>
              <a:custGeom>
                <a:avLst/>
                <a:gdLst>
                  <a:gd name="T0" fmla="*/ 99 w 99"/>
                  <a:gd name="T1" fmla="*/ 77 h 102"/>
                  <a:gd name="T2" fmla="*/ 78 w 99"/>
                  <a:gd name="T3" fmla="*/ 102 h 102"/>
                  <a:gd name="T4" fmla="*/ 0 w 99"/>
                  <a:gd name="T5" fmla="*/ 23 h 102"/>
                  <a:gd name="T6" fmla="*/ 21 w 99"/>
                  <a:gd name="T7" fmla="*/ 0 h 102"/>
                  <a:gd name="T8" fmla="*/ 99 w 99"/>
                  <a:gd name="T9" fmla="*/ 7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2">
                    <a:moveTo>
                      <a:pt x="99" y="77"/>
                    </a:moveTo>
                    <a:lnTo>
                      <a:pt x="78" y="102"/>
                    </a:lnTo>
                    <a:lnTo>
                      <a:pt x="0" y="23"/>
                    </a:lnTo>
                    <a:lnTo>
                      <a:pt x="21" y="0"/>
                    </a:lnTo>
                    <a:lnTo>
                      <a:pt x="99" y="7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6" name="Freeform 318">
                <a:extLst>
                  <a:ext uri="{FF2B5EF4-FFF2-40B4-BE49-F238E27FC236}">
                    <a16:creationId xmlns:a16="http://schemas.microsoft.com/office/drawing/2014/main" id="{72D9BA8D-A2D4-4E87-B585-08344C49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90"/>
                <a:ext cx="96" cy="105"/>
              </a:xfrm>
              <a:custGeom>
                <a:avLst/>
                <a:gdLst>
                  <a:gd name="T0" fmla="*/ 96 w 96"/>
                  <a:gd name="T1" fmla="*/ 82 h 105"/>
                  <a:gd name="T2" fmla="*/ 75 w 96"/>
                  <a:gd name="T3" fmla="*/ 105 h 105"/>
                  <a:gd name="T4" fmla="*/ 0 w 96"/>
                  <a:gd name="T5" fmla="*/ 23 h 105"/>
                  <a:gd name="T6" fmla="*/ 22 w 96"/>
                  <a:gd name="T7" fmla="*/ 0 h 105"/>
                  <a:gd name="T8" fmla="*/ 96 w 96"/>
                  <a:gd name="T9" fmla="*/ 8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05">
                    <a:moveTo>
                      <a:pt x="96" y="82"/>
                    </a:moveTo>
                    <a:lnTo>
                      <a:pt x="75" y="105"/>
                    </a:lnTo>
                    <a:lnTo>
                      <a:pt x="0" y="23"/>
                    </a:lnTo>
                    <a:lnTo>
                      <a:pt x="22" y="0"/>
                    </a:lnTo>
                    <a:lnTo>
                      <a:pt x="96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7" name="Freeform 319">
                <a:extLst>
                  <a:ext uri="{FF2B5EF4-FFF2-40B4-BE49-F238E27FC236}">
                    <a16:creationId xmlns:a16="http://schemas.microsoft.com/office/drawing/2014/main" id="{029C34CD-51AC-4955-9F41-0849CED38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542"/>
                <a:ext cx="94" cy="109"/>
              </a:xfrm>
              <a:custGeom>
                <a:avLst/>
                <a:gdLst>
                  <a:gd name="T0" fmla="*/ 94 w 94"/>
                  <a:gd name="T1" fmla="*/ 88 h 109"/>
                  <a:gd name="T2" fmla="*/ 71 w 94"/>
                  <a:gd name="T3" fmla="*/ 109 h 109"/>
                  <a:gd name="T4" fmla="*/ 0 w 94"/>
                  <a:gd name="T5" fmla="*/ 23 h 109"/>
                  <a:gd name="T6" fmla="*/ 24 w 94"/>
                  <a:gd name="T7" fmla="*/ 0 h 109"/>
                  <a:gd name="T8" fmla="*/ 94 w 94"/>
                  <a:gd name="T9" fmla="*/ 88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09">
                    <a:moveTo>
                      <a:pt x="94" y="88"/>
                    </a:moveTo>
                    <a:lnTo>
                      <a:pt x="71" y="109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94" y="8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8" name="Freeform 320">
                <a:extLst>
                  <a:ext uri="{FF2B5EF4-FFF2-40B4-BE49-F238E27FC236}">
                    <a16:creationId xmlns:a16="http://schemas.microsoft.com/office/drawing/2014/main" id="{5AA29F7A-546F-4A35-911E-37F798B5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1499"/>
                <a:ext cx="88" cy="110"/>
              </a:xfrm>
              <a:custGeom>
                <a:avLst/>
                <a:gdLst>
                  <a:gd name="T0" fmla="*/ 88 w 88"/>
                  <a:gd name="T1" fmla="*/ 91 h 110"/>
                  <a:gd name="T2" fmla="*/ 63 w 88"/>
                  <a:gd name="T3" fmla="*/ 110 h 110"/>
                  <a:gd name="T4" fmla="*/ 0 w 88"/>
                  <a:gd name="T5" fmla="*/ 18 h 110"/>
                  <a:gd name="T6" fmla="*/ 25 w 88"/>
                  <a:gd name="T7" fmla="*/ 0 h 110"/>
                  <a:gd name="T8" fmla="*/ 88 w 88"/>
                  <a:gd name="T9" fmla="*/ 91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10">
                    <a:moveTo>
                      <a:pt x="88" y="91"/>
                    </a:moveTo>
                    <a:lnTo>
                      <a:pt x="63" y="110"/>
                    </a:lnTo>
                    <a:lnTo>
                      <a:pt x="0" y="18"/>
                    </a:lnTo>
                    <a:lnTo>
                      <a:pt x="25" y="0"/>
                    </a:lnTo>
                    <a:lnTo>
                      <a:pt x="88" y="9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9" name="Freeform 321">
                <a:extLst>
                  <a:ext uri="{FF2B5EF4-FFF2-40B4-BE49-F238E27FC236}">
                    <a16:creationId xmlns:a16="http://schemas.microsoft.com/office/drawing/2014/main" id="{163E7995-E2DF-4D8F-9B4D-550034727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455"/>
                <a:ext cx="92" cy="127"/>
              </a:xfrm>
              <a:custGeom>
                <a:avLst/>
                <a:gdLst>
                  <a:gd name="T0" fmla="*/ 92 w 92"/>
                  <a:gd name="T1" fmla="*/ 108 h 127"/>
                  <a:gd name="T2" fmla="*/ 66 w 92"/>
                  <a:gd name="T3" fmla="*/ 127 h 127"/>
                  <a:gd name="T4" fmla="*/ 0 w 92"/>
                  <a:gd name="T5" fmla="*/ 19 h 127"/>
                  <a:gd name="T6" fmla="*/ 25 w 92"/>
                  <a:gd name="T7" fmla="*/ 0 h 127"/>
                  <a:gd name="T8" fmla="*/ 92 w 92"/>
                  <a:gd name="T9" fmla="*/ 108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27">
                    <a:moveTo>
                      <a:pt x="92" y="108"/>
                    </a:moveTo>
                    <a:lnTo>
                      <a:pt x="66" y="127"/>
                    </a:lnTo>
                    <a:lnTo>
                      <a:pt x="0" y="19"/>
                    </a:lnTo>
                    <a:lnTo>
                      <a:pt x="25" y="0"/>
                    </a:lnTo>
                    <a:lnTo>
                      <a:pt x="92" y="10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0" name="Freeform 322">
                <a:extLst>
                  <a:ext uri="{FF2B5EF4-FFF2-40B4-BE49-F238E27FC236}">
                    <a16:creationId xmlns:a16="http://schemas.microsoft.com/office/drawing/2014/main" id="{6E6CA7B5-24DC-439F-8C68-078842EB8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415"/>
                <a:ext cx="87" cy="125"/>
              </a:xfrm>
              <a:custGeom>
                <a:avLst/>
                <a:gdLst>
                  <a:gd name="T0" fmla="*/ 87 w 87"/>
                  <a:gd name="T1" fmla="*/ 109 h 125"/>
                  <a:gd name="T2" fmla="*/ 59 w 87"/>
                  <a:gd name="T3" fmla="*/ 125 h 125"/>
                  <a:gd name="T4" fmla="*/ 0 w 87"/>
                  <a:gd name="T5" fmla="*/ 19 h 125"/>
                  <a:gd name="T6" fmla="*/ 28 w 87"/>
                  <a:gd name="T7" fmla="*/ 0 h 125"/>
                  <a:gd name="T8" fmla="*/ 87 w 87"/>
                  <a:gd name="T9" fmla="*/ 10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87" y="109"/>
                    </a:moveTo>
                    <a:lnTo>
                      <a:pt x="59" y="125"/>
                    </a:lnTo>
                    <a:lnTo>
                      <a:pt x="0" y="19"/>
                    </a:lnTo>
                    <a:lnTo>
                      <a:pt x="28" y="0"/>
                    </a:lnTo>
                    <a:lnTo>
                      <a:pt x="87" y="10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1" name="Freeform 323">
                <a:extLst>
                  <a:ext uri="{FF2B5EF4-FFF2-40B4-BE49-F238E27FC236}">
                    <a16:creationId xmlns:a16="http://schemas.microsoft.com/office/drawing/2014/main" id="{0C49BEC1-1BBD-403A-A263-6F230A8F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377"/>
                <a:ext cx="82" cy="132"/>
              </a:xfrm>
              <a:custGeom>
                <a:avLst/>
                <a:gdLst>
                  <a:gd name="T0" fmla="*/ 82 w 82"/>
                  <a:gd name="T1" fmla="*/ 117 h 132"/>
                  <a:gd name="T2" fmla="*/ 55 w 82"/>
                  <a:gd name="T3" fmla="*/ 132 h 132"/>
                  <a:gd name="T4" fmla="*/ 0 w 82"/>
                  <a:gd name="T5" fmla="*/ 17 h 132"/>
                  <a:gd name="T6" fmla="*/ 27 w 82"/>
                  <a:gd name="T7" fmla="*/ 0 h 132"/>
                  <a:gd name="T8" fmla="*/ 82 w 82"/>
                  <a:gd name="T9" fmla="*/ 117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132">
                    <a:moveTo>
                      <a:pt x="82" y="117"/>
                    </a:moveTo>
                    <a:lnTo>
                      <a:pt x="55" y="132"/>
                    </a:lnTo>
                    <a:lnTo>
                      <a:pt x="0" y="17"/>
                    </a:lnTo>
                    <a:lnTo>
                      <a:pt x="27" y="0"/>
                    </a:lnTo>
                    <a:lnTo>
                      <a:pt x="82" y="11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2" name="Freeform 324">
                <a:extLst>
                  <a:ext uri="{FF2B5EF4-FFF2-40B4-BE49-F238E27FC236}">
                    <a16:creationId xmlns:a16="http://schemas.microsoft.com/office/drawing/2014/main" id="{CABA7186-0979-4BDE-B5F9-EEAA219C2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55"/>
                <a:ext cx="74" cy="133"/>
              </a:xfrm>
              <a:custGeom>
                <a:avLst/>
                <a:gdLst>
                  <a:gd name="T0" fmla="*/ 74 w 74"/>
                  <a:gd name="T1" fmla="*/ 121 h 133"/>
                  <a:gd name="T2" fmla="*/ 45 w 74"/>
                  <a:gd name="T3" fmla="*/ 133 h 133"/>
                  <a:gd name="T4" fmla="*/ 0 w 74"/>
                  <a:gd name="T5" fmla="*/ 12 h 133"/>
                  <a:gd name="T6" fmla="*/ 29 w 74"/>
                  <a:gd name="T7" fmla="*/ 0 h 133"/>
                  <a:gd name="T8" fmla="*/ 74 w 74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133">
                    <a:moveTo>
                      <a:pt x="74" y="121"/>
                    </a:moveTo>
                    <a:lnTo>
                      <a:pt x="45" y="133"/>
                    </a:lnTo>
                    <a:lnTo>
                      <a:pt x="0" y="12"/>
                    </a:lnTo>
                    <a:lnTo>
                      <a:pt x="29" y="0"/>
                    </a:lnTo>
                    <a:lnTo>
                      <a:pt x="74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3" name="Freeform 325">
                <a:extLst>
                  <a:ext uri="{FF2B5EF4-FFF2-40B4-BE49-F238E27FC236}">
                    <a16:creationId xmlns:a16="http://schemas.microsoft.com/office/drawing/2014/main" id="{0B7CF7C7-6D6F-4889-96AB-908902A0B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332"/>
                <a:ext cx="73" cy="133"/>
              </a:xfrm>
              <a:custGeom>
                <a:avLst/>
                <a:gdLst>
                  <a:gd name="T0" fmla="*/ 73 w 73"/>
                  <a:gd name="T1" fmla="*/ 121 h 133"/>
                  <a:gd name="T2" fmla="*/ 43 w 73"/>
                  <a:gd name="T3" fmla="*/ 133 h 133"/>
                  <a:gd name="T4" fmla="*/ 0 w 73"/>
                  <a:gd name="T5" fmla="*/ 12 h 133"/>
                  <a:gd name="T6" fmla="*/ 29 w 73"/>
                  <a:gd name="T7" fmla="*/ 0 h 133"/>
                  <a:gd name="T8" fmla="*/ 73 w 73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33">
                    <a:moveTo>
                      <a:pt x="73" y="121"/>
                    </a:moveTo>
                    <a:lnTo>
                      <a:pt x="43" y="133"/>
                    </a:lnTo>
                    <a:lnTo>
                      <a:pt x="0" y="12"/>
                    </a:lnTo>
                    <a:lnTo>
                      <a:pt x="29" y="0"/>
                    </a:lnTo>
                    <a:lnTo>
                      <a:pt x="73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4" name="Freeform 326">
                <a:extLst>
                  <a:ext uri="{FF2B5EF4-FFF2-40B4-BE49-F238E27FC236}">
                    <a16:creationId xmlns:a16="http://schemas.microsoft.com/office/drawing/2014/main" id="{6A1C9719-1C00-440B-989A-4A5E393F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311"/>
                <a:ext cx="64" cy="133"/>
              </a:xfrm>
              <a:custGeom>
                <a:avLst/>
                <a:gdLst>
                  <a:gd name="T0" fmla="*/ 64 w 64"/>
                  <a:gd name="T1" fmla="*/ 125 h 133"/>
                  <a:gd name="T2" fmla="*/ 35 w 64"/>
                  <a:gd name="T3" fmla="*/ 133 h 133"/>
                  <a:gd name="T4" fmla="*/ 0 w 64"/>
                  <a:gd name="T5" fmla="*/ 10 h 133"/>
                  <a:gd name="T6" fmla="*/ 29 w 64"/>
                  <a:gd name="T7" fmla="*/ 0 h 133"/>
                  <a:gd name="T8" fmla="*/ 64 w 64"/>
                  <a:gd name="T9" fmla="*/ 12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33">
                    <a:moveTo>
                      <a:pt x="64" y="125"/>
                    </a:moveTo>
                    <a:lnTo>
                      <a:pt x="35" y="133"/>
                    </a:lnTo>
                    <a:lnTo>
                      <a:pt x="0" y="10"/>
                    </a:lnTo>
                    <a:lnTo>
                      <a:pt x="29" y="0"/>
                    </a:lnTo>
                    <a:lnTo>
                      <a:pt x="64" y="12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5" name="Freeform 327">
                <a:extLst>
                  <a:ext uri="{FF2B5EF4-FFF2-40B4-BE49-F238E27FC236}">
                    <a16:creationId xmlns:a16="http://schemas.microsoft.com/office/drawing/2014/main" id="{DC0B0EA6-8032-4AB3-A396-DE2D70F8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290"/>
                <a:ext cx="63" cy="146"/>
              </a:xfrm>
              <a:custGeom>
                <a:avLst/>
                <a:gdLst>
                  <a:gd name="T0" fmla="*/ 63 w 63"/>
                  <a:gd name="T1" fmla="*/ 138 h 146"/>
                  <a:gd name="T2" fmla="*/ 33 w 63"/>
                  <a:gd name="T3" fmla="*/ 146 h 146"/>
                  <a:gd name="T4" fmla="*/ 0 w 63"/>
                  <a:gd name="T5" fmla="*/ 6 h 146"/>
                  <a:gd name="T6" fmla="*/ 31 w 63"/>
                  <a:gd name="T7" fmla="*/ 0 h 146"/>
                  <a:gd name="T8" fmla="*/ 63 w 63"/>
                  <a:gd name="T9" fmla="*/ 138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46">
                    <a:moveTo>
                      <a:pt x="63" y="138"/>
                    </a:moveTo>
                    <a:lnTo>
                      <a:pt x="33" y="146"/>
                    </a:lnTo>
                    <a:lnTo>
                      <a:pt x="0" y="6"/>
                    </a:lnTo>
                    <a:lnTo>
                      <a:pt x="31" y="0"/>
                    </a:lnTo>
                    <a:lnTo>
                      <a:pt x="63" y="13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6" name="Freeform 328">
                <a:extLst>
                  <a:ext uri="{FF2B5EF4-FFF2-40B4-BE49-F238E27FC236}">
                    <a16:creationId xmlns:a16="http://schemas.microsoft.com/office/drawing/2014/main" id="{95ABD5BD-5237-46B8-ACDD-DBC46EF95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5"/>
                <a:ext cx="58" cy="135"/>
              </a:xfrm>
              <a:custGeom>
                <a:avLst/>
                <a:gdLst>
                  <a:gd name="T0" fmla="*/ 58 w 58"/>
                  <a:gd name="T1" fmla="*/ 127 h 135"/>
                  <a:gd name="T2" fmla="*/ 27 w 58"/>
                  <a:gd name="T3" fmla="*/ 135 h 135"/>
                  <a:gd name="T4" fmla="*/ 0 w 58"/>
                  <a:gd name="T5" fmla="*/ 8 h 135"/>
                  <a:gd name="T6" fmla="*/ 31 w 58"/>
                  <a:gd name="T7" fmla="*/ 0 h 135"/>
                  <a:gd name="T8" fmla="*/ 58 w 58"/>
                  <a:gd name="T9" fmla="*/ 127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35">
                    <a:moveTo>
                      <a:pt x="58" y="127"/>
                    </a:moveTo>
                    <a:lnTo>
                      <a:pt x="27" y="135"/>
                    </a:lnTo>
                    <a:lnTo>
                      <a:pt x="0" y="8"/>
                    </a:lnTo>
                    <a:lnTo>
                      <a:pt x="31" y="0"/>
                    </a:lnTo>
                    <a:lnTo>
                      <a:pt x="58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7" name="Freeform 329">
                <a:extLst>
                  <a:ext uri="{FF2B5EF4-FFF2-40B4-BE49-F238E27FC236}">
                    <a16:creationId xmlns:a16="http://schemas.microsoft.com/office/drawing/2014/main" id="{388BE1F0-0F49-40D8-A977-B4768067E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244"/>
                <a:ext cx="53" cy="133"/>
              </a:xfrm>
              <a:custGeom>
                <a:avLst/>
                <a:gdLst>
                  <a:gd name="T0" fmla="*/ 53 w 53"/>
                  <a:gd name="T1" fmla="*/ 127 h 133"/>
                  <a:gd name="T2" fmla="*/ 24 w 53"/>
                  <a:gd name="T3" fmla="*/ 133 h 133"/>
                  <a:gd name="T4" fmla="*/ 0 w 53"/>
                  <a:gd name="T5" fmla="*/ 6 h 133"/>
                  <a:gd name="T6" fmla="*/ 32 w 53"/>
                  <a:gd name="T7" fmla="*/ 0 h 133"/>
                  <a:gd name="T8" fmla="*/ 53 w 53"/>
                  <a:gd name="T9" fmla="*/ 127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3">
                    <a:moveTo>
                      <a:pt x="53" y="127"/>
                    </a:moveTo>
                    <a:lnTo>
                      <a:pt x="24" y="133"/>
                    </a:lnTo>
                    <a:lnTo>
                      <a:pt x="0" y="6"/>
                    </a:lnTo>
                    <a:lnTo>
                      <a:pt x="32" y="0"/>
                    </a:lnTo>
                    <a:lnTo>
                      <a:pt x="53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8" name="Freeform 330">
                <a:extLst>
                  <a:ext uri="{FF2B5EF4-FFF2-40B4-BE49-F238E27FC236}">
                    <a16:creationId xmlns:a16="http://schemas.microsoft.com/office/drawing/2014/main" id="{E3542909-774A-4215-8E85-8C818BB08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231"/>
                <a:ext cx="49" cy="128"/>
              </a:xfrm>
              <a:custGeom>
                <a:avLst/>
                <a:gdLst>
                  <a:gd name="T0" fmla="*/ 49 w 49"/>
                  <a:gd name="T1" fmla="*/ 121 h 128"/>
                  <a:gd name="T2" fmla="*/ 17 w 49"/>
                  <a:gd name="T3" fmla="*/ 128 h 128"/>
                  <a:gd name="T4" fmla="*/ 0 w 49"/>
                  <a:gd name="T5" fmla="*/ 7 h 128"/>
                  <a:gd name="T6" fmla="*/ 31 w 49"/>
                  <a:gd name="T7" fmla="*/ 0 h 128"/>
                  <a:gd name="T8" fmla="*/ 49 w 49"/>
                  <a:gd name="T9" fmla="*/ 121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28">
                    <a:moveTo>
                      <a:pt x="49" y="121"/>
                    </a:moveTo>
                    <a:lnTo>
                      <a:pt x="17" y="128"/>
                    </a:lnTo>
                    <a:lnTo>
                      <a:pt x="0" y="7"/>
                    </a:lnTo>
                    <a:lnTo>
                      <a:pt x="31" y="0"/>
                    </a:lnTo>
                    <a:lnTo>
                      <a:pt x="49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9" name="Freeform 331">
                <a:extLst>
                  <a:ext uri="{FF2B5EF4-FFF2-40B4-BE49-F238E27FC236}">
                    <a16:creationId xmlns:a16="http://schemas.microsoft.com/office/drawing/2014/main" id="{9702F37F-35C0-48AC-82CC-B78830A75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219"/>
                <a:ext cx="47" cy="131"/>
              </a:xfrm>
              <a:custGeom>
                <a:avLst/>
                <a:gdLst>
                  <a:gd name="T0" fmla="*/ 47 w 47"/>
                  <a:gd name="T1" fmla="*/ 127 h 131"/>
                  <a:gd name="T2" fmla="*/ 16 w 47"/>
                  <a:gd name="T3" fmla="*/ 131 h 131"/>
                  <a:gd name="T4" fmla="*/ 0 w 47"/>
                  <a:gd name="T5" fmla="*/ 6 h 131"/>
                  <a:gd name="T6" fmla="*/ 32 w 47"/>
                  <a:gd name="T7" fmla="*/ 0 h 131"/>
                  <a:gd name="T8" fmla="*/ 47 w 47"/>
                  <a:gd name="T9" fmla="*/ 12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31">
                    <a:moveTo>
                      <a:pt x="47" y="127"/>
                    </a:moveTo>
                    <a:lnTo>
                      <a:pt x="16" y="131"/>
                    </a:lnTo>
                    <a:lnTo>
                      <a:pt x="0" y="6"/>
                    </a:lnTo>
                    <a:lnTo>
                      <a:pt x="32" y="0"/>
                    </a:lnTo>
                    <a:lnTo>
                      <a:pt x="47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0" name="Freeform 332">
                <a:extLst>
                  <a:ext uri="{FF2B5EF4-FFF2-40B4-BE49-F238E27FC236}">
                    <a16:creationId xmlns:a16="http://schemas.microsoft.com/office/drawing/2014/main" id="{5A27AB52-19B6-4428-B7F1-998975448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213"/>
                <a:ext cx="41" cy="131"/>
              </a:xfrm>
              <a:custGeom>
                <a:avLst/>
                <a:gdLst>
                  <a:gd name="T0" fmla="*/ 41 w 41"/>
                  <a:gd name="T1" fmla="*/ 129 h 131"/>
                  <a:gd name="T2" fmla="*/ 10 w 41"/>
                  <a:gd name="T3" fmla="*/ 131 h 131"/>
                  <a:gd name="T4" fmla="*/ 0 w 41"/>
                  <a:gd name="T5" fmla="*/ 2 h 131"/>
                  <a:gd name="T6" fmla="*/ 31 w 41"/>
                  <a:gd name="T7" fmla="*/ 0 h 131"/>
                  <a:gd name="T8" fmla="*/ 41 w 41"/>
                  <a:gd name="T9" fmla="*/ 12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1">
                    <a:moveTo>
                      <a:pt x="41" y="129"/>
                    </a:moveTo>
                    <a:lnTo>
                      <a:pt x="10" y="131"/>
                    </a:lnTo>
                    <a:lnTo>
                      <a:pt x="0" y="2"/>
                    </a:lnTo>
                    <a:lnTo>
                      <a:pt x="31" y="0"/>
                    </a:lnTo>
                    <a:lnTo>
                      <a:pt x="41" y="12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1" name="Freeform 333">
                <a:extLst>
                  <a:ext uri="{FF2B5EF4-FFF2-40B4-BE49-F238E27FC236}">
                    <a16:creationId xmlns:a16="http://schemas.microsoft.com/office/drawing/2014/main" id="{5D7B282A-3435-49A0-900F-AB50BBDB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208"/>
                <a:ext cx="42" cy="132"/>
              </a:xfrm>
              <a:custGeom>
                <a:avLst/>
                <a:gdLst>
                  <a:gd name="T0" fmla="*/ 42 w 42"/>
                  <a:gd name="T1" fmla="*/ 130 h 132"/>
                  <a:gd name="T2" fmla="*/ 10 w 42"/>
                  <a:gd name="T3" fmla="*/ 132 h 132"/>
                  <a:gd name="T4" fmla="*/ 0 w 42"/>
                  <a:gd name="T5" fmla="*/ 2 h 132"/>
                  <a:gd name="T6" fmla="*/ 32 w 42"/>
                  <a:gd name="T7" fmla="*/ 0 h 132"/>
                  <a:gd name="T8" fmla="*/ 42 w 42"/>
                  <a:gd name="T9" fmla="*/ 13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32">
                    <a:moveTo>
                      <a:pt x="42" y="130"/>
                    </a:moveTo>
                    <a:lnTo>
                      <a:pt x="10" y="132"/>
                    </a:lnTo>
                    <a:lnTo>
                      <a:pt x="0" y="2"/>
                    </a:lnTo>
                    <a:lnTo>
                      <a:pt x="32" y="0"/>
                    </a:lnTo>
                    <a:lnTo>
                      <a:pt x="42" y="13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2" name="Freeform 334">
                <a:extLst>
                  <a:ext uri="{FF2B5EF4-FFF2-40B4-BE49-F238E27FC236}">
                    <a16:creationId xmlns:a16="http://schemas.microsoft.com/office/drawing/2014/main" id="{8A5FD46A-D987-4888-9E46-F058274A9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198"/>
                <a:ext cx="35" cy="131"/>
              </a:xfrm>
              <a:custGeom>
                <a:avLst/>
                <a:gdLst>
                  <a:gd name="T0" fmla="*/ 35 w 35"/>
                  <a:gd name="T1" fmla="*/ 131 h 131"/>
                  <a:gd name="T2" fmla="*/ 4 w 35"/>
                  <a:gd name="T3" fmla="*/ 131 h 131"/>
                  <a:gd name="T4" fmla="*/ 0 w 35"/>
                  <a:gd name="T5" fmla="*/ 2 h 131"/>
                  <a:gd name="T6" fmla="*/ 31 w 35"/>
                  <a:gd name="T7" fmla="*/ 0 h 131"/>
                  <a:gd name="T8" fmla="*/ 35 w 35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1">
                    <a:moveTo>
                      <a:pt x="35" y="131"/>
                    </a:moveTo>
                    <a:lnTo>
                      <a:pt x="4" y="131"/>
                    </a:lnTo>
                    <a:lnTo>
                      <a:pt x="0" y="2"/>
                    </a:lnTo>
                    <a:lnTo>
                      <a:pt x="31" y="0"/>
                    </a:lnTo>
                    <a:lnTo>
                      <a:pt x="35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3" name="Freeform 335">
                <a:extLst>
                  <a:ext uri="{FF2B5EF4-FFF2-40B4-BE49-F238E27FC236}">
                    <a16:creationId xmlns:a16="http://schemas.microsoft.com/office/drawing/2014/main" id="{0FD11652-03DD-4308-98AA-2FFC4672D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198"/>
                <a:ext cx="34" cy="131"/>
              </a:xfrm>
              <a:custGeom>
                <a:avLst/>
                <a:gdLst>
                  <a:gd name="T0" fmla="*/ 34 w 34"/>
                  <a:gd name="T1" fmla="*/ 131 h 131"/>
                  <a:gd name="T2" fmla="*/ 2 w 34"/>
                  <a:gd name="T3" fmla="*/ 131 h 131"/>
                  <a:gd name="T4" fmla="*/ 0 w 34"/>
                  <a:gd name="T5" fmla="*/ 2 h 131"/>
                  <a:gd name="T6" fmla="*/ 32 w 34"/>
                  <a:gd name="T7" fmla="*/ 0 h 131"/>
                  <a:gd name="T8" fmla="*/ 34 w 34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1">
                    <a:moveTo>
                      <a:pt x="34" y="131"/>
                    </a:moveTo>
                    <a:lnTo>
                      <a:pt x="2" y="131"/>
                    </a:lnTo>
                    <a:lnTo>
                      <a:pt x="0" y="2"/>
                    </a:lnTo>
                    <a:lnTo>
                      <a:pt x="32" y="0"/>
                    </a:lnTo>
                    <a:lnTo>
                      <a:pt x="34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4" name="Line 336">
                <a:extLst>
                  <a:ext uri="{FF2B5EF4-FFF2-40B4-BE49-F238E27FC236}">
                    <a16:creationId xmlns:a16="http://schemas.microsoft.com/office/drawing/2014/main" id="{96094D1B-2932-4F48-ADB4-68F762E01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1" y="1194"/>
                <a:ext cx="1" cy="106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5" name="Freeform 337">
                <a:extLst>
                  <a:ext uri="{FF2B5EF4-FFF2-40B4-BE49-F238E27FC236}">
                    <a16:creationId xmlns:a16="http://schemas.microsoft.com/office/drawing/2014/main" id="{D2F819E7-8514-4185-953D-7184D0A5F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254"/>
                <a:ext cx="1465" cy="1019"/>
              </a:xfrm>
              <a:custGeom>
                <a:avLst/>
                <a:gdLst>
                  <a:gd name="T0" fmla="*/ 0 w 748"/>
                  <a:gd name="T1" fmla="*/ 4444 h 488"/>
                  <a:gd name="T2" fmla="*/ 1692 w 748"/>
                  <a:gd name="T3" fmla="*/ 1265 h 488"/>
                  <a:gd name="T4" fmla="*/ 5619 w 748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8" h="488">
                    <a:moveTo>
                      <a:pt x="0" y="488"/>
                    </a:moveTo>
                    <a:cubicBezTo>
                      <a:pt x="0" y="355"/>
                      <a:pt x="80" y="231"/>
                      <a:pt x="225" y="139"/>
                    </a:cubicBezTo>
                    <a:cubicBezTo>
                      <a:pt x="365" y="49"/>
                      <a:pt x="551" y="0"/>
                      <a:pt x="748" y="0"/>
                    </a:cubicBezTo>
                  </a:path>
                </a:pathLst>
              </a:custGeom>
              <a:noFill/>
              <a:ln w="25400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6" name="Oval 338">
                <a:extLst>
                  <a:ext uri="{FF2B5EF4-FFF2-40B4-BE49-F238E27FC236}">
                    <a16:creationId xmlns:a16="http://schemas.microsoft.com/office/drawing/2014/main" id="{FFD5728A-057F-4D0E-8FE9-D176BA04A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196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57" name="Freeform 339">
                <a:extLst>
                  <a:ext uri="{FF2B5EF4-FFF2-40B4-BE49-F238E27FC236}">
                    <a16:creationId xmlns:a16="http://schemas.microsoft.com/office/drawing/2014/main" id="{9B97846A-473B-43F5-A639-53362D177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267"/>
                <a:ext cx="35" cy="6"/>
              </a:xfrm>
              <a:custGeom>
                <a:avLst/>
                <a:gdLst>
                  <a:gd name="T0" fmla="*/ 0 w 18"/>
                  <a:gd name="T1" fmla="*/ 24 h 3"/>
                  <a:gd name="T2" fmla="*/ 68 w 18"/>
                  <a:gd name="T3" fmla="*/ 0 h 3"/>
                  <a:gd name="T4" fmla="*/ 132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2" y="1"/>
                      <a:pt x="5" y="0"/>
                      <a:pt x="9" y="0"/>
                    </a:cubicBezTo>
                    <a:cubicBezTo>
                      <a:pt x="12" y="0"/>
                      <a:pt x="15" y="1"/>
                      <a:pt x="18" y="3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8" name="Freeform 340">
                <a:extLst>
                  <a:ext uri="{FF2B5EF4-FFF2-40B4-BE49-F238E27FC236}">
                    <a16:creationId xmlns:a16="http://schemas.microsoft.com/office/drawing/2014/main" id="{471B77AA-985A-4FA6-B997-17682DEB0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267"/>
                <a:ext cx="35" cy="6"/>
              </a:xfrm>
              <a:custGeom>
                <a:avLst/>
                <a:gdLst>
                  <a:gd name="T0" fmla="*/ 0 w 18"/>
                  <a:gd name="T1" fmla="*/ 24 h 3"/>
                  <a:gd name="T2" fmla="*/ 68 w 18"/>
                  <a:gd name="T3" fmla="*/ 0 h 3"/>
                  <a:gd name="T4" fmla="*/ 132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2" y="1"/>
                      <a:pt x="5" y="0"/>
                      <a:pt x="9" y="0"/>
                    </a:cubicBezTo>
                    <a:cubicBezTo>
                      <a:pt x="12" y="0"/>
                      <a:pt x="15" y="1"/>
                      <a:pt x="18" y="3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9" name="Oval 341">
                <a:extLst>
                  <a:ext uri="{FF2B5EF4-FFF2-40B4-BE49-F238E27FC236}">
                    <a16:creationId xmlns:a16="http://schemas.microsoft.com/office/drawing/2014/main" id="{FCCF20FD-CDD0-4FA6-B336-BF4E94F72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125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0" name="Oval 342">
                <a:extLst>
                  <a:ext uri="{FF2B5EF4-FFF2-40B4-BE49-F238E27FC236}">
                    <a16:creationId xmlns:a16="http://schemas.microsoft.com/office/drawing/2014/main" id="{5753E739-621B-42A5-A381-28B6ED6EF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058"/>
                <a:ext cx="61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1" name="Oval 343">
                <a:extLst>
                  <a:ext uri="{FF2B5EF4-FFF2-40B4-BE49-F238E27FC236}">
                    <a16:creationId xmlns:a16="http://schemas.microsoft.com/office/drawing/2014/main" id="{9FD7BBE0-D5DC-4A71-9331-6D7B31A99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98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2" name="Oval 344">
                <a:extLst>
                  <a:ext uri="{FF2B5EF4-FFF2-40B4-BE49-F238E27FC236}">
                    <a16:creationId xmlns:a16="http://schemas.microsoft.com/office/drawing/2014/main" id="{81F2AC6B-42DC-41E2-8C6D-2561C5798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1926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3" name="Oval 345">
                <a:extLst>
                  <a:ext uri="{FF2B5EF4-FFF2-40B4-BE49-F238E27FC236}">
                    <a16:creationId xmlns:a16="http://schemas.microsoft.com/office/drawing/2014/main" id="{FD190EB2-CA7C-4502-921A-84F70B5E9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866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4" name="Oval 346">
                <a:extLst>
                  <a:ext uri="{FF2B5EF4-FFF2-40B4-BE49-F238E27FC236}">
                    <a16:creationId xmlns:a16="http://schemas.microsoft.com/office/drawing/2014/main" id="{2057453C-5383-4FD5-AB88-39FE59FD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810"/>
                <a:ext cx="61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5" name="Oval 347">
                <a:extLst>
                  <a:ext uri="{FF2B5EF4-FFF2-40B4-BE49-F238E27FC236}">
                    <a16:creationId xmlns:a16="http://schemas.microsoft.com/office/drawing/2014/main" id="{CFDF2D7B-FEA3-42BC-9764-0535D0F71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" y="1755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6" name="Oval 348">
                <a:extLst>
                  <a:ext uri="{FF2B5EF4-FFF2-40B4-BE49-F238E27FC236}">
                    <a16:creationId xmlns:a16="http://schemas.microsoft.com/office/drawing/2014/main" id="{40FB6783-0EF3-4D64-ACB2-BEA85142D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1707"/>
                <a:ext cx="61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7" name="Oval 349">
                <a:extLst>
                  <a:ext uri="{FF2B5EF4-FFF2-40B4-BE49-F238E27FC236}">
                    <a16:creationId xmlns:a16="http://schemas.microsoft.com/office/drawing/2014/main" id="{A5883160-F962-49D9-B271-EF7915CDE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1659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8" name="Oval 350">
                <a:extLst>
                  <a:ext uri="{FF2B5EF4-FFF2-40B4-BE49-F238E27FC236}">
                    <a16:creationId xmlns:a16="http://schemas.microsoft.com/office/drawing/2014/main" id="{F99BE9D5-7F33-4B64-B7CA-D636CC900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" y="1618"/>
                <a:ext cx="63" cy="64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9" name="Oval 351">
                <a:extLst>
                  <a:ext uri="{FF2B5EF4-FFF2-40B4-BE49-F238E27FC236}">
                    <a16:creationId xmlns:a16="http://schemas.microsoft.com/office/drawing/2014/main" id="{E125E06D-8378-4693-92C8-E4E309DC2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76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0" name="Oval 352">
                <a:extLst>
                  <a:ext uri="{FF2B5EF4-FFF2-40B4-BE49-F238E27FC236}">
                    <a16:creationId xmlns:a16="http://schemas.microsoft.com/office/drawing/2014/main" id="{F71B2087-644A-4634-BFE1-C64CC0FC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1540"/>
                <a:ext cx="60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1" name="Oval 353">
                <a:extLst>
                  <a:ext uri="{FF2B5EF4-FFF2-40B4-BE49-F238E27FC236}">
                    <a16:creationId xmlns:a16="http://schemas.microsoft.com/office/drawing/2014/main" id="{1BA32191-E72B-409E-ACA9-244190C81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50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2" name="Oval 354">
                <a:extLst>
                  <a:ext uri="{FF2B5EF4-FFF2-40B4-BE49-F238E27FC236}">
                    <a16:creationId xmlns:a16="http://schemas.microsoft.com/office/drawing/2014/main" id="{C9CF78A5-FA9D-4273-9544-10AACFEAA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474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3" name="Oval 355">
                <a:extLst>
                  <a:ext uri="{FF2B5EF4-FFF2-40B4-BE49-F238E27FC236}">
                    <a16:creationId xmlns:a16="http://schemas.microsoft.com/office/drawing/2014/main" id="{A33C8999-27B8-416F-9363-BA8660AE5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" y="1446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4" name="Oval 356">
                <a:extLst>
                  <a:ext uri="{FF2B5EF4-FFF2-40B4-BE49-F238E27FC236}">
                    <a16:creationId xmlns:a16="http://schemas.microsoft.com/office/drawing/2014/main" id="{660FB4D0-35CA-453B-8E5A-5BD66A356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419"/>
                <a:ext cx="60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5" name="Oval 357">
                <a:extLst>
                  <a:ext uri="{FF2B5EF4-FFF2-40B4-BE49-F238E27FC236}">
                    <a16:creationId xmlns:a16="http://schemas.microsoft.com/office/drawing/2014/main" id="{45A04271-268B-49B8-8F6D-DE13B0B4D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396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6" name="Oval 358">
                <a:extLst>
                  <a:ext uri="{FF2B5EF4-FFF2-40B4-BE49-F238E27FC236}">
                    <a16:creationId xmlns:a16="http://schemas.microsoft.com/office/drawing/2014/main" id="{20CEB86F-8C25-40FF-B9D4-E6C7311A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375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7" name="Oval 359">
                <a:extLst>
                  <a:ext uri="{FF2B5EF4-FFF2-40B4-BE49-F238E27FC236}">
                    <a16:creationId xmlns:a16="http://schemas.microsoft.com/office/drawing/2014/main" id="{AC67D968-E1B5-4123-A3FC-34E6F9448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1357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8" name="Oval 360">
                <a:extLst>
                  <a:ext uri="{FF2B5EF4-FFF2-40B4-BE49-F238E27FC236}">
                    <a16:creationId xmlns:a16="http://schemas.microsoft.com/office/drawing/2014/main" id="{5F577BD1-2AB7-4273-B33D-0F7E915F8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340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9" name="Oval 361">
                <a:extLst>
                  <a:ext uri="{FF2B5EF4-FFF2-40B4-BE49-F238E27FC236}">
                    <a16:creationId xmlns:a16="http://schemas.microsoft.com/office/drawing/2014/main" id="{0B120026-CA14-4BF9-9A5B-CC1D77FBF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1327"/>
                <a:ext cx="60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0" name="Oval 362">
                <a:extLst>
                  <a:ext uri="{FF2B5EF4-FFF2-40B4-BE49-F238E27FC236}">
                    <a16:creationId xmlns:a16="http://schemas.microsoft.com/office/drawing/2014/main" id="{21E3B5EF-64F9-4C5C-93A7-95CCF453F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131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1" name="Oval 363">
                <a:extLst>
                  <a:ext uri="{FF2B5EF4-FFF2-40B4-BE49-F238E27FC236}">
                    <a16:creationId xmlns:a16="http://schemas.microsoft.com/office/drawing/2014/main" id="{CA3BBCC0-34CA-4E08-B136-C5732241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3" y="1307"/>
                <a:ext cx="61" cy="64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2" name="Oval 364">
                <a:extLst>
                  <a:ext uri="{FF2B5EF4-FFF2-40B4-BE49-F238E27FC236}">
                    <a16:creationId xmlns:a16="http://schemas.microsoft.com/office/drawing/2014/main" id="{78266187-5D05-4156-8442-DBA2F600D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1298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3" name="Oval 365">
                <a:extLst>
                  <a:ext uri="{FF2B5EF4-FFF2-40B4-BE49-F238E27FC236}">
                    <a16:creationId xmlns:a16="http://schemas.microsoft.com/office/drawing/2014/main" id="{48C23C5D-DF87-4B3D-993F-6F99FE90F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1292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4" name="Oval 366">
                <a:extLst>
                  <a:ext uri="{FF2B5EF4-FFF2-40B4-BE49-F238E27FC236}">
                    <a16:creationId xmlns:a16="http://schemas.microsoft.com/office/drawing/2014/main" id="{F5C76828-3E80-46D3-B1E7-F6ED7C85B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1290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5" name="Oval 367">
                <a:extLst>
                  <a:ext uri="{FF2B5EF4-FFF2-40B4-BE49-F238E27FC236}">
                    <a16:creationId xmlns:a16="http://schemas.microsoft.com/office/drawing/2014/main" id="{FA4C4D2F-6445-4938-A253-F116EA71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108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6" name="Oval 368">
                <a:extLst>
                  <a:ext uri="{FF2B5EF4-FFF2-40B4-BE49-F238E27FC236}">
                    <a16:creationId xmlns:a16="http://schemas.microsoft.com/office/drawing/2014/main" id="{BDF31C38-C4AD-4761-9F2C-781EE2E4B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187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7" name="Freeform 369">
                <a:extLst>
                  <a:ext uri="{FF2B5EF4-FFF2-40B4-BE49-F238E27FC236}">
                    <a16:creationId xmlns:a16="http://schemas.microsoft.com/office/drawing/2014/main" id="{A3CBFD64-49CE-4356-8873-15FB090F8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265"/>
                <a:ext cx="41" cy="8"/>
              </a:xfrm>
              <a:custGeom>
                <a:avLst/>
                <a:gdLst>
                  <a:gd name="T0" fmla="*/ 0 w 21"/>
                  <a:gd name="T1" fmla="*/ 32 h 4"/>
                  <a:gd name="T2" fmla="*/ 76 w 21"/>
                  <a:gd name="T3" fmla="*/ 0 h 4"/>
                  <a:gd name="T4" fmla="*/ 156 w 21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4">
                    <a:moveTo>
                      <a:pt x="0" y="4"/>
                    </a:moveTo>
                    <a:cubicBezTo>
                      <a:pt x="3" y="2"/>
                      <a:pt x="6" y="0"/>
                      <a:pt x="10" y="0"/>
                    </a:cubicBezTo>
                    <a:cubicBezTo>
                      <a:pt x="15" y="0"/>
                      <a:pt x="18" y="2"/>
                      <a:pt x="21" y="4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8" name="Freeform 370">
                <a:extLst>
                  <a:ext uri="{FF2B5EF4-FFF2-40B4-BE49-F238E27FC236}">
                    <a16:creationId xmlns:a16="http://schemas.microsoft.com/office/drawing/2014/main" id="{C7B4F7E2-8B3A-47B4-BFE9-2B78A58F5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265"/>
                <a:ext cx="41" cy="8"/>
              </a:xfrm>
              <a:custGeom>
                <a:avLst/>
                <a:gdLst>
                  <a:gd name="T0" fmla="*/ 0 w 21"/>
                  <a:gd name="T1" fmla="*/ 32 h 4"/>
                  <a:gd name="T2" fmla="*/ 76 w 21"/>
                  <a:gd name="T3" fmla="*/ 0 h 4"/>
                  <a:gd name="T4" fmla="*/ 156 w 21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4">
                    <a:moveTo>
                      <a:pt x="0" y="4"/>
                    </a:moveTo>
                    <a:cubicBezTo>
                      <a:pt x="3" y="2"/>
                      <a:pt x="6" y="0"/>
                      <a:pt x="10" y="0"/>
                    </a:cubicBezTo>
                    <a:cubicBezTo>
                      <a:pt x="15" y="0"/>
                      <a:pt x="18" y="2"/>
                      <a:pt x="21" y="4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9" name="Oval 371">
                <a:extLst>
                  <a:ext uri="{FF2B5EF4-FFF2-40B4-BE49-F238E27FC236}">
                    <a16:creationId xmlns:a16="http://schemas.microsoft.com/office/drawing/2014/main" id="{C0464FDD-251E-4FB5-BE03-528A03841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2031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0" name="Oval 372">
                <a:extLst>
                  <a:ext uri="{FF2B5EF4-FFF2-40B4-BE49-F238E27FC236}">
                    <a16:creationId xmlns:a16="http://schemas.microsoft.com/office/drawing/2014/main" id="{73566542-9B70-4EDE-B7BF-902346219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954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1" name="Oval 373">
                <a:extLst>
                  <a:ext uri="{FF2B5EF4-FFF2-40B4-BE49-F238E27FC236}">
                    <a16:creationId xmlns:a16="http://schemas.microsoft.com/office/drawing/2014/main" id="{3AC3D976-3630-4A5A-A636-6659924C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" y="1878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2" name="Oval 374">
                <a:extLst>
                  <a:ext uri="{FF2B5EF4-FFF2-40B4-BE49-F238E27FC236}">
                    <a16:creationId xmlns:a16="http://schemas.microsoft.com/office/drawing/2014/main" id="{DFB2D38A-4B05-4E0A-9392-B8067D043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1803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3" name="Oval 375">
                <a:extLst>
                  <a:ext uri="{FF2B5EF4-FFF2-40B4-BE49-F238E27FC236}">
                    <a16:creationId xmlns:a16="http://schemas.microsoft.com/office/drawing/2014/main" id="{B6BCCCC6-4E4F-4D33-83D2-E6ADE2202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732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4" name="Oval 376">
                <a:extLst>
                  <a:ext uri="{FF2B5EF4-FFF2-40B4-BE49-F238E27FC236}">
                    <a16:creationId xmlns:a16="http://schemas.microsoft.com/office/drawing/2014/main" id="{1C8ECDEB-216C-4F14-A608-DAB4534CF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666"/>
                <a:ext cx="65" cy="6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5" name="Oval 377">
                <a:extLst>
                  <a:ext uri="{FF2B5EF4-FFF2-40B4-BE49-F238E27FC236}">
                    <a16:creationId xmlns:a16="http://schemas.microsoft.com/office/drawing/2014/main" id="{5703CE26-9575-4306-A3F0-5CDE074A6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607"/>
                <a:ext cx="67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6" name="Oval 378">
                <a:extLst>
                  <a:ext uri="{FF2B5EF4-FFF2-40B4-BE49-F238E27FC236}">
                    <a16:creationId xmlns:a16="http://schemas.microsoft.com/office/drawing/2014/main" id="{B6BC10AE-8209-4807-85F2-6626F740A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1559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7" name="Oval 379">
                <a:extLst>
                  <a:ext uri="{FF2B5EF4-FFF2-40B4-BE49-F238E27FC236}">
                    <a16:creationId xmlns:a16="http://schemas.microsoft.com/office/drawing/2014/main" id="{7A1CE1B8-C4BB-48AD-AEA7-3F77E8AC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1511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8" name="Oval 380">
                <a:extLst>
                  <a:ext uri="{FF2B5EF4-FFF2-40B4-BE49-F238E27FC236}">
                    <a16:creationId xmlns:a16="http://schemas.microsoft.com/office/drawing/2014/main" id="{6F6F92DB-1ED9-4DEE-ABB0-AF96EC95C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469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9" name="Oval 381">
                <a:extLst>
                  <a:ext uri="{FF2B5EF4-FFF2-40B4-BE49-F238E27FC236}">
                    <a16:creationId xmlns:a16="http://schemas.microsoft.com/office/drawing/2014/main" id="{0710B8F7-FC05-4B0A-9161-97F7A7377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" y="1428"/>
                <a:ext cx="65" cy="6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0" name="Oval 382">
                <a:extLst>
                  <a:ext uri="{FF2B5EF4-FFF2-40B4-BE49-F238E27FC236}">
                    <a16:creationId xmlns:a16="http://schemas.microsoft.com/office/drawing/2014/main" id="{2B2EFA84-CB6F-4768-95EB-D15713DC4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1390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1" name="Oval 383">
                <a:extLst>
                  <a:ext uri="{FF2B5EF4-FFF2-40B4-BE49-F238E27FC236}">
                    <a16:creationId xmlns:a16="http://schemas.microsoft.com/office/drawing/2014/main" id="{01A470AC-081F-4850-8C0C-24BDE6CB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1357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2" name="Oval 384">
                <a:extLst>
                  <a:ext uri="{FF2B5EF4-FFF2-40B4-BE49-F238E27FC236}">
                    <a16:creationId xmlns:a16="http://schemas.microsoft.com/office/drawing/2014/main" id="{253E4CD6-D3F1-44AC-9233-BF77EB761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" y="1323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3" name="Oval 385">
                <a:extLst>
                  <a:ext uri="{FF2B5EF4-FFF2-40B4-BE49-F238E27FC236}">
                    <a16:creationId xmlns:a16="http://schemas.microsoft.com/office/drawing/2014/main" id="{7FDFAF01-E38E-456A-AC0E-B39FF0C8F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1294"/>
                <a:ext cx="66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4" name="Oval 386">
                <a:extLst>
                  <a:ext uri="{FF2B5EF4-FFF2-40B4-BE49-F238E27FC236}">
                    <a16:creationId xmlns:a16="http://schemas.microsoft.com/office/drawing/2014/main" id="{322A32D8-5737-4F4E-A444-C40BCCE3D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" y="1267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5" name="Oval 387">
                <a:extLst>
                  <a:ext uri="{FF2B5EF4-FFF2-40B4-BE49-F238E27FC236}">
                    <a16:creationId xmlns:a16="http://schemas.microsoft.com/office/drawing/2014/main" id="{AD4632FC-858E-4D0D-817A-CC7264F02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244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6" name="Oval 388">
                <a:extLst>
                  <a:ext uri="{FF2B5EF4-FFF2-40B4-BE49-F238E27FC236}">
                    <a16:creationId xmlns:a16="http://schemas.microsoft.com/office/drawing/2014/main" id="{1F19DB3B-28FB-4459-B371-5FDE19F49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1225"/>
                <a:ext cx="67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7" name="Oval 389">
                <a:extLst>
                  <a:ext uri="{FF2B5EF4-FFF2-40B4-BE49-F238E27FC236}">
                    <a16:creationId xmlns:a16="http://schemas.microsoft.com/office/drawing/2014/main" id="{EB72F8F9-8B94-4725-BBDF-55699CB2F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1208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8" name="Oval 390">
                <a:extLst>
                  <a:ext uri="{FF2B5EF4-FFF2-40B4-BE49-F238E27FC236}">
                    <a16:creationId xmlns:a16="http://schemas.microsoft.com/office/drawing/2014/main" id="{BFFB7654-CED6-4333-B18E-999960645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1194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9" name="Oval 391">
                <a:extLst>
                  <a:ext uri="{FF2B5EF4-FFF2-40B4-BE49-F238E27FC236}">
                    <a16:creationId xmlns:a16="http://schemas.microsoft.com/office/drawing/2014/main" id="{59F38359-5B4E-4AA6-90F0-F33C994E2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1181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0" name="Oval 392">
                <a:extLst>
                  <a:ext uri="{FF2B5EF4-FFF2-40B4-BE49-F238E27FC236}">
                    <a16:creationId xmlns:a16="http://schemas.microsoft.com/office/drawing/2014/main" id="{A19CBC44-E2D4-4EE5-A164-A67F72FA0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1173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1" name="Oval 393">
                <a:extLst>
                  <a:ext uri="{FF2B5EF4-FFF2-40B4-BE49-F238E27FC236}">
                    <a16:creationId xmlns:a16="http://schemas.microsoft.com/office/drawing/2014/main" id="{AED9AA74-08A9-4606-BCFE-462AD1D70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1165"/>
                <a:ext cx="64" cy="6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2" name="Oval 394">
                <a:extLst>
                  <a:ext uri="{FF2B5EF4-FFF2-40B4-BE49-F238E27FC236}">
                    <a16:creationId xmlns:a16="http://schemas.microsoft.com/office/drawing/2014/main" id="{85D6FB45-C678-4A32-821A-D635F40C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158"/>
                <a:ext cx="67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3" name="Oval 395">
                <a:extLst>
                  <a:ext uri="{FF2B5EF4-FFF2-40B4-BE49-F238E27FC236}">
                    <a16:creationId xmlns:a16="http://schemas.microsoft.com/office/drawing/2014/main" id="{AD88CA13-632F-4F2E-92EC-241B4B85F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1154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4" name="Oval 396">
                <a:extLst>
                  <a:ext uri="{FF2B5EF4-FFF2-40B4-BE49-F238E27FC236}">
                    <a16:creationId xmlns:a16="http://schemas.microsoft.com/office/drawing/2014/main" id="{BCF3D111-E49E-42F9-BB22-201A8177E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117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5" name="Oval 397">
                <a:extLst>
                  <a:ext uri="{FF2B5EF4-FFF2-40B4-BE49-F238E27FC236}">
                    <a16:creationId xmlns:a16="http://schemas.microsoft.com/office/drawing/2014/main" id="{7C1A32E7-1159-42E4-B2FD-FEC820F4E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169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6" name="Oval 398">
                <a:extLst>
                  <a:ext uri="{FF2B5EF4-FFF2-40B4-BE49-F238E27FC236}">
                    <a16:creationId xmlns:a16="http://schemas.microsoft.com/office/drawing/2014/main" id="{FAF616DD-9967-490C-BE28-F9EC03A85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1177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7" name="Oval 399">
                <a:extLst>
                  <a:ext uri="{FF2B5EF4-FFF2-40B4-BE49-F238E27FC236}">
                    <a16:creationId xmlns:a16="http://schemas.microsoft.com/office/drawing/2014/main" id="{F52D55A8-C841-4829-B161-25C6B9381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1185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8" name="Oval 400">
                <a:extLst>
                  <a:ext uri="{FF2B5EF4-FFF2-40B4-BE49-F238E27FC236}">
                    <a16:creationId xmlns:a16="http://schemas.microsoft.com/office/drawing/2014/main" id="{9D5BFC2B-B7FB-4B7D-85D1-BF4C781A0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196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9" name="Oval 401">
                <a:extLst>
                  <a:ext uri="{FF2B5EF4-FFF2-40B4-BE49-F238E27FC236}">
                    <a16:creationId xmlns:a16="http://schemas.microsoft.com/office/drawing/2014/main" id="{6033A638-846B-460A-926A-A91F45766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1204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0" name="Oval 402">
                <a:extLst>
                  <a:ext uri="{FF2B5EF4-FFF2-40B4-BE49-F238E27FC236}">
                    <a16:creationId xmlns:a16="http://schemas.microsoft.com/office/drawing/2014/main" id="{8002EDF6-81F0-4FB9-BC47-1635D2EC5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22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1" name="Oval 403">
                <a:extLst>
                  <a:ext uri="{FF2B5EF4-FFF2-40B4-BE49-F238E27FC236}">
                    <a16:creationId xmlns:a16="http://schemas.microsoft.com/office/drawing/2014/main" id="{CACA964B-698B-4554-BD15-F17F9C6CF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" y="1236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2" name="Oval 404">
                <a:extLst>
                  <a:ext uri="{FF2B5EF4-FFF2-40B4-BE49-F238E27FC236}">
                    <a16:creationId xmlns:a16="http://schemas.microsoft.com/office/drawing/2014/main" id="{BF756F3A-2DE7-4551-AE07-FECA63631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125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3" name="Oval 405">
                <a:extLst>
                  <a:ext uri="{FF2B5EF4-FFF2-40B4-BE49-F238E27FC236}">
                    <a16:creationId xmlns:a16="http://schemas.microsoft.com/office/drawing/2014/main" id="{CA4CABE4-B103-424B-882C-C4C7CFE7F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127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4" name="Oval 406">
                <a:extLst>
                  <a:ext uri="{FF2B5EF4-FFF2-40B4-BE49-F238E27FC236}">
                    <a16:creationId xmlns:a16="http://schemas.microsoft.com/office/drawing/2014/main" id="{10C7AD7B-0CE2-42B7-8121-44C741D36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30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5" name="Oval 407">
                <a:extLst>
                  <a:ext uri="{FF2B5EF4-FFF2-40B4-BE49-F238E27FC236}">
                    <a16:creationId xmlns:a16="http://schemas.microsoft.com/office/drawing/2014/main" id="{1D4F79A2-906C-4D32-BDDD-C4343C0C3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32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6" name="Oval 408">
                <a:extLst>
                  <a:ext uri="{FF2B5EF4-FFF2-40B4-BE49-F238E27FC236}">
                    <a16:creationId xmlns:a16="http://schemas.microsoft.com/office/drawing/2014/main" id="{A4C6C6DF-ACF5-4445-AC18-1F179BFDD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136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7" name="Oval 409">
                <a:extLst>
                  <a:ext uri="{FF2B5EF4-FFF2-40B4-BE49-F238E27FC236}">
                    <a16:creationId xmlns:a16="http://schemas.microsoft.com/office/drawing/2014/main" id="{C2FD9407-14FF-463B-8E3C-2201EFD38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96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8" name="Oval 410">
                <a:extLst>
                  <a:ext uri="{FF2B5EF4-FFF2-40B4-BE49-F238E27FC236}">
                    <a16:creationId xmlns:a16="http://schemas.microsoft.com/office/drawing/2014/main" id="{ABF9C47C-F24E-4EFF-8ADD-47BC3145F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" y="1436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9" name="Oval 411">
                <a:extLst>
                  <a:ext uri="{FF2B5EF4-FFF2-40B4-BE49-F238E27FC236}">
                    <a16:creationId xmlns:a16="http://schemas.microsoft.com/office/drawing/2014/main" id="{F218B3DC-91DD-4497-9C36-1BD8F5681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48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0" name="Oval 412">
                <a:extLst>
                  <a:ext uri="{FF2B5EF4-FFF2-40B4-BE49-F238E27FC236}">
                    <a16:creationId xmlns:a16="http://schemas.microsoft.com/office/drawing/2014/main" id="{F4B73775-5988-4CBA-8E13-451F5D6EF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52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1" name="Oval 413">
                <a:extLst>
                  <a:ext uri="{FF2B5EF4-FFF2-40B4-BE49-F238E27FC236}">
                    <a16:creationId xmlns:a16="http://schemas.microsoft.com/office/drawing/2014/main" id="{C9F4634C-2568-41D0-BC4F-B9420E91D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57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2" name="Oval 414">
                <a:extLst>
                  <a:ext uri="{FF2B5EF4-FFF2-40B4-BE49-F238E27FC236}">
                    <a16:creationId xmlns:a16="http://schemas.microsoft.com/office/drawing/2014/main" id="{45D7F3F3-678C-40D7-AF6D-1C1EF6B13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1624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3" name="Oval 415">
                <a:extLst>
                  <a:ext uri="{FF2B5EF4-FFF2-40B4-BE49-F238E27FC236}">
                    <a16:creationId xmlns:a16="http://schemas.microsoft.com/office/drawing/2014/main" id="{86CCD686-A6FD-498C-84DD-8881EC4AD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544"/>
                <a:ext cx="24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4" name="Oval 416">
                <a:extLst>
                  <a:ext uri="{FF2B5EF4-FFF2-40B4-BE49-F238E27FC236}">
                    <a16:creationId xmlns:a16="http://schemas.microsoft.com/office/drawing/2014/main" id="{D5527E46-5D37-4DE9-BC3A-8EA7CE019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" y="158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5" name="Oval 417">
                <a:extLst>
                  <a:ext uri="{FF2B5EF4-FFF2-40B4-BE49-F238E27FC236}">
                    <a16:creationId xmlns:a16="http://schemas.microsoft.com/office/drawing/2014/main" id="{3E4EF8FB-D281-46CA-B24F-CFD9D6D2A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" y="162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6" name="Oval 418">
                <a:extLst>
                  <a:ext uri="{FF2B5EF4-FFF2-40B4-BE49-F238E27FC236}">
                    <a16:creationId xmlns:a16="http://schemas.microsoft.com/office/drawing/2014/main" id="{73297CDA-7CE2-4798-B169-6D91F3D68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1663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7" name="Oval 419">
                <a:extLst>
                  <a:ext uri="{FF2B5EF4-FFF2-40B4-BE49-F238E27FC236}">
                    <a16:creationId xmlns:a16="http://schemas.microsoft.com/office/drawing/2014/main" id="{E009EF25-6564-4131-85B4-FAC55A53D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711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8" name="Oval 420">
                <a:extLst>
                  <a:ext uri="{FF2B5EF4-FFF2-40B4-BE49-F238E27FC236}">
                    <a16:creationId xmlns:a16="http://schemas.microsoft.com/office/drawing/2014/main" id="{504F0A14-A07F-4154-971E-69C67756A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" y="1759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9" name="Oval 421">
                <a:extLst>
                  <a:ext uri="{FF2B5EF4-FFF2-40B4-BE49-F238E27FC236}">
                    <a16:creationId xmlns:a16="http://schemas.microsoft.com/office/drawing/2014/main" id="{AE7D2A4B-033A-470B-B583-5AFBA6D4B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67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0" name="Oval 422">
                <a:extLst>
                  <a:ext uri="{FF2B5EF4-FFF2-40B4-BE49-F238E27FC236}">
                    <a16:creationId xmlns:a16="http://schemas.microsoft.com/office/drawing/2014/main" id="{81522457-3623-4627-86E1-6D0B1AED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74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1" name="Oval 423">
                <a:extLst>
                  <a:ext uri="{FF2B5EF4-FFF2-40B4-BE49-F238E27FC236}">
                    <a16:creationId xmlns:a16="http://schemas.microsoft.com/office/drawing/2014/main" id="{13C7D162-D469-411A-BF77-9116DADA0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81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2" name="Oval 424">
                <a:extLst>
                  <a:ext uri="{FF2B5EF4-FFF2-40B4-BE49-F238E27FC236}">
                    <a16:creationId xmlns:a16="http://schemas.microsoft.com/office/drawing/2014/main" id="{1D4DDAFB-2BAB-4609-BC55-0A6265326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87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3" name="Oval 425">
                <a:extLst>
                  <a:ext uri="{FF2B5EF4-FFF2-40B4-BE49-F238E27FC236}">
                    <a16:creationId xmlns:a16="http://schemas.microsoft.com/office/drawing/2014/main" id="{FCF57DCB-8880-4A0B-9E21-26F7422B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81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4" name="Oval 426">
                <a:extLst>
                  <a:ext uri="{FF2B5EF4-FFF2-40B4-BE49-F238E27FC236}">
                    <a16:creationId xmlns:a16="http://schemas.microsoft.com/office/drawing/2014/main" id="{0090EDF0-58A4-40D4-9375-6E964380C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88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5" name="Oval 427">
                <a:extLst>
                  <a:ext uri="{FF2B5EF4-FFF2-40B4-BE49-F238E27FC236}">
                    <a16:creationId xmlns:a16="http://schemas.microsoft.com/office/drawing/2014/main" id="{BFF5EAE5-86EE-4BA7-B105-E6D4D8497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926"/>
                <a:ext cx="24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6" name="Oval 428">
                <a:extLst>
                  <a:ext uri="{FF2B5EF4-FFF2-40B4-BE49-F238E27FC236}">
                    <a16:creationId xmlns:a16="http://schemas.microsoft.com/office/drawing/2014/main" id="{A90147FF-9E29-4ADE-A126-627C5C05B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99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7" name="Oval 429">
                <a:extLst>
                  <a:ext uri="{FF2B5EF4-FFF2-40B4-BE49-F238E27FC236}">
                    <a16:creationId xmlns:a16="http://schemas.microsoft.com/office/drawing/2014/main" id="{650561BC-B75E-4C8A-878F-DDC3E3238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058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8" name="Oval 430">
                <a:extLst>
                  <a:ext uri="{FF2B5EF4-FFF2-40B4-BE49-F238E27FC236}">
                    <a16:creationId xmlns:a16="http://schemas.microsoft.com/office/drawing/2014/main" id="{6F9F36A8-FF5D-427F-898B-EA3717909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212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9" name="Oval 431">
                <a:extLst>
                  <a:ext uri="{FF2B5EF4-FFF2-40B4-BE49-F238E27FC236}">
                    <a16:creationId xmlns:a16="http://schemas.microsoft.com/office/drawing/2014/main" id="{53B0D54F-C95D-4015-B968-AD14D01B7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19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0" name="Oval 432">
                <a:extLst>
                  <a:ext uri="{FF2B5EF4-FFF2-40B4-BE49-F238E27FC236}">
                    <a16:creationId xmlns:a16="http://schemas.microsoft.com/office/drawing/2014/main" id="{4489F4BF-9DFE-4AA3-A7F3-2CFC7BE94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192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1" name="Oval 433">
                <a:extLst>
                  <a:ext uri="{FF2B5EF4-FFF2-40B4-BE49-F238E27FC236}">
                    <a16:creationId xmlns:a16="http://schemas.microsoft.com/office/drawing/2014/main" id="{AE8F5ACE-4859-43DF-807F-517B1C5BB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12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2" name="Oval 434">
                <a:extLst>
                  <a:ext uri="{FF2B5EF4-FFF2-40B4-BE49-F238E27FC236}">
                    <a16:creationId xmlns:a16="http://schemas.microsoft.com/office/drawing/2014/main" id="{952D7936-40A3-4D61-AC6D-5D9EA8499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04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3" name="Oval 435">
                <a:extLst>
                  <a:ext uri="{FF2B5EF4-FFF2-40B4-BE49-F238E27FC236}">
                    <a16:creationId xmlns:a16="http://schemas.microsoft.com/office/drawing/2014/main" id="{7474933E-9D3C-413E-BFA6-3DC1B4DC3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96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4" name="Oval 436">
                <a:extLst>
                  <a:ext uri="{FF2B5EF4-FFF2-40B4-BE49-F238E27FC236}">
                    <a16:creationId xmlns:a16="http://schemas.microsoft.com/office/drawing/2014/main" id="{2CCCC02D-E94F-451B-94D7-AC79E09F3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51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5" name="Oval 437">
                <a:extLst>
                  <a:ext uri="{FF2B5EF4-FFF2-40B4-BE49-F238E27FC236}">
                    <a16:creationId xmlns:a16="http://schemas.microsoft.com/office/drawing/2014/main" id="{2038F42A-2674-48FB-B946-BE236E753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47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6" name="Oval 438">
                <a:extLst>
                  <a:ext uri="{FF2B5EF4-FFF2-40B4-BE49-F238E27FC236}">
                    <a16:creationId xmlns:a16="http://schemas.microsoft.com/office/drawing/2014/main" id="{77CFF0A9-818B-493F-B000-C8026F293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" y="1453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7" name="Oval 439">
                <a:extLst>
                  <a:ext uri="{FF2B5EF4-FFF2-40B4-BE49-F238E27FC236}">
                    <a16:creationId xmlns:a16="http://schemas.microsoft.com/office/drawing/2014/main" id="{AB0ACBD9-2A19-4E2B-A15D-8D8A41C9F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43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8" name="Oval 440">
                <a:extLst>
                  <a:ext uri="{FF2B5EF4-FFF2-40B4-BE49-F238E27FC236}">
                    <a16:creationId xmlns:a16="http://schemas.microsoft.com/office/drawing/2014/main" id="{0266DDFB-C724-4617-A9E4-1C349168F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405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9" name="Oval 441">
                <a:extLst>
                  <a:ext uri="{FF2B5EF4-FFF2-40B4-BE49-F238E27FC236}">
                    <a16:creationId xmlns:a16="http://schemas.microsoft.com/office/drawing/2014/main" id="{D194A3A2-B1E3-4B93-A3CB-DF8876AB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38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0" name="Oval 442">
                <a:extLst>
                  <a:ext uri="{FF2B5EF4-FFF2-40B4-BE49-F238E27FC236}">
                    <a16:creationId xmlns:a16="http://schemas.microsoft.com/office/drawing/2014/main" id="{70138AF7-3160-440E-B1C7-BA426DF9B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1365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1" name="Oval 443">
                <a:extLst>
                  <a:ext uri="{FF2B5EF4-FFF2-40B4-BE49-F238E27FC236}">
                    <a16:creationId xmlns:a16="http://schemas.microsoft.com/office/drawing/2014/main" id="{34411DD6-BA20-443C-A70E-AF67FBAC5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1346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2" name="Oval 444">
                <a:extLst>
                  <a:ext uri="{FF2B5EF4-FFF2-40B4-BE49-F238E27FC236}">
                    <a16:creationId xmlns:a16="http://schemas.microsoft.com/office/drawing/2014/main" id="{384ED8B0-A7F0-4223-9773-37BF24892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332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3" name="Oval 445">
                <a:extLst>
                  <a:ext uri="{FF2B5EF4-FFF2-40B4-BE49-F238E27FC236}">
                    <a16:creationId xmlns:a16="http://schemas.microsoft.com/office/drawing/2014/main" id="{1F34B058-41C4-469E-9E43-0CF32BFF2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32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4" name="Oval 446">
                <a:extLst>
                  <a:ext uri="{FF2B5EF4-FFF2-40B4-BE49-F238E27FC236}">
                    <a16:creationId xmlns:a16="http://schemas.microsoft.com/office/drawing/2014/main" id="{176BBD1C-DBAE-4E66-8A67-0582270D0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1315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5" name="Oval 447">
                <a:extLst>
                  <a:ext uri="{FF2B5EF4-FFF2-40B4-BE49-F238E27FC236}">
                    <a16:creationId xmlns:a16="http://schemas.microsoft.com/office/drawing/2014/main" id="{53A43995-FEE1-456B-B4B5-06CFB2DC0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1307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6" name="Oval 448">
                <a:extLst>
                  <a:ext uri="{FF2B5EF4-FFF2-40B4-BE49-F238E27FC236}">
                    <a16:creationId xmlns:a16="http://schemas.microsoft.com/office/drawing/2014/main" id="{1E193C19-FD0B-47E1-8818-770C77163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30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7" name="Oval 449">
                <a:extLst>
                  <a:ext uri="{FF2B5EF4-FFF2-40B4-BE49-F238E27FC236}">
                    <a16:creationId xmlns:a16="http://schemas.microsoft.com/office/drawing/2014/main" id="{4A943A1A-21B2-4651-B6D6-09A1833D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130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8" name="Freeform 450">
                <a:extLst>
                  <a:ext uri="{FF2B5EF4-FFF2-40B4-BE49-F238E27FC236}">
                    <a16:creationId xmlns:a16="http://schemas.microsoft.com/office/drawing/2014/main" id="{2BE8407E-7545-4F24-B634-7A49AC9CA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88"/>
                <a:ext cx="1527" cy="1085"/>
              </a:xfrm>
              <a:custGeom>
                <a:avLst/>
                <a:gdLst>
                  <a:gd name="T0" fmla="*/ 5374 w 780"/>
                  <a:gd name="T1" fmla="*/ 4724 h 520"/>
                  <a:gd name="T2" fmla="*/ 5852 w 780"/>
                  <a:gd name="T3" fmla="*/ 4724 h 520"/>
                  <a:gd name="T4" fmla="*/ 4058 w 780"/>
                  <a:gd name="T5" fmla="*/ 1306 h 520"/>
                  <a:gd name="T6" fmla="*/ 0 w 780"/>
                  <a:gd name="T7" fmla="*/ 0 h 520"/>
                  <a:gd name="T8" fmla="*/ 0 w 780"/>
                  <a:gd name="T9" fmla="*/ 584 h 520"/>
                  <a:gd name="T10" fmla="*/ 5374 w 780"/>
                  <a:gd name="T11" fmla="*/ 4724 h 5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0" h="520">
                    <a:moveTo>
                      <a:pt x="716" y="520"/>
                    </a:moveTo>
                    <a:cubicBezTo>
                      <a:pt x="780" y="520"/>
                      <a:pt x="780" y="520"/>
                      <a:pt x="780" y="520"/>
                    </a:cubicBezTo>
                    <a:cubicBezTo>
                      <a:pt x="780" y="376"/>
                      <a:pt x="695" y="242"/>
                      <a:pt x="541" y="144"/>
                    </a:cubicBezTo>
                    <a:cubicBezTo>
                      <a:pt x="395" y="51"/>
                      <a:pt x="203" y="0"/>
                      <a:pt x="0" y="0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396" y="64"/>
                      <a:pt x="716" y="268"/>
                      <a:pt x="716" y="520"/>
                    </a:cubicBezTo>
                    <a:close/>
                  </a:path>
                </a:pathLst>
              </a:custGeom>
              <a:solidFill>
                <a:srgbClr val="E6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9" name="Freeform 451">
                <a:extLst>
                  <a:ext uri="{FF2B5EF4-FFF2-40B4-BE49-F238E27FC236}">
                    <a16:creationId xmlns:a16="http://schemas.microsoft.com/office/drawing/2014/main" id="{30909F15-3CF0-4245-9C2B-B9CC79CAA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88"/>
                <a:ext cx="1527" cy="1085"/>
              </a:xfrm>
              <a:custGeom>
                <a:avLst/>
                <a:gdLst>
                  <a:gd name="T0" fmla="*/ 61 w 780"/>
                  <a:gd name="T1" fmla="*/ 0 h 520"/>
                  <a:gd name="T2" fmla="*/ 0 w 780"/>
                  <a:gd name="T3" fmla="*/ 92 h 520"/>
                  <a:gd name="T4" fmla="*/ 8 w 780"/>
                  <a:gd name="T5" fmla="*/ 200 h 520"/>
                  <a:gd name="T6" fmla="*/ 256 w 780"/>
                  <a:gd name="T7" fmla="*/ 209 h 520"/>
                  <a:gd name="T8" fmla="*/ 525 w 780"/>
                  <a:gd name="T9" fmla="*/ 227 h 520"/>
                  <a:gd name="T10" fmla="*/ 801 w 780"/>
                  <a:gd name="T11" fmla="*/ 252 h 520"/>
                  <a:gd name="T12" fmla="*/ 1073 w 780"/>
                  <a:gd name="T13" fmla="*/ 292 h 520"/>
                  <a:gd name="T14" fmla="*/ 1329 w 780"/>
                  <a:gd name="T15" fmla="*/ 326 h 520"/>
                  <a:gd name="T16" fmla="*/ 1597 w 780"/>
                  <a:gd name="T17" fmla="*/ 384 h 520"/>
                  <a:gd name="T18" fmla="*/ 1856 w 780"/>
                  <a:gd name="T19" fmla="*/ 444 h 520"/>
                  <a:gd name="T20" fmla="*/ 2108 w 780"/>
                  <a:gd name="T21" fmla="*/ 517 h 520"/>
                  <a:gd name="T22" fmla="*/ 2373 w 780"/>
                  <a:gd name="T23" fmla="*/ 601 h 520"/>
                  <a:gd name="T24" fmla="*/ 2633 w 780"/>
                  <a:gd name="T25" fmla="*/ 701 h 520"/>
                  <a:gd name="T26" fmla="*/ 2897 w 780"/>
                  <a:gd name="T27" fmla="*/ 818 h 520"/>
                  <a:gd name="T28" fmla="*/ 3158 w 780"/>
                  <a:gd name="T29" fmla="*/ 945 h 520"/>
                  <a:gd name="T30" fmla="*/ 3414 w 780"/>
                  <a:gd name="T31" fmla="*/ 1089 h 520"/>
                  <a:gd name="T32" fmla="*/ 3675 w 780"/>
                  <a:gd name="T33" fmla="*/ 1237 h 520"/>
                  <a:gd name="T34" fmla="*/ 3902 w 780"/>
                  <a:gd name="T35" fmla="*/ 1398 h 520"/>
                  <a:gd name="T36" fmla="*/ 4142 w 780"/>
                  <a:gd name="T37" fmla="*/ 1580 h 520"/>
                  <a:gd name="T38" fmla="*/ 4366 w 780"/>
                  <a:gd name="T39" fmla="*/ 1763 h 520"/>
                  <a:gd name="T40" fmla="*/ 4411 w 780"/>
                  <a:gd name="T41" fmla="*/ 1763 h 520"/>
                  <a:gd name="T42" fmla="*/ 4614 w 780"/>
                  <a:gd name="T43" fmla="*/ 1972 h 520"/>
                  <a:gd name="T44" fmla="*/ 4779 w 780"/>
                  <a:gd name="T45" fmla="*/ 2180 h 520"/>
                  <a:gd name="T46" fmla="*/ 4810 w 780"/>
                  <a:gd name="T47" fmla="*/ 2224 h 520"/>
                  <a:gd name="T48" fmla="*/ 5043 w 780"/>
                  <a:gd name="T49" fmla="*/ 2416 h 520"/>
                  <a:gd name="T50" fmla="*/ 5186 w 780"/>
                  <a:gd name="T51" fmla="*/ 2725 h 520"/>
                  <a:gd name="T52" fmla="*/ 5209 w 780"/>
                  <a:gd name="T53" fmla="*/ 2825 h 520"/>
                  <a:gd name="T54" fmla="*/ 5403 w 780"/>
                  <a:gd name="T55" fmla="*/ 3025 h 520"/>
                  <a:gd name="T56" fmla="*/ 5523 w 780"/>
                  <a:gd name="T57" fmla="*/ 3361 h 520"/>
                  <a:gd name="T58" fmla="*/ 5626 w 780"/>
                  <a:gd name="T59" fmla="*/ 3679 h 520"/>
                  <a:gd name="T60" fmla="*/ 5695 w 780"/>
                  <a:gd name="T61" fmla="*/ 4015 h 520"/>
                  <a:gd name="T62" fmla="*/ 5742 w 780"/>
                  <a:gd name="T63" fmla="*/ 4340 h 520"/>
                  <a:gd name="T64" fmla="*/ 5763 w 780"/>
                  <a:gd name="T65" fmla="*/ 4680 h 520"/>
                  <a:gd name="T66" fmla="*/ 5734 w 780"/>
                  <a:gd name="T67" fmla="*/ 4724 h 520"/>
                  <a:gd name="T68" fmla="*/ 4058 w 780"/>
                  <a:gd name="T69" fmla="*/ 1306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0" h="520">
                    <a:moveTo>
                      <a:pt x="541" y="144"/>
                    </a:moveTo>
                    <a:cubicBezTo>
                      <a:pt x="397" y="52"/>
                      <a:pt x="20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"/>
                      <a:pt x="5" y="9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7" y="21"/>
                      <a:pt x="12" y="18"/>
                      <a:pt x="15" y="14"/>
                    </a:cubicBezTo>
                    <a:cubicBezTo>
                      <a:pt x="19" y="20"/>
                      <a:pt x="26" y="23"/>
                      <a:pt x="34" y="23"/>
                    </a:cubicBezTo>
                    <a:cubicBezTo>
                      <a:pt x="41" y="23"/>
                      <a:pt x="47" y="20"/>
                      <a:pt x="51" y="15"/>
                    </a:cubicBezTo>
                    <a:cubicBezTo>
                      <a:pt x="55" y="21"/>
                      <a:pt x="62" y="25"/>
                      <a:pt x="70" y="25"/>
                    </a:cubicBezTo>
                    <a:cubicBezTo>
                      <a:pt x="77" y="25"/>
                      <a:pt x="83" y="22"/>
                      <a:pt x="87" y="17"/>
                    </a:cubicBezTo>
                    <a:cubicBezTo>
                      <a:pt x="91" y="23"/>
                      <a:pt x="99" y="28"/>
                      <a:pt x="107" y="28"/>
                    </a:cubicBezTo>
                    <a:cubicBezTo>
                      <a:pt x="113" y="28"/>
                      <a:pt x="119" y="26"/>
                      <a:pt x="123" y="21"/>
                    </a:cubicBezTo>
                    <a:cubicBezTo>
                      <a:pt x="127" y="28"/>
                      <a:pt x="134" y="32"/>
                      <a:pt x="143" y="32"/>
                    </a:cubicBezTo>
                    <a:cubicBezTo>
                      <a:pt x="149" y="32"/>
                      <a:pt x="154" y="30"/>
                      <a:pt x="158" y="26"/>
                    </a:cubicBezTo>
                    <a:cubicBezTo>
                      <a:pt x="162" y="32"/>
                      <a:pt x="169" y="36"/>
                      <a:pt x="177" y="36"/>
                    </a:cubicBezTo>
                    <a:cubicBezTo>
                      <a:pt x="183" y="36"/>
                      <a:pt x="189" y="34"/>
                      <a:pt x="193" y="30"/>
                    </a:cubicBezTo>
                    <a:cubicBezTo>
                      <a:pt x="197" y="37"/>
                      <a:pt x="204" y="42"/>
                      <a:pt x="213" y="42"/>
                    </a:cubicBezTo>
                    <a:cubicBezTo>
                      <a:pt x="218" y="42"/>
                      <a:pt x="223" y="40"/>
                      <a:pt x="227" y="37"/>
                    </a:cubicBezTo>
                    <a:cubicBezTo>
                      <a:pt x="231" y="44"/>
                      <a:pt x="238" y="49"/>
                      <a:pt x="247" y="49"/>
                    </a:cubicBezTo>
                    <a:cubicBezTo>
                      <a:pt x="252" y="49"/>
                      <a:pt x="257" y="47"/>
                      <a:pt x="261" y="44"/>
                    </a:cubicBezTo>
                    <a:cubicBezTo>
                      <a:pt x="265" y="52"/>
                      <a:pt x="272" y="57"/>
                      <a:pt x="281" y="57"/>
                    </a:cubicBezTo>
                    <a:cubicBezTo>
                      <a:pt x="287" y="57"/>
                      <a:pt x="291" y="55"/>
                      <a:pt x="295" y="53"/>
                    </a:cubicBezTo>
                    <a:cubicBezTo>
                      <a:pt x="299" y="61"/>
                      <a:pt x="306" y="66"/>
                      <a:pt x="316" y="66"/>
                    </a:cubicBezTo>
                    <a:cubicBezTo>
                      <a:pt x="321" y="66"/>
                      <a:pt x="325" y="64"/>
                      <a:pt x="329" y="62"/>
                    </a:cubicBezTo>
                    <a:cubicBezTo>
                      <a:pt x="332" y="71"/>
                      <a:pt x="341" y="77"/>
                      <a:pt x="351" y="77"/>
                    </a:cubicBezTo>
                    <a:cubicBezTo>
                      <a:pt x="356" y="77"/>
                      <a:pt x="361" y="76"/>
                      <a:pt x="365" y="73"/>
                    </a:cubicBezTo>
                    <a:cubicBezTo>
                      <a:pt x="367" y="82"/>
                      <a:pt x="376" y="90"/>
                      <a:pt x="386" y="90"/>
                    </a:cubicBezTo>
                    <a:cubicBezTo>
                      <a:pt x="391" y="90"/>
                      <a:pt x="395" y="88"/>
                      <a:pt x="399" y="86"/>
                    </a:cubicBezTo>
                    <a:cubicBezTo>
                      <a:pt x="401" y="96"/>
                      <a:pt x="410" y="104"/>
                      <a:pt x="421" y="104"/>
                    </a:cubicBezTo>
                    <a:cubicBezTo>
                      <a:pt x="426" y="104"/>
                      <a:pt x="430" y="103"/>
                      <a:pt x="433" y="100"/>
                    </a:cubicBezTo>
                    <a:cubicBezTo>
                      <a:pt x="434" y="111"/>
                      <a:pt x="444" y="120"/>
                      <a:pt x="455" y="120"/>
                    </a:cubicBezTo>
                    <a:cubicBezTo>
                      <a:pt x="460" y="120"/>
                      <a:pt x="464" y="119"/>
                      <a:pt x="467" y="117"/>
                    </a:cubicBezTo>
                    <a:cubicBezTo>
                      <a:pt x="469" y="128"/>
                      <a:pt x="478" y="136"/>
                      <a:pt x="490" y="136"/>
                    </a:cubicBezTo>
                    <a:cubicBezTo>
                      <a:pt x="493" y="136"/>
                      <a:pt x="495" y="135"/>
                      <a:pt x="498" y="134"/>
                    </a:cubicBezTo>
                    <a:cubicBezTo>
                      <a:pt x="499" y="145"/>
                      <a:pt x="509" y="154"/>
                      <a:pt x="520" y="154"/>
                    </a:cubicBezTo>
                    <a:cubicBezTo>
                      <a:pt x="524" y="154"/>
                      <a:pt x="527" y="153"/>
                      <a:pt x="530" y="152"/>
                    </a:cubicBezTo>
                    <a:cubicBezTo>
                      <a:pt x="530" y="164"/>
                      <a:pt x="540" y="174"/>
                      <a:pt x="552" y="174"/>
                    </a:cubicBezTo>
                    <a:cubicBezTo>
                      <a:pt x="555" y="174"/>
                      <a:pt x="557" y="174"/>
                      <a:pt x="559" y="173"/>
                    </a:cubicBezTo>
                    <a:cubicBezTo>
                      <a:pt x="560" y="185"/>
                      <a:pt x="570" y="194"/>
                      <a:pt x="582" y="194"/>
                    </a:cubicBezTo>
                    <a:cubicBezTo>
                      <a:pt x="584" y="194"/>
                      <a:pt x="586" y="193"/>
                      <a:pt x="589" y="193"/>
                    </a:cubicBezTo>
                    <a:cubicBezTo>
                      <a:pt x="589" y="193"/>
                      <a:pt x="588" y="194"/>
                      <a:pt x="588" y="194"/>
                    </a:cubicBezTo>
                    <a:cubicBezTo>
                      <a:pt x="588" y="207"/>
                      <a:pt x="599" y="217"/>
                      <a:pt x="611" y="217"/>
                    </a:cubicBezTo>
                    <a:cubicBezTo>
                      <a:pt x="612" y="217"/>
                      <a:pt x="614" y="217"/>
                      <a:pt x="615" y="217"/>
                    </a:cubicBezTo>
                    <a:cubicBezTo>
                      <a:pt x="615" y="217"/>
                      <a:pt x="615" y="217"/>
                      <a:pt x="615" y="218"/>
                    </a:cubicBezTo>
                    <a:cubicBezTo>
                      <a:pt x="615" y="230"/>
                      <a:pt x="625" y="240"/>
                      <a:pt x="637" y="240"/>
                    </a:cubicBezTo>
                    <a:cubicBezTo>
                      <a:pt x="639" y="240"/>
                      <a:pt x="641" y="240"/>
                      <a:pt x="642" y="240"/>
                    </a:cubicBezTo>
                    <a:cubicBezTo>
                      <a:pt x="642" y="242"/>
                      <a:pt x="641" y="243"/>
                      <a:pt x="641" y="245"/>
                    </a:cubicBezTo>
                    <a:cubicBezTo>
                      <a:pt x="641" y="258"/>
                      <a:pt x="651" y="268"/>
                      <a:pt x="664" y="268"/>
                    </a:cubicBezTo>
                    <a:cubicBezTo>
                      <a:pt x="667" y="268"/>
                      <a:pt x="669" y="267"/>
                      <a:pt x="672" y="266"/>
                    </a:cubicBezTo>
                    <a:cubicBezTo>
                      <a:pt x="670" y="270"/>
                      <a:pt x="669" y="273"/>
                      <a:pt x="669" y="277"/>
                    </a:cubicBezTo>
                    <a:cubicBezTo>
                      <a:pt x="669" y="290"/>
                      <a:pt x="679" y="300"/>
                      <a:pt x="691" y="300"/>
                    </a:cubicBezTo>
                    <a:cubicBezTo>
                      <a:pt x="693" y="300"/>
                      <a:pt x="695" y="300"/>
                      <a:pt x="697" y="299"/>
                    </a:cubicBezTo>
                    <a:cubicBezTo>
                      <a:pt x="695" y="303"/>
                      <a:pt x="694" y="307"/>
                      <a:pt x="694" y="311"/>
                    </a:cubicBezTo>
                    <a:cubicBezTo>
                      <a:pt x="694" y="324"/>
                      <a:pt x="704" y="334"/>
                      <a:pt x="716" y="334"/>
                    </a:cubicBezTo>
                    <a:cubicBezTo>
                      <a:pt x="717" y="334"/>
                      <a:pt x="719" y="334"/>
                      <a:pt x="720" y="333"/>
                    </a:cubicBezTo>
                    <a:cubicBezTo>
                      <a:pt x="716" y="337"/>
                      <a:pt x="715" y="342"/>
                      <a:pt x="715" y="348"/>
                    </a:cubicBezTo>
                    <a:cubicBezTo>
                      <a:pt x="715" y="360"/>
                      <a:pt x="724" y="369"/>
                      <a:pt x="736" y="370"/>
                    </a:cubicBezTo>
                    <a:cubicBezTo>
                      <a:pt x="733" y="374"/>
                      <a:pt x="731" y="378"/>
                      <a:pt x="731" y="383"/>
                    </a:cubicBezTo>
                    <a:cubicBezTo>
                      <a:pt x="731" y="394"/>
                      <a:pt x="739" y="403"/>
                      <a:pt x="750" y="405"/>
                    </a:cubicBezTo>
                    <a:cubicBezTo>
                      <a:pt x="746" y="409"/>
                      <a:pt x="743" y="415"/>
                      <a:pt x="743" y="421"/>
                    </a:cubicBezTo>
                    <a:cubicBezTo>
                      <a:pt x="743" y="431"/>
                      <a:pt x="750" y="439"/>
                      <a:pt x="759" y="442"/>
                    </a:cubicBezTo>
                    <a:cubicBezTo>
                      <a:pt x="755" y="446"/>
                      <a:pt x="752" y="452"/>
                      <a:pt x="752" y="458"/>
                    </a:cubicBezTo>
                    <a:cubicBezTo>
                      <a:pt x="752" y="467"/>
                      <a:pt x="757" y="474"/>
                      <a:pt x="765" y="478"/>
                    </a:cubicBezTo>
                    <a:cubicBezTo>
                      <a:pt x="760" y="482"/>
                      <a:pt x="757" y="488"/>
                      <a:pt x="757" y="495"/>
                    </a:cubicBezTo>
                    <a:cubicBezTo>
                      <a:pt x="757" y="503"/>
                      <a:pt x="761" y="511"/>
                      <a:pt x="768" y="515"/>
                    </a:cubicBezTo>
                    <a:cubicBezTo>
                      <a:pt x="767" y="515"/>
                      <a:pt x="767" y="515"/>
                      <a:pt x="766" y="516"/>
                    </a:cubicBezTo>
                    <a:cubicBezTo>
                      <a:pt x="765" y="517"/>
                      <a:pt x="764" y="518"/>
                      <a:pt x="764" y="520"/>
                    </a:cubicBezTo>
                    <a:cubicBezTo>
                      <a:pt x="780" y="520"/>
                      <a:pt x="780" y="520"/>
                      <a:pt x="780" y="520"/>
                    </a:cubicBezTo>
                    <a:cubicBezTo>
                      <a:pt x="780" y="376"/>
                      <a:pt x="695" y="242"/>
                      <a:pt x="541" y="144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0" name="Freeform 452">
                <a:extLst>
                  <a:ext uri="{FF2B5EF4-FFF2-40B4-BE49-F238E27FC236}">
                    <a16:creationId xmlns:a16="http://schemas.microsoft.com/office/drawing/2014/main" id="{A6DABC75-D39E-459D-9357-74D97829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275"/>
                <a:ext cx="1443" cy="998"/>
              </a:xfrm>
              <a:custGeom>
                <a:avLst/>
                <a:gdLst>
                  <a:gd name="T0" fmla="*/ 1261 w 737"/>
                  <a:gd name="T1" fmla="*/ 518 h 478"/>
                  <a:gd name="T2" fmla="*/ 1510 w 737"/>
                  <a:gd name="T3" fmla="*/ 562 h 478"/>
                  <a:gd name="T4" fmla="*/ 1756 w 737"/>
                  <a:gd name="T5" fmla="*/ 628 h 478"/>
                  <a:gd name="T6" fmla="*/ 1997 w 737"/>
                  <a:gd name="T7" fmla="*/ 702 h 478"/>
                  <a:gd name="T8" fmla="*/ 2242 w 737"/>
                  <a:gd name="T9" fmla="*/ 773 h 478"/>
                  <a:gd name="T10" fmla="*/ 2485 w 737"/>
                  <a:gd name="T11" fmla="*/ 873 h 478"/>
                  <a:gd name="T12" fmla="*/ 2725 w 737"/>
                  <a:gd name="T13" fmla="*/ 973 h 478"/>
                  <a:gd name="T14" fmla="*/ 2962 w 737"/>
                  <a:gd name="T15" fmla="*/ 1082 h 478"/>
                  <a:gd name="T16" fmla="*/ 3189 w 737"/>
                  <a:gd name="T17" fmla="*/ 1211 h 478"/>
                  <a:gd name="T18" fmla="*/ 3417 w 737"/>
                  <a:gd name="T19" fmla="*/ 1347 h 478"/>
                  <a:gd name="T20" fmla="*/ 3642 w 737"/>
                  <a:gd name="T21" fmla="*/ 1491 h 478"/>
                  <a:gd name="T22" fmla="*/ 3849 w 737"/>
                  <a:gd name="T23" fmla="*/ 1656 h 478"/>
                  <a:gd name="T24" fmla="*/ 4059 w 737"/>
                  <a:gd name="T25" fmla="*/ 1831 h 478"/>
                  <a:gd name="T26" fmla="*/ 4262 w 737"/>
                  <a:gd name="T27" fmla="*/ 2023 h 478"/>
                  <a:gd name="T28" fmla="*/ 4286 w 737"/>
                  <a:gd name="T29" fmla="*/ 2031 h 478"/>
                  <a:gd name="T30" fmla="*/ 4466 w 737"/>
                  <a:gd name="T31" fmla="*/ 2219 h 478"/>
                  <a:gd name="T32" fmla="*/ 4631 w 737"/>
                  <a:gd name="T33" fmla="*/ 2441 h 478"/>
                  <a:gd name="T34" fmla="*/ 4631 w 737"/>
                  <a:gd name="T35" fmla="*/ 2476 h 478"/>
                  <a:gd name="T36" fmla="*/ 4781 w 737"/>
                  <a:gd name="T37" fmla="*/ 2720 h 478"/>
                  <a:gd name="T38" fmla="*/ 4914 w 737"/>
                  <a:gd name="T39" fmla="*/ 2986 h 478"/>
                  <a:gd name="T40" fmla="*/ 5022 w 737"/>
                  <a:gd name="T41" fmla="*/ 3257 h 478"/>
                  <a:gd name="T42" fmla="*/ 5110 w 737"/>
                  <a:gd name="T43" fmla="*/ 3549 h 478"/>
                  <a:gd name="T44" fmla="*/ 5171 w 737"/>
                  <a:gd name="T45" fmla="*/ 3850 h 478"/>
                  <a:gd name="T46" fmla="*/ 5210 w 737"/>
                  <a:gd name="T47" fmla="*/ 4159 h 478"/>
                  <a:gd name="T48" fmla="*/ 5267 w 737"/>
                  <a:gd name="T49" fmla="*/ 4351 h 478"/>
                  <a:gd name="T50" fmla="*/ 5470 w 737"/>
                  <a:gd name="T51" fmla="*/ 4307 h 478"/>
                  <a:gd name="T52" fmla="*/ 5455 w 737"/>
                  <a:gd name="T53" fmla="*/ 3984 h 478"/>
                  <a:gd name="T54" fmla="*/ 5406 w 737"/>
                  <a:gd name="T55" fmla="*/ 3666 h 478"/>
                  <a:gd name="T56" fmla="*/ 5330 w 737"/>
                  <a:gd name="T57" fmla="*/ 3370 h 478"/>
                  <a:gd name="T58" fmla="*/ 5226 w 737"/>
                  <a:gd name="T59" fmla="*/ 3069 h 478"/>
                  <a:gd name="T60" fmla="*/ 5102 w 737"/>
                  <a:gd name="T61" fmla="*/ 2785 h 478"/>
                  <a:gd name="T62" fmla="*/ 4954 w 737"/>
                  <a:gd name="T63" fmla="*/ 2520 h 478"/>
                  <a:gd name="T64" fmla="*/ 4795 w 737"/>
                  <a:gd name="T65" fmla="*/ 2276 h 478"/>
                  <a:gd name="T66" fmla="*/ 4795 w 737"/>
                  <a:gd name="T67" fmla="*/ 2240 h 478"/>
                  <a:gd name="T68" fmla="*/ 4615 w 737"/>
                  <a:gd name="T69" fmla="*/ 2048 h 478"/>
                  <a:gd name="T70" fmla="*/ 4450 w 737"/>
                  <a:gd name="T71" fmla="*/ 1831 h 478"/>
                  <a:gd name="T72" fmla="*/ 4427 w 737"/>
                  <a:gd name="T73" fmla="*/ 1823 h 478"/>
                  <a:gd name="T74" fmla="*/ 4225 w 737"/>
                  <a:gd name="T75" fmla="*/ 1631 h 478"/>
                  <a:gd name="T76" fmla="*/ 4014 w 737"/>
                  <a:gd name="T77" fmla="*/ 1439 h 478"/>
                  <a:gd name="T78" fmla="*/ 3806 w 737"/>
                  <a:gd name="T79" fmla="*/ 1274 h 478"/>
                  <a:gd name="T80" fmla="*/ 3581 w 737"/>
                  <a:gd name="T81" fmla="*/ 1111 h 478"/>
                  <a:gd name="T82" fmla="*/ 3346 w 737"/>
                  <a:gd name="T83" fmla="*/ 963 h 478"/>
                  <a:gd name="T84" fmla="*/ 3125 w 737"/>
                  <a:gd name="T85" fmla="*/ 837 h 478"/>
                  <a:gd name="T86" fmla="*/ 2882 w 737"/>
                  <a:gd name="T87" fmla="*/ 710 h 478"/>
                  <a:gd name="T88" fmla="*/ 2641 w 737"/>
                  <a:gd name="T89" fmla="*/ 601 h 478"/>
                  <a:gd name="T90" fmla="*/ 2397 w 737"/>
                  <a:gd name="T91" fmla="*/ 509 h 478"/>
                  <a:gd name="T92" fmla="*/ 2146 w 737"/>
                  <a:gd name="T93" fmla="*/ 418 h 478"/>
                  <a:gd name="T94" fmla="*/ 1897 w 737"/>
                  <a:gd name="T95" fmla="*/ 336 h 478"/>
                  <a:gd name="T96" fmla="*/ 1652 w 737"/>
                  <a:gd name="T97" fmla="*/ 276 h 478"/>
                  <a:gd name="T98" fmla="*/ 1404 w 737"/>
                  <a:gd name="T99" fmla="*/ 217 h 478"/>
                  <a:gd name="T100" fmla="*/ 1157 w 737"/>
                  <a:gd name="T101" fmla="*/ 175 h 478"/>
                  <a:gd name="T102" fmla="*/ 901 w 737"/>
                  <a:gd name="T103" fmla="*/ 136 h 478"/>
                  <a:gd name="T104" fmla="*/ 644 w 737"/>
                  <a:gd name="T105" fmla="*/ 109 h 478"/>
                  <a:gd name="T106" fmla="*/ 384 w 737"/>
                  <a:gd name="T107" fmla="*/ 92 h 478"/>
                  <a:gd name="T108" fmla="*/ 127 w 737"/>
                  <a:gd name="T109" fmla="*/ 84 h 478"/>
                  <a:gd name="T110" fmla="*/ 0 w 737"/>
                  <a:gd name="T111" fmla="*/ 0 h 478"/>
                  <a:gd name="T112" fmla="*/ 0 w 737"/>
                  <a:gd name="T113" fmla="*/ 109 h 478"/>
                  <a:gd name="T114" fmla="*/ 0 w 737"/>
                  <a:gd name="T115" fmla="*/ 292 h 478"/>
                  <a:gd name="T116" fmla="*/ 0 w 737"/>
                  <a:gd name="T117" fmla="*/ 401 h 478"/>
                  <a:gd name="T118" fmla="*/ 256 w 737"/>
                  <a:gd name="T119" fmla="*/ 409 h 478"/>
                  <a:gd name="T120" fmla="*/ 509 w 737"/>
                  <a:gd name="T121" fmla="*/ 418 h 478"/>
                  <a:gd name="T122" fmla="*/ 760 w 737"/>
                  <a:gd name="T123" fmla="*/ 445 h 478"/>
                  <a:gd name="T124" fmla="*/ 1012 w 737"/>
                  <a:gd name="T125" fmla="*/ 476 h 4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7" h="478">
                    <a:moveTo>
                      <a:pt x="150" y="46"/>
                    </a:moveTo>
                    <a:cubicBezTo>
                      <a:pt x="153" y="53"/>
                      <a:pt x="160" y="57"/>
                      <a:pt x="168" y="57"/>
                    </a:cubicBezTo>
                    <a:cubicBezTo>
                      <a:pt x="174" y="57"/>
                      <a:pt x="179" y="55"/>
                      <a:pt x="182" y="52"/>
                    </a:cubicBezTo>
                    <a:cubicBezTo>
                      <a:pt x="186" y="58"/>
                      <a:pt x="193" y="62"/>
                      <a:pt x="201" y="62"/>
                    </a:cubicBezTo>
                    <a:cubicBezTo>
                      <a:pt x="206" y="62"/>
                      <a:pt x="211" y="60"/>
                      <a:pt x="215" y="57"/>
                    </a:cubicBezTo>
                    <a:cubicBezTo>
                      <a:pt x="218" y="64"/>
                      <a:pt x="226" y="69"/>
                      <a:pt x="234" y="69"/>
                    </a:cubicBezTo>
                    <a:cubicBezTo>
                      <a:pt x="239" y="69"/>
                      <a:pt x="243" y="67"/>
                      <a:pt x="247" y="65"/>
                    </a:cubicBezTo>
                    <a:cubicBezTo>
                      <a:pt x="251" y="72"/>
                      <a:pt x="258" y="77"/>
                      <a:pt x="266" y="77"/>
                    </a:cubicBezTo>
                    <a:cubicBezTo>
                      <a:pt x="271" y="77"/>
                      <a:pt x="276" y="75"/>
                      <a:pt x="279" y="72"/>
                    </a:cubicBezTo>
                    <a:cubicBezTo>
                      <a:pt x="283" y="80"/>
                      <a:pt x="290" y="85"/>
                      <a:pt x="299" y="85"/>
                    </a:cubicBezTo>
                    <a:cubicBezTo>
                      <a:pt x="304" y="85"/>
                      <a:pt x="308" y="84"/>
                      <a:pt x="311" y="82"/>
                    </a:cubicBezTo>
                    <a:cubicBezTo>
                      <a:pt x="314" y="90"/>
                      <a:pt x="322" y="96"/>
                      <a:pt x="331" y="96"/>
                    </a:cubicBezTo>
                    <a:cubicBezTo>
                      <a:pt x="335" y="96"/>
                      <a:pt x="339" y="95"/>
                      <a:pt x="343" y="93"/>
                    </a:cubicBezTo>
                    <a:cubicBezTo>
                      <a:pt x="346" y="101"/>
                      <a:pt x="354" y="107"/>
                      <a:pt x="363" y="107"/>
                    </a:cubicBezTo>
                    <a:cubicBezTo>
                      <a:pt x="367" y="107"/>
                      <a:pt x="371" y="106"/>
                      <a:pt x="374" y="104"/>
                    </a:cubicBezTo>
                    <a:cubicBezTo>
                      <a:pt x="377" y="113"/>
                      <a:pt x="385" y="119"/>
                      <a:pt x="395" y="119"/>
                    </a:cubicBezTo>
                    <a:cubicBezTo>
                      <a:pt x="398" y="119"/>
                      <a:pt x="401" y="118"/>
                      <a:pt x="404" y="117"/>
                    </a:cubicBezTo>
                    <a:cubicBezTo>
                      <a:pt x="407" y="126"/>
                      <a:pt x="415" y="133"/>
                      <a:pt x="425" y="133"/>
                    </a:cubicBezTo>
                    <a:cubicBezTo>
                      <a:pt x="428" y="133"/>
                      <a:pt x="431" y="132"/>
                      <a:pt x="434" y="131"/>
                    </a:cubicBezTo>
                    <a:cubicBezTo>
                      <a:pt x="436" y="141"/>
                      <a:pt x="445" y="148"/>
                      <a:pt x="455" y="148"/>
                    </a:cubicBezTo>
                    <a:cubicBezTo>
                      <a:pt x="458" y="148"/>
                      <a:pt x="461" y="147"/>
                      <a:pt x="464" y="146"/>
                    </a:cubicBezTo>
                    <a:cubicBezTo>
                      <a:pt x="465" y="157"/>
                      <a:pt x="474" y="164"/>
                      <a:pt x="485" y="164"/>
                    </a:cubicBezTo>
                    <a:cubicBezTo>
                      <a:pt x="487" y="164"/>
                      <a:pt x="490" y="164"/>
                      <a:pt x="492" y="163"/>
                    </a:cubicBezTo>
                    <a:cubicBezTo>
                      <a:pt x="493" y="174"/>
                      <a:pt x="502" y="182"/>
                      <a:pt x="513" y="182"/>
                    </a:cubicBezTo>
                    <a:cubicBezTo>
                      <a:pt x="516" y="182"/>
                      <a:pt x="518" y="182"/>
                      <a:pt x="519" y="181"/>
                    </a:cubicBezTo>
                    <a:cubicBezTo>
                      <a:pt x="520" y="192"/>
                      <a:pt x="530" y="201"/>
                      <a:pt x="541" y="201"/>
                    </a:cubicBezTo>
                    <a:cubicBezTo>
                      <a:pt x="543" y="201"/>
                      <a:pt x="544" y="201"/>
                      <a:pt x="546" y="201"/>
                    </a:cubicBezTo>
                    <a:cubicBezTo>
                      <a:pt x="546" y="212"/>
                      <a:pt x="556" y="222"/>
                      <a:pt x="568" y="222"/>
                    </a:cubicBezTo>
                    <a:cubicBezTo>
                      <a:pt x="569" y="222"/>
                      <a:pt x="570" y="222"/>
                      <a:pt x="571" y="222"/>
                    </a:cubicBezTo>
                    <a:cubicBezTo>
                      <a:pt x="571" y="222"/>
                      <a:pt x="571" y="222"/>
                      <a:pt x="571" y="223"/>
                    </a:cubicBezTo>
                    <a:cubicBezTo>
                      <a:pt x="571" y="235"/>
                      <a:pt x="581" y="244"/>
                      <a:pt x="593" y="244"/>
                    </a:cubicBezTo>
                    <a:cubicBezTo>
                      <a:pt x="594" y="244"/>
                      <a:pt x="594" y="244"/>
                      <a:pt x="595" y="244"/>
                    </a:cubicBezTo>
                    <a:cubicBezTo>
                      <a:pt x="595" y="245"/>
                      <a:pt x="595" y="246"/>
                      <a:pt x="595" y="246"/>
                    </a:cubicBezTo>
                    <a:cubicBezTo>
                      <a:pt x="595" y="258"/>
                      <a:pt x="605" y="268"/>
                      <a:pt x="617" y="268"/>
                    </a:cubicBezTo>
                    <a:cubicBezTo>
                      <a:pt x="617" y="268"/>
                      <a:pt x="617" y="268"/>
                      <a:pt x="618" y="268"/>
                    </a:cubicBezTo>
                    <a:cubicBezTo>
                      <a:pt x="617" y="269"/>
                      <a:pt x="617" y="270"/>
                      <a:pt x="617" y="272"/>
                    </a:cubicBezTo>
                    <a:cubicBezTo>
                      <a:pt x="617" y="283"/>
                      <a:pt x="626" y="293"/>
                      <a:pt x="638" y="294"/>
                    </a:cubicBezTo>
                    <a:cubicBezTo>
                      <a:pt x="637" y="295"/>
                      <a:pt x="637" y="297"/>
                      <a:pt x="637" y="299"/>
                    </a:cubicBezTo>
                    <a:cubicBezTo>
                      <a:pt x="637" y="310"/>
                      <a:pt x="645" y="319"/>
                      <a:pt x="656" y="321"/>
                    </a:cubicBezTo>
                    <a:cubicBezTo>
                      <a:pt x="655" y="323"/>
                      <a:pt x="655" y="325"/>
                      <a:pt x="655" y="328"/>
                    </a:cubicBezTo>
                    <a:cubicBezTo>
                      <a:pt x="655" y="338"/>
                      <a:pt x="662" y="347"/>
                      <a:pt x="671" y="349"/>
                    </a:cubicBezTo>
                    <a:cubicBezTo>
                      <a:pt x="670" y="352"/>
                      <a:pt x="669" y="355"/>
                      <a:pt x="669" y="358"/>
                    </a:cubicBezTo>
                    <a:cubicBezTo>
                      <a:pt x="669" y="368"/>
                      <a:pt x="676" y="376"/>
                      <a:pt x="685" y="379"/>
                    </a:cubicBezTo>
                    <a:cubicBezTo>
                      <a:pt x="682" y="382"/>
                      <a:pt x="681" y="386"/>
                      <a:pt x="681" y="390"/>
                    </a:cubicBezTo>
                    <a:cubicBezTo>
                      <a:pt x="681" y="399"/>
                      <a:pt x="686" y="406"/>
                      <a:pt x="693" y="410"/>
                    </a:cubicBezTo>
                    <a:cubicBezTo>
                      <a:pt x="691" y="414"/>
                      <a:pt x="689" y="418"/>
                      <a:pt x="689" y="423"/>
                    </a:cubicBezTo>
                    <a:cubicBezTo>
                      <a:pt x="689" y="431"/>
                      <a:pt x="693" y="438"/>
                      <a:pt x="700" y="442"/>
                    </a:cubicBezTo>
                    <a:cubicBezTo>
                      <a:pt x="696" y="446"/>
                      <a:pt x="694" y="451"/>
                      <a:pt x="694" y="457"/>
                    </a:cubicBezTo>
                    <a:cubicBezTo>
                      <a:pt x="694" y="464"/>
                      <a:pt x="697" y="471"/>
                      <a:pt x="703" y="475"/>
                    </a:cubicBezTo>
                    <a:cubicBezTo>
                      <a:pt x="702" y="476"/>
                      <a:pt x="702" y="477"/>
                      <a:pt x="702" y="478"/>
                    </a:cubicBezTo>
                    <a:cubicBezTo>
                      <a:pt x="732" y="478"/>
                      <a:pt x="732" y="478"/>
                      <a:pt x="732" y="478"/>
                    </a:cubicBezTo>
                    <a:cubicBezTo>
                      <a:pt x="732" y="476"/>
                      <a:pt x="731" y="475"/>
                      <a:pt x="729" y="473"/>
                    </a:cubicBezTo>
                    <a:cubicBezTo>
                      <a:pt x="734" y="469"/>
                      <a:pt x="737" y="463"/>
                      <a:pt x="737" y="457"/>
                    </a:cubicBezTo>
                    <a:cubicBezTo>
                      <a:pt x="737" y="449"/>
                      <a:pt x="733" y="442"/>
                      <a:pt x="727" y="438"/>
                    </a:cubicBezTo>
                    <a:cubicBezTo>
                      <a:pt x="730" y="434"/>
                      <a:pt x="733" y="429"/>
                      <a:pt x="733" y="423"/>
                    </a:cubicBezTo>
                    <a:cubicBezTo>
                      <a:pt x="733" y="414"/>
                      <a:pt x="728" y="407"/>
                      <a:pt x="720" y="403"/>
                    </a:cubicBezTo>
                    <a:cubicBezTo>
                      <a:pt x="723" y="400"/>
                      <a:pt x="725" y="395"/>
                      <a:pt x="725" y="390"/>
                    </a:cubicBezTo>
                    <a:cubicBezTo>
                      <a:pt x="725" y="381"/>
                      <a:pt x="718" y="372"/>
                      <a:pt x="710" y="370"/>
                    </a:cubicBezTo>
                    <a:cubicBezTo>
                      <a:pt x="712" y="366"/>
                      <a:pt x="713" y="362"/>
                      <a:pt x="713" y="358"/>
                    </a:cubicBezTo>
                    <a:cubicBezTo>
                      <a:pt x="713" y="348"/>
                      <a:pt x="706" y="339"/>
                      <a:pt x="696" y="337"/>
                    </a:cubicBezTo>
                    <a:cubicBezTo>
                      <a:pt x="698" y="334"/>
                      <a:pt x="698" y="331"/>
                      <a:pt x="698" y="328"/>
                    </a:cubicBezTo>
                    <a:cubicBezTo>
                      <a:pt x="698" y="317"/>
                      <a:pt x="690" y="308"/>
                      <a:pt x="680" y="306"/>
                    </a:cubicBezTo>
                    <a:cubicBezTo>
                      <a:pt x="680" y="304"/>
                      <a:pt x="681" y="302"/>
                      <a:pt x="681" y="299"/>
                    </a:cubicBezTo>
                    <a:cubicBezTo>
                      <a:pt x="681" y="288"/>
                      <a:pt x="672" y="278"/>
                      <a:pt x="660" y="277"/>
                    </a:cubicBezTo>
                    <a:cubicBezTo>
                      <a:pt x="660" y="276"/>
                      <a:pt x="661" y="274"/>
                      <a:pt x="661" y="272"/>
                    </a:cubicBezTo>
                    <a:cubicBezTo>
                      <a:pt x="661" y="260"/>
                      <a:pt x="651" y="250"/>
                      <a:pt x="639" y="250"/>
                    </a:cubicBezTo>
                    <a:cubicBezTo>
                      <a:pt x="639" y="250"/>
                      <a:pt x="639" y="250"/>
                      <a:pt x="638" y="250"/>
                    </a:cubicBezTo>
                    <a:cubicBezTo>
                      <a:pt x="639" y="249"/>
                      <a:pt x="639" y="248"/>
                      <a:pt x="639" y="246"/>
                    </a:cubicBezTo>
                    <a:cubicBezTo>
                      <a:pt x="639" y="234"/>
                      <a:pt x="629" y="224"/>
                      <a:pt x="617" y="224"/>
                    </a:cubicBezTo>
                    <a:cubicBezTo>
                      <a:pt x="616" y="224"/>
                      <a:pt x="615" y="224"/>
                      <a:pt x="615" y="225"/>
                    </a:cubicBezTo>
                    <a:cubicBezTo>
                      <a:pt x="615" y="224"/>
                      <a:pt x="615" y="223"/>
                      <a:pt x="615" y="223"/>
                    </a:cubicBezTo>
                    <a:cubicBezTo>
                      <a:pt x="615" y="210"/>
                      <a:pt x="605" y="201"/>
                      <a:pt x="593" y="201"/>
                    </a:cubicBezTo>
                    <a:cubicBezTo>
                      <a:pt x="592" y="201"/>
                      <a:pt x="591" y="201"/>
                      <a:pt x="590" y="201"/>
                    </a:cubicBezTo>
                    <a:cubicBezTo>
                      <a:pt x="590" y="201"/>
                      <a:pt x="590" y="200"/>
                      <a:pt x="590" y="200"/>
                    </a:cubicBezTo>
                    <a:cubicBezTo>
                      <a:pt x="590" y="188"/>
                      <a:pt x="580" y="178"/>
                      <a:pt x="568" y="178"/>
                    </a:cubicBezTo>
                    <a:cubicBezTo>
                      <a:pt x="566" y="178"/>
                      <a:pt x="565" y="178"/>
                      <a:pt x="563" y="179"/>
                    </a:cubicBezTo>
                    <a:cubicBezTo>
                      <a:pt x="563" y="167"/>
                      <a:pt x="553" y="158"/>
                      <a:pt x="541" y="158"/>
                    </a:cubicBezTo>
                    <a:cubicBezTo>
                      <a:pt x="539" y="158"/>
                      <a:pt x="537" y="158"/>
                      <a:pt x="535" y="158"/>
                    </a:cubicBezTo>
                    <a:cubicBezTo>
                      <a:pt x="534" y="147"/>
                      <a:pt x="525" y="138"/>
                      <a:pt x="513" y="138"/>
                    </a:cubicBezTo>
                    <a:cubicBezTo>
                      <a:pt x="511" y="138"/>
                      <a:pt x="509" y="139"/>
                      <a:pt x="507" y="140"/>
                    </a:cubicBezTo>
                    <a:cubicBezTo>
                      <a:pt x="505" y="129"/>
                      <a:pt x="496" y="121"/>
                      <a:pt x="485" y="121"/>
                    </a:cubicBezTo>
                    <a:cubicBezTo>
                      <a:pt x="482" y="121"/>
                      <a:pt x="479" y="121"/>
                      <a:pt x="477" y="122"/>
                    </a:cubicBezTo>
                    <a:cubicBezTo>
                      <a:pt x="475" y="112"/>
                      <a:pt x="466" y="104"/>
                      <a:pt x="455" y="104"/>
                    </a:cubicBezTo>
                    <a:cubicBezTo>
                      <a:pt x="452" y="104"/>
                      <a:pt x="449" y="105"/>
                      <a:pt x="446" y="106"/>
                    </a:cubicBezTo>
                    <a:cubicBezTo>
                      <a:pt x="444" y="97"/>
                      <a:pt x="436" y="89"/>
                      <a:pt x="425" y="89"/>
                    </a:cubicBezTo>
                    <a:cubicBezTo>
                      <a:pt x="422" y="89"/>
                      <a:pt x="418" y="90"/>
                      <a:pt x="416" y="92"/>
                    </a:cubicBezTo>
                    <a:cubicBezTo>
                      <a:pt x="413" y="82"/>
                      <a:pt x="405" y="76"/>
                      <a:pt x="395" y="76"/>
                    </a:cubicBezTo>
                    <a:cubicBezTo>
                      <a:pt x="391" y="76"/>
                      <a:pt x="387" y="77"/>
                      <a:pt x="384" y="78"/>
                    </a:cubicBezTo>
                    <a:cubicBezTo>
                      <a:pt x="381" y="70"/>
                      <a:pt x="373" y="63"/>
                      <a:pt x="363" y="63"/>
                    </a:cubicBezTo>
                    <a:cubicBezTo>
                      <a:pt x="359" y="63"/>
                      <a:pt x="355" y="64"/>
                      <a:pt x="352" y="66"/>
                    </a:cubicBezTo>
                    <a:cubicBezTo>
                      <a:pt x="349" y="58"/>
                      <a:pt x="341" y="52"/>
                      <a:pt x="331" y="52"/>
                    </a:cubicBezTo>
                    <a:cubicBezTo>
                      <a:pt x="327" y="52"/>
                      <a:pt x="323" y="54"/>
                      <a:pt x="319" y="56"/>
                    </a:cubicBezTo>
                    <a:cubicBezTo>
                      <a:pt x="316" y="48"/>
                      <a:pt x="308" y="42"/>
                      <a:pt x="299" y="42"/>
                    </a:cubicBezTo>
                    <a:cubicBezTo>
                      <a:pt x="294" y="42"/>
                      <a:pt x="290" y="43"/>
                      <a:pt x="286" y="46"/>
                    </a:cubicBezTo>
                    <a:cubicBezTo>
                      <a:pt x="283" y="38"/>
                      <a:pt x="275" y="33"/>
                      <a:pt x="266" y="33"/>
                    </a:cubicBezTo>
                    <a:cubicBezTo>
                      <a:pt x="262" y="33"/>
                      <a:pt x="257" y="35"/>
                      <a:pt x="253" y="37"/>
                    </a:cubicBezTo>
                    <a:cubicBezTo>
                      <a:pt x="250" y="30"/>
                      <a:pt x="243" y="25"/>
                      <a:pt x="234" y="25"/>
                    </a:cubicBezTo>
                    <a:cubicBezTo>
                      <a:pt x="229" y="25"/>
                      <a:pt x="224" y="27"/>
                      <a:pt x="220" y="30"/>
                    </a:cubicBezTo>
                    <a:cubicBezTo>
                      <a:pt x="217" y="23"/>
                      <a:pt x="209" y="19"/>
                      <a:pt x="201" y="19"/>
                    </a:cubicBezTo>
                    <a:cubicBezTo>
                      <a:pt x="196" y="19"/>
                      <a:pt x="191" y="21"/>
                      <a:pt x="187" y="24"/>
                    </a:cubicBezTo>
                    <a:cubicBezTo>
                      <a:pt x="183" y="18"/>
                      <a:pt x="176" y="13"/>
                      <a:pt x="168" y="13"/>
                    </a:cubicBezTo>
                    <a:cubicBezTo>
                      <a:pt x="163" y="13"/>
                      <a:pt x="157" y="16"/>
                      <a:pt x="154" y="19"/>
                    </a:cubicBezTo>
                    <a:cubicBezTo>
                      <a:pt x="150" y="13"/>
                      <a:pt x="143" y="9"/>
                      <a:pt x="135" y="9"/>
                    </a:cubicBezTo>
                    <a:cubicBezTo>
                      <a:pt x="129" y="9"/>
                      <a:pt x="124" y="11"/>
                      <a:pt x="120" y="15"/>
                    </a:cubicBezTo>
                    <a:cubicBezTo>
                      <a:pt x="116" y="9"/>
                      <a:pt x="109" y="5"/>
                      <a:pt x="101" y="5"/>
                    </a:cubicBezTo>
                    <a:cubicBezTo>
                      <a:pt x="95" y="5"/>
                      <a:pt x="90" y="7"/>
                      <a:pt x="86" y="12"/>
                    </a:cubicBezTo>
                    <a:cubicBezTo>
                      <a:pt x="82" y="6"/>
                      <a:pt x="75" y="2"/>
                      <a:pt x="68" y="2"/>
                    </a:cubicBezTo>
                    <a:cubicBezTo>
                      <a:pt x="61" y="2"/>
                      <a:pt x="55" y="5"/>
                      <a:pt x="51" y="10"/>
                    </a:cubicBezTo>
                    <a:cubicBezTo>
                      <a:pt x="47" y="5"/>
                      <a:pt x="41" y="1"/>
                      <a:pt x="34" y="1"/>
                    </a:cubicBezTo>
                    <a:cubicBezTo>
                      <a:pt x="27" y="1"/>
                      <a:pt x="21" y="4"/>
                      <a:pt x="17" y="9"/>
                    </a:cubicBezTo>
                    <a:cubicBezTo>
                      <a:pt x="13" y="4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0" y="17"/>
                      <a:pt x="10" y="22"/>
                    </a:cubicBezTo>
                    <a:cubicBezTo>
                      <a:pt x="10" y="28"/>
                      <a:pt x="6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7" y="44"/>
                      <a:pt x="13" y="41"/>
                      <a:pt x="17" y="36"/>
                    </a:cubicBezTo>
                    <a:cubicBezTo>
                      <a:pt x="21" y="42"/>
                      <a:pt x="27" y="45"/>
                      <a:pt x="34" y="45"/>
                    </a:cubicBezTo>
                    <a:cubicBezTo>
                      <a:pt x="40" y="45"/>
                      <a:pt x="46" y="42"/>
                      <a:pt x="50" y="37"/>
                    </a:cubicBezTo>
                    <a:cubicBezTo>
                      <a:pt x="54" y="42"/>
                      <a:pt x="61" y="46"/>
                      <a:pt x="68" y="46"/>
                    </a:cubicBezTo>
                    <a:cubicBezTo>
                      <a:pt x="74" y="46"/>
                      <a:pt x="80" y="43"/>
                      <a:pt x="84" y="39"/>
                    </a:cubicBezTo>
                    <a:cubicBezTo>
                      <a:pt x="88" y="45"/>
                      <a:pt x="94" y="49"/>
                      <a:pt x="101" y="49"/>
                    </a:cubicBezTo>
                    <a:cubicBezTo>
                      <a:pt x="107" y="49"/>
                      <a:pt x="113" y="46"/>
                      <a:pt x="117" y="42"/>
                    </a:cubicBezTo>
                    <a:cubicBezTo>
                      <a:pt x="121" y="48"/>
                      <a:pt x="127" y="52"/>
                      <a:pt x="135" y="52"/>
                    </a:cubicBezTo>
                    <a:cubicBezTo>
                      <a:pt x="141" y="52"/>
                      <a:pt x="146" y="50"/>
                      <a:pt x="150" y="46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1" name="Freeform 453">
                <a:extLst>
                  <a:ext uri="{FF2B5EF4-FFF2-40B4-BE49-F238E27FC236}">
                    <a16:creationId xmlns:a16="http://schemas.microsoft.com/office/drawing/2014/main" id="{3264A5DB-37F7-4D33-BAA7-9EB1687D6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21"/>
                <a:ext cx="1401" cy="952"/>
              </a:xfrm>
              <a:custGeom>
                <a:avLst/>
                <a:gdLst>
                  <a:gd name="T0" fmla="*/ 0 w 716"/>
                  <a:gd name="T1" fmla="*/ 92 h 456"/>
                  <a:gd name="T2" fmla="*/ 0 w 716"/>
                  <a:gd name="T3" fmla="*/ 200 h 456"/>
                  <a:gd name="T4" fmla="*/ 256 w 716"/>
                  <a:gd name="T5" fmla="*/ 209 h 456"/>
                  <a:gd name="T6" fmla="*/ 509 w 716"/>
                  <a:gd name="T7" fmla="*/ 217 h 456"/>
                  <a:gd name="T8" fmla="*/ 757 w 716"/>
                  <a:gd name="T9" fmla="*/ 244 h 456"/>
                  <a:gd name="T10" fmla="*/ 1012 w 716"/>
                  <a:gd name="T11" fmla="*/ 276 h 456"/>
                  <a:gd name="T12" fmla="*/ 1260 w 716"/>
                  <a:gd name="T13" fmla="*/ 317 h 456"/>
                  <a:gd name="T14" fmla="*/ 1505 w 716"/>
                  <a:gd name="T15" fmla="*/ 365 h 456"/>
                  <a:gd name="T16" fmla="*/ 1753 w 716"/>
                  <a:gd name="T17" fmla="*/ 428 h 456"/>
                  <a:gd name="T18" fmla="*/ 1990 w 716"/>
                  <a:gd name="T19" fmla="*/ 501 h 456"/>
                  <a:gd name="T20" fmla="*/ 2240 w 716"/>
                  <a:gd name="T21" fmla="*/ 576 h 456"/>
                  <a:gd name="T22" fmla="*/ 2481 w 716"/>
                  <a:gd name="T23" fmla="*/ 672 h 456"/>
                  <a:gd name="T24" fmla="*/ 2718 w 716"/>
                  <a:gd name="T25" fmla="*/ 772 h 456"/>
                  <a:gd name="T26" fmla="*/ 2960 w 716"/>
                  <a:gd name="T27" fmla="*/ 885 h 456"/>
                  <a:gd name="T28" fmla="*/ 3186 w 716"/>
                  <a:gd name="T29" fmla="*/ 1010 h 456"/>
                  <a:gd name="T30" fmla="*/ 3407 w 716"/>
                  <a:gd name="T31" fmla="*/ 1146 h 456"/>
                  <a:gd name="T32" fmla="*/ 3634 w 716"/>
                  <a:gd name="T33" fmla="*/ 1290 h 456"/>
                  <a:gd name="T34" fmla="*/ 3845 w 716"/>
                  <a:gd name="T35" fmla="*/ 1455 h 456"/>
                  <a:gd name="T36" fmla="*/ 4054 w 716"/>
                  <a:gd name="T37" fmla="*/ 1631 h 456"/>
                  <a:gd name="T38" fmla="*/ 4254 w 716"/>
                  <a:gd name="T39" fmla="*/ 1823 h 456"/>
                  <a:gd name="T40" fmla="*/ 4277 w 716"/>
                  <a:gd name="T41" fmla="*/ 1831 h 456"/>
                  <a:gd name="T42" fmla="*/ 4457 w 716"/>
                  <a:gd name="T43" fmla="*/ 2019 h 456"/>
                  <a:gd name="T44" fmla="*/ 4622 w 716"/>
                  <a:gd name="T45" fmla="*/ 2240 h 456"/>
                  <a:gd name="T46" fmla="*/ 4622 w 716"/>
                  <a:gd name="T47" fmla="*/ 2276 h 456"/>
                  <a:gd name="T48" fmla="*/ 4770 w 716"/>
                  <a:gd name="T49" fmla="*/ 2520 h 456"/>
                  <a:gd name="T50" fmla="*/ 4907 w 716"/>
                  <a:gd name="T51" fmla="*/ 2785 h 456"/>
                  <a:gd name="T52" fmla="*/ 5011 w 716"/>
                  <a:gd name="T53" fmla="*/ 3054 h 456"/>
                  <a:gd name="T54" fmla="*/ 5103 w 716"/>
                  <a:gd name="T55" fmla="*/ 3347 h 456"/>
                  <a:gd name="T56" fmla="*/ 5162 w 716"/>
                  <a:gd name="T57" fmla="*/ 3647 h 456"/>
                  <a:gd name="T58" fmla="*/ 5199 w 716"/>
                  <a:gd name="T59" fmla="*/ 3958 h 456"/>
                  <a:gd name="T60" fmla="*/ 5262 w 716"/>
                  <a:gd name="T61" fmla="*/ 4150 h 456"/>
                  <a:gd name="T62" fmla="*/ 76 w 716"/>
                  <a:gd name="T63" fmla="*/ 0 h 45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6" h="456">
                    <a:moveTo>
                      <a:pt x="10" y="0"/>
                    </a:moveTo>
                    <a:cubicBezTo>
                      <a:pt x="10" y="6"/>
                      <a:pt x="6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" y="22"/>
                      <a:pt x="13" y="19"/>
                      <a:pt x="17" y="14"/>
                    </a:cubicBezTo>
                    <a:cubicBezTo>
                      <a:pt x="21" y="20"/>
                      <a:pt x="27" y="23"/>
                      <a:pt x="34" y="23"/>
                    </a:cubicBezTo>
                    <a:cubicBezTo>
                      <a:pt x="40" y="23"/>
                      <a:pt x="46" y="20"/>
                      <a:pt x="50" y="15"/>
                    </a:cubicBezTo>
                    <a:cubicBezTo>
                      <a:pt x="54" y="20"/>
                      <a:pt x="61" y="24"/>
                      <a:pt x="68" y="24"/>
                    </a:cubicBezTo>
                    <a:cubicBezTo>
                      <a:pt x="74" y="24"/>
                      <a:pt x="80" y="21"/>
                      <a:pt x="84" y="17"/>
                    </a:cubicBezTo>
                    <a:cubicBezTo>
                      <a:pt x="88" y="23"/>
                      <a:pt x="94" y="27"/>
                      <a:pt x="101" y="27"/>
                    </a:cubicBezTo>
                    <a:cubicBezTo>
                      <a:pt x="107" y="27"/>
                      <a:pt x="113" y="24"/>
                      <a:pt x="117" y="20"/>
                    </a:cubicBezTo>
                    <a:cubicBezTo>
                      <a:pt x="121" y="26"/>
                      <a:pt x="127" y="30"/>
                      <a:pt x="135" y="30"/>
                    </a:cubicBezTo>
                    <a:cubicBezTo>
                      <a:pt x="141" y="30"/>
                      <a:pt x="146" y="28"/>
                      <a:pt x="150" y="24"/>
                    </a:cubicBezTo>
                    <a:cubicBezTo>
                      <a:pt x="153" y="31"/>
                      <a:pt x="160" y="35"/>
                      <a:pt x="168" y="35"/>
                    </a:cubicBezTo>
                    <a:cubicBezTo>
                      <a:pt x="174" y="35"/>
                      <a:pt x="179" y="33"/>
                      <a:pt x="182" y="30"/>
                    </a:cubicBezTo>
                    <a:cubicBezTo>
                      <a:pt x="186" y="36"/>
                      <a:pt x="193" y="40"/>
                      <a:pt x="201" y="40"/>
                    </a:cubicBezTo>
                    <a:cubicBezTo>
                      <a:pt x="206" y="40"/>
                      <a:pt x="211" y="38"/>
                      <a:pt x="215" y="35"/>
                    </a:cubicBezTo>
                    <a:cubicBezTo>
                      <a:pt x="218" y="42"/>
                      <a:pt x="226" y="47"/>
                      <a:pt x="234" y="47"/>
                    </a:cubicBezTo>
                    <a:cubicBezTo>
                      <a:pt x="239" y="47"/>
                      <a:pt x="243" y="45"/>
                      <a:pt x="247" y="43"/>
                    </a:cubicBezTo>
                    <a:cubicBezTo>
                      <a:pt x="251" y="50"/>
                      <a:pt x="258" y="55"/>
                      <a:pt x="266" y="55"/>
                    </a:cubicBezTo>
                    <a:cubicBezTo>
                      <a:pt x="271" y="55"/>
                      <a:pt x="276" y="53"/>
                      <a:pt x="279" y="50"/>
                    </a:cubicBezTo>
                    <a:cubicBezTo>
                      <a:pt x="283" y="58"/>
                      <a:pt x="290" y="63"/>
                      <a:pt x="299" y="63"/>
                    </a:cubicBezTo>
                    <a:cubicBezTo>
                      <a:pt x="304" y="63"/>
                      <a:pt x="308" y="62"/>
                      <a:pt x="311" y="60"/>
                    </a:cubicBezTo>
                    <a:cubicBezTo>
                      <a:pt x="314" y="68"/>
                      <a:pt x="322" y="74"/>
                      <a:pt x="331" y="74"/>
                    </a:cubicBezTo>
                    <a:cubicBezTo>
                      <a:pt x="335" y="74"/>
                      <a:pt x="339" y="73"/>
                      <a:pt x="343" y="71"/>
                    </a:cubicBezTo>
                    <a:cubicBezTo>
                      <a:pt x="346" y="79"/>
                      <a:pt x="354" y="85"/>
                      <a:pt x="363" y="85"/>
                    </a:cubicBezTo>
                    <a:cubicBezTo>
                      <a:pt x="367" y="85"/>
                      <a:pt x="371" y="84"/>
                      <a:pt x="374" y="82"/>
                    </a:cubicBezTo>
                    <a:cubicBezTo>
                      <a:pt x="377" y="91"/>
                      <a:pt x="385" y="97"/>
                      <a:pt x="395" y="97"/>
                    </a:cubicBezTo>
                    <a:cubicBezTo>
                      <a:pt x="398" y="97"/>
                      <a:pt x="401" y="96"/>
                      <a:pt x="404" y="95"/>
                    </a:cubicBezTo>
                    <a:cubicBezTo>
                      <a:pt x="407" y="104"/>
                      <a:pt x="415" y="111"/>
                      <a:pt x="425" y="111"/>
                    </a:cubicBezTo>
                    <a:cubicBezTo>
                      <a:pt x="428" y="111"/>
                      <a:pt x="431" y="110"/>
                      <a:pt x="434" y="109"/>
                    </a:cubicBezTo>
                    <a:cubicBezTo>
                      <a:pt x="436" y="119"/>
                      <a:pt x="445" y="126"/>
                      <a:pt x="455" y="126"/>
                    </a:cubicBezTo>
                    <a:cubicBezTo>
                      <a:pt x="458" y="126"/>
                      <a:pt x="461" y="125"/>
                      <a:pt x="464" y="124"/>
                    </a:cubicBezTo>
                    <a:cubicBezTo>
                      <a:pt x="465" y="135"/>
                      <a:pt x="474" y="142"/>
                      <a:pt x="485" y="142"/>
                    </a:cubicBezTo>
                    <a:cubicBezTo>
                      <a:pt x="487" y="142"/>
                      <a:pt x="490" y="142"/>
                      <a:pt x="492" y="141"/>
                    </a:cubicBezTo>
                    <a:cubicBezTo>
                      <a:pt x="493" y="152"/>
                      <a:pt x="502" y="160"/>
                      <a:pt x="513" y="160"/>
                    </a:cubicBezTo>
                    <a:cubicBezTo>
                      <a:pt x="516" y="160"/>
                      <a:pt x="518" y="160"/>
                      <a:pt x="519" y="159"/>
                    </a:cubicBezTo>
                    <a:cubicBezTo>
                      <a:pt x="520" y="170"/>
                      <a:pt x="530" y="179"/>
                      <a:pt x="541" y="179"/>
                    </a:cubicBezTo>
                    <a:cubicBezTo>
                      <a:pt x="543" y="179"/>
                      <a:pt x="544" y="179"/>
                      <a:pt x="546" y="179"/>
                    </a:cubicBezTo>
                    <a:cubicBezTo>
                      <a:pt x="546" y="190"/>
                      <a:pt x="556" y="200"/>
                      <a:pt x="568" y="200"/>
                    </a:cubicBezTo>
                    <a:cubicBezTo>
                      <a:pt x="569" y="200"/>
                      <a:pt x="570" y="200"/>
                      <a:pt x="571" y="200"/>
                    </a:cubicBezTo>
                    <a:cubicBezTo>
                      <a:pt x="571" y="200"/>
                      <a:pt x="571" y="200"/>
                      <a:pt x="571" y="201"/>
                    </a:cubicBezTo>
                    <a:cubicBezTo>
                      <a:pt x="571" y="213"/>
                      <a:pt x="581" y="222"/>
                      <a:pt x="593" y="222"/>
                    </a:cubicBezTo>
                    <a:cubicBezTo>
                      <a:pt x="594" y="222"/>
                      <a:pt x="594" y="222"/>
                      <a:pt x="595" y="222"/>
                    </a:cubicBezTo>
                    <a:cubicBezTo>
                      <a:pt x="595" y="223"/>
                      <a:pt x="595" y="224"/>
                      <a:pt x="595" y="224"/>
                    </a:cubicBezTo>
                    <a:cubicBezTo>
                      <a:pt x="595" y="236"/>
                      <a:pt x="605" y="246"/>
                      <a:pt x="617" y="246"/>
                    </a:cubicBezTo>
                    <a:cubicBezTo>
                      <a:pt x="617" y="246"/>
                      <a:pt x="617" y="246"/>
                      <a:pt x="618" y="246"/>
                    </a:cubicBezTo>
                    <a:cubicBezTo>
                      <a:pt x="617" y="247"/>
                      <a:pt x="617" y="248"/>
                      <a:pt x="617" y="250"/>
                    </a:cubicBezTo>
                    <a:cubicBezTo>
                      <a:pt x="617" y="261"/>
                      <a:pt x="626" y="271"/>
                      <a:pt x="638" y="272"/>
                    </a:cubicBezTo>
                    <a:cubicBezTo>
                      <a:pt x="637" y="273"/>
                      <a:pt x="637" y="275"/>
                      <a:pt x="637" y="277"/>
                    </a:cubicBezTo>
                    <a:cubicBezTo>
                      <a:pt x="637" y="288"/>
                      <a:pt x="645" y="297"/>
                      <a:pt x="656" y="299"/>
                    </a:cubicBezTo>
                    <a:cubicBezTo>
                      <a:pt x="655" y="301"/>
                      <a:pt x="655" y="303"/>
                      <a:pt x="655" y="306"/>
                    </a:cubicBezTo>
                    <a:cubicBezTo>
                      <a:pt x="655" y="316"/>
                      <a:pt x="662" y="325"/>
                      <a:pt x="671" y="327"/>
                    </a:cubicBezTo>
                    <a:cubicBezTo>
                      <a:pt x="670" y="330"/>
                      <a:pt x="669" y="333"/>
                      <a:pt x="669" y="336"/>
                    </a:cubicBezTo>
                    <a:cubicBezTo>
                      <a:pt x="669" y="346"/>
                      <a:pt x="676" y="354"/>
                      <a:pt x="685" y="357"/>
                    </a:cubicBezTo>
                    <a:cubicBezTo>
                      <a:pt x="682" y="360"/>
                      <a:pt x="681" y="364"/>
                      <a:pt x="681" y="368"/>
                    </a:cubicBezTo>
                    <a:cubicBezTo>
                      <a:pt x="681" y="377"/>
                      <a:pt x="686" y="384"/>
                      <a:pt x="693" y="388"/>
                    </a:cubicBezTo>
                    <a:cubicBezTo>
                      <a:pt x="691" y="392"/>
                      <a:pt x="689" y="396"/>
                      <a:pt x="689" y="401"/>
                    </a:cubicBezTo>
                    <a:cubicBezTo>
                      <a:pt x="689" y="409"/>
                      <a:pt x="693" y="416"/>
                      <a:pt x="700" y="420"/>
                    </a:cubicBezTo>
                    <a:cubicBezTo>
                      <a:pt x="696" y="424"/>
                      <a:pt x="694" y="429"/>
                      <a:pt x="694" y="435"/>
                    </a:cubicBezTo>
                    <a:cubicBezTo>
                      <a:pt x="694" y="442"/>
                      <a:pt x="697" y="449"/>
                      <a:pt x="703" y="453"/>
                    </a:cubicBezTo>
                    <a:cubicBezTo>
                      <a:pt x="702" y="454"/>
                      <a:pt x="702" y="455"/>
                      <a:pt x="702" y="456"/>
                    </a:cubicBezTo>
                    <a:cubicBezTo>
                      <a:pt x="716" y="456"/>
                      <a:pt x="716" y="456"/>
                      <a:pt x="716" y="456"/>
                    </a:cubicBezTo>
                    <a:cubicBezTo>
                      <a:pt x="716" y="206"/>
                      <a:pt x="401" y="4"/>
                      <a:pt x="10" y="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2" name="Freeform 454">
                <a:extLst>
                  <a:ext uri="{FF2B5EF4-FFF2-40B4-BE49-F238E27FC236}">
                    <a16:creationId xmlns:a16="http://schemas.microsoft.com/office/drawing/2014/main" id="{AED1E4E7-7EF0-40A1-9E84-BD4731DEB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206"/>
                <a:ext cx="118" cy="40"/>
              </a:xfrm>
              <a:custGeom>
                <a:avLst/>
                <a:gdLst>
                  <a:gd name="T0" fmla="*/ 0 w 118"/>
                  <a:gd name="T1" fmla="*/ 6 h 40"/>
                  <a:gd name="T2" fmla="*/ 2 w 118"/>
                  <a:gd name="T3" fmla="*/ 40 h 40"/>
                  <a:gd name="T4" fmla="*/ 118 w 118"/>
                  <a:gd name="T5" fmla="*/ 34 h 40"/>
                  <a:gd name="T6" fmla="*/ 116 w 118"/>
                  <a:gd name="T7" fmla="*/ 0 h 40"/>
                  <a:gd name="T8" fmla="*/ 0 w 118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40">
                    <a:moveTo>
                      <a:pt x="0" y="6"/>
                    </a:moveTo>
                    <a:lnTo>
                      <a:pt x="2" y="40"/>
                    </a:lnTo>
                    <a:lnTo>
                      <a:pt x="118" y="34"/>
                    </a:lnTo>
                    <a:lnTo>
                      <a:pt x="11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3" name="Freeform 455">
                <a:extLst>
                  <a:ext uri="{FF2B5EF4-FFF2-40B4-BE49-F238E27FC236}">
                    <a16:creationId xmlns:a16="http://schemas.microsoft.com/office/drawing/2014/main" id="{E1511EA8-539B-42E0-92D4-4364CFED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133"/>
                <a:ext cx="117" cy="40"/>
              </a:xfrm>
              <a:custGeom>
                <a:avLst/>
                <a:gdLst>
                  <a:gd name="T0" fmla="*/ 0 w 117"/>
                  <a:gd name="T1" fmla="*/ 6 h 40"/>
                  <a:gd name="T2" fmla="*/ 2 w 117"/>
                  <a:gd name="T3" fmla="*/ 40 h 40"/>
                  <a:gd name="T4" fmla="*/ 117 w 117"/>
                  <a:gd name="T5" fmla="*/ 34 h 40"/>
                  <a:gd name="T6" fmla="*/ 115 w 117"/>
                  <a:gd name="T7" fmla="*/ 0 h 40"/>
                  <a:gd name="T8" fmla="*/ 0 w 117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40">
                    <a:moveTo>
                      <a:pt x="0" y="6"/>
                    </a:moveTo>
                    <a:lnTo>
                      <a:pt x="2" y="40"/>
                    </a:lnTo>
                    <a:lnTo>
                      <a:pt x="117" y="34"/>
                    </a:lnTo>
                    <a:lnTo>
                      <a:pt x="115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4" name="Freeform 456">
                <a:extLst>
                  <a:ext uri="{FF2B5EF4-FFF2-40B4-BE49-F238E27FC236}">
                    <a16:creationId xmlns:a16="http://schemas.microsoft.com/office/drawing/2014/main" id="{BAEFB341-35A1-4357-8DAE-D5573F51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054"/>
                <a:ext cx="119" cy="54"/>
              </a:xfrm>
              <a:custGeom>
                <a:avLst/>
                <a:gdLst>
                  <a:gd name="T0" fmla="*/ 0 w 119"/>
                  <a:gd name="T1" fmla="*/ 23 h 54"/>
                  <a:gd name="T2" fmla="*/ 6 w 119"/>
                  <a:gd name="T3" fmla="*/ 54 h 54"/>
                  <a:gd name="T4" fmla="*/ 119 w 119"/>
                  <a:gd name="T5" fmla="*/ 33 h 54"/>
                  <a:gd name="T6" fmla="*/ 113 w 119"/>
                  <a:gd name="T7" fmla="*/ 0 h 54"/>
                  <a:gd name="T8" fmla="*/ 0 w 119"/>
                  <a:gd name="T9" fmla="*/ 2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54">
                    <a:moveTo>
                      <a:pt x="0" y="23"/>
                    </a:moveTo>
                    <a:lnTo>
                      <a:pt x="6" y="54"/>
                    </a:lnTo>
                    <a:lnTo>
                      <a:pt x="119" y="33"/>
                    </a:lnTo>
                    <a:lnTo>
                      <a:pt x="113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5" name="Freeform 457">
                <a:extLst>
                  <a:ext uri="{FF2B5EF4-FFF2-40B4-BE49-F238E27FC236}">
                    <a16:creationId xmlns:a16="http://schemas.microsoft.com/office/drawing/2014/main" id="{78FE1832-E412-4515-B390-28D12FF7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974"/>
                <a:ext cx="123" cy="65"/>
              </a:xfrm>
              <a:custGeom>
                <a:avLst/>
                <a:gdLst>
                  <a:gd name="T0" fmla="*/ 0 w 123"/>
                  <a:gd name="T1" fmla="*/ 32 h 65"/>
                  <a:gd name="T2" fmla="*/ 7 w 123"/>
                  <a:gd name="T3" fmla="*/ 65 h 65"/>
                  <a:gd name="T4" fmla="*/ 123 w 123"/>
                  <a:gd name="T5" fmla="*/ 34 h 65"/>
                  <a:gd name="T6" fmla="*/ 115 w 123"/>
                  <a:gd name="T7" fmla="*/ 0 h 65"/>
                  <a:gd name="T8" fmla="*/ 0 w 123"/>
                  <a:gd name="T9" fmla="*/ 3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65">
                    <a:moveTo>
                      <a:pt x="0" y="32"/>
                    </a:moveTo>
                    <a:lnTo>
                      <a:pt x="7" y="65"/>
                    </a:lnTo>
                    <a:lnTo>
                      <a:pt x="123" y="34"/>
                    </a:lnTo>
                    <a:lnTo>
                      <a:pt x="115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6" name="Freeform 458">
                <a:extLst>
                  <a:ext uri="{FF2B5EF4-FFF2-40B4-BE49-F238E27FC236}">
                    <a16:creationId xmlns:a16="http://schemas.microsoft.com/office/drawing/2014/main" id="{D40F630E-DF80-47BB-A74A-2F6D06F8A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906"/>
                <a:ext cx="110" cy="73"/>
              </a:xfrm>
              <a:custGeom>
                <a:avLst/>
                <a:gdLst>
                  <a:gd name="T0" fmla="*/ 0 w 110"/>
                  <a:gd name="T1" fmla="*/ 43 h 73"/>
                  <a:gd name="T2" fmla="*/ 12 w 110"/>
                  <a:gd name="T3" fmla="*/ 73 h 73"/>
                  <a:gd name="T4" fmla="*/ 110 w 110"/>
                  <a:gd name="T5" fmla="*/ 31 h 73"/>
                  <a:gd name="T6" fmla="*/ 98 w 110"/>
                  <a:gd name="T7" fmla="*/ 0 h 73"/>
                  <a:gd name="T8" fmla="*/ 0 w 110"/>
                  <a:gd name="T9" fmla="*/ 4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73">
                    <a:moveTo>
                      <a:pt x="0" y="43"/>
                    </a:moveTo>
                    <a:lnTo>
                      <a:pt x="12" y="73"/>
                    </a:lnTo>
                    <a:lnTo>
                      <a:pt x="110" y="31"/>
                    </a:lnTo>
                    <a:lnTo>
                      <a:pt x="98" y="0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7" name="Freeform 459">
                <a:extLst>
                  <a:ext uri="{FF2B5EF4-FFF2-40B4-BE49-F238E27FC236}">
                    <a16:creationId xmlns:a16="http://schemas.microsoft.com/office/drawing/2014/main" id="{487700EB-787F-4C96-A92D-83FCE5093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826"/>
                <a:ext cx="111" cy="82"/>
              </a:xfrm>
              <a:custGeom>
                <a:avLst/>
                <a:gdLst>
                  <a:gd name="T0" fmla="*/ 0 w 111"/>
                  <a:gd name="T1" fmla="*/ 50 h 82"/>
                  <a:gd name="T2" fmla="*/ 13 w 111"/>
                  <a:gd name="T3" fmla="*/ 82 h 82"/>
                  <a:gd name="T4" fmla="*/ 111 w 111"/>
                  <a:gd name="T5" fmla="*/ 30 h 82"/>
                  <a:gd name="T6" fmla="*/ 96 w 111"/>
                  <a:gd name="T7" fmla="*/ 0 h 82"/>
                  <a:gd name="T8" fmla="*/ 0 w 111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82">
                    <a:moveTo>
                      <a:pt x="0" y="50"/>
                    </a:moveTo>
                    <a:lnTo>
                      <a:pt x="13" y="82"/>
                    </a:lnTo>
                    <a:lnTo>
                      <a:pt x="111" y="30"/>
                    </a:lnTo>
                    <a:lnTo>
                      <a:pt x="96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8" name="Freeform 460">
                <a:extLst>
                  <a:ext uri="{FF2B5EF4-FFF2-40B4-BE49-F238E27FC236}">
                    <a16:creationId xmlns:a16="http://schemas.microsoft.com/office/drawing/2014/main" id="{4DAE4E15-577D-4AAB-A2A7-2911A4B2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59"/>
                <a:ext cx="105" cy="92"/>
              </a:xfrm>
              <a:custGeom>
                <a:avLst/>
                <a:gdLst>
                  <a:gd name="T0" fmla="*/ 0 w 105"/>
                  <a:gd name="T1" fmla="*/ 65 h 92"/>
                  <a:gd name="T2" fmla="*/ 17 w 105"/>
                  <a:gd name="T3" fmla="*/ 92 h 92"/>
                  <a:gd name="T4" fmla="*/ 105 w 105"/>
                  <a:gd name="T5" fmla="*/ 28 h 92"/>
                  <a:gd name="T6" fmla="*/ 88 w 105"/>
                  <a:gd name="T7" fmla="*/ 0 h 92"/>
                  <a:gd name="T8" fmla="*/ 0 w 105"/>
                  <a:gd name="T9" fmla="*/ 6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92">
                    <a:moveTo>
                      <a:pt x="0" y="65"/>
                    </a:moveTo>
                    <a:lnTo>
                      <a:pt x="17" y="92"/>
                    </a:lnTo>
                    <a:lnTo>
                      <a:pt x="105" y="28"/>
                    </a:lnTo>
                    <a:lnTo>
                      <a:pt x="88" y="0"/>
                    </a:lnTo>
                    <a:lnTo>
                      <a:pt x="0" y="6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9" name="Freeform 461">
                <a:extLst>
                  <a:ext uri="{FF2B5EF4-FFF2-40B4-BE49-F238E27FC236}">
                    <a16:creationId xmlns:a16="http://schemas.microsoft.com/office/drawing/2014/main" id="{6D518BB3-06F8-4C50-AF44-474BDF715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697"/>
                <a:ext cx="102" cy="98"/>
              </a:xfrm>
              <a:custGeom>
                <a:avLst/>
                <a:gdLst>
                  <a:gd name="T0" fmla="*/ 0 w 102"/>
                  <a:gd name="T1" fmla="*/ 73 h 98"/>
                  <a:gd name="T2" fmla="*/ 19 w 102"/>
                  <a:gd name="T3" fmla="*/ 98 h 98"/>
                  <a:gd name="T4" fmla="*/ 102 w 102"/>
                  <a:gd name="T5" fmla="*/ 25 h 98"/>
                  <a:gd name="T6" fmla="*/ 82 w 102"/>
                  <a:gd name="T7" fmla="*/ 0 h 98"/>
                  <a:gd name="T8" fmla="*/ 0 w 102"/>
                  <a:gd name="T9" fmla="*/ 73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98">
                    <a:moveTo>
                      <a:pt x="0" y="73"/>
                    </a:moveTo>
                    <a:lnTo>
                      <a:pt x="19" y="98"/>
                    </a:lnTo>
                    <a:lnTo>
                      <a:pt x="102" y="25"/>
                    </a:lnTo>
                    <a:lnTo>
                      <a:pt x="82" y="0"/>
                    </a:lnTo>
                    <a:lnTo>
                      <a:pt x="0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0" name="Freeform 462">
                <a:extLst>
                  <a:ext uri="{FF2B5EF4-FFF2-40B4-BE49-F238E27FC236}">
                    <a16:creationId xmlns:a16="http://schemas.microsoft.com/office/drawing/2014/main" id="{4A868867-8B8A-4E3E-8450-D78BEC3C3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643"/>
                <a:ext cx="102" cy="102"/>
              </a:xfrm>
              <a:custGeom>
                <a:avLst/>
                <a:gdLst>
                  <a:gd name="T0" fmla="*/ 0 w 102"/>
                  <a:gd name="T1" fmla="*/ 77 h 102"/>
                  <a:gd name="T2" fmla="*/ 21 w 102"/>
                  <a:gd name="T3" fmla="*/ 102 h 102"/>
                  <a:gd name="T4" fmla="*/ 102 w 102"/>
                  <a:gd name="T5" fmla="*/ 23 h 102"/>
                  <a:gd name="T6" fmla="*/ 80 w 102"/>
                  <a:gd name="T7" fmla="*/ 0 h 102"/>
                  <a:gd name="T8" fmla="*/ 0 w 102"/>
                  <a:gd name="T9" fmla="*/ 7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02">
                    <a:moveTo>
                      <a:pt x="0" y="77"/>
                    </a:moveTo>
                    <a:lnTo>
                      <a:pt x="21" y="102"/>
                    </a:lnTo>
                    <a:lnTo>
                      <a:pt x="102" y="23"/>
                    </a:lnTo>
                    <a:lnTo>
                      <a:pt x="80" y="0"/>
                    </a:lnTo>
                    <a:lnTo>
                      <a:pt x="0" y="7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1" name="Freeform 463">
                <a:extLst>
                  <a:ext uri="{FF2B5EF4-FFF2-40B4-BE49-F238E27FC236}">
                    <a16:creationId xmlns:a16="http://schemas.microsoft.com/office/drawing/2014/main" id="{50E00A70-7EC9-4CBA-8087-6270B3904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590"/>
                <a:ext cx="98" cy="105"/>
              </a:xfrm>
              <a:custGeom>
                <a:avLst/>
                <a:gdLst>
                  <a:gd name="T0" fmla="*/ 0 w 98"/>
                  <a:gd name="T1" fmla="*/ 82 h 105"/>
                  <a:gd name="T2" fmla="*/ 23 w 98"/>
                  <a:gd name="T3" fmla="*/ 105 h 105"/>
                  <a:gd name="T4" fmla="*/ 98 w 98"/>
                  <a:gd name="T5" fmla="*/ 23 h 105"/>
                  <a:gd name="T6" fmla="*/ 74 w 98"/>
                  <a:gd name="T7" fmla="*/ 0 h 105"/>
                  <a:gd name="T8" fmla="*/ 0 w 98"/>
                  <a:gd name="T9" fmla="*/ 8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5">
                    <a:moveTo>
                      <a:pt x="0" y="82"/>
                    </a:moveTo>
                    <a:lnTo>
                      <a:pt x="23" y="105"/>
                    </a:lnTo>
                    <a:lnTo>
                      <a:pt x="98" y="23"/>
                    </a:lnTo>
                    <a:lnTo>
                      <a:pt x="74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2" name="Freeform 464">
                <a:extLst>
                  <a:ext uri="{FF2B5EF4-FFF2-40B4-BE49-F238E27FC236}">
                    <a16:creationId xmlns:a16="http://schemas.microsoft.com/office/drawing/2014/main" id="{D09E30BB-039C-4D87-8603-ABB25F21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542"/>
                <a:ext cx="94" cy="109"/>
              </a:xfrm>
              <a:custGeom>
                <a:avLst/>
                <a:gdLst>
                  <a:gd name="T0" fmla="*/ 0 w 94"/>
                  <a:gd name="T1" fmla="*/ 88 h 109"/>
                  <a:gd name="T2" fmla="*/ 23 w 94"/>
                  <a:gd name="T3" fmla="*/ 109 h 109"/>
                  <a:gd name="T4" fmla="*/ 94 w 94"/>
                  <a:gd name="T5" fmla="*/ 23 h 109"/>
                  <a:gd name="T6" fmla="*/ 70 w 94"/>
                  <a:gd name="T7" fmla="*/ 0 h 109"/>
                  <a:gd name="T8" fmla="*/ 0 w 94"/>
                  <a:gd name="T9" fmla="*/ 88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09">
                    <a:moveTo>
                      <a:pt x="0" y="88"/>
                    </a:moveTo>
                    <a:lnTo>
                      <a:pt x="23" y="109"/>
                    </a:lnTo>
                    <a:lnTo>
                      <a:pt x="94" y="23"/>
                    </a:lnTo>
                    <a:lnTo>
                      <a:pt x="70" y="0"/>
                    </a:lnTo>
                    <a:lnTo>
                      <a:pt x="0" y="8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3" name="Freeform 465">
                <a:extLst>
                  <a:ext uri="{FF2B5EF4-FFF2-40B4-BE49-F238E27FC236}">
                    <a16:creationId xmlns:a16="http://schemas.microsoft.com/office/drawing/2014/main" id="{D57C7A98-C050-4D1E-AAAB-05C6A4114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1499"/>
                <a:ext cx="90" cy="110"/>
              </a:xfrm>
              <a:custGeom>
                <a:avLst/>
                <a:gdLst>
                  <a:gd name="T0" fmla="*/ 0 w 90"/>
                  <a:gd name="T1" fmla="*/ 91 h 110"/>
                  <a:gd name="T2" fmla="*/ 25 w 90"/>
                  <a:gd name="T3" fmla="*/ 110 h 110"/>
                  <a:gd name="T4" fmla="*/ 90 w 90"/>
                  <a:gd name="T5" fmla="*/ 18 h 110"/>
                  <a:gd name="T6" fmla="*/ 65 w 90"/>
                  <a:gd name="T7" fmla="*/ 0 h 110"/>
                  <a:gd name="T8" fmla="*/ 0 w 90"/>
                  <a:gd name="T9" fmla="*/ 91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10">
                    <a:moveTo>
                      <a:pt x="0" y="91"/>
                    </a:moveTo>
                    <a:lnTo>
                      <a:pt x="25" y="110"/>
                    </a:lnTo>
                    <a:lnTo>
                      <a:pt x="90" y="18"/>
                    </a:lnTo>
                    <a:lnTo>
                      <a:pt x="65" y="0"/>
                    </a:lnTo>
                    <a:lnTo>
                      <a:pt x="0" y="9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4" name="Freeform 466">
                <a:extLst>
                  <a:ext uri="{FF2B5EF4-FFF2-40B4-BE49-F238E27FC236}">
                    <a16:creationId xmlns:a16="http://schemas.microsoft.com/office/drawing/2014/main" id="{E760CCCF-CD0B-4652-BE32-EF07DDE4A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455"/>
                <a:ext cx="94" cy="127"/>
              </a:xfrm>
              <a:custGeom>
                <a:avLst/>
                <a:gdLst>
                  <a:gd name="T0" fmla="*/ 0 w 94"/>
                  <a:gd name="T1" fmla="*/ 108 h 127"/>
                  <a:gd name="T2" fmla="*/ 28 w 94"/>
                  <a:gd name="T3" fmla="*/ 127 h 127"/>
                  <a:gd name="T4" fmla="*/ 94 w 94"/>
                  <a:gd name="T5" fmla="*/ 19 h 127"/>
                  <a:gd name="T6" fmla="*/ 67 w 94"/>
                  <a:gd name="T7" fmla="*/ 0 h 127"/>
                  <a:gd name="T8" fmla="*/ 0 w 94"/>
                  <a:gd name="T9" fmla="*/ 108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27">
                    <a:moveTo>
                      <a:pt x="0" y="108"/>
                    </a:moveTo>
                    <a:lnTo>
                      <a:pt x="28" y="127"/>
                    </a:lnTo>
                    <a:lnTo>
                      <a:pt x="94" y="19"/>
                    </a:lnTo>
                    <a:lnTo>
                      <a:pt x="67" y="0"/>
                    </a:lnTo>
                    <a:lnTo>
                      <a:pt x="0" y="10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5" name="Freeform 467">
                <a:extLst>
                  <a:ext uri="{FF2B5EF4-FFF2-40B4-BE49-F238E27FC236}">
                    <a16:creationId xmlns:a16="http://schemas.microsoft.com/office/drawing/2014/main" id="{96D5881B-9E68-4A5B-9223-C2A45E349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415"/>
                <a:ext cx="88" cy="125"/>
              </a:xfrm>
              <a:custGeom>
                <a:avLst/>
                <a:gdLst>
                  <a:gd name="T0" fmla="*/ 0 w 88"/>
                  <a:gd name="T1" fmla="*/ 109 h 125"/>
                  <a:gd name="T2" fmla="*/ 27 w 88"/>
                  <a:gd name="T3" fmla="*/ 125 h 125"/>
                  <a:gd name="T4" fmla="*/ 88 w 88"/>
                  <a:gd name="T5" fmla="*/ 19 h 125"/>
                  <a:gd name="T6" fmla="*/ 60 w 88"/>
                  <a:gd name="T7" fmla="*/ 0 h 125"/>
                  <a:gd name="T8" fmla="*/ 0 w 88"/>
                  <a:gd name="T9" fmla="*/ 10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25">
                    <a:moveTo>
                      <a:pt x="0" y="109"/>
                    </a:moveTo>
                    <a:lnTo>
                      <a:pt x="27" y="125"/>
                    </a:lnTo>
                    <a:lnTo>
                      <a:pt x="88" y="19"/>
                    </a:lnTo>
                    <a:lnTo>
                      <a:pt x="60" y="0"/>
                    </a:lnTo>
                    <a:lnTo>
                      <a:pt x="0" y="10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6" name="Freeform 468">
                <a:extLst>
                  <a:ext uri="{FF2B5EF4-FFF2-40B4-BE49-F238E27FC236}">
                    <a16:creationId xmlns:a16="http://schemas.microsoft.com/office/drawing/2014/main" id="{D744216B-196B-47AC-86AA-9F2639C1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377"/>
                <a:ext cx="84" cy="132"/>
              </a:xfrm>
              <a:custGeom>
                <a:avLst/>
                <a:gdLst>
                  <a:gd name="T0" fmla="*/ 0 w 84"/>
                  <a:gd name="T1" fmla="*/ 117 h 132"/>
                  <a:gd name="T2" fmla="*/ 29 w 84"/>
                  <a:gd name="T3" fmla="*/ 132 h 132"/>
                  <a:gd name="T4" fmla="*/ 84 w 84"/>
                  <a:gd name="T5" fmla="*/ 17 h 132"/>
                  <a:gd name="T6" fmla="*/ 55 w 84"/>
                  <a:gd name="T7" fmla="*/ 0 h 132"/>
                  <a:gd name="T8" fmla="*/ 0 w 84"/>
                  <a:gd name="T9" fmla="*/ 117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2">
                    <a:moveTo>
                      <a:pt x="0" y="117"/>
                    </a:moveTo>
                    <a:lnTo>
                      <a:pt x="29" y="132"/>
                    </a:lnTo>
                    <a:lnTo>
                      <a:pt x="84" y="17"/>
                    </a:lnTo>
                    <a:lnTo>
                      <a:pt x="55" y="0"/>
                    </a:lnTo>
                    <a:lnTo>
                      <a:pt x="0" y="11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7" name="Freeform 469">
                <a:extLst>
                  <a:ext uri="{FF2B5EF4-FFF2-40B4-BE49-F238E27FC236}">
                    <a16:creationId xmlns:a16="http://schemas.microsoft.com/office/drawing/2014/main" id="{55157D22-DC88-4D17-A5E3-18363F1B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355"/>
                <a:ext cx="75" cy="133"/>
              </a:xfrm>
              <a:custGeom>
                <a:avLst/>
                <a:gdLst>
                  <a:gd name="T0" fmla="*/ 0 w 75"/>
                  <a:gd name="T1" fmla="*/ 121 h 133"/>
                  <a:gd name="T2" fmla="*/ 30 w 75"/>
                  <a:gd name="T3" fmla="*/ 133 h 133"/>
                  <a:gd name="T4" fmla="*/ 75 w 75"/>
                  <a:gd name="T5" fmla="*/ 12 h 133"/>
                  <a:gd name="T6" fmla="*/ 47 w 75"/>
                  <a:gd name="T7" fmla="*/ 0 h 133"/>
                  <a:gd name="T8" fmla="*/ 0 w 75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33">
                    <a:moveTo>
                      <a:pt x="0" y="121"/>
                    </a:moveTo>
                    <a:lnTo>
                      <a:pt x="30" y="133"/>
                    </a:lnTo>
                    <a:lnTo>
                      <a:pt x="75" y="12"/>
                    </a:lnTo>
                    <a:lnTo>
                      <a:pt x="47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8" name="Freeform 470">
                <a:extLst>
                  <a:ext uri="{FF2B5EF4-FFF2-40B4-BE49-F238E27FC236}">
                    <a16:creationId xmlns:a16="http://schemas.microsoft.com/office/drawing/2014/main" id="{5C3CA880-D490-4E45-B63F-6681BBE06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332"/>
                <a:ext cx="74" cy="133"/>
              </a:xfrm>
              <a:custGeom>
                <a:avLst/>
                <a:gdLst>
                  <a:gd name="T0" fmla="*/ 0 w 74"/>
                  <a:gd name="T1" fmla="*/ 121 h 133"/>
                  <a:gd name="T2" fmla="*/ 29 w 74"/>
                  <a:gd name="T3" fmla="*/ 133 h 133"/>
                  <a:gd name="T4" fmla="*/ 74 w 74"/>
                  <a:gd name="T5" fmla="*/ 12 h 133"/>
                  <a:gd name="T6" fmla="*/ 45 w 74"/>
                  <a:gd name="T7" fmla="*/ 0 h 133"/>
                  <a:gd name="T8" fmla="*/ 0 w 74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133">
                    <a:moveTo>
                      <a:pt x="0" y="121"/>
                    </a:moveTo>
                    <a:lnTo>
                      <a:pt x="29" y="133"/>
                    </a:lnTo>
                    <a:lnTo>
                      <a:pt x="74" y="12"/>
                    </a:lnTo>
                    <a:lnTo>
                      <a:pt x="45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9" name="Freeform 471">
                <a:extLst>
                  <a:ext uri="{FF2B5EF4-FFF2-40B4-BE49-F238E27FC236}">
                    <a16:creationId xmlns:a16="http://schemas.microsoft.com/office/drawing/2014/main" id="{FF5ADF7A-A136-42EE-99C4-04B888788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311"/>
                <a:ext cx="65" cy="133"/>
              </a:xfrm>
              <a:custGeom>
                <a:avLst/>
                <a:gdLst>
                  <a:gd name="T0" fmla="*/ 0 w 65"/>
                  <a:gd name="T1" fmla="*/ 125 h 133"/>
                  <a:gd name="T2" fmla="*/ 31 w 65"/>
                  <a:gd name="T3" fmla="*/ 133 h 133"/>
                  <a:gd name="T4" fmla="*/ 65 w 65"/>
                  <a:gd name="T5" fmla="*/ 10 h 133"/>
                  <a:gd name="T6" fmla="*/ 35 w 65"/>
                  <a:gd name="T7" fmla="*/ 0 h 133"/>
                  <a:gd name="T8" fmla="*/ 0 w 65"/>
                  <a:gd name="T9" fmla="*/ 12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33">
                    <a:moveTo>
                      <a:pt x="0" y="125"/>
                    </a:moveTo>
                    <a:lnTo>
                      <a:pt x="31" y="133"/>
                    </a:lnTo>
                    <a:lnTo>
                      <a:pt x="65" y="10"/>
                    </a:lnTo>
                    <a:lnTo>
                      <a:pt x="35" y="0"/>
                    </a:lnTo>
                    <a:lnTo>
                      <a:pt x="0" y="12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0" name="Freeform 472">
                <a:extLst>
                  <a:ext uri="{FF2B5EF4-FFF2-40B4-BE49-F238E27FC236}">
                    <a16:creationId xmlns:a16="http://schemas.microsoft.com/office/drawing/2014/main" id="{400DB3E4-864D-4659-9BB8-906182100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1290"/>
                <a:ext cx="63" cy="146"/>
              </a:xfrm>
              <a:custGeom>
                <a:avLst/>
                <a:gdLst>
                  <a:gd name="T0" fmla="*/ 0 w 63"/>
                  <a:gd name="T1" fmla="*/ 138 h 146"/>
                  <a:gd name="T2" fmla="*/ 32 w 63"/>
                  <a:gd name="T3" fmla="*/ 146 h 146"/>
                  <a:gd name="T4" fmla="*/ 63 w 63"/>
                  <a:gd name="T5" fmla="*/ 6 h 146"/>
                  <a:gd name="T6" fmla="*/ 34 w 63"/>
                  <a:gd name="T7" fmla="*/ 0 h 146"/>
                  <a:gd name="T8" fmla="*/ 0 w 63"/>
                  <a:gd name="T9" fmla="*/ 138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46">
                    <a:moveTo>
                      <a:pt x="0" y="138"/>
                    </a:moveTo>
                    <a:lnTo>
                      <a:pt x="32" y="146"/>
                    </a:lnTo>
                    <a:lnTo>
                      <a:pt x="63" y="6"/>
                    </a:lnTo>
                    <a:lnTo>
                      <a:pt x="34" y="0"/>
                    </a:lnTo>
                    <a:lnTo>
                      <a:pt x="0" y="13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1" name="Freeform 473">
                <a:extLst>
                  <a:ext uri="{FF2B5EF4-FFF2-40B4-BE49-F238E27FC236}">
                    <a16:creationId xmlns:a16="http://schemas.microsoft.com/office/drawing/2014/main" id="{E6DBEDC3-5471-454A-9B25-3CD75030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265"/>
                <a:ext cx="56" cy="135"/>
              </a:xfrm>
              <a:custGeom>
                <a:avLst/>
                <a:gdLst>
                  <a:gd name="T0" fmla="*/ 0 w 56"/>
                  <a:gd name="T1" fmla="*/ 127 h 135"/>
                  <a:gd name="T2" fmla="*/ 29 w 56"/>
                  <a:gd name="T3" fmla="*/ 135 h 135"/>
                  <a:gd name="T4" fmla="*/ 56 w 56"/>
                  <a:gd name="T5" fmla="*/ 8 h 135"/>
                  <a:gd name="T6" fmla="*/ 27 w 56"/>
                  <a:gd name="T7" fmla="*/ 0 h 135"/>
                  <a:gd name="T8" fmla="*/ 0 w 56"/>
                  <a:gd name="T9" fmla="*/ 127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35">
                    <a:moveTo>
                      <a:pt x="0" y="127"/>
                    </a:moveTo>
                    <a:lnTo>
                      <a:pt x="29" y="135"/>
                    </a:lnTo>
                    <a:lnTo>
                      <a:pt x="56" y="8"/>
                    </a:lnTo>
                    <a:lnTo>
                      <a:pt x="27" y="0"/>
                    </a:lnTo>
                    <a:lnTo>
                      <a:pt x="0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2" name="Freeform 474">
                <a:extLst>
                  <a:ext uri="{FF2B5EF4-FFF2-40B4-BE49-F238E27FC236}">
                    <a16:creationId xmlns:a16="http://schemas.microsoft.com/office/drawing/2014/main" id="{ECADAD42-C0F4-4D0A-98C9-035307A5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244"/>
                <a:ext cx="53" cy="133"/>
              </a:xfrm>
              <a:custGeom>
                <a:avLst/>
                <a:gdLst>
                  <a:gd name="T0" fmla="*/ 0 w 53"/>
                  <a:gd name="T1" fmla="*/ 127 h 133"/>
                  <a:gd name="T2" fmla="*/ 31 w 53"/>
                  <a:gd name="T3" fmla="*/ 133 h 133"/>
                  <a:gd name="T4" fmla="*/ 53 w 53"/>
                  <a:gd name="T5" fmla="*/ 6 h 133"/>
                  <a:gd name="T6" fmla="*/ 24 w 53"/>
                  <a:gd name="T7" fmla="*/ 0 h 133"/>
                  <a:gd name="T8" fmla="*/ 0 w 53"/>
                  <a:gd name="T9" fmla="*/ 127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3">
                    <a:moveTo>
                      <a:pt x="0" y="127"/>
                    </a:moveTo>
                    <a:lnTo>
                      <a:pt x="31" y="133"/>
                    </a:lnTo>
                    <a:lnTo>
                      <a:pt x="53" y="6"/>
                    </a:lnTo>
                    <a:lnTo>
                      <a:pt x="24" y="0"/>
                    </a:lnTo>
                    <a:lnTo>
                      <a:pt x="0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3" name="Freeform 475">
                <a:extLst>
                  <a:ext uri="{FF2B5EF4-FFF2-40B4-BE49-F238E27FC236}">
                    <a16:creationId xmlns:a16="http://schemas.microsoft.com/office/drawing/2014/main" id="{4F525DB6-600C-4F9D-87C7-8153B96F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231"/>
                <a:ext cx="51" cy="128"/>
              </a:xfrm>
              <a:custGeom>
                <a:avLst/>
                <a:gdLst>
                  <a:gd name="T0" fmla="*/ 0 w 51"/>
                  <a:gd name="T1" fmla="*/ 121 h 128"/>
                  <a:gd name="T2" fmla="*/ 32 w 51"/>
                  <a:gd name="T3" fmla="*/ 128 h 128"/>
                  <a:gd name="T4" fmla="*/ 51 w 51"/>
                  <a:gd name="T5" fmla="*/ 7 h 128"/>
                  <a:gd name="T6" fmla="*/ 20 w 51"/>
                  <a:gd name="T7" fmla="*/ 0 h 128"/>
                  <a:gd name="T8" fmla="*/ 0 w 51"/>
                  <a:gd name="T9" fmla="*/ 121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28">
                    <a:moveTo>
                      <a:pt x="0" y="121"/>
                    </a:moveTo>
                    <a:lnTo>
                      <a:pt x="32" y="128"/>
                    </a:lnTo>
                    <a:lnTo>
                      <a:pt x="51" y="7"/>
                    </a:lnTo>
                    <a:lnTo>
                      <a:pt x="20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4" name="Freeform 476">
                <a:extLst>
                  <a:ext uri="{FF2B5EF4-FFF2-40B4-BE49-F238E27FC236}">
                    <a16:creationId xmlns:a16="http://schemas.microsoft.com/office/drawing/2014/main" id="{30DC6AB3-B416-4325-8502-3AC781AE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1219"/>
                <a:ext cx="47" cy="131"/>
              </a:xfrm>
              <a:custGeom>
                <a:avLst/>
                <a:gdLst>
                  <a:gd name="T0" fmla="*/ 0 w 47"/>
                  <a:gd name="T1" fmla="*/ 127 h 131"/>
                  <a:gd name="T2" fmla="*/ 31 w 47"/>
                  <a:gd name="T3" fmla="*/ 131 h 131"/>
                  <a:gd name="T4" fmla="*/ 47 w 47"/>
                  <a:gd name="T5" fmla="*/ 6 h 131"/>
                  <a:gd name="T6" fmla="*/ 16 w 47"/>
                  <a:gd name="T7" fmla="*/ 0 h 131"/>
                  <a:gd name="T8" fmla="*/ 0 w 47"/>
                  <a:gd name="T9" fmla="*/ 12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31">
                    <a:moveTo>
                      <a:pt x="0" y="127"/>
                    </a:moveTo>
                    <a:lnTo>
                      <a:pt x="31" y="131"/>
                    </a:lnTo>
                    <a:lnTo>
                      <a:pt x="47" y="6"/>
                    </a:lnTo>
                    <a:lnTo>
                      <a:pt x="16" y="0"/>
                    </a:lnTo>
                    <a:lnTo>
                      <a:pt x="0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5" name="Freeform 477">
                <a:extLst>
                  <a:ext uri="{FF2B5EF4-FFF2-40B4-BE49-F238E27FC236}">
                    <a16:creationId xmlns:a16="http://schemas.microsoft.com/office/drawing/2014/main" id="{774A0B4C-90C1-4AB0-90F1-6C32A9B4C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13"/>
                <a:ext cx="41" cy="131"/>
              </a:xfrm>
              <a:custGeom>
                <a:avLst/>
                <a:gdLst>
                  <a:gd name="T0" fmla="*/ 0 w 41"/>
                  <a:gd name="T1" fmla="*/ 129 h 131"/>
                  <a:gd name="T2" fmla="*/ 32 w 41"/>
                  <a:gd name="T3" fmla="*/ 131 h 131"/>
                  <a:gd name="T4" fmla="*/ 41 w 41"/>
                  <a:gd name="T5" fmla="*/ 2 h 131"/>
                  <a:gd name="T6" fmla="*/ 10 w 41"/>
                  <a:gd name="T7" fmla="*/ 0 h 131"/>
                  <a:gd name="T8" fmla="*/ 0 w 41"/>
                  <a:gd name="T9" fmla="*/ 12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1">
                    <a:moveTo>
                      <a:pt x="0" y="129"/>
                    </a:moveTo>
                    <a:lnTo>
                      <a:pt x="32" y="131"/>
                    </a:lnTo>
                    <a:lnTo>
                      <a:pt x="41" y="2"/>
                    </a:lnTo>
                    <a:lnTo>
                      <a:pt x="10" y="0"/>
                    </a:lnTo>
                    <a:lnTo>
                      <a:pt x="0" y="12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6" name="Freeform 478">
                <a:extLst>
                  <a:ext uri="{FF2B5EF4-FFF2-40B4-BE49-F238E27FC236}">
                    <a16:creationId xmlns:a16="http://schemas.microsoft.com/office/drawing/2014/main" id="{1F160A62-B990-49DC-9201-C5251A80E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208"/>
                <a:ext cx="43" cy="132"/>
              </a:xfrm>
              <a:custGeom>
                <a:avLst/>
                <a:gdLst>
                  <a:gd name="T0" fmla="*/ 0 w 43"/>
                  <a:gd name="T1" fmla="*/ 130 h 132"/>
                  <a:gd name="T2" fmla="*/ 31 w 43"/>
                  <a:gd name="T3" fmla="*/ 132 h 132"/>
                  <a:gd name="T4" fmla="*/ 43 w 43"/>
                  <a:gd name="T5" fmla="*/ 2 h 132"/>
                  <a:gd name="T6" fmla="*/ 11 w 43"/>
                  <a:gd name="T7" fmla="*/ 0 h 132"/>
                  <a:gd name="T8" fmla="*/ 0 w 43"/>
                  <a:gd name="T9" fmla="*/ 13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2">
                    <a:moveTo>
                      <a:pt x="0" y="130"/>
                    </a:moveTo>
                    <a:lnTo>
                      <a:pt x="31" y="132"/>
                    </a:lnTo>
                    <a:lnTo>
                      <a:pt x="43" y="2"/>
                    </a:lnTo>
                    <a:lnTo>
                      <a:pt x="11" y="0"/>
                    </a:lnTo>
                    <a:lnTo>
                      <a:pt x="0" y="13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7" name="Freeform 479">
                <a:extLst>
                  <a:ext uri="{FF2B5EF4-FFF2-40B4-BE49-F238E27FC236}">
                    <a16:creationId xmlns:a16="http://schemas.microsoft.com/office/drawing/2014/main" id="{84042106-3D34-431F-B673-2082928D3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198"/>
                <a:ext cx="37" cy="131"/>
              </a:xfrm>
              <a:custGeom>
                <a:avLst/>
                <a:gdLst>
                  <a:gd name="T0" fmla="*/ 0 w 37"/>
                  <a:gd name="T1" fmla="*/ 131 h 131"/>
                  <a:gd name="T2" fmla="*/ 31 w 37"/>
                  <a:gd name="T3" fmla="*/ 131 h 131"/>
                  <a:gd name="T4" fmla="*/ 37 w 37"/>
                  <a:gd name="T5" fmla="*/ 2 h 131"/>
                  <a:gd name="T6" fmla="*/ 6 w 37"/>
                  <a:gd name="T7" fmla="*/ 0 h 131"/>
                  <a:gd name="T8" fmla="*/ 0 w 37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31">
                    <a:moveTo>
                      <a:pt x="0" y="131"/>
                    </a:moveTo>
                    <a:lnTo>
                      <a:pt x="31" y="131"/>
                    </a:lnTo>
                    <a:lnTo>
                      <a:pt x="37" y="2"/>
                    </a:lnTo>
                    <a:lnTo>
                      <a:pt x="6" y="0"/>
                    </a:lnTo>
                    <a:lnTo>
                      <a:pt x="0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8" name="Freeform 480">
                <a:extLst>
                  <a:ext uri="{FF2B5EF4-FFF2-40B4-BE49-F238E27FC236}">
                    <a16:creationId xmlns:a16="http://schemas.microsoft.com/office/drawing/2014/main" id="{84ADBBE0-BA40-42F7-9348-0E778EEF0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198"/>
                <a:ext cx="33" cy="131"/>
              </a:xfrm>
              <a:custGeom>
                <a:avLst/>
                <a:gdLst>
                  <a:gd name="T0" fmla="*/ 0 w 33"/>
                  <a:gd name="T1" fmla="*/ 131 h 131"/>
                  <a:gd name="T2" fmla="*/ 31 w 33"/>
                  <a:gd name="T3" fmla="*/ 131 h 131"/>
                  <a:gd name="T4" fmla="*/ 33 w 33"/>
                  <a:gd name="T5" fmla="*/ 2 h 131"/>
                  <a:gd name="T6" fmla="*/ 1 w 33"/>
                  <a:gd name="T7" fmla="*/ 0 h 131"/>
                  <a:gd name="T8" fmla="*/ 0 w 33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31">
                    <a:moveTo>
                      <a:pt x="0" y="131"/>
                    </a:moveTo>
                    <a:lnTo>
                      <a:pt x="31" y="131"/>
                    </a:lnTo>
                    <a:lnTo>
                      <a:pt x="33" y="2"/>
                    </a:lnTo>
                    <a:lnTo>
                      <a:pt x="1" y="0"/>
                    </a:lnTo>
                    <a:lnTo>
                      <a:pt x="0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9" name="Line 481">
                <a:extLst>
                  <a:ext uri="{FF2B5EF4-FFF2-40B4-BE49-F238E27FC236}">
                    <a16:creationId xmlns:a16="http://schemas.microsoft.com/office/drawing/2014/main" id="{915D59FF-6AFF-4A4F-AD1F-237CF7504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92" y="1194"/>
                <a:ext cx="1" cy="106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0" name="Freeform 482">
                <a:extLst>
                  <a:ext uri="{FF2B5EF4-FFF2-40B4-BE49-F238E27FC236}">
                    <a16:creationId xmlns:a16="http://schemas.microsoft.com/office/drawing/2014/main" id="{EABF7C8A-63B8-48D5-89C5-6ABFF3B50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254"/>
                <a:ext cx="1464" cy="1019"/>
              </a:xfrm>
              <a:custGeom>
                <a:avLst/>
                <a:gdLst>
                  <a:gd name="T0" fmla="*/ 5607 w 748"/>
                  <a:gd name="T1" fmla="*/ 4444 h 488"/>
                  <a:gd name="T2" fmla="*/ 3930 w 748"/>
                  <a:gd name="T3" fmla="*/ 1265 h 488"/>
                  <a:gd name="T4" fmla="*/ 0 w 748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8" h="488">
                    <a:moveTo>
                      <a:pt x="748" y="488"/>
                    </a:moveTo>
                    <a:cubicBezTo>
                      <a:pt x="748" y="355"/>
                      <a:pt x="668" y="231"/>
                      <a:pt x="524" y="139"/>
                    </a:cubicBezTo>
                    <a:cubicBezTo>
                      <a:pt x="383" y="49"/>
                      <a:pt x="197" y="0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1" name="Oval 483">
                <a:extLst>
                  <a:ext uri="{FF2B5EF4-FFF2-40B4-BE49-F238E27FC236}">
                    <a16:creationId xmlns:a16="http://schemas.microsoft.com/office/drawing/2014/main" id="{87FEB9D4-9072-4FD5-95D2-D4D02402B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196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2" name="Freeform 484">
                <a:extLst>
                  <a:ext uri="{FF2B5EF4-FFF2-40B4-BE49-F238E27FC236}">
                    <a16:creationId xmlns:a16="http://schemas.microsoft.com/office/drawing/2014/main" id="{FF5C2BE5-E164-4753-AF31-E884D895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267"/>
                <a:ext cx="35" cy="6"/>
              </a:xfrm>
              <a:custGeom>
                <a:avLst/>
                <a:gdLst>
                  <a:gd name="T0" fmla="*/ 132 w 18"/>
                  <a:gd name="T1" fmla="*/ 24 h 3"/>
                  <a:gd name="T2" fmla="*/ 68 w 18"/>
                  <a:gd name="T3" fmla="*/ 0 h 3"/>
                  <a:gd name="T4" fmla="*/ 0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3"/>
                    </a:moveTo>
                    <a:cubicBezTo>
                      <a:pt x="15" y="1"/>
                      <a:pt x="12" y="0"/>
                      <a:pt x="9" y="0"/>
                    </a:cubicBezTo>
                    <a:cubicBezTo>
                      <a:pt x="5" y="0"/>
                      <a:pt x="2" y="1"/>
                      <a:pt x="0" y="3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3" name="Freeform 485">
                <a:extLst>
                  <a:ext uri="{FF2B5EF4-FFF2-40B4-BE49-F238E27FC236}">
                    <a16:creationId xmlns:a16="http://schemas.microsoft.com/office/drawing/2014/main" id="{86390C47-9FAF-40C2-8DD2-50A6FDC0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267"/>
                <a:ext cx="35" cy="6"/>
              </a:xfrm>
              <a:custGeom>
                <a:avLst/>
                <a:gdLst>
                  <a:gd name="T0" fmla="*/ 132 w 18"/>
                  <a:gd name="T1" fmla="*/ 24 h 3"/>
                  <a:gd name="T2" fmla="*/ 68 w 18"/>
                  <a:gd name="T3" fmla="*/ 0 h 3"/>
                  <a:gd name="T4" fmla="*/ 0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3"/>
                    </a:moveTo>
                    <a:cubicBezTo>
                      <a:pt x="15" y="1"/>
                      <a:pt x="12" y="0"/>
                      <a:pt x="9" y="0"/>
                    </a:cubicBezTo>
                    <a:cubicBezTo>
                      <a:pt x="5" y="0"/>
                      <a:pt x="2" y="1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4" name="Oval 486">
                <a:extLst>
                  <a:ext uri="{FF2B5EF4-FFF2-40B4-BE49-F238E27FC236}">
                    <a16:creationId xmlns:a16="http://schemas.microsoft.com/office/drawing/2014/main" id="{D6B1D046-FAD5-4381-A454-3E4C4F47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12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5" name="Oval 487">
                <a:extLst>
                  <a:ext uri="{FF2B5EF4-FFF2-40B4-BE49-F238E27FC236}">
                    <a16:creationId xmlns:a16="http://schemas.microsoft.com/office/drawing/2014/main" id="{7874E081-5769-4475-A2FB-04132379C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2058"/>
                <a:ext cx="62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6" name="Oval 488">
                <a:extLst>
                  <a:ext uri="{FF2B5EF4-FFF2-40B4-BE49-F238E27FC236}">
                    <a16:creationId xmlns:a16="http://schemas.microsoft.com/office/drawing/2014/main" id="{600415A6-2949-44F9-A274-C9BA2E7DD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198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7" name="Oval 489">
                <a:extLst>
                  <a:ext uri="{FF2B5EF4-FFF2-40B4-BE49-F238E27FC236}">
                    <a16:creationId xmlns:a16="http://schemas.microsoft.com/office/drawing/2014/main" id="{1178B5F6-0C0D-482D-810C-405EB8D7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" y="1926"/>
                <a:ext cx="60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8" name="Oval 490">
                <a:extLst>
                  <a:ext uri="{FF2B5EF4-FFF2-40B4-BE49-F238E27FC236}">
                    <a16:creationId xmlns:a16="http://schemas.microsoft.com/office/drawing/2014/main" id="{B97FAB22-2A4A-4DDE-A7BC-751FFB484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1866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9" name="Oval 491">
                <a:extLst>
                  <a:ext uri="{FF2B5EF4-FFF2-40B4-BE49-F238E27FC236}">
                    <a16:creationId xmlns:a16="http://schemas.microsoft.com/office/drawing/2014/main" id="{1620DD44-07F4-4875-9C41-21575874B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810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0" name="Oval 492">
                <a:extLst>
                  <a:ext uri="{FF2B5EF4-FFF2-40B4-BE49-F238E27FC236}">
                    <a16:creationId xmlns:a16="http://schemas.microsoft.com/office/drawing/2014/main" id="{4C705A36-F7EF-4807-B877-5543CE070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3" y="175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1" name="Oval 493">
                <a:extLst>
                  <a:ext uri="{FF2B5EF4-FFF2-40B4-BE49-F238E27FC236}">
                    <a16:creationId xmlns:a16="http://schemas.microsoft.com/office/drawing/2014/main" id="{A60022A2-9EDC-4AFF-8CD8-FF09E70C5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707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2" name="Oval 494">
                <a:extLst>
                  <a:ext uri="{FF2B5EF4-FFF2-40B4-BE49-F238E27FC236}">
                    <a16:creationId xmlns:a16="http://schemas.microsoft.com/office/drawing/2014/main" id="{5A4C12CD-BAD3-403D-8CF0-1038D7401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165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3" name="Oval 495">
                <a:extLst>
                  <a:ext uri="{FF2B5EF4-FFF2-40B4-BE49-F238E27FC236}">
                    <a16:creationId xmlns:a16="http://schemas.microsoft.com/office/drawing/2014/main" id="{D830D523-3444-4BB5-95CC-2E5475CB4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1618"/>
                <a:ext cx="63" cy="64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4" name="Oval 496">
                <a:extLst>
                  <a:ext uri="{FF2B5EF4-FFF2-40B4-BE49-F238E27FC236}">
                    <a16:creationId xmlns:a16="http://schemas.microsoft.com/office/drawing/2014/main" id="{18F4E122-5AD5-4799-BF5D-7C10CC419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1576"/>
                <a:ext cx="60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5" name="Oval 497">
                <a:extLst>
                  <a:ext uri="{FF2B5EF4-FFF2-40B4-BE49-F238E27FC236}">
                    <a16:creationId xmlns:a16="http://schemas.microsoft.com/office/drawing/2014/main" id="{F97AC103-7E94-4EC5-BCAA-8929C6234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5" y="1540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6" name="Oval 498">
                <a:extLst>
                  <a:ext uri="{FF2B5EF4-FFF2-40B4-BE49-F238E27FC236}">
                    <a16:creationId xmlns:a16="http://schemas.microsoft.com/office/drawing/2014/main" id="{7295C9AD-2BE9-4390-BCDA-63AD042BC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1505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7" name="Oval 499">
                <a:extLst>
                  <a:ext uri="{FF2B5EF4-FFF2-40B4-BE49-F238E27FC236}">
                    <a16:creationId xmlns:a16="http://schemas.microsoft.com/office/drawing/2014/main" id="{53D0D480-42EF-4804-8A24-897D6D57C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1474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8" name="Oval 500">
                <a:extLst>
                  <a:ext uri="{FF2B5EF4-FFF2-40B4-BE49-F238E27FC236}">
                    <a16:creationId xmlns:a16="http://schemas.microsoft.com/office/drawing/2014/main" id="{B167751F-4170-4DED-BD31-19E51D3D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1446"/>
                <a:ext cx="60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9" name="Oval 501">
                <a:extLst>
                  <a:ext uri="{FF2B5EF4-FFF2-40B4-BE49-F238E27FC236}">
                    <a16:creationId xmlns:a16="http://schemas.microsoft.com/office/drawing/2014/main" id="{32CE01EB-278A-45E0-92B4-4A36AFCB7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6" y="141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20" name="Oval 502">
                <a:extLst>
                  <a:ext uri="{FF2B5EF4-FFF2-40B4-BE49-F238E27FC236}">
                    <a16:creationId xmlns:a16="http://schemas.microsoft.com/office/drawing/2014/main" id="{57D4D9A3-6CE6-4CEF-A625-A028543F0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5" y="1396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21" name="Oval 503">
                <a:extLst>
                  <a:ext uri="{FF2B5EF4-FFF2-40B4-BE49-F238E27FC236}">
                    <a16:creationId xmlns:a16="http://schemas.microsoft.com/office/drawing/2014/main" id="{D8BE3AC0-9EE8-484B-AFCA-CF308DEA1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1375"/>
                <a:ext cx="62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37026" name="Oval 504">
              <a:extLst>
                <a:ext uri="{FF2B5EF4-FFF2-40B4-BE49-F238E27FC236}">
                  <a16:creationId xmlns:a16="http://schemas.microsoft.com/office/drawing/2014/main" id="{03F163B1-7023-4260-941D-CFDAD61F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1355"/>
              <a:ext cx="61" cy="66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7" name="Oval 505">
              <a:extLst>
                <a:ext uri="{FF2B5EF4-FFF2-40B4-BE49-F238E27FC236}">
                  <a16:creationId xmlns:a16="http://schemas.microsoft.com/office/drawing/2014/main" id="{54A8E43E-AAE1-4FDE-8171-05A1543BE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1338"/>
              <a:ext cx="63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8" name="Oval 506">
              <a:extLst>
                <a:ext uri="{FF2B5EF4-FFF2-40B4-BE49-F238E27FC236}">
                  <a16:creationId xmlns:a16="http://schemas.microsoft.com/office/drawing/2014/main" id="{99BC632E-CED7-4F28-8B35-C815314E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1325"/>
              <a:ext cx="62" cy="65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9" name="Oval 507">
              <a:extLst>
                <a:ext uri="{FF2B5EF4-FFF2-40B4-BE49-F238E27FC236}">
                  <a16:creationId xmlns:a16="http://schemas.microsoft.com/office/drawing/2014/main" id="{63A9EE32-1D04-4C37-A786-81DCAB4EC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" y="1313"/>
              <a:ext cx="63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0" name="Oval 508">
              <a:extLst>
                <a:ext uri="{FF2B5EF4-FFF2-40B4-BE49-F238E27FC236}">
                  <a16:creationId xmlns:a16="http://schemas.microsoft.com/office/drawing/2014/main" id="{BF26FBE8-6057-43EB-8EF9-70EEE7D6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1305"/>
              <a:ext cx="62" cy="64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1" name="Oval 509">
              <a:extLst>
                <a:ext uri="{FF2B5EF4-FFF2-40B4-BE49-F238E27FC236}">
                  <a16:creationId xmlns:a16="http://schemas.microsoft.com/office/drawing/2014/main" id="{4C399E8B-DEBE-4B16-95BA-29F1A9AE0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1296"/>
              <a:ext cx="61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2" name="Oval 510">
              <a:extLst>
                <a:ext uri="{FF2B5EF4-FFF2-40B4-BE49-F238E27FC236}">
                  <a16:creationId xmlns:a16="http://schemas.microsoft.com/office/drawing/2014/main" id="{B8281158-3F4B-46B1-BE34-272BB048B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1290"/>
              <a:ext cx="63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3" name="Oval 511">
              <a:extLst>
                <a:ext uri="{FF2B5EF4-FFF2-40B4-BE49-F238E27FC236}">
                  <a16:creationId xmlns:a16="http://schemas.microsoft.com/office/drawing/2014/main" id="{05FB255A-C16F-4358-BAD2-6340F1881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288"/>
              <a:ext cx="60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4" name="Oval 512">
              <a:extLst>
                <a:ext uri="{FF2B5EF4-FFF2-40B4-BE49-F238E27FC236}">
                  <a16:creationId xmlns:a16="http://schemas.microsoft.com/office/drawing/2014/main" id="{F5157CF6-647F-4742-A1D2-55BA5E8FE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2106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5" name="Oval 513">
              <a:extLst>
                <a:ext uri="{FF2B5EF4-FFF2-40B4-BE49-F238E27FC236}">
                  <a16:creationId xmlns:a16="http://schemas.microsoft.com/office/drawing/2014/main" id="{4466F8D2-8F3E-46A4-97A7-94C49ECD0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2185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6" name="Freeform 514">
              <a:extLst>
                <a:ext uri="{FF2B5EF4-FFF2-40B4-BE49-F238E27FC236}">
                  <a16:creationId xmlns:a16="http://schemas.microsoft.com/office/drawing/2014/main" id="{C659D1F1-05EB-4F13-A531-E5097F53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263"/>
              <a:ext cx="43" cy="8"/>
            </a:xfrm>
            <a:custGeom>
              <a:avLst/>
              <a:gdLst>
                <a:gd name="T0" fmla="*/ 164 w 22"/>
                <a:gd name="T1" fmla="*/ 32 h 4"/>
                <a:gd name="T2" fmla="*/ 84 w 22"/>
                <a:gd name="T3" fmla="*/ 0 h 4"/>
                <a:gd name="T4" fmla="*/ 0 w 22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9" y="2"/>
                    <a:pt x="15" y="0"/>
                    <a:pt x="11" y="0"/>
                  </a:cubicBez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solidFill>
              <a:srgbClr val="FFF3A8"/>
            </a:solidFill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515">
              <a:extLst>
                <a:ext uri="{FF2B5EF4-FFF2-40B4-BE49-F238E27FC236}">
                  <a16:creationId xmlns:a16="http://schemas.microsoft.com/office/drawing/2014/main" id="{ECF1119E-9FAD-410A-A6AF-225FFD14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263"/>
              <a:ext cx="43" cy="8"/>
            </a:xfrm>
            <a:custGeom>
              <a:avLst/>
              <a:gdLst>
                <a:gd name="T0" fmla="*/ 164 w 22"/>
                <a:gd name="T1" fmla="*/ 32 h 4"/>
                <a:gd name="T2" fmla="*/ 84 w 22"/>
                <a:gd name="T3" fmla="*/ 0 h 4"/>
                <a:gd name="T4" fmla="*/ 0 w 22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9" y="2"/>
                    <a:pt x="15" y="0"/>
                    <a:pt x="11" y="0"/>
                  </a:cubicBez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noFill/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Oval 516">
              <a:extLst>
                <a:ext uri="{FF2B5EF4-FFF2-40B4-BE49-F238E27FC236}">
                  <a16:creationId xmlns:a16="http://schemas.microsoft.com/office/drawing/2014/main" id="{482A7A4B-DE04-4E71-B989-B16561B3F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2029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9" name="Oval 517">
              <a:extLst>
                <a:ext uri="{FF2B5EF4-FFF2-40B4-BE49-F238E27FC236}">
                  <a16:creationId xmlns:a16="http://schemas.microsoft.com/office/drawing/2014/main" id="{C03D4E1D-008B-4706-B643-710A1C99C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1952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0" name="Oval 518">
              <a:extLst>
                <a:ext uri="{FF2B5EF4-FFF2-40B4-BE49-F238E27FC236}">
                  <a16:creationId xmlns:a16="http://schemas.microsoft.com/office/drawing/2014/main" id="{FB4D2809-E2B3-4E45-891B-C62580030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" y="1876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1" name="Oval 519">
              <a:extLst>
                <a:ext uri="{FF2B5EF4-FFF2-40B4-BE49-F238E27FC236}">
                  <a16:creationId xmlns:a16="http://schemas.microsoft.com/office/drawing/2014/main" id="{75483975-6954-498D-8C41-D9E898686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801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2" name="Oval 520">
              <a:extLst>
                <a:ext uri="{FF2B5EF4-FFF2-40B4-BE49-F238E27FC236}">
                  <a16:creationId xmlns:a16="http://schemas.microsoft.com/office/drawing/2014/main" id="{DC09D65E-97E1-4A41-B19A-240235CE0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1730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3" name="Oval 521">
              <a:extLst>
                <a:ext uri="{FF2B5EF4-FFF2-40B4-BE49-F238E27FC236}">
                  <a16:creationId xmlns:a16="http://schemas.microsoft.com/office/drawing/2014/main" id="{BBC7253B-8E73-40D2-AF82-5E112AE4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1664"/>
              <a:ext cx="65" cy="6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4" name="Oval 522">
              <a:extLst>
                <a:ext uri="{FF2B5EF4-FFF2-40B4-BE49-F238E27FC236}">
                  <a16:creationId xmlns:a16="http://schemas.microsoft.com/office/drawing/2014/main" id="{92380048-9824-49FA-89A7-CFD9D0FD3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605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5" name="Oval 523">
              <a:extLst>
                <a:ext uri="{FF2B5EF4-FFF2-40B4-BE49-F238E27FC236}">
                  <a16:creationId xmlns:a16="http://schemas.microsoft.com/office/drawing/2014/main" id="{9254781E-678D-4E4A-B0B3-85CBC7E5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557"/>
              <a:ext cx="66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6" name="Oval 524">
              <a:extLst>
                <a:ext uri="{FF2B5EF4-FFF2-40B4-BE49-F238E27FC236}">
                  <a16:creationId xmlns:a16="http://schemas.microsoft.com/office/drawing/2014/main" id="{86735684-E1BF-41E0-8B4D-3CF34F4BB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1509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7" name="Oval 525">
              <a:extLst>
                <a:ext uri="{FF2B5EF4-FFF2-40B4-BE49-F238E27FC236}">
                  <a16:creationId xmlns:a16="http://schemas.microsoft.com/office/drawing/2014/main" id="{42FFA80A-2084-450A-8A57-33CD68398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467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8" name="Oval 526">
              <a:extLst>
                <a:ext uri="{FF2B5EF4-FFF2-40B4-BE49-F238E27FC236}">
                  <a16:creationId xmlns:a16="http://schemas.microsoft.com/office/drawing/2014/main" id="{44B57FD6-36EA-4E5C-9262-57C05C7B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1426"/>
              <a:ext cx="65" cy="6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9" name="Oval 527">
              <a:extLst>
                <a:ext uri="{FF2B5EF4-FFF2-40B4-BE49-F238E27FC236}">
                  <a16:creationId xmlns:a16="http://schemas.microsoft.com/office/drawing/2014/main" id="{CD35B4A6-0D50-43B6-8DD8-3B16B0B9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388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0" name="Oval 528">
              <a:extLst>
                <a:ext uri="{FF2B5EF4-FFF2-40B4-BE49-F238E27FC236}">
                  <a16:creationId xmlns:a16="http://schemas.microsoft.com/office/drawing/2014/main" id="{00CFF971-F333-42ED-91B5-5EF518F1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1355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1" name="Oval 529">
              <a:extLst>
                <a:ext uri="{FF2B5EF4-FFF2-40B4-BE49-F238E27FC236}">
                  <a16:creationId xmlns:a16="http://schemas.microsoft.com/office/drawing/2014/main" id="{4A8C7CD5-C7C3-4072-9B20-BB8886AA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321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2" name="Oval 530">
              <a:extLst>
                <a:ext uri="{FF2B5EF4-FFF2-40B4-BE49-F238E27FC236}">
                  <a16:creationId xmlns:a16="http://schemas.microsoft.com/office/drawing/2014/main" id="{DEF490CF-AD7F-40F6-850B-756C80175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129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3" name="Oval 531">
              <a:extLst>
                <a:ext uri="{FF2B5EF4-FFF2-40B4-BE49-F238E27FC236}">
                  <a16:creationId xmlns:a16="http://schemas.microsoft.com/office/drawing/2014/main" id="{B4B26A96-D3CC-449E-97DD-19F01F0BE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" y="1265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4" name="Oval 532">
              <a:extLst>
                <a:ext uri="{FF2B5EF4-FFF2-40B4-BE49-F238E27FC236}">
                  <a16:creationId xmlns:a16="http://schemas.microsoft.com/office/drawing/2014/main" id="{57781F29-C8D7-4B28-A86C-6A6F50D0E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124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5" name="Oval 533">
              <a:extLst>
                <a:ext uri="{FF2B5EF4-FFF2-40B4-BE49-F238E27FC236}">
                  <a16:creationId xmlns:a16="http://schemas.microsoft.com/office/drawing/2014/main" id="{E01C6269-587F-4B6A-A4E1-BA5F2C4FE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1223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6" name="Oval 534">
              <a:extLst>
                <a:ext uri="{FF2B5EF4-FFF2-40B4-BE49-F238E27FC236}">
                  <a16:creationId xmlns:a16="http://schemas.microsoft.com/office/drawing/2014/main" id="{8102B0A5-6B33-4096-8B96-03F54FE1A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206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7" name="Oval 535">
              <a:extLst>
                <a:ext uri="{FF2B5EF4-FFF2-40B4-BE49-F238E27FC236}">
                  <a16:creationId xmlns:a16="http://schemas.microsoft.com/office/drawing/2014/main" id="{CFB84272-8C15-4C5D-B92A-85993B93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19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8" name="Oval 536">
              <a:extLst>
                <a:ext uri="{FF2B5EF4-FFF2-40B4-BE49-F238E27FC236}">
                  <a16:creationId xmlns:a16="http://schemas.microsoft.com/office/drawing/2014/main" id="{D1946967-695E-484F-946E-89612502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179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9" name="Oval 537">
              <a:extLst>
                <a:ext uri="{FF2B5EF4-FFF2-40B4-BE49-F238E27FC236}">
                  <a16:creationId xmlns:a16="http://schemas.microsoft.com/office/drawing/2014/main" id="{CCBF9617-B632-4B6A-BF1C-437965E3B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171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0" name="Oval 538">
              <a:extLst>
                <a:ext uri="{FF2B5EF4-FFF2-40B4-BE49-F238E27FC236}">
                  <a16:creationId xmlns:a16="http://schemas.microsoft.com/office/drawing/2014/main" id="{FEC4A8A4-D2A3-4881-98E4-CF8DAC556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163"/>
              <a:ext cx="64" cy="6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1" name="Oval 539">
              <a:extLst>
                <a:ext uri="{FF2B5EF4-FFF2-40B4-BE49-F238E27FC236}">
                  <a16:creationId xmlns:a16="http://schemas.microsoft.com/office/drawing/2014/main" id="{00E07F1F-C5E3-4837-9947-CC093670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1156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2" name="Oval 540">
              <a:extLst>
                <a:ext uri="{FF2B5EF4-FFF2-40B4-BE49-F238E27FC236}">
                  <a16:creationId xmlns:a16="http://schemas.microsoft.com/office/drawing/2014/main" id="{098947CA-0B5E-48EF-BF1C-C251E65BC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152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3" name="Oval 541">
              <a:extLst>
                <a:ext uri="{FF2B5EF4-FFF2-40B4-BE49-F238E27FC236}">
                  <a16:creationId xmlns:a16="http://schemas.microsoft.com/office/drawing/2014/main" id="{80B75B36-2C21-4985-98E0-4D87F196E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16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4" name="Oval 542">
              <a:extLst>
                <a:ext uri="{FF2B5EF4-FFF2-40B4-BE49-F238E27FC236}">
                  <a16:creationId xmlns:a16="http://schemas.microsoft.com/office/drawing/2014/main" id="{8D25ACD0-DEE7-48B1-8B95-BFF541B7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163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5" name="Oval 543">
              <a:extLst>
                <a:ext uri="{FF2B5EF4-FFF2-40B4-BE49-F238E27FC236}">
                  <a16:creationId xmlns:a16="http://schemas.microsoft.com/office/drawing/2014/main" id="{3005734B-8B7E-46CF-B122-0CF84D85C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117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6" name="Oval 544">
              <a:extLst>
                <a:ext uri="{FF2B5EF4-FFF2-40B4-BE49-F238E27FC236}">
                  <a16:creationId xmlns:a16="http://schemas.microsoft.com/office/drawing/2014/main" id="{38D41368-8B3A-4FBF-B624-17410D25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118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7" name="Oval 545">
              <a:extLst>
                <a:ext uri="{FF2B5EF4-FFF2-40B4-BE49-F238E27FC236}">
                  <a16:creationId xmlns:a16="http://schemas.microsoft.com/office/drawing/2014/main" id="{C03F63AA-6573-452E-90B2-0353FA7E7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119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8" name="Oval 546">
              <a:extLst>
                <a:ext uri="{FF2B5EF4-FFF2-40B4-BE49-F238E27FC236}">
                  <a16:creationId xmlns:a16="http://schemas.microsoft.com/office/drawing/2014/main" id="{5E9A473F-015D-4885-A4ED-7E27C8057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20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9" name="Oval 547">
              <a:extLst>
                <a:ext uri="{FF2B5EF4-FFF2-40B4-BE49-F238E27FC236}">
                  <a16:creationId xmlns:a16="http://schemas.microsoft.com/office/drawing/2014/main" id="{80BEAA4D-1A1B-4EEC-BDB8-9FBB8822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22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0" name="Oval 548">
              <a:extLst>
                <a:ext uri="{FF2B5EF4-FFF2-40B4-BE49-F238E27FC236}">
                  <a16:creationId xmlns:a16="http://schemas.microsoft.com/office/drawing/2014/main" id="{422FE372-80CE-4052-B1F1-9AF1C9E0C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23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1" name="Oval 549">
              <a:extLst>
                <a:ext uri="{FF2B5EF4-FFF2-40B4-BE49-F238E27FC236}">
                  <a16:creationId xmlns:a16="http://schemas.microsoft.com/office/drawing/2014/main" id="{28BDF676-321F-4C6B-BBE4-A7B6D3D79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25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2" name="Oval 550">
              <a:extLst>
                <a:ext uri="{FF2B5EF4-FFF2-40B4-BE49-F238E27FC236}">
                  <a16:creationId xmlns:a16="http://schemas.microsoft.com/office/drawing/2014/main" id="{DBA20132-D3A8-43B2-9A17-DC32A4E81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279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3" name="Oval 551">
              <a:extLst>
                <a:ext uri="{FF2B5EF4-FFF2-40B4-BE49-F238E27FC236}">
                  <a16:creationId xmlns:a16="http://schemas.microsoft.com/office/drawing/2014/main" id="{F8439F96-169C-45AE-9D8C-0A2A9DBFB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30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4" name="Oval 552">
              <a:extLst>
                <a:ext uri="{FF2B5EF4-FFF2-40B4-BE49-F238E27FC236}">
                  <a16:creationId xmlns:a16="http://schemas.microsoft.com/office/drawing/2014/main" id="{5C28DAE6-05D8-4027-A2D7-6AF990090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133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5" name="Oval 553">
              <a:extLst>
                <a:ext uri="{FF2B5EF4-FFF2-40B4-BE49-F238E27FC236}">
                  <a16:creationId xmlns:a16="http://schemas.microsoft.com/office/drawing/2014/main" id="{7D70C927-8804-491F-9E5D-3803BD6DC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36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6" name="Oval 554">
              <a:extLst>
                <a:ext uri="{FF2B5EF4-FFF2-40B4-BE49-F238E27FC236}">
                  <a16:creationId xmlns:a16="http://schemas.microsoft.com/office/drawing/2014/main" id="{0353A246-D4F8-4995-A1CB-319F658DD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39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7" name="Oval 555">
              <a:extLst>
                <a:ext uri="{FF2B5EF4-FFF2-40B4-BE49-F238E27FC236}">
                  <a16:creationId xmlns:a16="http://schemas.microsoft.com/office/drawing/2014/main" id="{97C88827-ED09-49E7-958E-FE658A2E9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43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8" name="Oval 556">
              <a:extLst>
                <a:ext uri="{FF2B5EF4-FFF2-40B4-BE49-F238E27FC236}">
                  <a16:creationId xmlns:a16="http://schemas.microsoft.com/office/drawing/2014/main" id="{1A3C6B17-4432-4868-849E-654F4C54B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467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9" name="Oval 557">
              <a:extLst>
                <a:ext uri="{FF2B5EF4-FFF2-40B4-BE49-F238E27FC236}">
                  <a16:creationId xmlns:a16="http://schemas.microsoft.com/office/drawing/2014/main" id="{A81B5ACF-9304-4F8B-A99D-E65E6E35F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51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0" name="Oval 558">
              <a:extLst>
                <a:ext uri="{FF2B5EF4-FFF2-40B4-BE49-F238E27FC236}">
                  <a16:creationId xmlns:a16="http://schemas.microsoft.com/office/drawing/2014/main" id="{BBC4AE7C-8651-4A1D-A86F-C876FA96B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156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1" name="Oval 559">
              <a:extLst>
                <a:ext uri="{FF2B5EF4-FFF2-40B4-BE49-F238E27FC236}">
                  <a16:creationId xmlns:a16="http://schemas.microsoft.com/office/drawing/2014/main" id="{57BD12B4-F446-474B-BCB9-E46EE1C9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4" y="1613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2" name="Oval 560">
              <a:extLst>
                <a:ext uri="{FF2B5EF4-FFF2-40B4-BE49-F238E27FC236}">
                  <a16:creationId xmlns:a16="http://schemas.microsoft.com/office/drawing/2014/main" id="{94ACF423-3282-481D-8A97-EC775AC0A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545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3" name="Oval 561">
              <a:extLst>
                <a:ext uri="{FF2B5EF4-FFF2-40B4-BE49-F238E27FC236}">
                  <a16:creationId xmlns:a16="http://schemas.microsoft.com/office/drawing/2014/main" id="{B670C2E3-7639-46AA-8206-D08FC5CFC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158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4" name="Oval 562">
              <a:extLst>
                <a:ext uri="{FF2B5EF4-FFF2-40B4-BE49-F238E27FC236}">
                  <a16:creationId xmlns:a16="http://schemas.microsoft.com/office/drawing/2014/main" id="{5E28C114-3E5D-4EF4-B7F6-3A1A25171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61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5" name="Oval 563">
              <a:extLst>
                <a:ext uri="{FF2B5EF4-FFF2-40B4-BE49-F238E27FC236}">
                  <a16:creationId xmlns:a16="http://schemas.microsoft.com/office/drawing/2014/main" id="{95FA0962-609D-4480-88EB-3AF036AAF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1661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6" name="Oval 564">
              <a:extLst>
                <a:ext uri="{FF2B5EF4-FFF2-40B4-BE49-F238E27FC236}">
                  <a16:creationId xmlns:a16="http://schemas.microsoft.com/office/drawing/2014/main" id="{B39D64EA-987D-4B59-A744-D14EED747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70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7" name="Oval 565">
              <a:extLst>
                <a:ext uri="{FF2B5EF4-FFF2-40B4-BE49-F238E27FC236}">
                  <a16:creationId xmlns:a16="http://schemas.microsoft.com/office/drawing/2014/main" id="{1CAB980B-BEDB-4B35-AB89-FB814DB6A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75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8" name="Oval 566">
              <a:extLst>
                <a:ext uri="{FF2B5EF4-FFF2-40B4-BE49-F238E27FC236}">
                  <a16:creationId xmlns:a16="http://schemas.microsoft.com/office/drawing/2014/main" id="{11551C71-AC70-4EE7-8517-BAFA665C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" y="166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9" name="Oval 567">
              <a:extLst>
                <a:ext uri="{FF2B5EF4-FFF2-40B4-BE49-F238E27FC236}">
                  <a16:creationId xmlns:a16="http://schemas.microsoft.com/office/drawing/2014/main" id="{7D9D6A70-F1B3-4CDD-9085-13FC93EBC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73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0" name="Oval 568">
              <a:extLst>
                <a:ext uri="{FF2B5EF4-FFF2-40B4-BE49-F238E27FC236}">
                  <a16:creationId xmlns:a16="http://schemas.microsoft.com/office/drawing/2014/main" id="{D64A9524-15C5-44A4-8EC0-123AE532C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180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1" name="Oval 569">
              <a:extLst>
                <a:ext uri="{FF2B5EF4-FFF2-40B4-BE49-F238E27FC236}">
                  <a16:creationId xmlns:a16="http://schemas.microsoft.com/office/drawing/2014/main" id="{1377EC8C-A939-40E2-A54D-14644D1E3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868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2" name="Oval 570">
              <a:extLst>
                <a:ext uri="{FF2B5EF4-FFF2-40B4-BE49-F238E27FC236}">
                  <a16:creationId xmlns:a16="http://schemas.microsoft.com/office/drawing/2014/main" id="{82651063-07EA-4AB4-B248-1C3E22123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7" y="180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3" name="Oval 571">
              <a:extLst>
                <a:ext uri="{FF2B5EF4-FFF2-40B4-BE49-F238E27FC236}">
                  <a16:creationId xmlns:a16="http://schemas.microsoft.com/office/drawing/2014/main" id="{195A1029-3EA9-4DE9-81E0-8261AD267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88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4" name="Oval 572">
              <a:extLst>
                <a:ext uri="{FF2B5EF4-FFF2-40B4-BE49-F238E27FC236}">
                  <a16:creationId xmlns:a16="http://schemas.microsoft.com/office/drawing/2014/main" id="{4BC91F3E-D84F-459B-BE8E-A7B755EB5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929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5" name="Oval 573">
              <a:extLst>
                <a:ext uri="{FF2B5EF4-FFF2-40B4-BE49-F238E27FC236}">
                  <a16:creationId xmlns:a16="http://schemas.microsoft.com/office/drawing/2014/main" id="{588B21FB-EAFE-4256-9C1D-17F1B242B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995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6" name="Oval 574">
              <a:extLst>
                <a:ext uri="{FF2B5EF4-FFF2-40B4-BE49-F238E27FC236}">
                  <a16:creationId xmlns:a16="http://schemas.microsoft.com/office/drawing/2014/main" id="{73802BE3-91E5-47CA-BB96-A843345D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06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7" name="Oval 575">
              <a:extLst>
                <a:ext uri="{FF2B5EF4-FFF2-40B4-BE49-F238E27FC236}">
                  <a16:creationId xmlns:a16="http://schemas.microsoft.com/office/drawing/2014/main" id="{EBF8FFF2-F0E5-4C26-855B-4A2CB63A1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12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8" name="Oval 576">
              <a:extLst>
                <a:ext uri="{FF2B5EF4-FFF2-40B4-BE49-F238E27FC236}">
                  <a16:creationId xmlns:a16="http://schemas.microsoft.com/office/drawing/2014/main" id="{DBE3183F-982C-47B9-8407-6640ECFF8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220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9" name="Oval 577">
              <a:extLst>
                <a:ext uri="{FF2B5EF4-FFF2-40B4-BE49-F238E27FC236}">
                  <a16:creationId xmlns:a16="http://schemas.microsoft.com/office/drawing/2014/main" id="{4439524F-9DFB-46E0-BF04-D5E703070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219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0" name="Oval 578">
              <a:extLst>
                <a:ext uri="{FF2B5EF4-FFF2-40B4-BE49-F238E27FC236}">
                  <a16:creationId xmlns:a16="http://schemas.microsoft.com/office/drawing/2014/main" id="{90EAC0F9-DE28-4EE5-9D80-E69004C41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211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1" name="Oval 579">
              <a:extLst>
                <a:ext uri="{FF2B5EF4-FFF2-40B4-BE49-F238E27FC236}">
                  <a16:creationId xmlns:a16="http://schemas.microsoft.com/office/drawing/2014/main" id="{2ACC4C7F-3669-4090-A0CB-C705BE392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203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2" name="Oval 580">
              <a:extLst>
                <a:ext uri="{FF2B5EF4-FFF2-40B4-BE49-F238E27FC236}">
                  <a16:creationId xmlns:a16="http://schemas.microsoft.com/office/drawing/2014/main" id="{B8F8DDD8-6FC7-41A8-999A-FEE64BDF8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95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3" name="Oval 581">
              <a:extLst>
                <a:ext uri="{FF2B5EF4-FFF2-40B4-BE49-F238E27FC236}">
                  <a16:creationId xmlns:a16="http://schemas.microsoft.com/office/drawing/2014/main" id="{9D1344D0-0CC8-4B9B-B533-16177F43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151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4" name="Oval 582">
              <a:extLst>
                <a:ext uri="{FF2B5EF4-FFF2-40B4-BE49-F238E27FC236}">
                  <a16:creationId xmlns:a16="http://schemas.microsoft.com/office/drawing/2014/main" id="{0BBCCF6E-8DB7-4917-B4AF-F7DCDE22B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148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5" name="Oval 583">
              <a:extLst>
                <a:ext uri="{FF2B5EF4-FFF2-40B4-BE49-F238E27FC236}">
                  <a16:creationId xmlns:a16="http://schemas.microsoft.com/office/drawing/2014/main" id="{FC7AEB24-D3E9-4A75-92E9-4B20C2B9E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145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6" name="Oval 584">
              <a:extLst>
                <a:ext uri="{FF2B5EF4-FFF2-40B4-BE49-F238E27FC236}">
                  <a16:creationId xmlns:a16="http://schemas.microsoft.com/office/drawing/2014/main" id="{241540DC-130E-491A-9135-32F8F9BF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" y="143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7" name="Oval 585">
              <a:extLst>
                <a:ext uri="{FF2B5EF4-FFF2-40B4-BE49-F238E27FC236}">
                  <a16:creationId xmlns:a16="http://schemas.microsoft.com/office/drawing/2014/main" id="{FD623A54-8ABD-44E4-BC39-68BD07D5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3" y="140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8" name="Oval 586">
              <a:extLst>
                <a:ext uri="{FF2B5EF4-FFF2-40B4-BE49-F238E27FC236}">
                  <a16:creationId xmlns:a16="http://schemas.microsoft.com/office/drawing/2014/main" id="{A7B9E3D3-139A-45E5-BE2E-C8BC2F541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138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9" name="Oval 587">
              <a:extLst>
                <a:ext uri="{FF2B5EF4-FFF2-40B4-BE49-F238E27FC236}">
                  <a16:creationId xmlns:a16="http://schemas.microsoft.com/office/drawing/2014/main" id="{5C8908F0-200C-4CBD-ABD3-B6DDE97E3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37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0" name="Oval 588">
              <a:extLst>
                <a:ext uri="{FF2B5EF4-FFF2-40B4-BE49-F238E27FC236}">
                  <a16:creationId xmlns:a16="http://schemas.microsoft.com/office/drawing/2014/main" id="{913FD85E-F221-414E-BB79-2D3FB7C0E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35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1" name="Oval 589">
              <a:extLst>
                <a:ext uri="{FF2B5EF4-FFF2-40B4-BE49-F238E27FC236}">
                  <a16:creationId xmlns:a16="http://schemas.microsoft.com/office/drawing/2014/main" id="{9F43A1BA-5E78-4E96-A56E-3B653D06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33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2" name="Oval 590">
              <a:extLst>
                <a:ext uri="{FF2B5EF4-FFF2-40B4-BE49-F238E27FC236}">
                  <a16:creationId xmlns:a16="http://schemas.microsoft.com/office/drawing/2014/main" id="{75345138-6F08-4A93-9461-B069B2C9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32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3" name="Oval 591">
              <a:extLst>
                <a:ext uri="{FF2B5EF4-FFF2-40B4-BE49-F238E27FC236}">
                  <a16:creationId xmlns:a16="http://schemas.microsoft.com/office/drawing/2014/main" id="{7A06EABB-8F83-4C53-B16D-BFBD9A326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31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4" name="Oval 592">
              <a:extLst>
                <a:ext uri="{FF2B5EF4-FFF2-40B4-BE49-F238E27FC236}">
                  <a16:creationId xmlns:a16="http://schemas.microsoft.com/office/drawing/2014/main" id="{B4808FED-7837-40A2-BF6D-683A550A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130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5" name="Oval 593">
              <a:extLst>
                <a:ext uri="{FF2B5EF4-FFF2-40B4-BE49-F238E27FC236}">
                  <a16:creationId xmlns:a16="http://schemas.microsoft.com/office/drawing/2014/main" id="{38EE497C-30BF-4770-BF86-1BBF5850A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129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6" name="Oval 594">
              <a:extLst>
                <a:ext uri="{FF2B5EF4-FFF2-40B4-BE49-F238E27FC236}">
                  <a16:creationId xmlns:a16="http://schemas.microsoft.com/office/drawing/2014/main" id="{8D4FCE17-D2D7-4EBD-82A4-8A7D87A4E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129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7" name="Oval 595">
              <a:extLst>
                <a:ext uri="{FF2B5EF4-FFF2-40B4-BE49-F238E27FC236}">
                  <a16:creationId xmlns:a16="http://schemas.microsoft.com/office/drawing/2014/main" id="{0418DD19-E6CD-44E1-912E-F0278825D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15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8" name="Oval 596">
              <a:extLst>
                <a:ext uri="{FF2B5EF4-FFF2-40B4-BE49-F238E27FC236}">
                  <a16:creationId xmlns:a16="http://schemas.microsoft.com/office/drawing/2014/main" id="{5E9385E6-9092-4C41-B0CC-736DB3190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116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9" name="Oval 597">
              <a:extLst>
                <a:ext uri="{FF2B5EF4-FFF2-40B4-BE49-F238E27FC236}">
                  <a16:creationId xmlns:a16="http://schemas.microsoft.com/office/drawing/2014/main" id="{7934DB81-5954-4D38-B63E-2CF7C6066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286"/>
              <a:ext cx="61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20" name="Oval 598">
              <a:extLst>
                <a:ext uri="{FF2B5EF4-FFF2-40B4-BE49-F238E27FC236}">
                  <a16:creationId xmlns:a16="http://schemas.microsoft.com/office/drawing/2014/main" id="{0BDD078D-7EAC-4522-9ABC-F02DD278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29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21" name="Freeform 599">
              <a:extLst>
                <a:ext uri="{FF2B5EF4-FFF2-40B4-BE49-F238E27FC236}">
                  <a16:creationId xmlns:a16="http://schemas.microsoft.com/office/drawing/2014/main" id="{861FF4FC-56F5-47F0-BB2E-95145B8E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344"/>
              <a:ext cx="2751" cy="921"/>
            </a:xfrm>
            <a:custGeom>
              <a:avLst/>
              <a:gdLst>
                <a:gd name="T0" fmla="*/ 10485 w 1405"/>
                <a:gd name="T1" fmla="*/ 3442 h 441"/>
                <a:gd name="T2" fmla="*/ 10413 w 1405"/>
                <a:gd name="T3" fmla="*/ 3131 h 441"/>
                <a:gd name="T4" fmla="*/ 10209 w 1405"/>
                <a:gd name="T5" fmla="*/ 2621 h 441"/>
                <a:gd name="T6" fmla="*/ 9917 w 1405"/>
                <a:gd name="T7" fmla="*/ 2168 h 441"/>
                <a:gd name="T8" fmla="*/ 9737 w 1405"/>
                <a:gd name="T9" fmla="*/ 1903 h 441"/>
                <a:gd name="T10" fmla="*/ 9385 w 1405"/>
                <a:gd name="T11" fmla="*/ 1522 h 441"/>
                <a:gd name="T12" fmla="*/ 9167 w 1405"/>
                <a:gd name="T13" fmla="*/ 1330 h 441"/>
                <a:gd name="T14" fmla="*/ 8768 w 1405"/>
                <a:gd name="T15" fmla="*/ 1030 h 441"/>
                <a:gd name="T16" fmla="*/ 8519 w 1405"/>
                <a:gd name="T17" fmla="*/ 873 h 441"/>
                <a:gd name="T18" fmla="*/ 8092 w 1405"/>
                <a:gd name="T19" fmla="*/ 637 h 441"/>
                <a:gd name="T20" fmla="*/ 7836 w 1405"/>
                <a:gd name="T21" fmla="*/ 528 h 441"/>
                <a:gd name="T22" fmla="*/ 7380 w 1405"/>
                <a:gd name="T23" fmla="*/ 345 h 441"/>
                <a:gd name="T24" fmla="*/ 7115 w 1405"/>
                <a:gd name="T25" fmla="*/ 276 h 441"/>
                <a:gd name="T26" fmla="*/ 6651 w 1405"/>
                <a:gd name="T27" fmla="*/ 157 h 441"/>
                <a:gd name="T28" fmla="*/ 6379 w 1405"/>
                <a:gd name="T29" fmla="*/ 109 h 441"/>
                <a:gd name="T30" fmla="*/ 5907 w 1405"/>
                <a:gd name="T31" fmla="*/ 44 h 441"/>
                <a:gd name="T32" fmla="*/ 5635 w 1405"/>
                <a:gd name="T33" fmla="*/ 17 h 441"/>
                <a:gd name="T34" fmla="*/ 5157 w 1405"/>
                <a:gd name="T35" fmla="*/ 17 h 441"/>
                <a:gd name="T36" fmla="*/ 4881 w 1405"/>
                <a:gd name="T37" fmla="*/ 17 h 441"/>
                <a:gd name="T38" fmla="*/ 4406 w 1405"/>
                <a:gd name="T39" fmla="*/ 75 h 441"/>
                <a:gd name="T40" fmla="*/ 4137 w 1405"/>
                <a:gd name="T41" fmla="*/ 109 h 441"/>
                <a:gd name="T42" fmla="*/ 3669 w 1405"/>
                <a:gd name="T43" fmla="*/ 200 h 441"/>
                <a:gd name="T44" fmla="*/ 3409 w 1405"/>
                <a:gd name="T45" fmla="*/ 276 h 441"/>
                <a:gd name="T46" fmla="*/ 2945 w 1405"/>
                <a:gd name="T47" fmla="*/ 428 h 441"/>
                <a:gd name="T48" fmla="*/ 2688 w 1405"/>
                <a:gd name="T49" fmla="*/ 537 h 441"/>
                <a:gd name="T50" fmla="*/ 2242 w 1405"/>
                <a:gd name="T51" fmla="*/ 746 h 441"/>
                <a:gd name="T52" fmla="*/ 1997 w 1405"/>
                <a:gd name="T53" fmla="*/ 885 h 441"/>
                <a:gd name="T54" fmla="*/ 1584 w 1405"/>
                <a:gd name="T55" fmla="*/ 1165 h 441"/>
                <a:gd name="T56" fmla="*/ 1357 w 1405"/>
                <a:gd name="T57" fmla="*/ 1347 h 441"/>
                <a:gd name="T58" fmla="*/ 981 w 1405"/>
                <a:gd name="T59" fmla="*/ 1692 h 441"/>
                <a:gd name="T60" fmla="*/ 789 w 1405"/>
                <a:gd name="T61" fmla="*/ 1940 h 441"/>
                <a:gd name="T62" fmla="*/ 464 w 1405"/>
                <a:gd name="T63" fmla="*/ 2360 h 441"/>
                <a:gd name="T64" fmla="*/ 233 w 1405"/>
                <a:gd name="T65" fmla="*/ 2861 h 441"/>
                <a:gd name="T66" fmla="*/ 119 w 1405"/>
                <a:gd name="T67" fmla="*/ 3162 h 441"/>
                <a:gd name="T68" fmla="*/ 16 w 1405"/>
                <a:gd name="T69" fmla="*/ 3707 h 441"/>
                <a:gd name="T70" fmla="*/ 84 w 1405"/>
                <a:gd name="T71" fmla="*/ 3851 h 441"/>
                <a:gd name="T72" fmla="*/ 264 w 1405"/>
                <a:gd name="T73" fmla="*/ 2961 h 441"/>
                <a:gd name="T74" fmla="*/ 652 w 1405"/>
                <a:gd name="T75" fmla="*/ 2168 h 441"/>
                <a:gd name="T76" fmla="*/ 1208 w 1405"/>
                <a:gd name="T77" fmla="*/ 1548 h 441"/>
                <a:gd name="T78" fmla="*/ 1856 w 1405"/>
                <a:gd name="T79" fmla="*/ 1065 h 441"/>
                <a:gd name="T80" fmla="*/ 2545 w 1405"/>
                <a:gd name="T81" fmla="*/ 693 h 441"/>
                <a:gd name="T82" fmla="*/ 3274 w 1405"/>
                <a:gd name="T83" fmla="*/ 409 h 441"/>
                <a:gd name="T84" fmla="*/ 4010 w 1405"/>
                <a:gd name="T85" fmla="*/ 236 h 441"/>
                <a:gd name="T86" fmla="*/ 4758 w 1405"/>
                <a:gd name="T87" fmla="*/ 136 h 441"/>
                <a:gd name="T88" fmla="*/ 5271 w 1405"/>
                <a:gd name="T89" fmla="*/ 117 h 441"/>
                <a:gd name="T90" fmla="*/ 5782 w 1405"/>
                <a:gd name="T91" fmla="*/ 136 h 441"/>
                <a:gd name="T92" fmla="*/ 6528 w 1405"/>
                <a:gd name="T93" fmla="*/ 236 h 441"/>
                <a:gd name="T94" fmla="*/ 7264 w 1405"/>
                <a:gd name="T95" fmla="*/ 409 h 441"/>
                <a:gd name="T96" fmla="*/ 7993 w 1405"/>
                <a:gd name="T97" fmla="*/ 693 h 441"/>
                <a:gd name="T98" fmla="*/ 8684 w 1405"/>
                <a:gd name="T99" fmla="*/ 1065 h 441"/>
                <a:gd name="T100" fmla="*/ 9332 w 1405"/>
                <a:gd name="T101" fmla="*/ 1548 h 441"/>
                <a:gd name="T102" fmla="*/ 9888 w 1405"/>
                <a:gd name="T103" fmla="*/ 2168 h 441"/>
                <a:gd name="T104" fmla="*/ 10278 w 1405"/>
                <a:gd name="T105" fmla="*/ 2961 h 441"/>
                <a:gd name="T106" fmla="*/ 10462 w 1405"/>
                <a:gd name="T107" fmla="*/ 3851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05" h="441">
                  <a:moveTo>
                    <a:pt x="1398" y="423"/>
                  </a:moveTo>
                  <a:cubicBezTo>
                    <a:pt x="1398" y="418"/>
                    <a:pt x="1400" y="413"/>
                    <a:pt x="1403" y="410"/>
                  </a:cubicBezTo>
                  <a:cubicBezTo>
                    <a:pt x="1405" y="408"/>
                    <a:pt x="1405" y="408"/>
                    <a:pt x="1405" y="408"/>
                  </a:cubicBezTo>
                  <a:cubicBezTo>
                    <a:pt x="1403" y="407"/>
                    <a:pt x="1403" y="407"/>
                    <a:pt x="1403" y="407"/>
                  </a:cubicBezTo>
                  <a:cubicBezTo>
                    <a:pt x="1397" y="403"/>
                    <a:pt x="1393" y="397"/>
                    <a:pt x="1393" y="390"/>
                  </a:cubicBezTo>
                  <a:cubicBezTo>
                    <a:pt x="1393" y="385"/>
                    <a:pt x="1394" y="381"/>
                    <a:pt x="1397" y="378"/>
                  </a:cubicBezTo>
                  <a:cubicBezTo>
                    <a:pt x="1399" y="376"/>
                    <a:pt x="1399" y="376"/>
                    <a:pt x="1399" y="376"/>
                  </a:cubicBezTo>
                  <a:cubicBezTo>
                    <a:pt x="1396" y="375"/>
                    <a:pt x="1396" y="375"/>
                    <a:pt x="1396" y="375"/>
                  </a:cubicBezTo>
                  <a:cubicBezTo>
                    <a:pt x="1389" y="372"/>
                    <a:pt x="1385" y="365"/>
                    <a:pt x="1385" y="357"/>
                  </a:cubicBezTo>
                  <a:cubicBezTo>
                    <a:pt x="1385" y="353"/>
                    <a:pt x="1386" y="350"/>
                    <a:pt x="1388" y="347"/>
                  </a:cubicBezTo>
                  <a:cubicBezTo>
                    <a:pt x="1390" y="344"/>
                    <a:pt x="1390" y="344"/>
                    <a:pt x="1390" y="344"/>
                  </a:cubicBezTo>
                  <a:cubicBezTo>
                    <a:pt x="1387" y="344"/>
                    <a:pt x="1387" y="344"/>
                    <a:pt x="1387" y="344"/>
                  </a:cubicBezTo>
                  <a:cubicBezTo>
                    <a:pt x="1379" y="341"/>
                    <a:pt x="1373" y="333"/>
                    <a:pt x="1373" y="325"/>
                  </a:cubicBezTo>
                  <a:cubicBezTo>
                    <a:pt x="1373" y="322"/>
                    <a:pt x="1374" y="319"/>
                    <a:pt x="1375" y="317"/>
                  </a:cubicBezTo>
                  <a:cubicBezTo>
                    <a:pt x="1376" y="314"/>
                    <a:pt x="1376" y="314"/>
                    <a:pt x="1376" y="314"/>
                  </a:cubicBezTo>
                  <a:cubicBezTo>
                    <a:pt x="1374" y="314"/>
                    <a:pt x="1374" y="314"/>
                    <a:pt x="1374" y="314"/>
                  </a:cubicBezTo>
                  <a:cubicBezTo>
                    <a:pt x="1365" y="312"/>
                    <a:pt x="1359" y="304"/>
                    <a:pt x="1359" y="295"/>
                  </a:cubicBezTo>
                  <a:cubicBezTo>
                    <a:pt x="1359" y="292"/>
                    <a:pt x="1359" y="290"/>
                    <a:pt x="1360" y="288"/>
                  </a:cubicBezTo>
                  <a:cubicBezTo>
                    <a:pt x="1361" y="286"/>
                    <a:pt x="1361" y="286"/>
                    <a:pt x="1361" y="286"/>
                  </a:cubicBezTo>
                  <a:cubicBezTo>
                    <a:pt x="1358" y="285"/>
                    <a:pt x="1358" y="285"/>
                    <a:pt x="1358" y="285"/>
                  </a:cubicBezTo>
                  <a:cubicBezTo>
                    <a:pt x="1348" y="284"/>
                    <a:pt x="1341" y="276"/>
                    <a:pt x="1341" y="266"/>
                  </a:cubicBezTo>
                  <a:cubicBezTo>
                    <a:pt x="1342" y="259"/>
                    <a:pt x="1342" y="259"/>
                    <a:pt x="1342" y="259"/>
                  </a:cubicBezTo>
                  <a:cubicBezTo>
                    <a:pt x="1340" y="258"/>
                    <a:pt x="1340" y="258"/>
                    <a:pt x="1340" y="258"/>
                  </a:cubicBezTo>
                  <a:cubicBezTo>
                    <a:pt x="1329" y="258"/>
                    <a:pt x="1321" y="249"/>
                    <a:pt x="1321" y="238"/>
                  </a:cubicBezTo>
                  <a:cubicBezTo>
                    <a:pt x="1322" y="233"/>
                    <a:pt x="1322" y="233"/>
                    <a:pt x="1322" y="233"/>
                  </a:cubicBezTo>
                  <a:cubicBezTo>
                    <a:pt x="1319" y="233"/>
                    <a:pt x="1319" y="233"/>
                    <a:pt x="1319" y="233"/>
                  </a:cubicBezTo>
                  <a:cubicBezTo>
                    <a:pt x="1319" y="233"/>
                    <a:pt x="1319" y="233"/>
                    <a:pt x="1319" y="233"/>
                  </a:cubicBezTo>
                  <a:cubicBezTo>
                    <a:pt x="1308" y="233"/>
                    <a:pt x="1299" y="224"/>
                    <a:pt x="1299" y="213"/>
                  </a:cubicBezTo>
                  <a:cubicBezTo>
                    <a:pt x="1299" y="209"/>
                    <a:pt x="1299" y="209"/>
                    <a:pt x="1299" y="209"/>
                  </a:cubicBezTo>
                  <a:cubicBezTo>
                    <a:pt x="1297" y="209"/>
                    <a:pt x="1297" y="209"/>
                    <a:pt x="1297" y="209"/>
                  </a:cubicBezTo>
                  <a:cubicBezTo>
                    <a:pt x="1295" y="209"/>
                    <a:pt x="1295" y="209"/>
                    <a:pt x="1295" y="209"/>
                  </a:cubicBezTo>
                  <a:cubicBezTo>
                    <a:pt x="1284" y="209"/>
                    <a:pt x="1275" y="200"/>
                    <a:pt x="1275" y="189"/>
                  </a:cubicBezTo>
                  <a:cubicBezTo>
                    <a:pt x="1275" y="186"/>
                    <a:pt x="1275" y="186"/>
                    <a:pt x="1275" y="186"/>
                  </a:cubicBezTo>
                  <a:cubicBezTo>
                    <a:pt x="1273" y="186"/>
                    <a:pt x="1273" y="186"/>
                    <a:pt x="1273" y="186"/>
                  </a:cubicBezTo>
                  <a:cubicBezTo>
                    <a:pt x="1270" y="187"/>
                    <a:pt x="1270" y="187"/>
                    <a:pt x="1270" y="187"/>
                  </a:cubicBezTo>
                  <a:cubicBezTo>
                    <a:pt x="1259" y="187"/>
                    <a:pt x="1250" y="178"/>
                    <a:pt x="1250" y="167"/>
                  </a:cubicBezTo>
                  <a:cubicBezTo>
                    <a:pt x="1250" y="165"/>
                    <a:pt x="1250" y="165"/>
                    <a:pt x="1250" y="165"/>
                  </a:cubicBezTo>
                  <a:cubicBezTo>
                    <a:pt x="1248" y="165"/>
                    <a:pt x="1248" y="165"/>
                    <a:pt x="1248" y="165"/>
                  </a:cubicBezTo>
                  <a:cubicBezTo>
                    <a:pt x="1243" y="166"/>
                    <a:pt x="1243" y="166"/>
                    <a:pt x="1243" y="166"/>
                  </a:cubicBezTo>
                  <a:cubicBezTo>
                    <a:pt x="1233" y="166"/>
                    <a:pt x="1224" y="158"/>
                    <a:pt x="1223" y="148"/>
                  </a:cubicBezTo>
                  <a:cubicBezTo>
                    <a:pt x="1223" y="145"/>
                    <a:pt x="1223" y="145"/>
                    <a:pt x="1223" y="145"/>
                  </a:cubicBezTo>
                  <a:cubicBezTo>
                    <a:pt x="1221" y="146"/>
                    <a:pt x="1221" y="146"/>
                    <a:pt x="1221" y="146"/>
                  </a:cubicBezTo>
                  <a:cubicBezTo>
                    <a:pt x="1219" y="146"/>
                    <a:pt x="1217" y="147"/>
                    <a:pt x="1215" y="147"/>
                  </a:cubicBezTo>
                  <a:cubicBezTo>
                    <a:pt x="1206" y="147"/>
                    <a:pt x="1197" y="139"/>
                    <a:pt x="1196" y="130"/>
                  </a:cubicBezTo>
                  <a:cubicBezTo>
                    <a:pt x="1196" y="127"/>
                    <a:pt x="1196" y="127"/>
                    <a:pt x="1196" y="127"/>
                  </a:cubicBezTo>
                  <a:cubicBezTo>
                    <a:pt x="1193" y="128"/>
                    <a:pt x="1193" y="128"/>
                    <a:pt x="1193" y="128"/>
                  </a:cubicBezTo>
                  <a:cubicBezTo>
                    <a:pt x="1191" y="129"/>
                    <a:pt x="1189" y="129"/>
                    <a:pt x="1187" y="129"/>
                  </a:cubicBezTo>
                  <a:cubicBezTo>
                    <a:pt x="1177" y="129"/>
                    <a:pt x="1169" y="122"/>
                    <a:pt x="1168" y="113"/>
                  </a:cubicBezTo>
                  <a:cubicBezTo>
                    <a:pt x="1167" y="110"/>
                    <a:pt x="1167" y="110"/>
                    <a:pt x="1167" y="110"/>
                  </a:cubicBezTo>
                  <a:cubicBezTo>
                    <a:pt x="1165" y="111"/>
                    <a:pt x="1165" y="111"/>
                    <a:pt x="1165" y="111"/>
                  </a:cubicBezTo>
                  <a:cubicBezTo>
                    <a:pt x="1162" y="112"/>
                    <a:pt x="1160" y="113"/>
                    <a:pt x="1157" y="113"/>
                  </a:cubicBezTo>
                  <a:cubicBezTo>
                    <a:pt x="1148" y="113"/>
                    <a:pt x="1140" y="106"/>
                    <a:pt x="1138" y="97"/>
                  </a:cubicBezTo>
                  <a:cubicBezTo>
                    <a:pt x="1138" y="95"/>
                    <a:pt x="1138" y="95"/>
                    <a:pt x="1138" y="95"/>
                  </a:cubicBezTo>
                  <a:cubicBezTo>
                    <a:pt x="1135" y="96"/>
                    <a:pt x="1135" y="96"/>
                    <a:pt x="1135" y="96"/>
                  </a:cubicBezTo>
                  <a:cubicBezTo>
                    <a:pt x="1133" y="97"/>
                    <a:pt x="1130" y="98"/>
                    <a:pt x="1127" y="98"/>
                  </a:cubicBezTo>
                  <a:cubicBezTo>
                    <a:pt x="1118" y="98"/>
                    <a:pt x="1110" y="92"/>
                    <a:pt x="1108" y="83"/>
                  </a:cubicBezTo>
                  <a:cubicBezTo>
                    <a:pt x="1107" y="81"/>
                    <a:pt x="1107" y="81"/>
                    <a:pt x="1107" y="81"/>
                  </a:cubicBezTo>
                  <a:cubicBezTo>
                    <a:pt x="1105" y="82"/>
                    <a:pt x="1105" y="82"/>
                    <a:pt x="1105" y="82"/>
                  </a:cubicBezTo>
                  <a:cubicBezTo>
                    <a:pt x="1103" y="83"/>
                    <a:pt x="1100" y="84"/>
                    <a:pt x="1097" y="84"/>
                  </a:cubicBezTo>
                  <a:cubicBezTo>
                    <a:pt x="1088" y="84"/>
                    <a:pt x="1080" y="78"/>
                    <a:pt x="1078" y="70"/>
                  </a:cubicBezTo>
                  <a:cubicBezTo>
                    <a:pt x="1077" y="68"/>
                    <a:pt x="1077" y="68"/>
                    <a:pt x="1077" y="68"/>
                  </a:cubicBezTo>
                  <a:cubicBezTo>
                    <a:pt x="1075" y="69"/>
                    <a:pt x="1075" y="69"/>
                    <a:pt x="1075" y="69"/>
                  </a:cubicBezTo>
                  <a:cubicBezTo>
                    <a:pt x="1072" y="71"/>
                    <a:pt x="1068" y="72"/>
                    <a:pt x="1065" y="72"/>
                  </a:cubicBezTo>
                  <a:cubicBezTo>
                    <a:pt x="1057" y="72"/>
                    <a:pt x="1049" y="66"/>
                    <a:pt x="1046" y="59"/>
                  </a:cubicBezTo>
                  <a:cubicBezTo>
                    <a:pt x="1046" y="56"/>
                    <a:pt x="1046" y="56"/>
                    <a:pt x="1046" y="56"/>
                  </a:cubicBezTo>
                  <a:cubicBezTo>
                    <a:pt x="1044" y="58"/>
                    <a:pt x="1044" y="58"/>
                    <a:pt x="1044" y="58"/>
                  </a:cubicBezTo>
                  <a:cubicBezTo>
                    <a:pt x="1040" y="59"/>
                    <a:pt x="1037" y="60"/>
                    <a:pt x="1033" y="60"/>
                  </a:cubicBezTo>
                  <a:cubicBezTo>
                    <a:pt x="1025" y="60"/>
                    <a:pt x="1018" y="55"/>
                    <a:pt x="1015" y="48"/>
                  </a:cubicBezTo>
                  <a:cubicBezTo>
                    <a:pt x="1014" y="45"/>
                    <a:pt x="1014" y="45"/>
                    <a:pt x="1014" y="45"/>
                  </a:cubicBezTo>
                  <a:cubicBezTo>
                    <a:pt x="1012" y="47"/>
                    <a:pt x="1012" y="47"/>
                    <a:pt x="1012" y="47"/>
                  </a:cubicBezTo>
                  <a:cubicBezTo>
                    <a:pt x="1009" y="49"/>
                    <a:pt x="1005" y="50"/>
                    <a:pt x="1001" y="50"/>
                  </a:cubicBezTo>
                  <a:cubicBezTo>
                    <a:pt x="993" y="50"/>
                    <a:pt x="986" y="46"/>
                    <a:pt x="983" y="38"/>
                  </a:cubicBezTo>
                  <a:cubicBezTo>
                    <a:pt x="982" y="36"/>
                    <a:pt x="982" y="36"/>
                    <a:pt x="982" y="36"/>
                  </a:cubicBezTo>
                  <a:cubicBezTo>
                    <a:pt x="980" y="38"/>
                    <a:pt x="980" y="38"/>
                    <a:pt x="980" y="38"/>
                  </a:cubicBezTo>
                  <a:cubicBezTo>
                    <a:pt x="977" y="40"/>
                    <a:pt x="973" y="41"/>
                    <a:pt x="968" y="41"/>
                  </a:cubicBezTo>
                  <a:cubicBezTo>
                    <a:pt x="961" y="41"/>
                    <a:pt x="954" y="37"/>
                    <a:pt x="951" y="30"/>
                  </a:cubicBezTo>
                  <a:cubicBezTo>
                    <a:pt x="950" y="28"/>
                    <a:pt x="950" y="28"/>
                    <a:pt x="950" y="28"/>
                  </a:cubicBezTo>
                  <a:cubicBezTo>
                    <a:pt x="948" y="30"/>
                    <a:pt x="948" y="30"/>
                    <a:pt x="948" y="30"/>
                  </a:cubicBezTo>
                  <a:cubicBezTo>
                    <a:pt x="944" y="32"/>
                    <a:pt x="940" y="34"/>
                    <a:pt x="936" y="34"/>
                  </a:cubicBezTo>
                  <a:cubicBezTo>
                    <a:pt x="929" y="34"/>
                    <a:pt x="922" y="30"/>
                    <a:pt x="919" y="23"/>
                  </a:cubicBezTo>
                  <a:cubicBezTo>
                    <a:pt x="917" y="21"/>
                    <a:pt x="917" y="21"/>
                    <a:pt x="917" y="21"/>
                  </a:cubicBezTo>
                  <a:cubicBezTo>
                    <a:pt x="915" y="22"/>
                    <a:pt x="915" y="22"/>
                    <a:pt x="915" y="22"/>
                  </a:cubicBezTo>
                  <a:cubicBezTo>
                    <a:pt x="912" y="25"/>
                    <a:pt x="908" y="27"/>
                    <a:pt x="903" y="27"/>
                  </a:cubicBezTo>
                  <a:cubicBezTo>
                    <a:pt x="896" y="27"/>
                    <a:pt x="890" y="23"/>
                    <a:pt x="886" y="17"/>
                  </a:cubicBezTo>
                  <a:cubicBezTo>
                    <a:pt x="885" y="15"/>
                    <a:pt x="885" y="15"/>
                    <a:pt x="885" y="15"/>
                  </a:cubicBezTo>
                  <a:cubicBezTo>
                    <a:pt x="883" y="17"/>
                    <a:pt x="883" y="17"/>
                    <a:pt x="883" y="17"/>
                  </a:cubicBezTo>
                  <a:cubicBezTo>
                    <a:pt x="879" y="20"/>
                    <a:pt x="875" y="22"/>
                    <a:pt x="870" y="22"/>
                  </a:cubicBezTo>
                  <a:cubicBezTo>
                    <a:pt x="863" y="22"/>
                    <a:pt x="857" y="18"/>
                    <a:pt x="853" y="12"/>
                  </a:cubicBezTo>
                  <a:cubicBezTo>
                    <a:pt x="852" y="10"/>
                    <a:pt x="852" y="10"/>
                    <a:pt x="852" y="10"/>
                  </a:cubicBezTo>
                  <a:cubicBezTo>
                    <a:pt x="850" y="12"/>
                    <a:pt x="850" y="12"/>
                    <a:pt x="850" y="12"/>
                  </a:cubicBezTo>
                  <a:cubicBezTo>
                    <a:pt x="847" y="15"/>
                    <a:pt x="842" y="17"/>
                    <a:pt x="837" y="17"/>
                  </a:cubicBezTo>
                  <a:cubicBezTo>
                    <a:pt x="830" y="17"/>
                    <a:pt x="824" y="13"/>
                    <a:pt x="820" y="8"/>
                  </a:cubicBezTo>
                  <a:cubicBezTo>
                    <a:pt x="819" y="6"/>
                    <a:pt x="819" y="6"/>
                    <a:pt x="819" y="6"/>
                  </a:cubicBezTo>
                  <a:cubicBezTo>
                    <a:pt x="817" y="8"/>
                    <a:pt x="817" y="8"/>
                    <a:pt x="817" y="8"/>
                  </a:cubicBezTo>
                  <a:cubicBezTo>
                    <a:pt x="814" y="11"/>
                    <a:pt x="809" y="13"/>
                    <a:pt x="803" y="13"/>
                  </a:cubicBezTo>
                  <a:cubicBezTo>
                    <a:pt x="797" y="13"/>
                    <a:pt x="791" y="10"/>
                    <a:pt x="787" y="5"/>
                  </a:cubicBezTo>
                  <a:cubicBezTo>
                    <a:pt x="786" y="3"/>
                    <a:pt x="786" y="3"/>
                    <a:pt x="786" y="3"/>
                  </a:cubicBezTo>
                  <a:cubicBezTo>
                    <a:pt x="784" y="5"/>
                    <a:pt x="784" y="5"/>
                    <a:pt x="784" y="5"/>
                  </a:cubicBezTo>
                  <a:cubicBezTo>
                    <a:pt x="780" y="8"/>
                    <a:pt x="775" y="11"/>
                    <a:pt x="770" y="11"/>
                  </a:cubicBezTo>
                  <a:cubicBezTo>
                    <a:pt x="764" y="11"/>
                    <a:pt x="758" y="8"/>
                    <a:pt x="754" y="2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51" y="2"/>
                    <a:pt x="751" y="2"/>
                    <a:pt x="751" y="2"/>
                  </a:cubicBezTo>
                  <a:cubicBezTo>
                    <a:pt x="747" y="7"/>
                    <a:pt x="742" y="9"/>
                    <a:pt x="736" y="9"/>
                  </a:cubicBezTo>
                  <a:cubicBezTo>
                    <a:pt x="730" y="9"/>
                    <a:pt x="724" y="7"/>
                    <a:pt x="720" y="2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17" y="2"/>
                    <a:pt x="717" y="2"/>
                    <a:pt x="717" y="2"/>
                  </a:cubicBezTo>
                  <a:cubicBezTo>
                    <a:pt x="713" y="6"/>
                    <a:pt x="708" y="9"/>
                    <a:pt x="702" y="9"/>
                  </a:cubicBezTo>
                  <a:cubicBezTo>
                    <a:pt x="697" y="9"/>
                    <a:pt x="691" y="6"/>
                    <a:pt x="687" y="2"/>
                  </a:cubicBezTo>
                  <a:cubicBezTo>
                    <a:pt x="686" y="0"/>
                    <a:pt x="686" y="0"/>
                    <a:pt x="686" y="0"/>
                  </a:cubicBezTo>
                  <a:cubicBezTo>
                    <a:pt x="684" y="2"/>
                    <a:pt x="684" y="2"/>
                    <a:pt x="684" y="2"/>
                  </a:cubicBezTo>
                  <a:cubicBezTo>
                    <a:pt x="680" y="7"/>
                    <a:pt x="675" y="9"/>
                    <a:pt x="669" y="9"/>
                  </a:cubicBezTo>
                  <a:cubicBezTo>
                    <a:pt x="663" y="9"/>
                    <a:pt x="657" y="7"/>
                    <a:pt x="654" y="2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0" y="2"/>
                    <a:pt x="650" y="2"/>
                    <a:pt x="650" y="2"/>
                  </a:cubicBezTo>
                  <a:cubicBezTo>
                    <a:pt x="647" y="8"/>
                    <a:pt x="641" y="11"/>
                    <a:pt x="634" y="11"/>
                  </a:cubicBezTo>
                  <a:cubicBezTo>
                    <a:pt x="629" y="11"/>
                    <a:pt x="624" y="8"/>
                    <a:pt x="620" y="5"/>
                  </a:cubicBezTo>
                  <a:cubicBezTo>
                    <a:pt x="619" y="3"/>
                    <a:pt x="619" y="3"/>
                    <a:pt x="619" y="3"/>
                  </a:cubicBezTo>
                  <a:cubicBezTo>
                    <a:pt x="617" y="5"/>
                    <a:pt x="617" y="5"/>
                    <a:pt x="617" y="5"/>
                  </a:cubicBezTo>
                  <a:cubicBezTo>
                    <a:pt x="613" y="10"/>
                    <a:pt x="607" y="13"/>
                    <a:pt x="601" y="13"/>
                  </a:cubicBezTo>
                  <a:cubicBezTo>
                    <a:pt x="596" y="13"/>
                    <a:pt x="591" y="11"/>
                    <a:pt x="587" y="8"/>
                  </a:cubicBezTo>
                  <a:cubicBezTo>
                    <a:pt x="585" y="6"/>
                    <a:pt x="585" y="6"/>
                    <a:pt x="585" y="6"/>
                  </a:cubicBezTo>
                  <a:cubicBezTo>
                    <a:pt x="584" y="8"/>
                    <a:pt x="584" y="8"/>
                    <a:pt x="584" y="8"/>
                  </a:cubicBezTo>
                  <a:cubicBezTo>
                    <a:pt x="580" y="13"/>
                    <a:pt x="574" y="17"/>
                    <a:pt x="568" y="17"/>
                  </a:cubicBezTo>
                  <a:cubicBezTo>
                    <a:pt x="563" y="17"/>
                    <a:pt x="558" y="15"/>
                    <a:pt x="554" y="12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51" y="12"/>
                    <a:pt x="551" y="12"/>
                    <a:pt x="551" y="12"/>
                  </a:cubicBezTo>
                  <a:cubicBezTo>
                    <a:pt x="548" y="18"/>
                    <a:pt x="541" y="22"/>
                    <a:pt x="534" y="22"/>
                  </a:cubicBezTo>
                  <a:cubicBezTo>
                    <a:pt x="530" y="22"/>
                    <a:pt x="525" y="20"/>
                    <a:pt x="521" y="17"/>
                  </a:cubicBezTo>
                  <a:cubicBezTo>
                    <a:pt x="520" y="15"/>
                    <a:pt x="520" y="15"/>
                    <a:pt x="520" y="15"/>
                  </a:cubicBezTo>
                  <a:cubicBezTo>
                    <a:pt x="518" y="17"/>
                    <a:pt x="518" y="17"/>
                    <a:pt x="518" y="17"/>
                  </a:cubicBezTo>
                  <a:cubicBezTo>
                    <a:pt x="515" y="23"/>
                    <a:pt x="508" y="27"/>
                    <a:pt x="501" y="27"/>
                  </a:cubicBezTo>
                  <a:cubicBezTo>
                    <a:pt x="497" y="27"/>
                    <a:pt x="492" y="25"/>
                    <a:pt x="489" y="22"/>
                  </a:cubicBezTo>
                  <a:cubicBezTo>
                    <a:pt x="487" y="21"/>
                    <a:pt x="487" y="21"/>
                    <a:pt x="487" y="21"/>
                  </a:cubicBezTo>
                  <a:cubicBezTo>
                    <a:pt x="486" y="23"/>
                    <a:pt x="486" y="23"/>
                    <a:pt x="486" y="23"/>
                  </a:cubicBezTo>
                  <a:cubicBezTo>
                    <a:pt x="482" y="30"/>
                    <a:pt x="476" y="34"/>
                    <a:pt x="468" y="34"/>
                  </a:cubicBezTo>
                  <a:cubicBezTo>
                    <a:pt x="464" y="34"/>
                    <a:pt x="460" y="32"/>
                    <a:pt x="457" y="30"/>
                  </a:cubicBezTo>
                  <a:cubicBezTo>
                    <a:pt x="455" y="28"/>
                    <a:pt x="455" y="28"/>
                    <a:pt x="455" y="28"/>
                  </a:cubicBezTo>
                  <a:cubicBezTo>
                    <a:pt x="454" y="30"/>
                    <a:pt x="454" y="30"/>
                    <a:pt x="454" y="30"/>
                  </a:cubicBezTo>
                  <a:cubicBezTo>
                    <a:pt x="450" y="37"/>
                    <a:pt x="444" y="41"/>
                    <a:pt x="436" y="41"/>
                  </a:cubicBezTo>
                  <a:cubicBezTo>
                    <a:pt x="432" y="41"/>
                    <a:pt x="428" y="40"/>
                    <a:pt x="424" y="38"/>
                  </a:cubicBezTo>
                  <a:cubicBezTo>
                    <a:pt x="422" y="36"/>
                    <a:pt x="422" y="36"/>
                    <a:pt x="422" y="36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18" y="46"/>
                    <a:pt x="411" y="50"/>
                    <a:pt x="403" y="50"/>
                  </a:cubicBezTo>
                  <a:cubicBezTo>
                    <a:pt x="399" y="50"/>
                    <a:pt x="396" y="49"/>
                    <a:pt x="392" y="47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6" y="55"/>
                    <a:pt x="379" y="60"/>
                    <a:pt x="371" y="60"/>
                  </a:cubicBezTo>
                  <a:cubicBezTo>
                    <a:pt x="367" y="60"/>
                    <a:pt x="364" y="59"/>
                    <a:pt x="361" y="58"/>
                  </a:cubicBezTo>
                  <a:cubicBezTo>
                    <a:pt x="359" y="56"/>
                    <a:pt x="359" y="56"/>
                    <a:pt x="359" y="56"/>
                  </a:cubicBezTo>
                  <a:cubicBezTo>
                    <a:pt x="358" y="59"/>
                    <a:pt x="358" y="59"/>
                    <a:pt x="358" y="59"/>
                  </a:cubicBezTo>
                  <a:cubicBezTo>
                    <a:pt x="355" y="66"/>
                    <a:pt x="348" y="72"/>
                    <a:pt x="339" y="72"/>
                  </a:cubicBezTo>
                  <a:cubicBezTo>
                    <a:pt x="336" y="72"/>
                    <a:pt x="333" y="71"/>
                    <a:pt x="330" y="69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7" y="70"/>
                    <a:pt x="327" y="70"/>
                    <a:pt x="327" y="70"/>
                  </a:cubicBezTo>
                  <a:cubicBezTo>
                    <a:pt x="324" y="78"/>
                    <a:pt x="316" y="84"/>
                    <a:pt x="308" y="84"/>
                  </a:cubicBezTo>
                  <a:cubicBezTo>
                    <a:pt x="305" y="84"/>
                    <a:pt x="302" y="83"/>
                    <a:pt x="299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3"/>
                    <a:pt x="296" y="83"/>
                    <a:pt x="296" y="83"/>
                  </a:cubicBezTo>
                  <a:cubicBezTo>
                    <a:pt x="294" y="92"/>
                    <a:pt x="286" y="98"/>
                    <a:pt x="277" y="98"/>
                  </a:cubicBezTo>
                  <a:cubicBezTo>
                    <a:pt x="274" y="98"/>
                    <a:pt x="272" y="97"/>
                    <a:pt x="269" y="96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64" y="106"/>
                    <a:pt x="256" y="113"/>
                    <a:pt x="247" y="113"/>
                  </a:cubicBezTo>
                  <a:cubicBezTo>
                    <a:pt x="244" y="113"/>
                    <a:pt x="242" y="112"/>
                    <a:pt x="240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3"/>
                    <a:pt x="237" y="113"/>
                    <a:pt x="237" y="113"/>
                  </a:cubicBezTo>
                  <a:cubicBezTo>
                    <a:pt x="235" y="122"/>
                    <a:pt x="227" y="129"/>
                    <a:pt x="217" y="129"/>
                  </a:cubicBezTo>
                  <a:cubicBezTo>
                    <a:pt x="215" y="129"/>
                    <a:pt x="213" y="129"/>
                    <a:pt x="211" y="128"/>
                  </a:cubicBezTo>
                  <a:cubicBezTo>
                    <a:pt x="209" y="127"/>
                    <a:pt x="209" y="127"/>
                    <a:pt x="209" y="127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07" y="139"/>
                    <a:pt x="199" y="147"/>
                    <a:pt x="189" y="147"/>
                  </a:cubicBezTo>
                  <a:cubicBezTo>
                    <a:pt x="187" y="147"/>
                    <a:pt x="185" y="146"/>
                    <a:pt x="183" y="146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0" y="158"/>
                    <a:pt x="171" y="166"/>
                    <a:pt x="161" y="166"/>
                  </a:cubicBezTo>
                  <a:cubicBezTo>
                    <a:pt x="157" y="165"/>
                    <a:pt x="157" y="165"/>
                    <a:pt x="157" y="165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4" y="178"/>
                    <a:pt x="145" y="187"/>
                    <a:pt x="135" y="187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29" y="186"/>
                    <a:pt x="129" y="186"/>
                    <a:pt x="129" y="186"/>
                  </a:cubicBezTo>
                  <a:cubicBezTo>
                    <a:pt x="129" y="189"/>
                    <a:pt x="129" y="189"/>
                    <a:pt x="129" y="189"/>
                  </a:cubicBezTo>
                  <a:cubicBezTo>
                    <a:pt x="129" y="200"/>
                    <a:pt x="120" y="209"/>
                    <a:pt x="109" y="209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105" y="209"/>
                    <a:pt x="105" y="209"/>
                    <a:pt x="105" y="209"/>
                  </a:cubicBezTo>
                  <a:cubicBezTo>
                    <a:pt x="105" y="213"/>
                    <a:pt x="105" y="213"/>
                    <a:pt x="105" y="213"/>
                  </a:cubicBezTo>
                  <a:cubicBezTo>
                    <a:pt x="105" y="224"/>
                    <a:pt x="96" y="233"/>
                    <a:pt x="86" y="233"/>
                  </a:cubicBezTo>
                  <a:cubicBezTo>
                    <a:pt x="85" y="233"/>
                    <a:pt x="85" y="233"/>
                    <a:pt x="85" y="233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49"/>
                    <a:pt x="75" y="258"/>
                    <a:pt x="64" y="258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3" y="266"/>
                    <a:pt x="63" y="266"/>
                    <a:pt x="63" y="266"/>
                  </a:cubicBezTo>
                  <a:cubicBezTo>
                    <a:pt x="63" y="276"/>
                    <a:pt x="56" y="284"/>
                    <a:pt x="46" y="285"/>
                  </a:cubicBezTo>
                  <a:cubicBezTo>
                    <a:pt x="44" y="286"/>
                    <a:pt x="44" y="286"/>
                    <a:pt x="44" y="286"/>
                  </a:cubicBezTo>
                  <a:cubicBezTo>
                    <a:pt x="45" y="288"/>
                    <a:pt x="45" y="288"/>
                    <a:pt x="45" y="288"/>
                  </a:cubicBezTo>
                  <a:cubicBezTo>
                    <a:pt x="45" y="290"/>
                    <a:pt x="46" y="292"/>
                    <a:pt x="46" y="295"/>
                  </a:cubicBezTo>
                  <a:cubicBezTo>
                    <a:pt x="46" y="304"/>
                    <a:pt x="39" y="312"/>
                    <a:pt x="31" y="314"/>
                  </a:cubicBezTo>
                  <a:cubicBezTo>
                    <a:pt x="28" y="314"/>
                    <a:pt x="28" y="314"/>
                    <a:pt x="28" y="314"/>
                  </a:cubicBezTo>
                  <a:cubicBezTo>
                    <a:pt x="29" y="317"/>
                    <a:pt x="29" y="317"/>
                    <a:pt x="29" y="317"/>
                  </a:cubicBezTo>
                  <a:cubicBezTo>
                    <a:pt x="30" y="319"/>
                    <a:pt x="31" y="322"/>
                    <a:pt x="31" y="325"/>
                  </a:cubicBezTo>
                  <a:cubicBezTo>
                    <a:pt x="31" y="333"/>
                    <a:pt x="25" y="341"/>
                    <a:pt x="17" y="344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6" y="347"/>
                    <a:pt x="16" y="347"/>
                    <a:pt x="16" y="347"/>
                  </a:cubicBezTo>
                  <a:cubicBezTo>
                    <a:pt x="18" y="350"/>
                    <a:pt x="19" y="353"/>
                    <a:pt x="19" y="357"/>
                  </a:cubicBezTo>
                  <a:cubicBezTo>
                    <a:pt x="19" y="365"/>
                    <a:pt x="15" y="372"/>
                    <a:pt x="8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7" y="378"/>
                    <a:pt x="7" y="378"/>
                    <a:pt x="7" y="378"/>
                  </a:cubicBezTo>
                  <a:cubicBezTo>
                    <a:pt x="10" y="381"/>
                    <a:pt x="11" y="385"/>
                    <a:pt x="11" y="390"/>
                  </a:cubicBezTo>
                  <a:cubicBezTo>
                    <a:pt x="11" y="397"/>
                    <a:pt x="8" y="403"/>
                    <a:pt x="2" y="407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1" y="410"/>
                    <a:pt x="1" y="410"/>
                    <a:pt x="1" y="410"/>
                  </a:cubicBezTo>
                  <a:cubicBezTo>
                    <a:pt x="5" y="413"/>
                    <a:pt x="7" y="418"/>
                    <a:pt x="7" y="423"/>
                  </a:cubicBezTo>
                  <a:cubicBezTo>
                    <a:pt x="7" y="430"/>
                    <a:pt x="5" y="437"/>
                    <a:pt x="0" y="441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6" y="437"/>
                    <a:pt x="11" y="431"/>
                    <a:pt x="11" y="423"/>
                  </a:cubicBezTo>
                  <a:cubicBezTo>
                    <a:pt x="11" y="418"/>
                    <a:pt x="9" y="413"/>
                    <a:pt x="5" y="409"/>
                  </a:cubicBezTo>
                  <a:cubicBezTo>
                    <a:pt x="12" y="404"/>
                    <a:pt x="15" y="397"/>
                    <a:pt x="15" y="390"/>
                  </a:cubicBezTo>
                  <a:cubicBezTo>
                    <a:pt x="15" y="385"/>
                    <a:pt x="14" y="381"/>
                    <a:pt x="11" y="377"/>
                  </a:cubicBezTo>
                  <a:cubicBezTo>
                    <a:pt x="19" y="373"/>
                    <a:pt x="23" y="366"/>
                    <a:pt x="23" y="357"/>
                  </a:cubicBezTo>
                  <a:cubicBezTo>
                    <a:pt x="23" y="353"/>
                    <a:pt x="22" y="350"/>
                    <a:pt x="20" y="346"/>
                  </a:cubicBezTo>
                  <a:cubicBezTo>
                    <a:pt x="29" y="343"/>
                    <a:pt x="35" y="334"/>
                    <a:pt x="35" y="325"/>
                  </a:cubicBezTo>
                  <a:cubicBezTo>
                    <a:pt x="35" y="322"/>
                    <a:pt x="34" y="319"/>
                    <a:pt x="33" y="317"/>
                  </a:cubicBezTo>
                  <a:cubicBezTo>
                    <a:pt x="43" y="314"/>
                    <a:pt x="50" y="305"/>
                    <a:pt x="50" y="295"/>
                  </a:cubicBezTo>
                  <a:cubicBezTo>
                    <a:pt x="50" y="293"/>
                    <a:pt x="49" y="291"/>
                    <a:pt x="49" y="289"/>
                  </a:cubicBezTo>
                  <a:cubicBezTo>
                    <a:pt x="59" y="286"/>
                    <a:pt x="67" y="277"/>
                    <a:pt x="67" y="266"/>
                  </a:cubicBezTo>
                  <a:cubicBezTo>
                    <a:pt x="67" y="266"/>
                    <a:pt x="67" y="263"/>
                    <a:pt x="67" y="262"/>
                  </a:cubicBezTo>
                  <a:cubicBezTo>
                    <a:pt x="78" y="260"/>
                    <a:pt x="87" y="250"/>
                    <a:pt x="87" y="238"/>
                  </a:cubicBezTo>
                  <a:cubicBezTo>
                    <a:pt x="87" y="238"/>
                    <a:pt x="87" y="237"/>
                    <a:pt x="87" y="237"/>
                  </a:cubicBezTo>
                  <a:cubicBezTo>
                    <a:pt x="99" y="236"/>
                    <a:pt x="109" y="226"/>
                    <a:pt x="109" y="213"/>
                  </a:cubicBezTo>
                  <a:cubicBezTo>
                    <a:pt x="122" y="213"/>
                    <a:pt x="132" y="203"/>
                    <a:pt x="133" y="190"/>
                  </a:cubicBezTo>
                  <a:cubicBezTo>
                    <a:pt x="134" y="190"/>
                    <a:pt x="135" y="191"/>
                    <a:pt x="135" y="191"/>
                  </a:cubicBezTo>
                  <a:cubicBezTo>
                    <a:pt x="147" y="191"/>
                    <a:pt x="156" y="181"/>
                    <a:pt x="158" y="169"/>
                  </a:cubicBezTo>
                  <a:cubicBezTo>
                    <a:pt x="159" y="170"/>
                    <a:pt x="161" y="170"/>
                    <a:pt x="161" y="170"/>
                  </a:cubicBezTo>
                  <a:cubicBezTo>
                    <a:pt x="173" y="170"/>
                    <a:pt x="182" y="161"/>
                    <a:pt x="184" y="150"/>
                  </a:cubicBezTo>
                  <a:cubicBezTo>
                    <a:pt x="186" y="150"/>
                    <a:pt x="187" y="151"/>
                    <a:pt x="189" y="151"/>
                  </a:cubicBezTo>
                  <a:cubicBezTo>
                    <a:pt x="200" y="151"/>
                    <a:pt x="209" y="143"/>
                    <a:pt x="212" y="132"/>
                  </a:cubicBezTo>
                  <a:cubicBezTo>
                    <a:pt x="214" y="133"/>
                    <a:pt x="215" y="133"/>
                    <a:pt x="217" y="133"/>
                  </a:cubicBezTo>
                  <a:cubicBezTo>
                    <a:pt x="228" y="133"/>
                    <a:pt x="237" y="126"/>
                    <a:pt x="240" y="115"/>
                  </a:cubicBezTo>
                  <a:cubicBezTo>
                    <a:pt x="242" y="116"/>
                    <a:pt x="245" y="117"/>
                    <a:pt x="247" y="117"/>
                  </a:cubicBezTo>
                  <a:cubicBezTo>
                    <a:pt x="257" y="117"/>
                    <a:pt x="266" y="110"/>
                    <a:pt x="269" y="100"/>
                  </a:cubicBezTo>
                  <a:cubicBezTo>
                    <a:pt x="272" y="101"/>
                    <a:pt x="275" y="102"/>
                    <a:pt x="277" y="102"/>
                  </a:cubicBezTo>
                  <a:cubicBezTo>
                    <a:pt x="287" y="102"/>
                    <a:pt x="296" y="95"/>
                    <a:pt x="299" y="86"/>
                  </a:cubicBezTo>
                  <a:cubicBezTo>
                    <a:pt x="302" y="87"/>
                    <a:pt x="305" y="88"/>
                    <a:pt x="308" y="88"/>
                  </a:cubicBezTo>
                  <a:cubicBezTo>
                    <a:pt x="318" y="88"/>
                    <a:pt x="326" y="82"/>
                    <a:pt x="330" y="73"/>
                  </a:cubicBezTo>
                  <a:cubicBezTo>
                    <a:pt x="333" y="75"/>
                    <a:pt x="336" y="76"/>
                    <a:pt x="339" y="76"/>
                  </a:cubicBezTo>
                  <a:cubicBezTo>
                    <a:pt x="349" y="76"/>
                    <a:pt x="357" y="70"/>
                    <a:pt x="361" y="62"/>
                  </a:cubicBezTo>
                  <a:cubicBezTo>
                    <a:pt x="364" y="63"/>
                    <a:pt x="367" y="64"/>
                    <a:pt x="371" y="64"/>
                  </a:cubicBezTo>
                  <a:cubicBezTo>
                    <a:pt x="380" y="64"/>
                    <a:pt x="388" y="59"/>
                    <a:pt x="392" y="51"/>
                  </a:cubicBezTo>
                  <a:cubicBezTo>
                    <a:pt x="396" y="53"/>
                    <a:pt x="399" y="54"/>
                    <a:pt x="403" y="54"/>
                  </a:cubicBezTo>
                  <a:cubicBezTo>
                    <a:pt x="412" y="54"/>
                    <a:pt x="420" y="49"/>
                    <a:pt x="424" y="42"/>
                  </a:cubicBezTo>
                  <a:cubicBezTo>
                    <a:pt x="428" y="44"/>
                    <a:pt x="432" y="45"/>
                    <a:pt x="436" y="45"/>
                  </a:cubicBezTo>
                  <a:cubicBezTo>
                    <a:pt x="444" y="45"/>
                    <a:pt x="452" y="41"/>
                    <a:pt x="456" y="34"/>
                  </a:cubicBezTo>
                  <a:cubicBezTo>
                    <a:pt x="460" y="36"/>
                    <a:pt x="464" y="38"/>
                    <a:pt x="468" y="38"/>
                  </a:cubicBezTo>
                  <a:cubicBezTo>
                    <a:pt x="477" y="38"/>
                    <a:pt x="484" y="33"/>
                    <a:pt x="488" y="27"/>
                  </a:cubicBezTo>
                  <a:cubicBezTo>
                    <a:pt x="492" y="29"/>
                    <a:pt x="497" y="31"/>
                    <a:pt x="501" y="31"/>
                  </a:cubicBezTo>
                  <a:cubicBezTo>
                    <a:pt x="509" y="31"/>
                    <a:pt x="516" y="27"/>
                    <a:pt x="520" y="21"/>
                  </a:cubicBezTo>
                  <a:cubicBezTo>
                    <a:pt x="525" y="24"/>
                    <a:pt x="529" y="26"/>
                    <a:pt x="534" y="26"/>
                  </a:cubicBezTo>
                  <a:cubicBezTo>
                    <a:pt x="542" y="26"/>
                    <a:pt x="549" y="22"/>
                    <a:pt x="553" y="16"/>
                  </a:cubicBezTo>
                  <a:cubicBezTo>
                    <a:pt x="557" y="19"/>
                    <a:pt x="562" y="21"/>
                    <a:pt x="568" y="21"/>
                  </a:cubicBezTo>
                  <a:cubicBezTo>
                    <a:pt x="575" y="21"/>
                    <a:pt x="582" y="17"/>
                    <a:pt x="586" y="12"/>
                  </a:cubicBezTo>
                  <a:cubicBezTo>
                    <a:pt x="590" y="15"/>
                    <a:pt x="595" y="17"/>
                    <a:pt x="601" y="17"/>
                  </a:cubicBezTo>
                  <a:cubicBezTo>
                    <a:pt x="608" y="17"/>
                    <a:pt x="615" y="14"/>
                    <a:pt x="619" y="9"/>
                  </a:cubicBezTo>
                  <a:cubicBezTo>
                    <a:pt x="623" y="12"/>
                    <a:pt x="629" y="15"/>
                    <a:pt x="634" y="15"/>
                  </a:cubicBezTo>
                  <a:cubicBezTo>
                    <a:pt x="641" y="15"/>
                    <a:pt x="648" y="12"/>
                    <a:pt x="652" y="6"/>
                  </a:cubicBezTo>
                  <a:cubicBezTo>
                    <a:pt x="657" y="11"/>
                    <a:pt x="662" y="13"/>
                    <a:pt x="669" y="13"/>
                  </a:cubicBezTo>
                  <a:cubicBezTo>
                    <a:pt x="675" y="13"/>
                    <a:pt x="681" y="11"/>
                    <a:pt x="686" y="6"/>
                  </a:cubicBezTo>
                  <a:cubicBezTo>
                    <a:pt x="690" y="10"/>
                    <a:pt x="696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8" y="13"/>
                    <a:pt x="714" y="10"/>
                    <a:pt x="719" y="6"/>
                  </a:cubicBezTo>
                  <a:cubicBezTo>
                    <a:pt x="723" y="11"/>
                    <a:pt x="729" y="13"/>
                    <a:pt x="736" y="13"/>
                  </a:cubicBezTo>
                  <a:cubicBezTo>
                    <a:pt x="742" y="13"/>
                    <a:pt x="748" y="11"/>
                    <a:pt x="752" y="6"/>
                  </a:cubicBezTo>
                  <a:cubicBezTo>
                    <a:pt x="757" y="12"/>
                    <a:pt x="763" y="15"/>
                    <a:pt x="770" y="15"/>
                  </a:cubicBezTo>
                  <a:cubicBezTo>
                    <a:pt x="776" y="15"/>
                    <a:pt x="781" y="12"/>
                    <a:pt x="785" y="9"/>
                  </a:cubicBezTo>
                  <a:cubicBezTo>
                    <a:pt x="790" y="14"/>
                    <a:pt x="796" y="17"/>
                    <a:pt x="803" y="17"/>
                  </a:cubicBezTo>
                  <a:cubicBezTo>
                    <a:pt x="809" y="17"/>
                    <a:pt x="814" y="15"/>
                    <a:pt x="818" y="12"/>
                  </a:cubicBezTo>
                  <a:cubicBezTo>
                    <a:pt x="823" y="17"/>
                    <a:pt x="830" y="21"/>
                    <a:pt x="837" y="21"/>
                  </a:cubicBezTo>
                  <a:cubicBezTo>
                    <a:pt x="842" y="21"/>
                    <a:pt x="847" y="19"/>
                    <a:pt x="851" y="16"/>
                  </a:cubicBezTo>
                  <a:cubicBezTo>
                    <a:pt x="856" y="22"/>
                    <a:pt x="862" y="26"/>
                    <a:pt x="870" y="26"/>
                  </a:cubicBezTo>
                  <a:cubicBezTo>
                    <a:pt x="875" y="26"/>
                    <a:pt x="880" y="24"/>
                    <a:pt x="884" y="21"/>
                  </a:cubicBezTo>
                  <a:cubicBezTo>
                    <a:pt x="888" y="27"/>
                    <a:pt x="895" y="31"/>
                    <a:pt x="903" y="31"/>
                  </a:cubicBezTo>
                  <a:cubicBezTo>
                    <a:pt x="908" y="31"/>
                    <a:pt x="912" y="29"/>
                    <a:pt x="916" y="27"/>
                  </a:cubicBezTo>
                  <a:cubicBezTo>
                    <a:pt x="921" y="33"/>
                    <a:pt x="928" y="38"/>
                    <a:pt x="936" y="38"/>
                  </a:cubicBezTo>
                  <a:cubicBezTo>
                    <a:pt x="940" y="38"/>
                    <a:pt x="945" y="36"/>
                    <a:pt x="948" y="34"/>
                  </a:cubicBezTo>
                  <a:cubicBezTo>
                    <a:pt x="953" y="41"/>
                    <a:pt x="960" y="45"/>
                    <a:pt x="968" y="45"/>
                  </a:cubicBezTo>
                  <a:cubicBezTo>
                    <a:pt x="973" y="45"/>
                    <a:pt x="977" y="44"/>
                    <a:pt x="980" y="42"/>
                  </a:cubicBezTo>
                  <a:cubicBezTo>
                    <a:pt x="985" y="49"/>
                    <a:pt x="992" y="54"/>
                    <a:pt x="1001" y="54"/>
                  </a:cubicBezTo>
                  <a:cubicBezTo>
                    <a:pt x="1005" y="54"/>
                    <a:pt x="1009" y="53"/>
                    <a:pt x="1012" y="51"/>
                  </a:cubicBezTo>
                  <a:cubicBezTo>
                    <a:pt x="1016" y="59"/>
                    <a:pt x="1024" y="64"/>
                    <a:pt x="1033" y="64"/>
                  </a:cubicBezTo>
                  <a:cubicBezTo>
                    <a:pt x="1037" y="64"/>
                    <a:pt x="1040" y="63"/>
                    <a:pt x="1044" y="62"/>
                  </a:cubicBezTo>
                  <a:cubicBezTo>
                    <a:pt x="1048" y="70"/>
                    <a:pt x="1056" y="76"/>
                    <a:pt x="1065" y="76"/>
                  </a:cubicBezTo>
                  <a:cubicBezTo>
                    <a:pt x="1068" y="76"/>
                    <a:pt x="1072" y="75"/>
                    <a:pt x="1075" y="73"/>
                  </a:cubicBezTo>
                  <a:cubicBezTo>
                    <a:pt x="1079" y="82"/>
                    <a:pt x="1087" y="88"/>
                    <a:pt x="1097" y="88"/>
                  </a:cubicBezTo>
                  <a:cubicBezTo>
                    <a:pt x="1100" y="88"/>
                    <a:pt x="1102" y="87"/>
                    <a:pt x="1105" y="86"/>
                  </a:cubicBezTo>
                  <a:cubicBezTo>
                    <a:pt x="1109" y="95"/>
                    <a:pt x="1117" y="102"/>
                    <a:pt x="1127" y="102"/>
                  </a:cubicBezTo>
                  <a:cubicBezTo>
                    <a:pt x="1130" y="102"/>
                    <a:pt x="1133" y="101"/>
                    <a:pt x="1135" y="100"/>
                  </a:cubicBezTo>
                  <a:cubicBezTo>
                    <a:pt x="1138" y="110"/>
                    <a:pt x="1147" y="117"/>
                    <a:pt x="1157" y="117"/>
                  </a:cubicBezTo>
                  <a:cubicBezTo>
                    <a:pt x="1160" y="117"/>
                    <a:pt x="1162" y="116"/>
                    <a:pt x="1164" y="115"/>
                  </a:cubicBezTo>
                  <a:cubicBezTo>
                    <a:pt x="1167" y="126"/>
                    <a:pt x="1176" y="133"/>
                    <a:pt x="1187" y="133"/>
                  </a:cubicBezTo>
                  <a:cubicBezTo>
                    <a:pt x="1189" y="133"/>
                    <a:pt x="1191" y="133"/>
                    <a:pt x="1193" y="132"/>
                  </a:cubicBezTo>
                  <a:cubicBezTo>
                    <a:pt x="1195" y="143"/>
                    <a:pt x="1204" y="151"/>
                    <a:pt x="1215" y="151"/>
                  </a:cubicBezTo>
                  <a:cubicBezTo>
                    <a:pt x="1217" y="151"/>
                    <a:pt x="1219" y="150"/>
                    <a:pt x="1220" y="150"/>
                  </a:cubicBezTo>
                  <a:cubicBezTo>
                    <a:pt x="1222" y="161"/>
                    <a:pt x="1232" y="170"/>
                    <a:pt x="1243" y="170"/>
                  </a:cubicBezTo>
                  <a:cubicBezTo>
                    <a:pt x="1243" y="170"/>
                    <a:pt x="1245" y="170"/>
                    <a:pt x="1247" y="169"/>
                  </a:cubicBezTo>
                  <a:cubicBezTo>
                    <a:pt x="1248" y="181"/>
                    <a:pt x="1258" y="191"/>
                    <a:pt x="1270" y="191"/>
                  </a:cubicBezTo>
                  <a:cubicBezTo>
                    <a:pt x="1270" y="191"/>
                    <a:pt x="1271" y="190"/>
                    <a:pt x="1271" y="190"/>
                  </a:cubicBezTo>
                  <a:cubicBezTo>
                    <a:pt x="1272" y="203"/>
                    <a:pt x="1282" y="213"/>
                    <a:pt x="1295" y="213"/>
                  </a:cubicBezTo>
                  <a:cubicBezTo>
                    <a:pt x="1295" y="226"/>
                    <a:pt x="1305" y="236"/>
                    <a:pt x="1317" y="237"/>
                  </a:cubicBezTo>
                  <a:cubicBezTo>
                    <a:pt x="1317" y="237"/>
                    <a:pt x="1317" y="238"/>
                    <a:pt x="1317" y="238"/>
                  </a:cubicBezTo>
                  <a:cubicBezTo>
                    <a:pt x="1317" y="250"/>
                    <a:pt x="1326" y="260"/>
                    <a:pt x="1338" y="262"/>
                  </a:cubicBezTo>
                  <a:cubicBezTo>
                    <a:pt x="1337" y="263"/>
                    <a:pt x="1337" y="266"/>
                    <a:pt x="1337" y="266"/>
                  </a:cubicBezTo>
                  <a:cubicBezTo>
                    <a:pt x="1337" y="277"/>
                    <a:pt x="1345" y="286"/>
                    <a:pt x="1356" y="289"/>
                  </a:cubicBezTo>
                  <a:cubicBezTo>
                    <a:pt x="1355" y="291"/>
                    <a:pt x="1355" y="293"/>
                    <a:pt x="1355" y="295"/>
                  </a:cubicBezTo>
                  <a:cubicBezTo>
                    <a:pt x="1355" y="305"/>
                    <a:pt x="1361" y="314"/>
                    <a:pt x="1371" y="317"/>
                  </a:cubicBezTo>
                  <a:cubicBezTo>
                    <a:pt x="1370" y="319"/>
                    <a:pt x="1369" y="322"/>
                    <a:pt x="1369" y="325"/>
                  </a:cubicBezTo>
                  <a:cubicBezTo>
                    <a:pt x="1369" y="334"/>
                    <a:pt x="1375" y="343"/>
                    <a:pt x="1384" y="346"/>
                  </a:cubicBezTo>
                  <a:cubicBezTo>
                    <a:pt x="1382" y="350"/>
                    <a:pt x="1381" y="353"/>
                    <a:pt x="1381" y="357"/>
                  </a:cubicBezTo>
                  <a:cubicBezTo>
                    <a:pt x="1381" y="366"/>
                    <a:pt x="1386" y="373"/>
                    <a:pt x="1393" y="377"/>
                  </a:cubicBezTo>
                  <a:cubicBezTo>
                    <a:pt x="1391" y="381"/>
                    <a:pt x="1389" y="385"/>
                    <a:pt x="1389" y="390"/>
                  </a:cubicBezTo>
                  <a:cubicBezTo>
                    <a:pt x="1389" y="397"/>
                    <a:pt x="1393" y="404"/>
                    <a:pt x="1399" y="409"/>
                  </a:cubicBezTo>
                  <a:cubicBezTo>
                    <a:pt x="1396" y="413"/>
                    <a:pt x="1394" y="418"/>
                    <a:pt x="1394" y="423"/>
                  </a:cubicBezTo>
                  <a:cubicBezTo>
                    <a:pt x="1394" y="431"/>
                    <a:pt x="1399" y="437"/>
                    <a:pt x="1405" y="441"/>
                  </a:cubicBezTo>
                  <a:cubicBezTo>
                    <a:pt x="1405" y="441"/>
                    <a:pt x="1405" y="441"/>
                    <a:pt x="1405" y="441"/>
                  </a:cubicBezTo>
                  <a:cubicBezTo>
                    <a:pt x="1399" y="437"/>
                    <a:pt x="1398" y="430"/>
                    <a:pt x="1398" y="4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600">
            <a:extLst>
              <a:ext uri="{FF2B5EF4-FFF2-40B4-BE49-F238E27FC236}">
                <a16:creationId xmlns:a16="http://schemas.microsoft.com/office/drawing/2014/main" id="{FB8D19DB-CEAE-4799-B02D-844DC6DED6C4}"/>
              </a:ext>
            </a:extLst>
          </p:cNvPr>
          <p:cNvGrpSpPr>
            <a:grpSpLocks/>
          </p:cNvGrpSpPr>
          <p:nvPr/>
        </p:nvGrpSpPr>
        <p:grpSpPr bwMode="auto">
          <a:xfrm>
            <a:off x="7470775" y="3789363"/>
            <a:ext cx="2435225" cy="1993900"/>
            <a:chOff x="3600" y="2500"/>
            <a:chExt cx="1534" cy="1256"/>
          </a:xfrm>
        </p:grpSpPr>
        <p:sp>
          <p:nvSpPr>
            <p:cNvPr id="36869" name="Freeform 601">
              <a:extLst>
                <a:ext uri="{FF2B5EF4-FFF2-40B4-BE49-F238E27FC236}">
                  <a16:creationId xmlns:a16="http://schemas.microsoft.com/office/drawing/2014/main" id="{D4EF688F-0C67-41B5-9BB9-C77CAFD23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536"/>
              <a:ext cx="1529" cy="1220"/>
            </a:xfrm>
            <a:custGeom>
              <a:avLst/>
              <a:gdLst>
                <a:gd name="T0" fmla="*/ 0 w 896"/>
                <a:gd name="T1" fmla="*/ 4044 h 670"/>
                <a:gd name="T2" fmla="*/ 4452 w 896"/>
                <a:gd name="T3" fmla="*/ 4044 h 670"/>
                <a:gd name="T4" fmla="*/ 4452 w 896"/>
                <a:gd name="T5" fmla="*/ 1082 h 670"/>
                <a:gd name="T6" fmla="*/ 2266 w 896"/>
                <a:gd name="T7" fmla="*/ 0 h 670"/>
                <a:gd name="T8" fmla="*/ 2266 w 896"/>
                <a:gd name="T9" fmla="*/ 0 h 670"/>
                <a:gd name="T10" fmla="*/ 2227 w 896"/>
                <a:gd name="T11" fmla="*/ 0 h 670"/>
                <a:gd name="T12" fmla="*/ 2188 w 896"/>
                <a:gd name="T13" fmla="*/ 0 h 670"/>
                <a:gd name="T14" fmla="*/ 2188 w 896"/>
                <a:gd name="T15" fmla="*/ 0 h 670"/>
                <a:gd name="T16" fmla="*/ 0 w 896"/>
                <a:gd name="T17" fmla="*/ 1082 h 670"/>
                <a:gd name="T18" fmla="*/ 0 w 896"/>
                <a:gd name="T19" fmla="*/ 4044 h 6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6" h="670">
                  <a:moveTo>
                    <a:pt x="0" y="670"/>
                  </a:moveTo>
                  <a:cubicBezTo>
                    <a:pt x="896" y="670"/>
                    <a:pt x="896" y="670"/>
                    <a:pt x="896" y="670"/>
                  </a:cubicBezTo>
                  <a:cubicBezTo>
                    <a:pt x="896" y="179"/>
                    <a:pt x="896" y="179"/>
                    <a:pt x="896" y="179"/>
                  </a:cubicBezTo>
                  <a:cubicBezTo>
                    <a:pt x="780" y="71"/>
                    <a:pt x="626" y="4"/>
                    <a:pt x="456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453" y="0"/>
                    <a:pt x="451" y="0"/>
                    <a:pt x="448" y="0"/>
                  </a:cubicBezTo>
                  <a:cubicBezTo>
                    <a:pt x="445" y="0"/>
                    <a:pt x="443" y="0"/>
                    <a:pt x="440" y="0"/>
                  </a:cubicBezTo>
                  <a:cubicBezTo>
                    <a:pt x="440" y="0"/>
                    <a:pt x="440" y="0"/>
                    <a:pt x="440" y="0"/>
                  </a:cubicBezTo>
                  <a:cubicBezTo>
                    <a:pt x="270" y="4"/>
                    <a:pt x="116" y="71"/>
                    <a:pt x="0" y="179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E6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602">
              <a:extLst>
                <a:ext uri="{FF2B5EF4-FFF2-40B4-BE49-F238E27FC236}">
                  <a16:creationId xmlns:a16="http://schemas.microsoft.com/office/drawing/2014/main" id="{1881DAB7-8DD4-4F4B-AE25-F3C33ECFA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651"/>
              <a:ext cx="1529" cy="1105"/>
            </a:xfrm>
            <a:custGeom>
              <a:avLst/>
              <a:gdLst>
                <a:gd name="T0" fmla="*/ 0 w 896"/>
                <a:gd name="T1" fmla="*/ 3663 h 607"/>
                <a:gd name="T2" fmla="*/ 4452 w 896"/>
                <a:gd name="T3" fmla="*/ 3663 h 607"/>
                <a:gd name="T4" fmla="*/ 4452 w 896"/>
                <a:gd name="T5" fmla="*/ 1316 h 607"/>
                <a:gd name="T6" fmla="*/ 2258 w 896"/>
                <a:gd name="T7" fmla="*/ 0 h 607"/>
                <a:gd name="T8" fmla="*/ 2258 w 896"/>
                <a:gd name="T9" fmla="*/ 0 h 607"/>
                <a:gd name="T10" fmla="*/ 2227 w 896"/>
                <a:gd name="T11" fmla="*/ 0 h 607"/>
                <a:gd name="T12" fmla="*/ 2196 w 896"/>
                <a:gd name="T13" fmla="*/ 0 h 607"/>
                <a:gd name="T14" fmla="*/ 2196 w 896"/>
                <a:gd name="T15" fmla="*/ 0 h 607"/>
                <a:gd name="T16" fmla="*/ 0 w 896"/>
                <a:gd name="T17" fmla="*/ 1309 h 607"/>
                <a:gd name="T18" fmla="*/ 0 w 896"/>
                <a:gd name="T19" fmla="*/ 3663 h 6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6" h="607">
                  <a:moveTo>
                    <a:pt x="0" y="607"/>
                  </a:moveTo>
                  <a:cubicBezTo>
                    <a:pt x="896" y="607"/>
                    <a:pt x="896" y="607"/>
                    <a:pt x="896" y="607"/>
                  </a:cubicBezTo>
                  <a:cubicBezTo>
                    <a:pt x="896" y="218"/>
                    <a:pt x="896" y="218"/>
                    <a:pt x="896" y="218"/>
                  </a:cubicBezTo>
                  <a:cubicBezTo>
                    <a:pt x="781" y="89"/>
                    <a:pt x="613" y="4"/>
                    <a:pt x="454" y="0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452" y="0"/>
                    <a:pt x="450" y="0"/>
                    <a:pt x="448" y="0"/>
                  </a:cubicBezTo>
                  <a:cubicBezTo>
                    <a:pt x="446" y="0"/>
                    <a:pt x="444" y="0"/>
                    <a:pt x="442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277" y="4"/>
                    <a:pt x="113" y="84"/>
                    <a:pt x="0" y="217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FF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603">
              <a:extLst>
                <a:ext uri="{FF2B5EF4-FFF2-40B4-BE49-F238E27FC236}">
                  <a16:creationId xmlns:a16="http://schemas.microsoft.com/office/drawing/2014/main" id="{A2F0EC29-D939-4840-A792-162DFAD12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6" y="2538"/>
              <a:ext cx="778" cy="555"/>
            </a:xfrm>
            <a:custGeom>
              <a:avLst/>
              <a:gdLst>
                <a:gd name="T0" fmla="*/ 2244 w 456"/>
                <a:gd name="T1" fmla="*/ 1463 h 305"/>
                <a:gd name="T2" fmla="*/ 2124 w 456"/>
                <a:gd name="T3" fmla="*/ 1337 h 305"/>
                <a:gd name="T4" fmla="*/ 2017 w 456"/>
                <a:gd name="T5" fmla="*/ 1192 h 305"/>
                <a:gd name="T6" fmla="*/ 1892 w 456"/>
                <a:gd name="T7" fmla="*/ 1066 h 305"/>
                <a:gd name="T8" fmla="*/ 1752 w 456"/>
                <a:gd name="T9" fmla="*/ 954 h 305"/>
                <a:gd name="T10" fmla="*/ 1619 w 456"/>
                <a:gd name="T11" fmla="*/ 824 h 305"/>
                <a:gd name="T12" fmla="*/ 1476 w 456"/>
                <a:gd name="T13" fmla="*/ 722 h 305"/>
                <a:gd name="T14" fmla="*/ 1331 w 456"/>
                <a:gd name="T15" fmla="*/ 626 h 305"/>
                <a:gd name="T16" fmla="*/ 1176 w 456"/>
                <a:gd name="T17" fmla="*/ 542 h 305"/>
                <a:gd name="T18" fmla="*/ 1022 w 456"/>
                <a:gd name="T19" fmla="*/ 464 h 305"/>
                <a:gd name="T20" fmla="*/ 858 w 456"/>
                <a:gd name="T21" fmla="*/ 404 h 305"/>
                <a:gd name="T22" fmla="*/ 701 w 456"/>
                <a:gd name="T23" fmla="*/ 351 h 305"/>
                <a:gd name="T24" fmla="*/ 536 w 456"/>
                <a:gd name="T25" fmla="*/ 308 h 305"/>
                <a:gd name="T26" fmla="*/ 372 w 456"/>
                <a:gd name="T27" fmla="*/ 278 h 305"/>
                <a:gd name="T28" fmla="*/ 203 w 456"/>
                <a:gd name="T29" fmla="*/ 251 h 305"/>
                <a:gd name="T30" fmla="*/ 41 w 456"/>
                <a:gd name="T31" fmla="*/ 247 h 305"/>
                <a:gd name="T32" fmla="*/ 0 w 456"/>
                <a:gd name="T33" fmla="*/ 331 h 305"/>
                <a:gd name="T34" fmla="*/ 41 w 456"/>
                <a:gd name="T35" fmla="*/ 318 h 305"/>
                <a:gd name="T36" fmla="*/ 41 w 456"/>
                <a:gd name="T37" fmla="*/ 440 h 305"/>
                <a:gd name="T38" fmla="*/ 0 w 456"/>
                <a:gd name="T39" fmla="*/ 428 h 305"/>
                <a:gd name="T40" fmla="*/ 41 w 456"/>
                <a:gd name="T41" fmla="*/ 513 h 305"/>
                <a:gd name="T42" fmla="*/ 203 w 456"/>
                <a:gd name="T43" fmla="*/ 517 h 305"/>
                <a:gd name="T44" fmla="*/ 372 w 456"/>
                <a:gd name="T45" fmla="*/ 537 h 305"/>
                <a:gd name="T46" fmla="*/ 536 w 456"/>
                <a:gd name="T47" fmla="*/ 566 h 305"/>
                <a:gd name="T48" fmla="*/ 701 w 456"/>
                <a:gd name="T49" fmla="*/ 615 h 305"/>
                <a:gd name="T50" fmla="*/ 858 w 456"/>
                <a:gd name="T51" fmla="*/ 662 h 305"/>
                <a:gd name="T52" fmla="*/ 1022 w 456"/>
                <a:gd name="T53" fmla="*/ 728 h 305"/>
                <a:gd name="T54" fmla="*/ 1176 w 456"/>
                <a:gd name="T55" fmla="*/ 801 h 305"/>
                <a:gd name="T56" fmla="*/ 1331 w 456"/>
                <a:gd name="T57" fmla="*/ 890 h 305"/>
                <a:gd name="T58" fmla="*/ 1476 w 456"/>
                <a:gd name="T59" fmla="*/ 986 h 305"/>
                <a:gd name="T60" fmla="*/ 1619 w 456"/>
                <a:gd name="T61" fmla="*/ 1090 h 305"/>
                <a:gd name="T62" fmla="*/ 1752 w 456"/>
                <a:gd name="T63" fmla="*/ 1219 h 305"/>
                <a:gd name="T64" fmla="*/ 1892 w 456"/>
                <a:gd name="T65" fmla="*/ 1325 h 305"/>
                <a:gd name="T66" fmla="*/ 2017 w 456"/>
                <a:gd name="T67" fmla="*/ 1454 h 305"/>
                <a:gd name="T68" fmla="*/ 2032 w 456"/>
                <a:gd name="T69" fmla="*/ 1463 h 305"/>
                <a:gd name="T70" fmla="*/ 2145 w 456"/>
                <a:gd name="T71" fmla="*/ 1596 h 305"/>
                <a:gd name="T72" fmla="*/ 2256 w 456"/>
                <a:gd name="T73" fmla="*/ 1749 h 305"/>
                <a:gd name="T74" fmla="*/ 2264 w 456"/>
                <a:gd name="T75" fmla="*/ 1838 h 305"/>
                <a:gd name="T76" fmla="*/ 2256 w 456"/>
                <a:gd name="T77" fmla="*/ 1483 h 305"/>
                <a:gd name="T78" fmla="*/ 111 w 456"/>
                <a:gd name="T79" fmla="*/ 0 h 305"/>
                <a:gd name="T80" fmla="*/ 26 w 456"/>
                <a:gd name="T81" fmla="*/ 36 h 305"/>
                <a:gd name="T82" fmla="*/ 0 w 456"/>
                <a:gd name="T83" fmla="*/ 109 h 305"/>
                <a:gd name="T84" fmla="*/ 148 w 456"/>
                <a:gd name="T85" fmla="*/ 73 h 305"/>
                <a:gd name="T86" fmla="*/ 329 w 456"/>
                <a:gd name="T87" fmla="*/ 82 h 305"/>
                <a:gd name="T88" fmla="*/ 507 w 456"/>
                <a:gd name="T89" fmla="*/ 116 h 305"/>
                <a:gd name="T90" fmla="*/ 684 w 456"/>
                <a:gd name="T91" fmla="*/ 156 h 305"/>
                <a:gd name="T92" fmla="*/ 858 w 456"/>
                <a:gd name="T93" fmla="*/ 211 h 305"/>
                <a:gd name="T94" fmla="*/ 1034 w 456"/>
                <a:gd name="T95" fmla="*/ 271 h 305"/>
                <a:gd name="T96" fmla="*/ 1203 w 456"/>
                <a:gd name="T97" fmla="*/ 344 h 305"/>
                <a:gd name="T98" fmla="*/ 1372 w 456"/>
                <a:gd name="T99" fmla="*/ 428 h 305"/>
                <a:gd name="T100" fmla="*/ 1529 w 456"/>
                <a:gd name="T101" fmla="*/ 530 h 305"/>
                <a:gd name="T102" fmla="*/ 1682 w 456"/>
                <a:gd name="T103" fmla="*/ 639 h 305"/>
                <a:gd name="T104" fmla="*/ 1834 w 456"/>
                <a:gd name="T105" fmla="*/ 759 h 305"/>
                <a:gd name="T106" fmla="*/ 1942 w 456"/>
                <a:gd name="T107" fmla="*/ 904 h 305"/>
                <a:gd name="T108" fmla="*/ 2095 w 456"/>
                <a:gd name="T109" fmla="*/ 1023 h 305"/>
                <a:gd name="T110" fmla="*/ 2124 w 456"/>
                <a:gd name="T111" fmla="*/ 1030 h 305"/>
                <a:gd name="T112" fmla="*/ 2259 w 456"/>
                <a:gd name="T113" fmla="*/ 1163 h 305"/>
                <a:gd name="T114" fmla="*/ 2264 w 456"/>
                <a:gd name="T115" fmla="*/ 1241 h 305"/>
                <a:gd name="T116" fmla="*/ 111 w 456"/>
                <a:gd name="T117" fmla="*/ 0 h 3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56" h="305">
                  <a:moveTo>
                    <a:pt x="452" y="246"/>
                  </a:moveTo>
                  <a:cubicBezTo>
                    <a:pt x="452" y="245"/>
                    <a:pt x="452" y="244"/>
                    <a:pt x="452" y="243"/>
                  </a:cubicBezTo>
                  <a:cubicBezTo>
                    <a:pt x="452" y="231"/>
                    <a:pt x="442" y="222"/>
                    <a:pt x="430" y="222"/>
                  </a:cubicBezTo>
                  <a:cubicBezTo>
                    <a:pt x="430" y="222"/>
                    <a:pt x="429" y="222"/>
                    <a:pt x="428" y="222"/>
                  </a:cubicBezTo>
                  <a:cubicBezTo>
                    <a:pt x="428" y="221"/>
                    <a:pt x="428" y="220"/>
                    <a:pt x="428" y="219"/>
                  </a:cubicBezTo>
                  <a:cubicBezTo>
                    <a:pt x="428" y="207"/>
                    <a:pt x="418" y="198"/>
                    <a:pt x="406" y="198"/>
                  </a:cubicBezTo>
                  <a:cubicBezTo>
                    <a:pt x="405" y="198"/>
                    <a:pt x="404" y="198"/>
                    <a:pt x="403" y="198"/>
                  </a:cubicBezTo>
                  <a:cubicBezTo>
                    <a:pt x="402" y="186"/>
                    <a:pt x="393" y="177"/>
                    <a:pt x="381" y="177"/>
                  </a:cubicBezTo>
                  <a:cubicBezTo>
                    <a:pt x="379" y="177"/>
                    <a:pt x="376" y="177"/>
                    <a:pt x="374" y="178"/>
                  </a:cubicBezTo>
                  <a:cubicBezTo>
                    <a:pt x="373" y="167"/>
                    <a:pt x="364" y="158"/>
                    <a:pt x="353" y="158"/>
                  </a:cubicBezTo>
                  <a:cubicBezTo>
                    <a:pt x="351" y="158"/>
                    <a:pt x="349" y="158"/>
                    <a:pt x="347" y="159"/>
                  </a:cubicBezTo>
                  <a:cubicBezTo>
                    <a:pt x="347" y="147"/>
                    <a:pt x="338" y="137"/>
                    <a:pt x="326" y="137"/>
                  </a:cubicBezTo>
                  <a:cubicBezTo>
                    <a:pt x="323" y="137"/>
                    <a:pt x="321" y="138"/>
                    <a:pt x="319" y="138"/>
                  </a:cubicBezTo>
                  <a:cubicBezTo>
                    <a:pt x="317" y="128"/>
                    <a:pt x="308" y="120"/>
                    <a:pt x="297" y="120"/>
                  </a:cubicBezTo>
                  <a:cubicBezTo>
                    <a:pt x="294" y="120"/>
                    <a:pt x="292" y="121"/>
                    <a:pt x="289" y="122"/>
                  </a:cubicBezTo>
                  <a:cubicBezTo>
                    <a:pt x="287" y="112"/>
                    <a:pt x="278" y="104"/>
                    <a:pt x="268" y="104"/>
                  </a:cubicBezTo>
                  <a:cubicBezTo>
                    <a:pt x="264" y="104"/>
                    <a:pt x="261" y="105"/>
                    <a:pt x="258" y="106"/>
                  </a:cubicBezTo>
                  <a:cubicBezTo>
                    <a:pt x="256" y="97"/>
                    <a:pt x="247" y="90"/>
                    <a:pt x="237" y="90"/>
                  </a:cubicBezTo>
                  <a:cubicBezTo>
                    <a:pt x="233" y="90"/>
                    <a:pt x="230" y="90"/>
                    <a:pt x="227" y="92"/>
                  </a:cubicBezTo>
                  <a:cubicBezTo>
                    <a:pt x="224" y="83"/>
                    <a:pt x="215" y="77"/>
                    <a:pt x="206" y="77"/>
                  </a:cubicBezTo>
                  <a:cubicBezTo>
                    <a:pt x="201" y="77"/>
                    <a:pt x="197" y="78"/>
                    <a:pt x="194" y="81"/>
                  </a:cubicBezTo>
                  <a:cubicBezTo>
                    <a:pt x="191" y="73"/>
                    <a:pt x="183" y="67"/>
                    <a:pt x="173" y="67"/>
                  </a:cubicBezTo>
                  <a:cubicBezTo>
                    <a:pt x="169" y="67"/>
                    <a:pt x="165" y="68"/>
                    <a:pt x="161" y="71"/>
                  </a:cubicBezTo>
                  <a:cubicBezTo>
                    <a:pt x="158" y="63"/>
                    <a:pt x="150" y="58"/>
                    <a:pt x="141" y="58"/>
                  </a:cubicBezTo>
                  <a:cubicBezTo>
                    <a:pt x="136" y="58"/>
                    <a:pt x="132" y="60"/>
                    <a:pt x="128" y="63"/>
                  </a:cubicBezTo>
                  <a:cubicBezTo>
                    <a:pt x="124" y="56"/>
                    <a:pt x="117" y="51"/>
                    <a:pt x="108" y="51"/>
                  </a:cubicBezTo>
                  <a:cubicBezTo>
                    <a:pt x="103" y="51"/>
                    <a:pt x="98" y="53"/>
                    <a:pt x="94" y="56"/>
                  </a:cubicBezTo>
                  <a:cubicBezTo>
                    <a:pt x="90" y="50"/>
                    <a:pt x="83" y="46"/>
                    <a:pt x="75" y="46"/>
                  </a:cubicBezTo>
                  <a:cubicBezTo>
                    <a:pt x="69" y="46"/>
                    <a:pt x="64" y="48"/>
                    <a:pt x="60" y="52"/>
                  </a:cubicBezTo>
                  <a:cubicBezTo>
                    <a:pt x="56" y="46"/>
                    <a:pt x="49" y="42"/>
                    <a:pt x="41" y="42"/>
                  </a:cubicBezTo>
                  <a:cubicBezTo>
                    <a:pt x="35" y="42"/>
                    <a:pt x="29" y="45"/>
                    <a:pt x="25" y="50"/>
                  </a:cubicBezTo>
                  <a:cubicBezTo>
                    <a:pt x="21" y="45"/>
                    <a:pt x="15" y="41"/>
                    <a:pt x="8" y="41"/>
                  </a:cubicBezTo>
                  <a:cubicBezTo>
                    <a:pt x="5" y="41"/>
                    <a:pt x="3" y="42"/>
                    <a:pt x="0" y="4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2" y="55"/>
                    <a:pt x="3" y="55"/>
                  </a:cubicBezTo>
                  <a:cubicBezTo>
                    <a:pt x="5" y="54"/>
                    <a:pt x="6" y="53"/>
                    <a:pt x="8" y="53"/>
                  </a:cubicBezTo>
                  <a:cubicBezTo>
                    <a:pt x="13" y="53"/>
                    <a:pt x="18" y="58"/>
                    <a:pt x="18" y="63"/>
                  </a:cubicBezTo>
                  <a:cubicBezTo>
                    <a:pt x="18" y="68"/>
                    <a:pt x="13" y="73"/>
                    <a:pt x="8" y="73"/>
                  </a:cubicBezTo>
                  <a:cubicBezTo>
                    <a:pt x="6" y="73"/>
                    <a:pt x="5" y="72"/>
                    <a:pt x="3" y="72"/>
                  </a:cubicBezTo>
                  <a:cubicBezTo>
                    <a:pt x="2" y="71"/>
                    <a:pt x="1" y="71"/>
                    <a:pt x="0" y="7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" y="84"/>
                    <a:pt x="5" y="85"/>
                    <a:pt x="8" y="85"/>
                  </a:cubicBezTo>
                  <a:cubicBezTo>
                    <a:pt x="14" y="85"/>
                    <a:pt x="20" y="82"/>
                    <a:pt x="24" y="78"/>
                  </a:cubicBezTo>
                  <a:cubicBezTo>
                    <a:pt x="28" y="83"/>
                    <a:pt x="34" y="86"/>
                    <a:pt x="41" y="86"/>
                  </a:cubicBezTo>
                  <a:cubicBezTo>
                    <a:pt x="47" y="86"/>
                    <a:pt x="53" y="83"/>
                    <a:pt x="57" y="79"/>
                  </a:cubicBezTo>
                  <a:cubicBezTo>
                    <a:pt x="61" y="85"/>
                    <a:pt x="68" y="89"/>
                    <a:pt x="75" y="89"/>
                  </a:cubicBezTo>
                  <a:cubicBezTo>
                    <a:pt x="81" y="89"/>
                    <a:pt x="86" y="87"/>
                    <a:pt x="90" y="84"/>
                  </a:cubicBezTo>
                  <a:cubicBezTo>
                    <a:pt x="93" y="90"/>
                    <a:pt x="100" y="94"/>
                    <a:pt x="108" y="94"/>
                  </a:cubicBezTo>
                  <a:cubicBezTo>
                    <a:pt x="113" y="94"/>
                    <a:pt x="118" y="93"/>
                    <a:pt x="122" y="90"/>
                  </a:cubicBezTo>
                  <a:cubicBezTo>
                    <a:pt x="125" y="97"/>
                    <a:pt x="133" y="102"/>
                    <a:pt x="141" y="102"/>
                  </a:cubicBezTo>
                  <a:cubicBezTo>
                    <a:pt x="146" y="102"/>
                    <a:pt x="150" y="100"/>
                    <a:pt x="154" y="98"/>
                  </a:cubicBezTo>
                  <a:cubicBezTo>
                    <a:pt x="157" y="105"/>
                    <a:pt x="165" y="110"/>
                    <a:pt x="173" y="110"/>
                  </a:cubicBezTo>
                  <a:cubicBezTo>
                    <a:pt x="178" y="110"/>
                    <a:pt x="182" y="109"/>
                    <a:pt x="185" y="107"/>
                  </a:cubicBezTo>
                  <a:cubicBezTo>
                    <a:pt x="189" y="115"/>
                    <a:pt x="197" y="121"/>
                    <a:pt x="206" y="121"/>
                  </a:cubicBezTo>
                  <a:cubicBezTo>
                    <a:pt x="210" y="121"/>
                    <a:pt x="213" y="120"/>
                    <a:pt x="216" y="118"/>
                  </a:cubicBezTo>
                  <a:cubicBezTo>
                    <a:pt x="219" y="127"/>
                    <a:pt x="227" y="133"/>
                    <a:pt x="237" y="133"/>
                  </a:cubicBezTo>
                  <a:cubicBezTo>
                    <a:pt x="240" y="133"/>
                    <a:pt x="244" y="132"/>
                    <a:pt x="247" y="131"/>
                  </a:cubicBezTo>
                  <a:cubicBezTo>
                    <a:pt x="249" y="140"/>
                    <a:pt x="257" y="148"/>
                    <a:pt x="268" y="148"/>
                  </a:cubicBezTo>
                  <a:cubicBezTo>
                    <a:pt x="271" y="148"/>
                    <a:pt x="273" y="147"/>
                    <a:pt x="276" y="146"/>
                  </a:cubicBezTo>
                  <a:cubicBezTo>
                    <a:pt x="278" y="156"/>
                    <a:pt x="287" y="164"/>
                    <a:pt x="297" y="164"/>
                  </a:cubicBezTo>
                  <a:cubicBezTo>
                    <a:pt x="300" y="164"/>
                    <a:pt x="302" y="163"/>
                    <a:pt x="304" y="162"/>
                  </a:cubicBezTo>
                  <a:cubicBezTo>
                    <a:pt x="306" y="173"/>
                    <a:pt x="315" y="181"/>
                    <a:pt x="326" y="181"/>
                  </a:cubicBezTo>
                  <a:cubicBezTo>
                    <a:pt x="328" y="181"/>
                    <a:pt x="329" y="181"/>
                    <a:pt x="331" y="180"/>
                  </a:cubicBezTo>
                  <a:cubicBezTo>
                    <a:pt x="331" y="192"/>
                    <a:pt x="341" y="202"/>
                    <a:pt x="353" y="202"/>
                  </a:cubicBezTo>
                  <a:cubicBezTo>
                    <a:pt x="355" y="202"/>
                    <a:pt x="357" y="201"/>
                    <a:pt x="359" y="201"/>
                  </a:cubicBezTo>
                  <a:cubicBezTo>
                    <a:pt x="360" y="212"/>
                    <a:pt x="370" y="220"/>
                    <a:pt x="381" y="220"/>
                  </a:cubicBezTo>
                  <a:cubicBezTo>
                    <a:pt x="382" y="220"/>
                    <a:pt x="383" y="220"/>
                    <a:pt x="385" y="220"/>
                  </a:cubicBezTo>
                  <a:cubicBezTo>
                    <a:pt x="385" y="232"/>
                    <a:pt x="394" y="241"/>
                    <a:pt x="406" y="241"/>
                  </a:cubicBezTo>
                  <a:cubicBezTo>
                    <a:pt x="407" y="241"/>
                    <a:pt x="408" y="241"/>
                    <a:pt x="409" y="241"/>
                  </a:cubicBezTo>
                  <a:cubicBezTo>
                    <a:pt x="409" y="242"/>
                    <a:pt x="409" y="243"/>
                    <a:pt x="409" y="243"/>
                  </a:cubicBezTo>
                  <a:cubicBezTo>
                    <a:pt x="409" y="255"/>
                    <a:pt x="418" y="265"/>
                    <a:pt x="430" y="265"/>
                  </a:cubicBezTo>
                  <a:cubicBezTo>
                    <a:pt x="431" y="265"/>
                    <a:pt x="432" y="265"/>
                    <a:pt x="432" y="265"/>
                  </a:cubicBezTo>
                  <a:cubicBezTo>
                    <a:pt x="432" y="266"/>
                    <a:pt x="432" y="267"/>
                    <a:pt x="432" y="268"/>
                  </a:cubicBezTo>
                  <a:cubicBezTo>
                    <a:pt x="432" y="280"/>
                    <a:pt x="442" y="290"/>
                    <a:pt x="454" y="290"/>
                  </a:cubicBezTo>
                  <a:cubicBezTo>
                    <a:pt x="453" y="291"/>
                    <a:pt x="453" y="293"/>
                    <a:pt x="453" y="294"/>
                  </a:cubicBezTo>
                  <a:cubicBezTo>
                    <a:pt x="453" y="298"/>
                    <a:pt x="454" y="301"/>
                    <a:pt x="456" y="305"/>
                  </a:cubicBezTo>
                  <a:cubicBezTo>
                    <a:pt x="456" y="246"/>
                    <a:pt x="456" y="246"/>
                    <a:pt x="456" y="246"/>
                  </a:cubicBezTo>
                  <a:cubicBezTo>
                    <a:pt x="455" y="246"/>
                    <a:pt x="455" y="246"/>
                    <a:pt x="454" y="246"/>
                  </a:cubicBezTo>
                  <a:cubicBezTo>
                    <a:pt x="453" y="246"/>
                    <a:pt x="453" y="246"/>
                    <a:pt x="452" y="246"/>
                  </a:cubicBezTo>
                  <a:close/>
                  <a:moveTo>
                    <a:pt x="22" y="0"/>
                  </a:moveTo>
                  <a:cubicBezTo>
                    <a:pt x="22" y="5"/>
                    <a:pt x="18" y="9"/>
                    <a:pt x="12" y="9"/>
                  </a:cubicBezTo>
                  <a:cubicBezTo>
                    <a:pt x="9" y="9"/>
                    <a:pt x="7" y="8"/>
                    <a:pt x="5" y="6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0"/>
                    <a:pt x="8" y="21"/>
                    <a:pt x="12" y="21"/>
                  </a:cubicBezTo>
                  <a:cubicBezTo>
                    <a:pt x="19" y="21"/>
                    <a:pt x="26" y="18"/>
                    <a:pt x="30" y="12"/>
                  </a:cubicBezTo>
                  <a:cubicBezTo>
                    <a:pt x="34" y="18"/>
                    <a:pt x="41" y="23"/>
                    <a:pt x="49" y="23"/>
                  </a:cubicBezTo>
                  <a:cubicBezTo>
                    <a:pt x="56" y="23"/>
                    <a:pt x="62" y="19"/>
                    <a:pt x="66" y="14"/>
                  </a:cubicBezTo>
                  <a:cubicBezTo>
                    <a:pt x="70" y="21"/>
                    <a:pt x="77" y="26"/>
                    <a:pt x="86" y="26"/>
                  </a:cubicBezTo>
                  <a:cubicBezTo>
                    <a:pt x="92" y="26"/>
                    <a:pt x="98" y="24"/>
                    <a:pt x="102" y="19"/>
                  </a:cubicBezTo>
                  <a:cubicBezTo>
                    <a:pt x="106" y="27"/>
                    <a:pt x="114" y="32"/>
                    <a:pt x="122" y="32"/>
                  </a:cubicBezTo>
                  <a:cubicBezTo>
                    <a:pt x="128" y="32"/>
                    <a:pt x="134" y="30"/>
                    <a:pt x="138" y="26"/>
                  </a:cubicBezTo>
                  <a:cubicBezTo>
                    <a:pt x="141" y="34"/>
                    <a:pt x="149" y="40"/>
                    <a:pt x="159" y="40"/>
                  </a:cubicBezTo>
                  <a:cubicBezTo>
                    <a:pt x="164" y="40"/>
                    <a:pt x="169" y="38"/>
                    <a:pt x="173" y="35"/>
                  </a:cubicBezTo>
                  <a:cubicBezTo>
                    <a:pt x="176" y="43"/>
                    <a:pt x="185" y="49"/>
                    <a:pt x="194" y="49"/>
                  </a:cubicBezTo>
                  <a:cubicBezTo>
                    <a:pt x="199" y="49"/>
                    <a:pt x="204" y="48"/>
                    <a:pt x="208" y="45"/>
                  </a:cubicBezTo>
                  <a:cubicBezTo>
                    <a:pt x="211" y="54"/>
                    <a:pt x="220" y="61"/>
                    <a:pt x="230" y="61"/>
                  </a:cubicBezTo>
                  <a:cubicBezTo>
                    <a:pt x="234" y="61"/>
                    <a:pt x="239" y="59"/>
                    <a:pt x="242" y="57"/>
                  </a:cubicBezTo>
                  <a:cubicBezTo>
                    <a:pt x="244" y="67"/>
                    <a:pt x="253" y="74"/>
                    <a:pt x="264" y="74"/>
                  </a:cubicBezTo>
                  <a:cubicBezTo>
                    <a:pt x="268" y="74"/>
                    <a:pt x="272" y="73"/>
                    <a:pt x="276" y="71"/>
                  </a:cubicBezTo>
                  <a:cubicBezTo>
                    <a:pt x="277" y="82"/>
                    <a:pt x="287" y="90"/>
                    <a:pt x="298" y="90"/>
                  </a:cubicBezTo>
                  <a:cubicBezTo>
                    <a:pt x="301" y="90"/>
                    <a:pt x="305" y="89"/>
                    <a:pt x="308" y="88"/>
                  </a:cubicBezTo>
                  <a:cubicBezTo>
                    <a:pt x="309" y="99"/>
                    <a:pt x="319" y="108"/>
                    <a:pt x="330" y="108"/>
                  </a:cubicBezTo>
                  <a:cubicBezTo>
                    <a:pt x="333" y="108"/>
                    <a:pt x="336" y="107"/>
                    <a:pt x="339" y="106"/>
                  </a:cubicBezTo>
                  <a:cubicBezTo>
                    <a:pt x="340" y="118"/>
                    <a:pt x="350" y="127"/>
                    <a:pt x="362" y="127"/>
                  </a:cubicBezTo>
                  <a:cubicBezTo>
                    <a:pt x="364" y="127"/>
                    <a:pt x="367" y="126"/>
                    <a:pt x="369" y="126"/>
                  </a:cubicBezTo>
                  <a:cubicBezTo>
                    <a:pt x="369" y="126"/>
                    <a:pt x="369" y="127"/>
                    <a:pt x="369" y="127"/>
                  </a:cubicBezTo>
                  <a:cubicBezTo>
                    <a:pt x="369" y="140"/>
                    <a:pt x="379" y="150"/>
                    <a:pt x="391" y="150"/>
                  </a:cubicBezTo>
                  <a:cubicBezTo>
                    <a:pt x="394" y="150"/>
                    <a:pt x="397" y="149"/>
                    <a:pt x="400" y="148"/>
                  </a:cubicBezTo>
                  <a:cubicBezTo>
                    <a:pt x="400" y="160"/>
                    <a:pt x="410" y="170"/>
                    <a:pt x="422" y="170"/>
                  </a:cubicBezTo>
                  <a:cubicBezTo>
                    <a:pt x="424" y="170"/>
                    <a:pt x="426" y="170"/>
                    <a:pt x="428" y="169"/>
                  </a:cubicBezTo>
                  <a:cubicBezTo>
                    <a:pt x="428" y="170"/>
                    <a:pt x="428" y="170"/>
                    <a:pt x="428" y="171"/>
                  </a:cubicBezTo>
                  <a:cubicBezTo>
                    <a:pt x="428" y="183"/>
                    <a:pt x="438" y="193"/>
                    <a:pt x="450" y="193"/>
                  </a:cubicBezTo>
                  <a:cubicBezTo>
                    <a:pt x="452" y="193"/>
                    <a:pt x="453" y="193"/>
                    <a:pt x="455" y="193"/>
                  </a:cubicBezTo>
                  <a:cubicBezTo>
                    <a:pt x="454" y="194"/>
                    <a:pt x="454" y="196"/>
                    <a:pt x="454" y="197"/>
                  </a:cubicBezTo>
                  <a:cubicBezTo>
                    <a:pt x="454" y="200"/>
                    <a:pt x="455" y="203"/>
                    <a:pt x="456" y="206"/>
                  </a:cubicBezTo>
                  <a:cubicBezTo>
                    <a:pt x="456" y="178"/>
                    <a:pt x="456" y="178"/>
                    <a:pt x="456" y="178"/>
                  </a:cubicBezTo>
                  <a:cubicBezTo>
                    <a:pt x="342" y="72"/>
                    <a:pt x="190" y="5"/>
                    <a:pt x="22" y="0"/>
                  </a:cubicBezTo>
                  <a:close/>
                </a:path>
              </a:pathLst>
            </a:custGeom>
            <a:solidFill>
              <a:srgbClr val="BAC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604">
              <a:extLst>
                <a:ext uri="{FF2B5EF4-FFF2-40B4-BE49-F238E27FC236}">
                  <a16:creationId xmlns:a16="http://schemas.microsoft.com/office/drawing/2014/main" id="{72BD48A9-E951-4D11-9D97-AE0DDB1F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653"/>
              <a:ext cx="778" cy="440"/>
            </a:xfrm>
            <a:custGeom>
              <a:avLst/>
              <a:gdLst>
                <a:gd name="T0" fmla="*/ 2264 w 456"/>
                <a:gd name="T1" fmla="*/ 1455 h 242"/>
                <a:gd name="T2" fmla="*/ 2264 w 456"/>
                <a:gd name="T3" fmla="*/ 1249 h 242"/>
                <a:gd name="T4" fmla="*/ 90 w 456"/>
                <a:gd name="T5" fmla="*/ 0 h 242"/>
                <a:gd name="T6" fmla="*/ 41 w 456"/>
                <a:gd name="T7" fmla="*/ 60 h 242"/>
                <a:gd name="T8" fmla="*/ 15 w 456"/>
                <a:gd name="T9" fmla="*/ 53 h 242"/>
                <a:gd name="T10" fmla="*/ 0 w 456"/>
                <a:gd name="T11" fmla="*/ 49 h 242"/>
                <a:gd name="T12" fmla="*/ 0 w 456"/>
                <a:gd name="T13" fmla="*/ 118 h 242"/>
                <a:gd name="T14" fmla="*/ 41 w 456"/>
                <a:gd name="T15" fmla="*/ 133 h 242"/>
                <a:gd name="T16" fmla="*/ 119 w 456"/>
                <a:gd name="T17" fmla="*/ 89 h 242"/>
                <a:gd name="T18" fmla="*/ 203 w 456"/>
                <a:gd name="T19" fmla="*/ 138 h 242"/>
                <a:gd name="T20" fmla="*/ 282 w 456"/>
                <a:gd name="T21" fmla="*/ 96 h 242"/>
                <a:gd name="T22" fmla="*/ 372 w 456"/>
                <a:gd name="T23" fmla="*/ 155 h 242"/>
                <a:gd name="T24" fmla="*/ 449 w 456"/>
                <a:gd name="T25" fmla="*/ 125 h 242"/>
                <a:gd name="T26" fmla="*/ 536 w 456"/>
                <a:gd name="T27" fmla="*/ 185 h 242"/>
                <a:gd name="T28" fmla="*/ 606 w 456"/>
                <a:gd name="T29" fmla="*/ 162 h 242"/>
                <a:gd name="T30" fmla="*/ 701 w 456"/>
                <a:gd name="T31" fmla="*/ 235 h 242"/>
                <a:gd name="T32" fmla="*/ 766 w 456"/>
                <a:gd name="T33" fmla="*/ 211 h 242"/>
                <a:gd name="T34" fmla="*/ 858 w 456"/>
                <a:gd name="T35" fmla="*/ 282 h 242"/>
                <a:gd name="T36" fmla="*/ 920 w 456"/>
                <a:gd name="T37" fmla="*/ 264 h 242"/>
                <a:gd name="T38" fmla="*/ 1022 w 456"/>
                <a:gd name="T39" fmla="*/ 347 h 242"/>
                <a:gd name="T40" fmla="*/ 1075 w 456"/>
                <a:gd name="T41" fmla="*/ 331 h 242"/>
                <a:gd name="T42" fmla="*/ 1176 w 456"/>
                <a:gd name="T43" fmla="*/ 420 h 242"/>
                <a:gd name="T44" fmla="*/ 1225 w 456"/>
                <a:gd name="T45" fmla="*/ 409 h 242"/>
                <a:gd name="T46" fmla="*/ 1331 w 456"/>
                <a:gd name="T47" fmla="*/ 513 h 242"/>
                <a:gd name="T48" fmla="*/ 1372 w 456"/>
                <a:gd name="T49" fmla="*/ 500 h 242"/>
                <a:gd name="T50" fmla="*/ 1476 w 456"/>
                <a:gd name="T51" fmla="*/ 609 h 242"/>
                <a:gd name="T52" fmla="*/ 1510 w 456"/>
                <a:gd name="T53" fmla="*/ 595 h 242"/>
                <a:gd name="T54" fmla="*/ 1619 w 456"/>
                <a:gd name="T55" fmla="*/ 711 h 242"/>
                <a:gd name="T56" fmla="*/ 1645 w 456"/>
                <a:gd name="T57" fmla="*/ 704 h 242"/>
                <a:gd name="T58" fmla="*/ 1752 w 456"/>
                <a:gd name="T59" fmla="*/ 836 h 242"/>
                <a:gd name="T60" fmla="*/ 1785 w 456"/>
                <a:gd name="T61" fmla="*/ 829 h 242"/>
                <a:gd name="T62" fmla="*/ 1892 w 456"/>
                <a:gd name="T63" fmla="*/ 942 h 242"/>
                <a:gd name="T64" fmla="*/ 1913 w 456"/>
                <a:gd name="T65" fmla="*/ 942 h 242"/>
                <a:gd name="T66" fmla="*/ 2017 w 456"/>
                <a:gd name="T67" fmla="*/ 1071 h 242"/>
                <a:gd name="T68" fmla="*/ 2032 w 456"/>
                <a:gd name="T69" fmla="*/ 1071 h 242"/>
                <a:gd name="T70" fmla="*/ 2032 w 456"/>
                <a:gd name="T71" fmla="*/ 1082 h 242"/>
                <a:gd name="T72" fmla="*/ 2136 w 456"/>
                <a:gd name="T73" fmla="*/ 1213 h 242"/>
                <a:gd name="T74" fmla="*/ 2145 w 456"/>
                <a:gd name="T75" fmla="*/ 1213 h 242"/>
                <a:gd name="T76" fmla="*/ 2145 w 456"/>
                <a:gd name="T77" fmla="*/ 1233 h 242"/>
                <a:gd name="T78" fmla="*/ 2256 w 456"/>
                <a:gd name="T79" fmla="*/ 1365 h 242"/>
                <a:gd name="T80" fmla="*/ 2250 w 456"/>
                <a:gd name="T81" fmla="*/ 1389 h 242"/>
                <a:gd name="T82" fmla="*/ 2264 w 456"/>
                <a:gd name="T83" fmla="*/ 1455 h 2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6" h="242">
                  <a:moveTo>
                    <a:pt x="456" y="242"/>
                  </a:moveTo>
                  <a:cubicBezTo>
                    <a:pt x="456" y="208"/>
                    <a:pt x="456" y="208"/>
                    <a:pt x="456" y="208"/>
                  </a:cubicBezTo>
                  <a:cubicBezTo>
                    <a:pt x="348" y="85"/>
                    <a:pt x="192" y="5"/>
                    <a:pt x="18" y="0"/>
                  </a:cubicBezTo>
                  <a:cubicBezTo>
                    <a:pt x="17" y="6"/>
                    <a:pt x="13" y="10"/>
                    <a:pt x="8" y="10"/>
                  </a:cubicBezTo>
                  <a:cubicBezTo>
                    <a:pt x="6" y="10"/>
                    <a:pt x="5" y="9"/>
                    <a:pt x="3" y="9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1"/>
                    <a:pt x="5" y="22"/>
                    <a:pt x="8" y="22"/>
                  </a:cubicBezTo>
                  <a:cubicBezTo>
                    <a:pt x="14" y="22"/>
                    <a:pt x="20" y="19"/>
                    <a:pt x="24" y="15"/>
                  </a:cubicBezTo>
                  <a:cubicBezTo>
                    <a:pt x="28" y="20"/>
                    <a:pt x="34" y="23"/>
                    <a:pt x="41" y="23"/>
                  </a:cubicBezTo>
                  <a:cubicBezTo>
                    <a:pt x="47" y="23"/>
                    <a:pt x="53" y="20"/>
                    <a:pt x="57" y="16"/>
                  </a:cubicBezTo>
                  <a:cubicBezTo>
                    <a:pt x="61" y="22"/>
                    <a:pt x="68" y="26"/>
                    <a:pt x="75" y="26"/>
                  </a:cubicBezTo>
                  <a:cubicBezTo>
                    <a:pt x="81" y="26"/>
                    <a:pt x="86" y="24"/>
                    <a:pt x="90" y="21"/>
                  </a:cubicBezTo>
                  <a:cubicBezTo>
                    <a:pt x="93" y="27"/>
                    <a:pt x="100" y="31"/>
                    <a:pt x="108" y="31"/>
                  </a:cubicBezTo>
                  <a:cubicBezTo>
                    <a:pt x="113" y="31"/>
                    <a:pt x="118" y="30"/>
                    <a:pt x="122" y="27"/>
                  </a:cubicBezTo>
                  <a:cubicBezTo>
                    <a:pt x="125" y="34"/>
                    <a:pt x="133" y="39"/>
                    <a:pt x="141" y="39"/>
                  </a:cubicBezTo>
                  <a:cubicBezTo>
                    <a:pt x="146" y="39"/>
                    <a:pt x="150" y="37"/>
                    <a:pt x="154" y="35"/>
                  </a:cubicBezTo>
                  <a:cubicBezTo>
                    <a:pt x="157" y="42"/>
                    <a:pt x="165" y="47"/>
                    <a:pt x="173" y="47"/>
                  </a:cubicBezTo>
                  <a:cubicBezTo>
                    <a:pt x="178" y="47"/>
                    <a:pt x="182" y="46"/>
                    <a:pt x="185" y="44"/>
                  </a:cubicBezTo>
                  <a:cubicBezTo>
                    <a:pt x="189" y="52"/>
                    <a:pt x="197" y="58"/>
                    <a:pt x="206" y="58"/>
                  </a:cubicBezTo>
                  <a:cubicBezTo>
                    <a:pt x="210" y="58"/>
                    <a:pt x="213" y="57"/>
                    <a:pt x="216" y="55"/>
                  </a:cubicBezTo>
                  <a:cubicBezTo>
                    <a:pt x="219" y="64"/>
                    <a:pt x="227" y="70"/>
                    <a:pt x="237" y="70"/>
                  </a:cubicBezTo>
                  <a:cubicBezTo>
                    <a:pt x="240" y="70"/>
                    <a:pt x="244" y="69"/>
                    <a:pt x="247" y="68"/>
                  </a:cubicBezTo>
                  <a:cubicBezTo>
                    <a:pt x="249" y="77"/>
                    <a:pt x="257" y="85"/>
                    <a:pt x="268" y="85"/>
                  </a:cubicBezTo>
                  <a:cubicBezTo>
                    <a:pt x="271" y="85"/>
                    <a:pt x="273" y="84"/>
                    <a:pt x="276" y="83"/>
                  </a:cubicBezTo>
                  <a:cubicBezTo>
                    <a:pt x="278" y="93"/>
                    <a:pt x="287" y="101"/>
                    <a:pt x="297" y="101"/>
                  </a:cubicBezTo>
                  <a:cubicBezTo>
                    <a:pt x="300" y="101"/>
                    <a:pt x="302" y="100"/>
                    <a:pt x="304" y="99"/>
                  </a:cubicBezTo>
                  <a:cubicBezTo>
                    <a:pt x="306" y="110"/>
                    <a:pt x="315" y="118"/>
                    <a:pt x="326" y="118"/>
                  </a:cubicBezTo>
                  <a:cubicBezTo>
                    <a:pt x="328" y="118"/>
                    <a:pt x="329" y="118"/>
                    <a:pt x="331" y="117"/>
                  </a:cubicBezTo>
                  <a:cubicBezTo>
                    <a:pt x="331" y="129"/>
                    <a:pt x="341" y="139"/>
                    <a:pt x="353" y="139"/>
                  </a:cubicBezTo>
                  <a:cubicBezTo>
                    <a:pt x="355" y="139"/>
                    <a:pt x="357" y="138"/>
                    <a:pt x="359" y="138"/>
                  </a:cubicBezTo>
                  <a:cubicBezTo>
                    <a:pt x="360" y="149"/>
                    <a:pt x="370" y="157"/>
                    <a:pt x="381" y="157"/>
                  </a:cubicBezTo>
                  <a:cubicBezTo>
                    <a:pt x="382" y="157"/>
                    <a:pt x="383" y="157"/>
                    <a:pt x="385" y="157"/>
                  </a:cubicBezTo>
                  <a:cubicBezTo>
                    <a:pt x="385" y="169"/>
                    <a:pt x="394" y="178"/>
                    <a:pt x="406" y="178"/>
                  </a:cubicBezTo>
                  <a:cubicBezTo>
                    <a:pt x="407" y="178"/>
                    <a:pt x="408" y="178"/>
                    <a:pt x="409" y="178"/>
                  </a:cubicBezTo>
                  <a:cubicBezTo>
                    <a:pt x="409" y="179"/>
                    <a:pt x="409" y="180"/>
                    <a:pt x="409" y="180"/>
                  </a:cubicBezTo>
                  <a:cubicBezTo>
                    <a:pt x="409" y="192"/>
                    <a:pt x="418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3"/>
                    <a:pt x="432" y="204"/>
                    <a:pt x="432" y="205"/>
                  </a:cubicBezTo>
                  <a:cubicBezTo>
                    <a:pt x="432" y="217"/>
                    <a:pt x="442" y="227"/>
                    <a:pt x="454" y="227"/>
                  </a:cubicBezTo>
                  <a:cubicBezTo>
                    <a:pt x="453" y="228"/>
                    <a:pt x="453" y="230"/>
                    <a:pt x="453" y="231"/>
                  </a:cubicBezTo>
                  <a:cubicBezTo>
                    <a:pt x="453" y="235"/>
                    <a:pt x="454" y="238"/>
                    <a:pt x="456" y="242"/>
                  </a:cubicBezTo>
                  <a:close/>
                </a:path>
              </a:pathLst>
            </a:custGeom>
            <a:solidFill>
              <a:srgbClr val="DEC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605">
              <a:extLst>
                <a:ext uri="{FF2B5EF4-FFF2-40B4-BE49-F238E27FC236}">
                  <a16:creationId xmlns:a16="http://schemas.microsoft.com/office/drawing/2014/main" id="{A692AE99-ECF9-45ED-AAF2-D07D483B9E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5" y="2538"/>
              <a:ext cx="778" cy="555"/>
            </a:xfrm>
            <a:custGeom>
              <a:avLst/>
              <a:gdLst>
                <a:gd name="T0" fmla="*/ 2061 w 456"/>
                <a:gd name="T1" fmla="*/ 251 h 305"/>
                <a:gd name="T2" fmla="*/ 1892 w 456"/>
                <a:gd name="T3" fmla="*/ 278 h 305"/>
                <a:gd name="T4" fmla="*/ 1728 w 456"/>
                <a:gd name="T5" fmla="*/ 308 h 305"/>
                <a:gd name="T6" fmla="*/ 1563 w 456"/>
                <a:gd name="T7" fmla="*/ 351 h 305"/>
                <a:gd name="T8" fmla="*/ 1406 w 456"/>
                <a:gd name="T9" fmla="*/ 404 h 305"/>
                <a:gd name="T10" fmla="*/ 1244 w 456"/>
                <a:gd name="T11" fmla="*/ 464 h 305"/>
                <a:gd name="T12" fmla="*/ 1089 w 456"/>
                <a:gd name="T13" fmla="*/ 542 h 305"/>
                <a:gd name="T14" fmla="*/ 935 w 456"/>
                <a:gd name="T15" fmla="*/ 626 h 305"/>
                <a:gd name="T16" fmla="*/ 788 w 456"/>
                <a:gd name="T17" fmla="*/ 722 h 305"/>
                <a:gd name="T18" fmla="*/ 647 w 456"/>
                <a:gd name="T19" fmla="*/ 824 h 305"/>
                <a:gd name="T20" fmla="*/ 512 w 456"/>
                <a:gd name="T21" fmla="*/ 954 h 305"/>
                <a:gd name="T22" fmla="*/ 372 w 456"/>
                <a:gd name="T23" fmla="*/ 1066 h 305"/>
                <a:gd name="T24" fmla="*/ 247 w 456"/>
                <a:gd name="T25" fmla="*/ 1192 h 305"/>
                <a:gd name="T26" fmla="*/ 140 w 456"/>
                <a:gd name="T27" fmla="*/ 1337 h 305"/>
                <a:gd name="T28" fmla="*/ 20 w 456"/>
                <a:gd name="T29" fmla="*/ 1463 h 305"/>
                <a:gd name="T30" fmla="*/ 9 w 456"/>
                <a:gd name="T31" fmla="*/ 1483 h 305"/>
                <a:gd name="T32" fmla="*/ 0 w 456"/>
                <a:gd name="T33" fmla="*/ 1838 h 305"/>
                <a:gd name="T34" fmla="*/ 9 w 456"/>
                <a:gd name="T35" fmla="*/ 1749 h 305"/>
                <a:gd name="T36" fmla="*/ 119 w 456"/>
                <a:gd name="T37" fmla="*/ 1596 h 305"/>
                <a:gd name="T38" fmla="*/ 232 w 456"/>
                <a:gd name="T39" fmla="*/ 1463 h 305"/>
                <a:gd name="T40" fmla="*/ 247 w 456"/>
                <a:gd name="T41" fmla="*/ 1454 h 305"/>
                <a:gd name="T42" fmla="*/ 372 w 456"/>
                <a:gd name="T43" fmla="*/ 1325 h 305"/>
                <a:gd name="T44" fmla="*/ 512 w 456"/>
                <a:gd name="T45" fmla="*/ 1219 h 305"/>
                <a:gd name="T46" fmla="*/ 647 w 456"/>
                <a:gd name="T47" fmla="*/ 1090 h 305"/>
                <a:gd name="T48" fmla="*/ 788 w 456"/>
                <a:gd name="T49" fmla="*/ 986 h 305"/>
                <a:gd name="T50" fmla="*/ 935 w 456"/>
                <a:gd name="T51" fmla="*/ 890 h 305"/>
                <a:gd name="T52" fmla="*/ 1089 w 456"/>
                <a:gd name="T53" fmla="*/ 801 h 305"/>
                <a:gd name="T54" fmla="*/ 1244 w 456"/>
                <a:gd name="T55" fmla="*/ 728 h 305"/>
                <a:gd name="T56" fmla="*/ 1406 w 456"/>
                <a:gd name="T57" fmla="*/ 662 h 305"/>
                <a:gd name="T58" fmla="*/ 1563 w 456"/>
                <a:gd name="T59" fmla="*/ 615 h 305"/>
                <a:gd name="T60" fmla="*/ 1728 w 456"/>
                <a:gd name="T61" fmla="*/ 566 h 305"/>
                <a:gd name="T62" fmla="*/ 1892 w 456"/>
                <a:gd name="T63" fmla="*/ 537 h 305"/>
                <a:gd name="T64" fmla="*/ 2061 w 456"/>
                <a:gd name="T65" fmla="*/ 517 h 305"/>
                <a:gd name="T66" fmla="*/ 2223 w 456"/>
                <a:gd name="T67" fmla="*/ 506 h 305"/>
                <a:gd name="T68" fmla="*/ 2264 w 456"/>
                <a:gd name="T69" fmla="*/ 428 h 305"/>
                <a:gd name="T70" fmla="*/ 2223 w 456"/>
                <a:gd name="T71" fmla="*/ 440 h 305"/>
                <a:gd name="T72" fmla="*/ 2223 w 456"/>
                <a:gd name="T73" fmla="*/ 318 h 305"/>
                <a:gd name="T74" fmla="*/ 2264 w 456"/>
                <a:gd name="T75" fmla="*/ 331 h 305"/>
                <a:gd name="T76" fmla="*/ 2223 w 456"/>
                <a:gd name="T77" fmla="*/ 247 h 305"/>
                <a:gd name="T78" fmla="*/ 2238 w 456"/>
                <a:gd name="T79" fmla="*/ 36 h 305"/>
                <a:gd name="T80" fmla="*/ 2155 w 456"/>
                <a:gd name="T81" fmla="*/ 0 h 305"/>
                <a:gd name="T82" fmla="*/ 0 w 456"/>
                <a:gd name="T83" fmla="*/ 1241 h 305"/>
                <a:gd name="T84" fmla="*/ 5 w 456"/>
                <a:gd name="T85" fmla="*/ 1163 h 305"/>
                <a:gd name="T86" fmla="*/ 140 w 456"/>
                <a:gd name="T87" fmla="*/ 1030 h 305"/>
                <a:gd name="T88" fmla="*/ 169 w 456"/>
                <a:gd name="T89" fmla="*/ 1023 h 305"/>
                <a:gd name="T90" fmla="*/ 322 w 456"/>
                <a:gd name="T91" fmla="*/ 904 h 305"/>
                <a:gd name="T92" fmla="*/ 432 w 456"/>
                <a:gd name="T93" fmla="*/ 759 h 305"/>
                <a:gd name="T94" fmla="*/ 582 w 456"/>
                <a:gd name="T95" fmla="*/ 639 h 305"/>
                <a:gd name="T96" fmla="*/ 737 w 456"/>
                <a:gd name="T97" fmla="*/ 530 h 305"/>
                <a:gd name="T98" fmla="*/ 894 w 456"/>
                <a:gd name="T99" fmla="*/ 428 h 305"/>
                <a:gd name="T100" fmla="*/ 1063 w 456"/>
                <a:gd name="T101" fmla="*/ 344 h 305"/>
                <a:gd name="T102" fmla="*/ 1232 w 456"/>
                <a:gd name="T103" fmla="*/ 271 h 305"/>
                <a:gd name="T104" fmla="*/ 1406 w 456"/>
                <a:gd name="T105" fmla="*/ 211 h 305"/>
                <a:gd name="T106" fmla="*/ 1580 w 456"/>
                <a:gd name="T107" fmla="*/ 156 h 305"/>
                <a:gd name="T108" fmla="*/ 1759 w 456"/>
                <a:gd name="T109" fmla="*/ 116 h 305"/>
                <a:gd name="T110" fmla="*/ 1936 w 456"/>
                <a:gd name="T111" fmla="*/ 82 h 305"/>
                <a:gd name="T112" fmla="*/ 2116 w 456"/>
                <a:gd name="T113" fmla="*/ 73 h 305"/>
                <a:gd name="T114" fmla="*/ 2264 w 456"/>
                <a:gd name="T115" fmla="*/ 109 h 305"/>
                <a:gd name="T116" fmla="*/ 2238 w 456"/>
                <a:gd name="T117" fmla="*/ 36 h 3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56" h="305">
                  <a:moveTo>
                    <a:pt x="431" y="50"/>
                  </a:moveTo>
                  <a:cubicBezTo>
                    <a:pt x="427" y="45"/>
                    <a:pt x="421" y="42"/>
                    <a:pt x="415" y="42"/>
                  </a:cubicBezTo>
                  <a:cubicBezTo>
                    <a:pt x="407" y="42"/>
                    <a:pt x="400" y="46"/>
                    <a:pt x="396" y="52"/>
                  </a:cubicBezTo>
                  <a:cubicBezTo>
                    <a:pt x="392" y="48"/>
                    <a:pt x="387" y="46"/>
                    <a:pt x="381" y="46"/>
                  </a:cubicBezTo>
                  <a:cubicBezTo>
                    <a:pt x="373" y="46"/>
                    <a:pt x="366" y="50"/>
                    <a:pt x="362" y="56"/>
                  </a:cubicBezTo>
                  <a:cubicBezTo>
                    <a:pt x="358" y="53"/>
                    <a:pt x="353" y="51"/>
                    <a:pt x="348" y="51"/>
                  </a:cubicBezTo>
                  <a:cubicBezTo>
                    <a:pt x="339" y="51"/>
                    <a:pt x="332" y="56"/>
                    <a:pt x="328" y="63"/>
                  </a:cubicBezTo>
                  <a:cubicBezTo>
                    <a:pt x="324" y="60"/>
                    <a:pt x="320" y="58"/>
                    <a:pt x="315" y="58"/>
                  </a:cubicBezTo>
                  <a:cubicBezTo>
                    <a:pt x="306" y="58"/>
                    <a:pt x="298" y="63"/>
                    <a:pt x="295" y="71"/>
                  </a:cubicBezTo>
                  <a:cubicBezTo>
                    <a:pt x="291" y="68"/>
                    <a:pt x="287" y="67"/>
                    <a:pt x="283" y="67"/>
                  </a:cubicBezTo>
                  <a:cubicBezTo>
                    <a:pt x="273" y="67"/>
                    <a:pt x="265" y="73"/>
                    <a:pt x="262" y="81"/>
                  </a:cubicBezTo>
                  <a:cubicBezTo>
                    <a:pt x="259" y="78"/>
                    <a:pt x="255" y="77"/>
                    <a:pt x="250" y="77"/>
                  </a:cubicBezTo>
                  <a:cubicBezTo>
                    <a:pt x="241" y="77"/>
                    <a:pt x="232" y="83"/>
                    <a:pt x="229" y="92"/>
                  </a:cubicBezTo>
                  <a:cubicBezTo>
                    <a:pt x="226" y="90"/>
                    <a:pt x="223" y="90"/>
                    <a:pt x="219" y="90"/>
                  </a:cubicBezTo>
                  <a:cubicBezTo>
                    <a:pt x="209" y="90"/>
                    <a:pt x="200" y="97"/>
                    <a:pt x="198" y="106"/>
                  </a:cubicBezTo>
                  <a:cubicBezTo>
                    <a:pt x="195" y="105"/>
                    <a:pt x="192" y="104"/>
                    <a:pt x="188" y="104"/>
                  </a:cubicBezTo>
                  <a:cubicBezTo>
                    <a:pt x="178" y="104"/>
                    <a:pt x="169" y="112"/>
                    <a:pt x="167" y="122"/>
                  </a:cubicBezTo>
                  <a:cubicBezTo>
                    <a:pt x="164" y="121"/>
                    <a:pt x="162" y="120"/>
                    <a:pt x="159" y="120"/>
                  </a:cubicBezTo>
                  <a:cubicBezTo>
                    <a:pt x="148" y="120"/>
                    <a:pt x="139" y="128"/>
                    <a:pt x="137" y="138"/>
                  </a:cubicBezTo>
                  <a:cubicBezTo>
                    <a:pt x="135" y="138"/>
                    <a:pt x="133" y="137"/>
                    <a:pt x="130" y="137"/>
                  </a:cubicBezTo>
                  <a:cubicBezTo>
                    <a:pt x="118" y="137"/>
                    <a:pt x="109" y="147"/>
                    <a:pt x="108" y="159"/>
                  </a:cubicBezTo>
                  <a:cubicBezTo>
                    <a:pt x="107" y="158"/>
                    <a:pt x="105" y="158"/>
                    <a:pt x="103" y="158"/>
                  </a:cubicBezTo>
                  <a:cubicBezTo>
                    <a:pt x="92" y="158"/>
                    <a:pt x="83" y="167"/>
                    <a:pt x="81" y="178"/>
                  </a:cubicBezTo>
                  <a:cubicBezTo>
                    <a:pt x="79" y="177"/>
                    <a:pt x="77" y="177"/>
                    <a:pt x="75" y="177"/>
                  </a:cubicBezTo>
                  <a:cubicBezTo>
                    <a:pt x="63" y="177"/>
                    <a:pt x="54" y="186"/>
                    <a:pt x="53" y="198"/>
                  </a:cubicBezTo>
                  <a:cubicBezTo>
                    <a:pt x="52" y="198"/>
                    <a:pt x="51" y="198"/>
                    <a:pt x="50" y="198"/>
                  </a:cubicBezTo>
                  <a:cubicBezTo>
                    <a:pt x="38" y="198"/>
                    <a:pt x="28" y="207"/>
                    <a:pt x="28" y="219"/>
                  </a:cubicBezTo>
                  <a:cubicBezTo>
                    <a:pt x="28" y="220"/>
                    <a:pt x="28" y="221"/>
                    <a:pt x="28" y="222"/>
                  </a:cubicBezTo>
                  <a:cubicBezTo>
                    <a:pt x="27" y="222"/>
                    <a:pt x="26" y="222"/>
                    <a:pt x="26" y="222"/>
                  </a:cubicBezTo>
                  <a:cubicBezTo>
                    <a:pt x="14" y="222"/>
                    <a:pt x="4" y="231"/>
                    <a:pt x="4" y="243"/>
                  </a:cubicBezTo>
                  <a:cubicBezTo>
                    <a:pt x="4" y="244"/>
                    <a:pt x="4" y="245"/>
                    <a:pt x="4" y="246"/>
                  </a:cubicBezTo>
                  <a:cubicBezTo>
                    <a:pt x="3" y="246"/>
                    <a:pt x="3" y="246"/>
                    <a:pt x="2" y="246"/>
                  </a:cubicBezTo>
                  <a:cubicBezTo>
                    <a:pt x="1" y="246"/>
                    <a:pt x="1" y="246"/>
                    <a:pt x="0" y="246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2" y="301"/>
                    <a:pt x="3" y="298"/>
                    <a:pt x="3" y="294"/>
                  </a:cubicBezTo>
                  <a:cubicBezTo>
                    <a:pt x="3" y="293"/>
                    <a:pt x="3" y="291"/>
                    <a:pt x="2" y="290"/>
                  </a:cubicBezTo>
                  <a:cubicBezTo>
                    <a:pt x="14" y="290"/>
                    <a:pt x="24" y="280"/>
                    <a:pt x="24" y="268"/>
                  </a:cubicBezTo>
                  <a:cubicBezTo>
                    <a:pt x="24" y="267"/>
                    <a:pt x="24" y="266"/>
                    <a:pt x="24" y="265"/>
                  </a:cubicBezTo>
                  <a:cubicBezTo>
                    <a:pt x="24" y="265"/>
                    <a:pt x="25" y="265"/>
                    <a:pt x="26" y="265"/>
                  </a:cubicBezTo>
                  <a:cubicBezTo>
                    <a:pt x="38" y="265"/>
                    <a:pt x="47" y="255"/>
                    <a:pt x="47" y="243"/>
                  </a:cubicBezTo>
                  <a:cubicBezTo>
                    <a:pt x="47" y="243"/>
                    <a:pt x="47" y="242"/>
                    <a:pt x="47" y="241"/>
                  </a:cubicBezTo>
                  <a:cubicBezTo>
                    <a:pt x="48" y="241"/>
                    <a:pt x="49" y="241"/>
                    <a:pt x="50" y="241"/>
                  </a:cubicBezTo>
                  <a:cubicBezTo>
                    <a:pt x="62" y="241"/>
                    <a:pt x="71" y="232"/>
                    <a:pt x="71" y="220"/>
                  </a:cubicBezTo>
                  <a:cubicBezTo>
                    <a:pt x="73" y="220"/>
                    <a:pt x="74" y="220"/>
                    <a:pt x="75" y="220"/>
                  </a:cubicBezTo>
                  <a:cubicBezTo>
                    <a:pt x="86" y="220"/>
                    <a:pt x="96" y="212"/>
                    <a:pt x="97" y="201"/>
                  </a:cubicBezTo>
                  <a:cubicBezTo>
                    <a:pt x="99" y="201"/>
                    <a:pt x="101" y="202"/>
                    <a:pt x="103" y="202"/>
                  </a:cubicBezTo>
                  <a:cubicBezTo>
                    <a:pt x="115" y="202"/>
                    <a:pt x="125" y="192"/>
                    <a:pt x="125" y="180"/>
                  </a:cubicBezTo>
                  <a:cubicBezTo>
                    <a:pt x="127" y="181"/>
                    <a:pt x="128" y="181"/>
                    <a:pt x="130" y="181"/>
                  </a:cubicBezTo>
                  <a:cubicBezTo>
                    <a:pt x="141" y="181"/>
                    <a:pt x="150" y="173"/>
                    <a:pt x="152" y="162"/>
                  </a:cubicBezTo>
                  <a:cubicBezTo>
                    <a:pt x="154" y="163"/>
                    <a:pt x="156" y="164"/>
                    <a:pt x="159" y="164"/>
                  </a:cubicBezTo>
                  <a:cubicBezTo>
                    <a:pt x="169" y="164"/>
                    <a:pt x="178" y="156"/>
                    <a:pt x="180" y="146"/>
                  </a:cubicBezTo>
                  <a:cubicBezTo>
                    <a:pt x="183" y="147"/>
                    <a:pt x="185" y="148"/>
                    <a:pt x="188" y="148"/>
                  </a:cubicBezTo>
                  <a:cubicBezTo>
                    <a:pt x="198" y="148"/>
                    <a:pt x="207" y="140"/>
                    <a:pt x="209" y="131"/>
                  </a:cubicBezTo>
                  <a:cubicBezTo>
                    <a:pt x="212" y="132"/>
                    <a:pt x="216" y="133"/>
                    <a:pt x="219" y="133"/>
                  </a:cubicBezTo>
                  <a:cubicBezTo>
                    <a:pt x="229" y="133"/>
                    <a:pt x="237" y="127"/>
                    <a:pt x="240" y="118"/>
                  </a:cubicBezTo>
                  <a:cubicBezTo>
                    <a:pt x="243" y="120"/>
                    <a:pt x="246" y="121"/>
                    <a:pt x="250" y="121"/>
                  </a:cubicBezTo>
                  <a:cubicBezTo>
                    <a:pt x="259" y="121"/>
                    <a:pt x="267" y="115"/>
                    <a:pt x="270" y="107"/>
                  </a:cubicBezTo>
                  <a:cubicBezTo>
                    <a:pt x="274" y="109"/>
                    <a:pt x="278" y="110"/>
                    <a:pt x="283" y="110"/>
                  </a:cubicBezTo>
                  <a:cubicBezTo>
                    <a:pt x="291" y="110"/>
                    <a:pt x="299" y="105"/>
                    <a:pt x="302" y="98"/>
                  </a:cubicBezTo>
                  <a:cubicBezTo>
                    <a:pt x="306" y="100"/>
                    <a:pt x="310" y="102"/>
                    <a:pt x="315" y="102"/>
                  </a:cubicBezTo>
                  <a:cubicBezTo>
                    <a:pt x="323" y="102"/>
                    <a:pt x="331" y="97"/>
                    <a:pt x="334" y="90"/>
                  </a:cubicBezTo>
                  <a:cubicBezTo>
                    <a:pt x="338" y="93"/>
                    <a:pt x="343" y="94"/>
                    <a:pt x="348" y="94"/>
                  </a:cubicBezTo>
                  <a:cubicBezTo>
                    <a:pt x="356" y="94"/>
                    <a:pt x="363" y="90"/>
                    <a:pt x="366" y="84"/>
                  </a:cubicBezTo>
                  <a:cubicBezTo>
                    <a:pt x="370" y="87"/>
                    <a:pt x="375" y="89"/>
                    <a:pt x="381" y="89"/>
                  </a:cubicBezTo>
                  <a:cubicBezTo>
                    <a:pt x="388" y="89"/>
                    <a:pt x="395" y="85"/>
                    <a:pt x="399" y="79"/>
                  </a:cubicBezTo>
                  <a:cubicBezTo>
                    <a:pt x="403" y="83"/>
                    <a:pt x="409" y="86"/>
                    <a:pt x="415" y="86"/>
                  </a:cubicBezTo>
                  <a:cubicBezTo>
                    <a:pt x="422" y="86"/>
                    <a:pt x="428" y="83"/>
                    <a:pt x="432" y="78"/>
                  </a:cubicBezTo>
                  <a:cubicBezTo>
                    <a:pt x="436" y="82"/>
                    <a:pt x="442" y="84"/>
                    <a:pt x="448" y="84"/>
                  </a:cubicBezTo>
                  <a:cubicBezTo>
                    <a:pt x="451" y="84"/>
                    <a:pt x="453" y="83"/>
                    <a:pt x="456" y="82"/>
                  </a:cubicBezTo>
                  <a:cubicBezTo>
                    <a:pt x="456" y="71"/>
                    <a:pt x="456" y="71"/>
                    <a:pt x="456" y="71"/>
                  </a:cubicBezTo>
                  <a:cubicBezTo>
                    <a:pt x="455" y="71"/>
                    <a:pt x="454" y="71"/>
                    <a:pt x="453" y="72"/>
                  </a:cubicBezTo>
                  <a:cubicBezTo>
                    <a:pt x="451" y="72"/>
                    <a:pt x="450" y="73"/>
                    <a:pt x="448" y="73"/>
                  </a:cubicBezTo>
                  <a:cubicBezTo>
                    <a:pt x="443" y="73"/>
                    <a:pt x="438" y="68"/>
                    <a:pt x="438" y="63"/>
                  </a:cubicBezTo>
                  <a:cubicBezTo>
                    <a:pt x="438" y="58"/>
                    <a:pt x="443" y="53"/>
                    <a:pt x="448" y="53"/>
                  </a:cubicBezTo>
                  <a:cubicBezTo>
                    <a:pt x="450" y="53"/>
                    <a:pt x="451" y="54"/>
                    <a:pt x="453" y="55"/>
                  </a:cubicBezTo>
                  <a:cubicBezTo>
                    <a:pt x="454" y="55"/>
                    <a:pt x="455" y="55"/>
                    <a:pt x="456" y="55"/>
                  </a:cubicBezTo>
                  <a:cubicBezTo>
                    <a:pt x="456" y="43"/>
                    <a:pt x="456" y="43"/>
                    <a:pt x="456" y="43"/>
                  </a:cubicBezTo>
                  <a:cubicBezTo>
                    <a:pt x="453" y="42"/>
                    <a:pt x="451" y="41"/>
                    <a:pt x="448" y="41"/>
                  </a:cubicBezTo>
                  <a:cubicBezTo>
                    <a:pt x="441" y="41"/>
                    <a:pt x="435" y="45"/>
                    <a:pt x="431" y="50"/>
                  </a:cubicBezTo>
                  <a:close/>
                  <a:moveTo>
                    <a:pt x="451" y="6"/>
                  </a:moveTo>
                  <a:cubicBezTo>
                    <a:pt x="449" y="8"/>
                    <a:pt x="447" y="9"/>
                    <a:pt x="444" y="9"/>
                  </a:cubicBezTo>
                  <a:cubicBezTo>
                    <a:pt x="438" y="9"/>
                    <a:pt x="434" y="5"/>
                    <a:pt x="434" y="0"/>
                  </a:cubicBezTo>
                  <a:cubicBezTo>
                    <a:pt x="266" y="5"/>
                    <a:pt x="114" y="72"/>
                    <a:pt x="0" y="178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" y="203"/>
                    <a:pt x="2" y="200"/>
                    <a:pt x="2" y="197"/>
                  </a:cubicBezTo>
                  <a:cubicBezTo>
                    <a:pt x="2" y="196"/>
                    <a:pt x="2" y="194"/>
                    <a:pt x="1" y="193"/>
                  </a:cubicBezTo>
                  <a:cubicBezTo>
                    <a:pt x="3" y="193"/>
                    <a:pt x="4" y="193"/>
                    <a:pt x="6" y="193"/>
                  </a:cubicBezTo>
                  <a:cubicBezTo>
                    <a:pt x="18" y="193"/>
                    <a:pt x="28" y="183"/>
                    <a:pt x="28" y="171"/>
                  </a:cubicBezTo>
                  <a:cubicBezTo>
                    <a:pt x="28" y="170"/>
                    <a:pt x="28" y="170"/>
                    <a:pt x="28" y="169"/>
                  </a:cubicBezTo>
                  <a:cubicBezTo>
                    <a:pt x="30" y="170"/>
                    <a:pt x="32" y="170"/>
                    <a:pt x="34" y="170"/>
                  </a:cubicBezTo>
                  <a:cubicBezTo>
                    <a:pt x="46" y="170"/>
                    <a:pt x="56" y="160"/>
                    <a:pt x="56" y="148"/>
                  </a:cubicBezTo>
                  <a:cubicBezTo>
                    <a:pt x="59" y="149"/>
                    <a:pt x="62" y="150"/>
                    <a:pt x="65" y="150"/>
                  </a:cubicBezTo>
                  <a:cubicBezTo>
                    <a:pt x="77" y="150"/>
                    <a:pt x="87" y="140"/>
                    <a:pt x="87" y="127"/>
                  </a:cubicBezTo>
                  <a:cubicBezTo>
                    <a:pt x="87" y="127"/>
                    <a:pt x="87" y="126"/>
                    <a:pt x="87" y="126"/>
                  </a:cubicBezTo>
                  <a:cubicBezTo>
                    <a:pt x="89" y="126"/>
                    <a:pt x="92" y="127"/>
                    <a:pt x="94" y="127"/>
                  </a:cubicBezTo>
                  <a:cubicBezTo>
                    <a:pt x="106" y="127"/>
                    <a:pt x="116" y="118"/>
                    <a:pt x="117" y="106"/>
                  </a:cubicBezTo>
                  <a:cubicBezTo>
                    <a:pt x="120" y="107"/>
                    <a:pt x="123" y="108"/>
                    <a:pt x="126" y="108"/>
                  </a:cubicBezTo>
                  <a:cubicBezTo>
                    <a:pt x="137" y="108"/>
                    <a:pt x="147" y="99"/>
                    <a:pt x="148" y="88"/>
                  </a:cubicBezTo>
                  <a:cubicBezTo>
                    <a:pt x="151" y="89"/>
                    <a:pt x="155" y="90"/>
                    <a:pt x="158" y="90"/>
                  </a:cubicBezTo>
                  <a:cubicBezTo>
                    <a:pt x="169" y="90"/>
                    <a:pt x="179" y="82"/>
                    <a:pt x="180" y="71"/>
                  </a:cubicBezTo>
                  <a:cubicBezTo>
                    <a:pt x="184" y="73"/>
                    <a:pt x="188" y="74"/>
                    <a:pt x="192" y="74"/>
                  </a:cubicBezTo>
                  <a:cubicBezTo>
                    <a:pt x="203" y="74"/>
                    <a:pt x="212" y="67"/>
                    <a:pt x="214" y="57"/>
                  </a:cubicBezTo>
                  <a:cubicBezTo>
                    <a:pt x="217" y="59"/>
                    <a:pt x="222" y="61"/>
                    <a:pt x="226" y="61"/>
                  </a:cubicBezTo>
                  <a:cubicBezTo>
                    <a:pt x="236" y="61"/>
                    <a:pt x="245" y="54"/>
                    <a:pt x="248" y="45"/>
                  </a:cubicBezTo>
                  <a:cubicBezTo>
                    <a:pt x="252" y="48"/>
                    <a:pt x="257" y="49"/>
                    <a:pt x="262" y="49"/>
                  </a:cubicBezTo>
                  <a:cubicBezTo>
                    <a:pt x="271" y="49"/>
                    <a:pt x="280" y="43"/>
                    <a:pt x="283" y="35"/>
                  </a:cubicBezTo>
                  <a:cubicBezTo>
                    <a:pt x="287" y="38"/>
                    <a:pt x="292" y="40"/>
                    <a:pt x="297" y="40"/>
                  </a:cubicBezTo>
                  <a:cubicBezTo>
                    <a:pt x="307" y="40"/>
                    <a:pt x="315" y="34"/>
                    <a:pt x="318" y="26"/>
                  </a:cubicBezTo>
                  <a:cubicBezTo>
                    <a:pt x="322" y="30"/>
                    <a:pt x="328" y="32"/>
                    <a:pt x="334" y="32"/>
                  </a:cubicBezTo>
                  <a:cubicBezTo>
                    <a:pt x="342" y="32"/>
                    <a:pt x="350" y="27"/>
                    <a:pt x="354" y="19"/>
                  </a:cubicBezTo>
                  <a:cubicBezTo>
                    <a:pt x="358" y="24"/>
                    <a:pt x="364" y="26"/>
                    <a:pt x="370" y="26"/>
                  </a:cubicBezTo>
                  <a:cubicBezTo>
                    <a:pt x="379" y="26"/>
                    <a:pt x="386" y="21"/>
                    <a:pt x="390" y="14"/>
                  </a:cubicBezTo>
                  <a:cubicBezTo>
                    <a:pt x="394" y="19"/>
                    <a:pt x="400" y="23"/>
                    <a:pt x="407" y="23"/>
                  </a:cubicBezTo>
                  <a:cubicBezTo>
                    <a:pt x="415" y="23"/>
                    <a:pt x="422" y="18"/>
                    <a:pt x="426" y="12"/>
                  </a:cubicBezTo>
                  <a:cubicBezTo>
                    <a:pt x="430" y="18"/>
                    <a:pt x="437" y="21"/>
                    <a:pt x="444" y="21"/>
                  </a:cubicBezTo>
                  <a:cubicBezTo>
                    <a:pt x="448" y="21"/>
                    <a:pt x="452" y="20"/>
                    <a:pt x="456" y="18"/>
                  </a:cubicBezTo>
                  <a:cubicBezTo>
                    <a:pt x="456" y="5"/>
                    <a:pt x="456" y="5"/>
                    <a:pt x="456" y="5"/>
                  </a:cubicBezTo>
                  <a:cubicBezTo>
                    <a:pt x="454" y="5"/>
                    <a:pt x="453" y="5"/>
                    <a:pt x="451" y="6"/>
                  </a:cubicBezTo>
                  <a:close/>
                </a:path>
              </a:pathLst>
            </a:custGeom>
            <a:solidFill>
              <a:srgbClr val="BAC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606">
              <a:extLst>
                <a:ext uri="{FF2B5EF4-FFF2-40B4-BE49-F238E27FC236}">
                  <a16:creationId xmlns:a16="http://schemas.microsoft.com/office/drawing/2014/main" id="{88E43564-3449-43A5-8EA7-F992F1775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653"/>
              <a:ext cx="778" cy="440"/>
            </a:xfrm>
            <a:custGeom>
              <a:avLst/>
              <a:gdLst>
                <a:gd name="T0" fmla="*/ 2223 w 456"/>
                <a:gd name="T1" fmla="*/ 60 h 242"/>
                <a:gd name="T2" fmla="*/ 2174 w 456"/>
                <a:gd name="T3" fmla="*/ 0 h 242"/>
                <a:gd name="T4" fmla="*/ 0 w 456"/>
                <a:gd name="T5" fmla="*/ 1249 h 242"/>
                <a:gd name="T6" fmla="*/ 0 w 456"/>
                <a:gd name="T7" fmla="*/ 1455 h 242"/>
                <a:gd name="T8" fmla="*/ 15 w 456"/>
                <a:gd name="T9" fmla="*/ 1389 h 242"/>
                <a:gd name="T10" fmla="*/ 9 w 456"/>
                <a:gd name="T11" fmla="*/ 1365 h 242"/>
                <a:gd name="T12" fmla="*/ 119 w 456"/>
                <a:gd name="T13" fmla="*/ 1233 h 242"/>
                <a:gd name="T14" fmla="*/ 119 w 456"/>
                <a:gd name="T15" fmla="*/ 1213 h 242"/>
                <a:gd name="T16" fmla="*/ 128 w 456"/>
                <a:gd name="T17" fmla="*/ 1213 h 242"/>
                <a:gd name="T18" fmla="*/ 232 w 456"/>
                <a:gd name="T19" fmla="*/ 1082 h 242"/>
                <a:gd name="T20" fmla="*/ 232 w 456"/>
                <a:gd name="T21" fmla="*/ 1071 h 242"/>
                <a:gd name="T22" fmla="*/ 247 w 456"/>
                <a:gd name="T23" fmla="*/ 1071 h 242"/>
                <a:gd name="T24" fmla="*/ 351 w 456"/>
                <a:gd name="T25" fmla="*/ 942 h 242"/>
                <a:gd name="T26" fmla="*/ 372 w 456"/>
                <a:gd name="T27" fmla="*/ 942 h 242"/>
                <a:gd name="T28" fmla="*/ 481 w 456"/>
                <a:gd name="T29" fmla="*/ 829 h 242"/>
                <a:gd name="T30" fmla="*/ 512 w 456"/>
                <a:gd name="T31" fmla="*/ 836 h 242"/>
                <a:gd name="T32" fmla="*/ 619 w 456"/>
                <a:gd name="T33" fmla="*/ 704 h 242"/>
                <a:gd name="T34" fmla="*/ 647 w 456"/>
                <a:gd name="T35" fmla="*/ 711 h 242"/>
                <a:gd name="T36" fmla="*/ 754 w 456"/>
                <a:gd name="T37" fmla="*/ 595 h 242"/>
                <a:gd name="T38" fmla="*/ 788 w 456"/>
                <a:gd name="T39" fmla="*/ 609 h 242"/>
                <a:gd name="T40" fmla="*/ 894 w 456"/>
                <a:gd name="T41" fmla="*/ 500 h 242"/>
                <a:gd name="T42" fmla="*/ 935 w 456"/>
                <a:gd name="T43" fmla="*/ 513 h 242"/>
                <a:gd name="T44" fmla="*/ 1039 w 456"/>
                <a:gd name="T45" fmla="*/ 409 h 242"/>
                <a:gd name="T46" fmla="*/ 1089 w 456"/>
                <a:gd name="T47" fmla="*/ 420 h 242"/>
                <a:gd name="T48" fmla="*/ 1191 w 456"/>
                <a:gd name="T49" fmla="*/ 331 h 242"/>
                <a:gd name="T50" fmla="*/ 1244 w 456"/>
                <a:gd name="T51" fmla="*/ 347 h 242"/>
                <a:gd name="T52" fmla="*/ 1343 w 456"/>
                <a:gd name="T53" fmla="*/ 264 h 242"/>
                <a:gd name="T54" fmla="*/ 1406 w 456"/>
                <a:gd name="T55" fmla="*/ 282 h 242"/>
                <a:gd name="T56" fmla="*/ 1500 w 456"/>
                <a:gd name="T57" fmla="*/ 211 h 242"/>
                <a:gd name="T58" fmla="*/ 1563 w 456"/>
                <a:gd name="T59" fmla="*/ 235 h 242"/>
                <a:gd name="T60" fmla="*/ 1660 w 456"/>
                <a:gd name="T61" fmla="*/ 162 h 242"/>
                <a:gd name="T62" fmla="*/ 1728 w 456"/>
                <a:gd name="T63" fmla="*/ 185 h 242"/>
                <a:gd name="T64" fmla="*/ 1817 w 456"/>
                <a:gd name="T65" fmla="*/ 125 h 242"/>
                <a:gd name="T66" fmla="*/ 1892 w 456"/>
                <a:gd name="T67" fmla="*/ 155 h 242"/>
                <a:gd name="T68" fmla="*/ 1983 w 456"/>
                <a:gd name="T69" fmla="*/ 96 h 242"/>
                <a:gd name="T70" fmla="*/ 2061 w 456"/>
                <a:gd name="T71" fmla="*/ 138 h 242"/>
                <a:gd name="T72" fmla="*/ 2145 w 456"/>
                <a:gd name="T73" fmla="*/ 89 h 242"/>
                <a:gd name="T74" fmla="*/ 2223 w 456"/>
                <a:gd name="T75" fmla="*/ 125 h 242"/>
                <a:gd name="T76" fmla="*/ 2264 w 456"/>
                <a:gd name="T77" fmla="*/ 116 h 242"/>
                <a:gd name="T78" fmla="*/ 2264 w 456"/>
                <a:gd name="T79" fmla="*/ 49 h 242"/>
                <a:gd name="T80" fmla="*/ 2250 w 456"/>
                <a:gd name="T81" fmla="*/ 53 h 242"/>
                <a:gd name="T82" fmla="*/ 2223 w 456"/>
                <a:gd name="T83" fmla="*/ 60 h 2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6" h="242">
                  <a:moveTo>
                    <a:pt x="448" y="10"/>
                  </a:moveTo>
                  <a:cubicBezTo>
                    <a:pt x="443" y="10"/>
                    <a:pt x="439" y="6"/>
                    <a:pt x="438" y="0"/>
                  </a:cubicBezTo>
                  <a:cubicBezTo>
                    <a:pt x="264" y="5"/>
                    <a:pt x="107" y="85"/>
                    <a:pt x="0" y="208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2" y="238"/>
                    <a:pt x="3" y="235"/>
                    <a:pt x="3" y="231"/>
                  </a:cubicBezTo>
                  <a:cubicBezTo>
                    <a:pt x="3" y="230"/>
                    <a:pt x="3" y="228"/>
                    <a:pt x="2" y="227"/>
                  </a:cubicBezTo>
                  <a:cubicBezTo>
                    <a:pt x="14" y="227"/>
                    <a:pt x="24" y="217"/>
                    <a:pt x="24" y="205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202"/>
                    <a:pt x="25" y="202"/>
                    <a:pt x="26" y="202"/>
                  </a:cubicBezTo>
                  <a:cubicBezTo>
                    <a:pt x="38" y="202"/>
                    <a:pt x="47" y="192"/>
                    <a:pt x="47" y="180"/>
                  </a:cubicBezTo>
                  <a:cubicBezTo>
                    <a:pt x="47" y="180"/>
                    <a:pt x="47" y="179"/>
                    <a:pt x="47" y="178"/>
                  </a:cubicBezTo>
                  <a:cubicBezTo>
                    <a:pt x="48" y="178"/>
                    <a:pt x="49" y="178"/>
                    <a:pt x="50" y="178"/>
                  </a:cubicBezTo>
                  <a:cubicBezTo>
                    <a:pt x="62" y="178"/>
                    <a:pt x="71" y="169"/>
                    <a:pt x="71" y="157"/>
                  </a:cubicBezTo>
                  <a:cubicBezTo>
                    <a:pt x="73" y="157"/>
                    <a:pt x="74" y="157"/>
                    <a:pt x="75" y="157"/>
                  </a:cubicBezTo>
                  <a:cubicBezTo>
                    <a:pt x="86" y="157"/>
                    <a:pt x="96" y="149"/>
                    <a:pt x="97" y="138"/>
                  </a:cubicBezTo>
                  <a:cubicBezTo>
                    <a:pt x="99" y="138"/>
                    <a:pt x="101" y="139"/>
                    <a:pt x="103" y="139"/>
                  </a:cubicBezTo>
                  <a:cubicBezTo>
                    <a:pt x="115" y="139"/>
                    <a:pt x="125" y="129"/>
                    <a:pt x="125" y="117"/>
                  </a:cubicBezTo>
                  <a:cubicBezTo>
                    <a:pt x="127" y="118"/>
                    <a:pt x="128" y="118"/>
                    <a:pt x="130" y="118"/>
                  </a:cubicBezTo>
                  <a:cubicBezTo>
                    <a:pt x="141" y="118"/>
                    <a:pt x="150" y="110"/>
                    <a:pt x="152" y="99"/>
                  </a:cubicBezTo>
                  <a:cubicBezTo>
                    <a:pt x="154" y="100"/>
                    <a:pt x="156" y="101"/>
                    <a:pt x="159" y="101"/>
                  </a:cubicBezTo>
                  <a:cubicBezTo>
                    <a:pt x="169" y="101"/>
                    <a:pt x="178" y="93"/>
                    <a:pt x="180" y="83"/>
                  </a:cubicBezTo>
                  <a:cubicBezTo>
                    <a:pt x="183" y="84"/>
                    <a:pt x="185" y="85"/>
                    <a:pt x="188" y="85"/>
                  </a:cubicBezTo>
                  <a:cubicBezTo>
                    <a:pt x="198" y="85"/>
                    <a:pt x="207" y="77"/>
                    <a:pt x="209" y="68"/>
                  </a:cubicBezTo>
                  <a:cubicBezTo>
                    <a:pt x="212" y="69"/>
                    <a:pt x="216" y="70"/>
                    <a:pt x="219" y="70"/>
                  </a:cubicBezTo>
                  <a:cubicBezTo>
                    <a:pt x="229" y="70"/>
                    <a:pt x="237" y="64"/>
                    <a:pt x="240" y="55"/>
                  </a:cubicBezTo>
                  <a:cubicBezTo>
                    <a:pt x="243" y="57"/>
                    <a:pt x="246" y="58"/>
                    <a:pt x="250" y="58"/>
                  </a:cubicBezTo>
                  <a:cubicBezTo>
                    <a:pt x="259" y="58"/>
                    <a:pt x="267" y="52"/>
                    <a:pt x="270" y="44"/>
                  </a:cubicBezTo>
                  <a:cubicBezTo>
                    <a:pt x="274" y="46"/>
                    <a:pt x="278" y="47"/>
                    <a:pt x="283" y="47"/>
                  </a:cubicBezTo>
                  <a:cubicBezTo>
                    <a:pt x="291" y="47"/>
                    <a:pt x="299" y="42"/>
                    <a:pt x="302" y="35"/>
                  </a:cubicBezTo>
                  <a:cubicBezTo>
                    <a:pt x="306" y="37"/>
                    <a:pt x="310" y="39"/>
                    <a:pt x="315" y="39"/>
                  </a:cubicBezTo>
                  <a:cubicBezTo>
                    <a:pt x="323" y="39"/>
                    <a:pt x="331" y="34"/>
                    <a:pt x="334" y="27"/>
                  </a:cubicBezTo>
                  <a:cubicBezTo>
                    <a:pt x="338" y="30"/>
                    <a:pt x="343" y="31"/>
                    <a:pt x="348" y="31"/>
                  </a:cubicBezTo>
                  <a:cubicBezTo>
                    <a:pt x="356" y="31"/>
                    <a:pt x="363" y="27"/>
                    <a:pt x="366" y="21"/>
                  </a:cubicBezTo>
                  <a:cubicBezTo>
                    <a:pt x="370" y="24"/>
                    <a:pt x="375" y="26"/>
                    <a:pt x="381" y="26"/>
                  </a:cubicBezTo>
                  <a:cubicBezTo>
                    <a:pt x="388" y="26"/>
                    <a:pt x="395" y="22"/>
                    <a:pt x="399" y="16"/>
                  </a:cubicBezTo>
                  <a:cubicBezTo>
                    <a:pt x="403" y="20"/>
                    <a:pt x="409" y="23"/>
                    <a:pt x="415" y="23"/>
                  </a:cubicBezTo>
                  <a:cubicBezTo>
                    <a:pt x="422" y="23"/>
                    <a:pt x="428" y="20"/>
                    <a:pt x="432" y="15"/>
                  </a:cubicBezTo>
                  <a:cubicBezTo>
                    <a:pt x="436" y="19"/>
                    <a:pt x="442" y="21"/>
                    <a:pt x="448" y="21"/>
                  </a:cubicBezTo>
                  <a:cubicBezTo>
                    <a:pt x="451" y="21"/>
                    <a:pt x="454" y="20"/>
                    <a:pt x="456" y="19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55" y="8"/>
                    <a:pt x="454" y="8"/>
                    <a:pt x="453" y="9"/>
                  </a:cubicBezTo>
                  <a:cubicBezTo>
                    <a:pt x="451" y="9"/>
                    <a:pt x="450" y="10"/>
                    <a:pt x="448" y="10"/>
                  </a:cubicBezTo>
                  <a:close/>
                </a:path>
              </a:pathLst>
            </a:custGeom>
            <a:solidFill>
              <a:srgbClr val="DEC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Line 607">
              <a:extLst>
                <a:ext uri="{FF2B5EF4-FFF2-40B4-BE49-F238E27FC236}">
                  <a16:creationId xmlns:a16="http://schemas.microsoft.com/office/drawing/2014/main" id="{E7942793-9D74-45F4-91A3-3047962E54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0" y="2554"/>
              <a:ext cx="1" cy="80"/>
            </a:xfrm>
            <a:prstGeom prst="line">
              <a:avLst/>
            </a:prstGeom>
            <a:noFill/>
            <a:ln w="476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608">
              <a:extLst>
                <a:ext uri="{FF2B5EF4-FFF2-40B4-BE49-F238E27FC236}">
                  <a16:creationId xmlns:a16="http://schemas.microsoft.com/office/drawing/2014/main" id="{F1F42B86-8FFC-4224-B5AB-C1C3E779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551"/>
              <a:ext cx="33" cy="87"/>
            </a:xfrm>
            <a:custGeom>
              <a:avLst/>
              <a:gdLst>
                <a:gd name="T0" fmla="*/ 28 w 33"/>
                <a:gd name="T1" fmla="*/ 87 h 87"/>
                <a:gd name="T2" fmla="*/ 0 w 33"/>
                <a:gd name="T3" fmla="*/ 85 h 87"/>
                <a:gd name="T4" fmla="*/ 6 w 33"/>
                <a:gd name="T5" fmla="*/ 0 h 87"/>
                <a:gd name="T6" fmla="*/ 33 w 33"/>
                <a:gd name="T7" fmla="*/ 1 h 87"/>
                <a:gd name="T8" fmla="*/ 28 w 33"/>
                <a:gd name="T9" fmla="*/ 87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7">
                  <a:moveTo>
                    <a:pt x="28" y="87"/>
                  </a:moveTo>
                  <a:lnTo>
                    <a:pt x="0" y="85"/>
                  </a:lnTo>
                  <a:lnTo>
                    <a:pt x="6" y="0"/>
                  </a:lnTo>
                  <a:lnTo>
                    <a:pt x="33" y="1"/>
                  </a:lnTo>
                  <a:lnTo>
                    <a:pt x="28" y="87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609">
              <a:extLst>
                <a:ext uri="{FF2B5EF4-FFF2-40B4-BE49-F238E27FC236}">
                  <a16:creationId xmlns:a16="http://schemas.microsoft.com/office/drawing/2014/main" id="{63535FB6-DC16-47D6-9E01-5179AC839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562"/>
              <a:ext cx="36" cy="83"/>
            </a:xfrm>
            <a:custGeom>
              <a:avLst/>
              <a:gdLst>
                <a:gd name="T0" fmla="*/ 27 w 36"/>
                <a:gd name="T1" fmla="*/ 83 h 83"/>
                <a:gd name="T2" fmla="*/ 0 w 36"/>
                <a:gd name="T3" fmla="*/ 80 h 83"/>
                <a:gd name="T4" fmla="*/ 9 w 36"/>
                <a:gd name="T5" fmla="*/ 0 h 83"/>
                <a:gd name="T6" fmla="*/ 36 w 36"/>
                <a:gd name="T7" fmla="*/ 3 h 83"/>
                <a:gd name="T8" fmla="*/ 27 w 36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3">
                  <a:moveTo>
                    <a:pt x="27" y="83"/>
                  </a:moveTo>
                  <a:lnTo>
                    <a:pt x="0" y="80"/>
                  </a:lnTo>
                  <a:lnTo>
                    <a:pt x="9" y="0"/>
                  </a:lnTo>
                  <a:lnTo>
                    <a:pt x="36" y="3"/>
                  </a:lnTo>
                  <a:lnTo>
                    <a:pt x="27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610">
              <a:extLst>
                <a:ext uri="{FF2B5EF4-FFF2-40B4-BE49-F238E27FC236}">
                  <a16:creationId xmlns:a16="http://schemas.microsoft.com/office/drawing/2014/main" id="{A63E837D-9C8F-4B4D-B619-BC10AED3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571"/>
              <a:ext cx="43" cy="83"/>
            </a:xfrm>
            <a:custGeom>
              <a:avLst/>
              <a:gdLst>
                <a:gd name="T0" fmla="*/ 27 w 43"/>
                <a:gd name="T1" fmla="*/ 83 h 83"/>
                <a:gd name="T2" fmla="*/ 0 w 43"/>
                <a:gd name="T3" fmla="*/ 78 h 83"/>
                <a:gd name="T4" fmla="*/ 15 w 43"/>
                <a:gd name="T5" fmla="*/ 0 h 83"/>
                <a:gd name="T6" fmla="*/ 43 w 43"/>
                <a:gd name="T7" fmla="*/ 5 h 83"/>
                <a:gd name="T8" fmla="*/ 27 w 4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3">
                  <a:moveTo>
                    <a:pt x="27" y="83"/>
                  </a:moveTo>
                  <a:lnTo>
                    <a:pt x="0" y="78"/>
                  </a:lnTo>
                  <a:lnTo>
                    <a:pt x="15" y="0"/>
                  </a:lnTo>
                  <a:lnTo>
                    <a:pt x="43" y="5"/>
                  </a:lnTo>
                  <a:lnTo>
                    <a:pt x="27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611">
              <a:extLst>
                <a:ext uri="{FF2B5EF4-FFF2-40B4-BE49-F238E27FC236}">
                  <a16:creationId xmlns:a16="http://schemas.microsoft.com/office/drawing/2014/main" id="{1253ED0B-E2CF-4757-A7FE-D87C0BAF7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585"/>
              <a:ext cx="46" cy="86"/>
            </a:xfrm>
            <a:custGeom>
              <a:avLst/>
              <a:gdLst>
                <a:gd name="T0" fmla="*/ 27 w 46"/>
                <a:gd name="T1" fmla="*/ 86 h 86"/>
                <a:gd name="T2" fmla="*/ 0 w 46"/>
                <a:gd name="T3" fmla="*/ 79 h 86"/>
                <a:gd name="T4" fmla="*/ 20 w 46"/>
                <a:gd name="T5" fmla="*/ 0 h 86"/>
                <a:gd name="T6" fmla="*/ 46 w 46"/>
                <a:gd name="T7" fmla="*/ 8 h 86"/>
                <a:gd name="T8" fmla="*/ 27 w 4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6">
                  <a:moveTo>
                    <a:pt x="27" y="86"/>
                  </a:moveTo>
                  <a:lnTo>
                    <a:pt x="0" y="79"/>
                  </a:lnTo>
                  <a:lnTo>
                    <a:pt x="20" y="0"/>
                  </a:lnTo>
                  <a:lnTo>
                    <a:pt x="46" y="8"/>
                  </a:lnTo>
                  <a:lnTo>
                    <a:pt x="27" y="86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612">
              <a:extLst>
                <a:ext uri="{FF2B5EF4-FFF2-40B4-BE49-F238E27FC236}">
                  <a16:creationId xmlns:a16="http://schemas.microsoft.com/office/drawing/2014/main" id="{676AC365-1A7F-4471-97B5-5A9A9C62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600"/>
              <a:ext cx="47" cy="85"/>
            </a:xfrm>
            <a:custGeom>
              <a:avLst/>
              <a:gdLst>
                <a:gd name="T0" fmla="*/ 25 w 47"/>
                <a:gd name="T1" fmla="*/ 85 h 85"/>
                <a:gd name="T2" fmla="*/ 0 w 47"/>
                <a:gd name="T3" fmla="*/ 76 h 85"/>
                <a:gd name="T4" fmla="*/ 22 w 47"/>
                <a:gd name="T5" fmla="*/ 0 h 85"/>
                <a:gd name="T6" fmla="*/ 47 w 47"/>
                <a:gd name="T7" fmla="*/ 7 h 85"/>
                <a:gd name="T8" fmla="*/ 25 w 4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5">
                  <a:moveTo>
                    <a:pt x="25" y="85"/>
                  </a:moveTo>
                  <a:lnTo>
                    <a:pt x="0" y="76"/>
                  </a:lnTo>
                  <a:lnTo>
                    <a:pt x="22" y="0"/>
                  </a:lnTo>
                  <a:lnTo>
                    <a:pt x="47" y="7"/>
                  </a:lnTo>
                  <a:lnTo>
                    <a:pt x="25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613">
              <a:extLst>
                <a:ext uri="{FF2B5EF4-FFF2-40B4-BE49-F238E27FC236}">
                  <a16:creationId xmlns:a16="http://schemas.microsoft.com/office/drawing/2014/main" id="{B8EF7359-45C2-486A-A8E1-09910C89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624"/>
              <a:ext cx="53" cy="85"/>
            </a:xfrm>
            <a:custGeom>
              <a:avLst/>
              <a:gdLst>
                <a:gd name="T0" fmla="*/ 25 w 53"/>
                <a:gd name="T1" fmla="*/ 85 h 85"/>
                <a:gd name="T2" fmla="*/ 0 w 53"/>
                <a:gd name="T3" fmla="*/ 74 h 85"/>
                <a:gd name="T4" fmla="*/ 27 w 53"/>
                <a:gd name="T5" fmla="*/ 0 h 85"/>
                <a:gd name="T6" fmla="*/ 53 w 53"/>
                <a:gd name="T7" fmla="*/ 10 h 85"/>
                <a:gd name="T8" fmla="*/ 25 w 5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5">
                  <a:moveTo>
                    <a:pt x="25" y="85"/>
                  </a:moveTo>
                  <a:lnTo>
                    <a:pt x="0" y="74"/>
                  </a:lnTo>
                  <a:lnTo>
                    <a:pt x="27" y="0"/>
                  </a:lnTo>
                  <a:lnTo>
                    <a:pt x="53" y="10"/>
                  </a:lnTo>
                  <a:lnTo>
                    <a:pt x="25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614">
              <a:extLst>
                <a:ext uri="{FF2B5EF4-FFF2-40B4-BE49-F238E27FC236}">
                  <a16:creationId xmlns:a16="http://schemas.microsoft.com/office/drawing/2014/main" id="{7AD65775-ED6E-439D-AB2D-314714DC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647"/>
              <a:ext cx="53" cy="84"/>
            </a:xfrm>
            <a:custGeom>
              <a:avLst/>
              <a:gdLst>
                <a:gd name="T0" fmla="*/ 24 w 53"/>
                <a:gd name="T1" fmla="*/ 84 h 84"/>
                <a:gd name="T2" fmla="*/ 0 w 53"/>
                <a:gd name="T3" fmla="*/ 73 h 84"/>
                <a:gd name="T4" fmla="*/ 29 w 53"/>
                <a:gd name="T5" fmla="*/ 0 h 84"/>
                <a:gd name="T6" fmla="*/ 53 w 53"/>
                <a:gd name="T7" fmla="*/ 11 h 84"/>
                <a:gd name="T8" fmla="*/ 24 w 53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4">
                  <a:moveTo>
                    <a:pt x="24" y="84"/>
                  </a:moveTo>
                  <a:lnTo>
                    <a:pt x="0" y="73"/>
                  </a:lnTo>
                  <a:lnTo>
                    <a:pt x="29" y="0"/>
                  </a:lnTo>
                  <a:lnTo>
                    <a:pt x="53" y="11"/>
                  </a:lnTo>
                  <a:lnTo>
                    <a:pt x="24" y="84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615">
              <a:extLst>
                <a:ext uri="{FF2B5EF4-FFF2-40B4-BE49-F238E27FC236}">
                  <a16:creationId xmlns:a16="http://schemas.microsoft.com/office/drawing/2014/main" id="{FB5B781B-E366-44BD-86FE-9EA078D5C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673"/>
              <a:ext cx="56" cy="85"/>
            </a:xfrm>
            <a:custGeom>
              <a:avLst/>
              <a:gdLst>
                <a:gd name="T0" fmla="*/ 23 w 56"/>
                <a:gd name="T1" fmla="*/ 85 h 85"/>
                <a:gd name="T2" fmla="*/ 0 w 56"/>
                <a:gd name="T3" fmla="*/ 73 h 85"/>
                <a:gd name="T4" fmla="*/ 30 w 56"/>
                <a:gd name="T5" fmla="*/ 0 h 85"/>
                <a:gd name="T6" fmla="*/ 56 w 56"/>
                <a:gd name="T7" fmla="*/ 12 h 85"/>
                <a:gd name="T8" fmla="*/ 23 w 56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85">
                  <a:moveTo>
                    <a:pt x="23" y="85"/>
                  </a:moveTo>
                  <a:lnTo>
                    <a:pt x="0" y="73"/>
                  </a:lnTo>
                  <a:lnTo>
                    <a:pt x="30" y="0"/>
                  </a:lnTo>
                  <a:lnTo>
                    <a:pt x="56" y="12"/>
                  </a:lnTo>
                  <a:lnTo>
                    <a:pt x="23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616">
              <a:extLst>
                <a:ext uri="{FF2B5EF4-FFF2-40B4-BE49-F238E27FC236}">
                  <a16:creationId xmlns:a16="http://schemas.microsoft.com/office/drawing/2014/main" id="{90ECCEB9-CF67-4E95-B7B1-1BDE854D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04"/>
              <a:ext cx="63" cy="83"/>
            </a:xfrm>
            <a:custGeom>
              <a:avLst/>
              <a:gdLst>
                <a:gd name="T0" fmla="*/ 24 w 63"/>
                <a:gd name="T1" fmla="*/ 83 h 83"/>
                <a:gd name="T2" fmla="*/ 0 w 63"/>
                <a:gd name="T3" fmla="*/ 67 h 83"/>
                <a:gd name="T4" fmla="*/ 39 w 63"/>
                <a:gd name="T5" fmla="*/ 0 h 83"/>
                <a:gd name="T6" fmla="*/ 63 w 63"/>
                <a:gd name="T7" fmla="*/ 14 h 83"/>
                <a:gd name="T8" fmla="*/ 24 w 6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3">
                  <a:moveTo>
                    <a:pt x="24" y="83"/>
                  </a:moveTo>
                  <a:lnTo>
                    <a:pt x="0" y="67"/>
                  </a:lnTo>
                  <a:lnTo>
                    <a:pt x="39" y="0"/>
                  </a:lnTo>
                  <a:lnTo>
                    <a:pt x="63" y="14"/>
                  </a:lnTo>
                  <a:lnTo>
                    <a:pt x="24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617">
              <a:extLst>
                <a:ext uri="{FF2B5EF4-FFF2-40B4-BE49-F238E27FC236}">
                  <a16:creationId xmlns:a16="http://schemas.microsoft.com/office/drawing/2014/main" id="{E9C1B26D-6519-4F9B-A9BA-E6E5012D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738"/>
              <a:ext cx="65" cy="82"/>
            </a:xfrm>
            <a:custGeom>
              <a:avLst/>
              <a:gdLst>
                <a:gd name="T0" fmla="*/ 22 w 65"/>
                <a:gd name="T1" fmla="*/ 82 h 82"/>
                <a:gd name="T2" fmla="*/ 0 w 65"/>
                <a:gd name="T3" fmla="*/ 66 h 82"/>
                <a:gd name="T4" fmla="*/ 43 w 65"/>
                <a:gd name="T5" fmla="*/ 0 h 82"/>
                <a:gd name="T6" fmla="*/ 65 w 65"/>
                <a:gd name="T7" fmla="*/ 17 h 82"/>
                <a:gd name="T8" fmla="*/ 22 w 65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2">
                  <a:moveTo>
                    <a:pt x="22" y="82"/>
                  </a:moveTo>
                  <a:lnTo>
                    <a:pt x="0" y="66"/>
                  </a:lnTo>
                  <a:lnTo>
                    <a:pt x="43" y="0"/>
                  </a:lnTo>
                  <a:lnTo>
                    <a:pt x="65" y="17"/>
                  </a:lnTo>
                  <a:lnTo>
                    <a:pt x="22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618">
              <a:extLst>
                <a:ext uri="{FF2B5EF4-FFF2-40B4-BE49-F238E27FC236}">
                  <a16:creationId xmlns:a16="http://schemas.microsoft.com/office/drawing/2014/main" id="{8A60F3ED-8F23-468E-B6CA-FAD54C95E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775"/>
              <a:ext cx="66" cy="82"/>
            </a:xfrm>
            <a:custGeom>
              <a:avLst/>
              <a:gdLst>
                <a:gd name="T0" fmla="*/ 22 w 66"/>
                <a:gd name="T1" fmla="*/ 82 h 82"/>
                <a:gd name="T2" fmla="*/ 0 w 66"/>
                <a:gd name="T3" fmla="*/ 65 h 82"/>
                <a:gd name="T4" fmla="*/ 44 w 66"/>
                <a:gd name="T5" fmla="*/ 0 h 82"/>
                <a:gd name="T6" fmla="*/ 66 w 66"/>
                <a:gd name="T7" fmla="*/ 18 h 82"/>
                <a:gd name="T8" fmla="*/ 22 w 66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2">
                  <a:moveTo>
                    <a:pt x="22" y="82"/>
                  </a:moveTo>
                  <a:lnTo>
                    <a:pt x="0" y="65"/>
                  </a:lnTo>
                  <a:lnTo>
                    <a:pt x="44" y="0"/>
                  </a:lnTo>
                  <a:lnTo>
                    <a:pt x="66" y="18"/>
                  </a:lnTo>
                  <a:lnTo>
                    <a:pt x="22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619">
              <a:extLst>
                <a:ext uri="{FF2B5EF4-FFF2-40B4-BE49-F238E27FC236}">
                  <a16:creationId xmlns:a16="http://schemas.microsoft.com/office/drawing/2014/main" id="{41ABC40F-BDAA-4105-8287-3E3FE53F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817"/>
              <a:ext cx="70" cy="80"/>
            </a:xfrm>
            <a:custGeom>
              <a:avLst/>
              <a:gdLst>
                <a:gd name="T0" fmla="*/ 20 w 70"/>
                <a:gd name="T1" fmla="*/ 80 h 80"/>
                <a:gd name="T2" fmla="*/ 0 w 70"/>
                <a:gd name="T3" fmla="*/ 60 h 80"/>
                <a:gd name="T4" fmla="*/ 49 w 70"/>
                <a:gd name="T5" fmla="*/ 0 h 80"/>
                <a:gd name="T6" fmla="*/ 70 w 70"/>
                <a:gd name="T7" fmla="*/ 20 h 80"/>
                <a:gd name="T8" fmla="*/ 20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20" y="80"/>
                  </a:moveTo>
                  <a:lnTo>
                    <a:pt x="0" y="60"/>
                  </a:lnTo>
                  <a:lnTo>
                    <a:pt x="49" y="0"/>
                  </a:lnTo>
                  <a:lnTo>
                    <a:pt x="70" y="20"/>
                  </a:lnTo>
                  <a:lnTo>
                    <a:pt x="20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620">
              <a:extLst>
                <a:ext uri="{FF2B5EF4-FFF2-40B4-BE49-F238E27FC236}">
                  <a16:creationId xmlns:a16="http://schemas.microsoft.com/office/drawing/2014/main" id="{B08F594D-13D9-44D5-AF87-E7B94F20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2855"/>
              <a:ext cx="71" cy="80"/>
            </a:xfrm>
            <a:custGeom>
              <a:avLst/>
              <a:gdLst>
                <a:gd name="T0" fmla="*/ 20 w 71"/>
                <a:gd name="T1" fmla="*/ 80 h 80"/>
                <a:gd name="T2" fmla="*/ 0 w 71"/>
                <a:gd name="T3" fmla="*/ 60 h 80"/>
                <a:gd name="T4" fmla="*/ 51 w 71"/>
                <a:gd name="T5" fmla="*/ 0 h 80"/>
                <a:gd name="T6" fmla="*/ 71 w 71"/>
                <a:gd name="T7" fmla="*/ 20 h 80"/>
                <a:gd name="T8" fmla="*/ 20 w 71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0">
                  <a:moveTo>
                    <a:pt x="20" y="80"/>
                  </a:moveTo>
                  <a:lnTo>
                    <a:pt x="0" y="60"/>
                  </a:lnTo>
                  <a:lnTo>
                    <a:pt x="51" y="0"/>
                  </a:lnTo>
                  <a:lnTo>
                    <a:pt x="71" y="20"/>
                  </a:lnTo>
                  <a:lnTo>
                    <a:pt x="20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621">
              <a:extLst>
                <a:ext uri="{FF2B5EF4-FFF2-40B4-BE49-F238E27FC236}">
                  <a16:creationId xmlns:a16="http://schemas.microsoft.com/office/drawing/2014/main" id="{59AC5144-B097-4FD8-981A-F38636CB9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2917"/>
              <a:ext cx="41" cy="65"/>
            </a:xfrm>
            <a:custGeom>
              <a:avLst/>
              <a:gdLst>
                <a:gd name="T0" fmla="*/ 41 w 41"/>
                <a:gd name="T1" fmla="*/ 42 h 65"/>
                <a:gd name="T2" fmla="*/ 20 w 41"/>
                <a:gd name="T3" fmla="*/ 65 h 65"/>
                <a:gd name="T4" fmla="*/ 0 w 41"/>
                <a:gd name="T5" fmla="*/ 45 h 65"/>
                <a:gd name="T6" fmla="*/ 41 w 41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5">
                  <a:moveTo>
                    <a:pt x="41" y="42"/>
                  </a:moveTo>
                  <a:lnTo>
                    <a:pt x="20" y="65"/>
                  </a:lnTo>
                  <a:lnTo>
                    <a:pt x="0" y="45"/>
                  </a:lnTo>
                  <a:lnTo>
                    <a:pt x="41" y="0"/>
                  </a:ln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622">
              <a:extLst>
                <a:ext uri="{FF2B5EF4-FFF2-40B4-BE49-F238E27FC236}">
                  <a16:creationId xmlns:a16="http://schemas.microsoft.com/office/drawing/2014/main" id="{A8CF3335-8C42-47E2-B323-B3DA9759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587"/>
              <a:ext cx="778" cy="368"/>
            </a:xfrm>
            <a:custGeom>
              <a:avLst/>
              <a:gdLst>
                <a:gd name="T0" fmla="*/ 2264 w 456"/>
                <a:gd name="T1" fmla="*/ 1155 h 202"/>
                <a:gd name="T2" fmla="*/ 0 w 456"/>
                <a:gd name="T3" fmla="*/ 0 h 202"/>
                <a:gd name="T4" fmla="*/ 0 w 456"/>
                <a:gd name="T5" fmla="*/ 49 h 202"/>
                <a:gd name="T6" fmla="*/ 2264 w 456"/>
                <a:gd name="T7" fmla="*/ 1221 h 202"/>
                <a:gd name="T8" fmla="*/ 2264 w 456"/>
                <a:gd name="T9" fmla="*/ 1155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202">
                  <a:moveTo>
                    <a:pt x="456" y="191"/>
                  </a:moveTo>
                  <a:cubicBezTo>
                    <a:pt x="340" y="73"/>
                    <a:pt x="178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79" y="8"/>
                    <a:pt x="341" y="83"/>
                    <a:pt x="456" y="202"/>
                  </a:cubicBezTo>
                  <a:lnTo>
                    <a:pt x="456" y="191"/>
                  </a:lnTo>
                  <a:close/>
                </a:path>
              </a:pathLst>
            </a:custGeom>
            <a:solidFill>
              <a:srgbClr val="E6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Line 623">
              <a:extLst>
                <a:ext uri="{FF2B5EF4-FFF2-40B4-BE49-F238E27FC236}">
                  <a16:creationId xmlns:a16="http://schemas.microsoft.com/office/drawing/2014/main" id="{08239149-92A7-4D1C-BBAA-941F9AE603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0" y="2554"/>
              <a:ext cx="1" cy="80"/>
            </a:xfrm>
            <a:prstGeom prst="line">
              <a:avLst/>
            </a:prstGeom>
            <a:noFill/>
            <a:ln w="476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624">
              <a:extLst>
                <a:ext uri="{FF2B5EF4-FFF2-40B4-BE49-F238E27FC236}">
                  <a16:creationId xmlns:a16="http://schemas.microsoft.com/office/drawing/2014/main" id="{C2253970-537A-474F-97DE-E65EAD00F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551"/>
              <a:ext cx="32" cy="87"/>
            </a:xfrm>
            <a:custGeom>
              <a:avLst/>
              <a:gdLst>
                <a:gd name="T0" fmla="*/ 5 w 32"/>
                <a:gd name="T1" fmla="*/ 87 h 87"/>
                <a:gd name="T2" fmla="*/ 32 w 32"/>
                <a:gd name="T3" fmla="*/ 85 h 87"/>
                <a:gd name="T4" fmla="*/ 27 w 32"/>
                <a:gd name="T5" fmla="*/ 0 h 87"/>
                <a:gd name="T6" fmla="*/ 0 w 32"/>
                <a:gd name="T7" fmla="*/ 1 h 87"/>
                <a:gd name="T8" fmla="*/ 5 w 32"/>
                <a:gd name="T9" fmla="*/ 87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7">
                  <a:moveTo>
                    <a:pt x="5" y="87"/>
                  </a:moveTo>
                  <a:lnTo>
                    <a:pt x="32" y="85"/>
                  </a:lnTo>
                  <a:lnTo>
                    <a:pt x="27" y="0"/>
                  </a:lnTo>
                  <a:lnTo>
                    <a:pt x="0" y="1"/>
                  </a:lnTo>
                  <a:lnTo>
                    <a:pt x="5" y="87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625">
              <a:extLst>
                <a:ext uri="{FF2B5EF4-FFF2-40B4-BE49-F238E27FC236}">
                  <a16:creationId xmlns:a16="http://schemas.microsoft.com/office/drawing/2014/main" id="{9939E9DD-15E6-4A17-AC4D-65830A3D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562"/>
              <a:ext cx="35" cy="83"/>
            </a:xfrm>
            <a:custGeom>
              <a:avLst/>
              <a:gdLst>
                <a:gd name="T0" fmla="*/ 8 w 35"/>
                <a:gd name="T1" fmla="*/ 83 h 83"/>
                <a:gd name="T2" fmla="*/ 35 w 35"/>
                <a:gd name="T3" fmla="*/ 80 h 83"/>
                <a:gd name="T4" fmla="*/ 27 w 35"/>
                <a:gd name="T5" fmla="*/ 0 h 83"/>
                <a:gd name="T6" fmla="*/ 0 w 35"/>
                <a:gd name="T7" fmla="*/ 3 h 83"/>
                <a:gd name="T8" fmla="*/ 8 w 35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3">
                  <a:moveTo>
                    <a:pt x="8" y="83"/>
                  </a:moveTo>
                  <a:lnTo>
                    <a:pt x="35" y="80"/>
                  </a:lnTo>
                  <a:lnTo>
                    <a:pt x="27" y="0"/>
                  </a:lnTo>
                  <a:lnTo>
                    <a:pt x="0" y="3"/>
                  </a:lnTo>
                  <a:lnTo>
                    <a:pt x="8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626">
              <a:extLst>
                <a:ext uri="{FF2B5EF4-FFF2-40B4-BE49-F238E27FC236}">
                  <a16:creationId xmlns:a16="http://schemas.microsoft.com/office/drawing/2014/main" id="{9B1F3CE0-4B79-499C-9606-A3C2F316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571"/>
              <a:ext cx="43" cy="83"/>
            </a:xfrm>
            <a:custGeom>
              <a:avLst/>
              <a:gdLst>
                <a:gd name="T0" fmla="*/ 15 w 43"/>
                <a:gd name="T1" fmla="*/ 83 h 83"/>
                <a:gd name="T2" fmla="*/ 43 w 43"/>
                <a:gd name="T3" fmla="*/ 78 h 83"/>
                <a:gd name="T4" fmla="*/ 27 w 43"/>
                <a:gd name="T5" fmla="*/ 0 h 83"/>
                <a:gd name="T6" fmla="*/ 0 w 43"/>
                <a:gd name="T7" fmla="*/ 5 h 83"/>
                <a:gd name="T8" fmla="*/ 15 w 4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3">
                  <a:moveTo>
                    <a:pt x="15" y="83"/>
                  </a:moveTo>
                  <a:lnTo>
                    <a:pt x="43" y="78"/>
                  </a:lnTo>
                  <a:lnTo>
                    <a:pt x="27" y="0"/>
                  </a:lnTo>
                  <a:lnTo>
                    <a:pt x="0" y="5"/>
                  </a:lnTo>
                  <a:lnTo>
                    <a:pt x="15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627">
              <a:extLst>
                <a:ext uri="{FF2B5EF4-FFF2-40B4-BE49-F238E27FC236}">
                  <a16:creationId xmlns:a16="http://schemas.microsoft.com/office/drawing/2014/main" id="{4597D545-E637-46AE-B4CB-DCB87931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585"/>
              <a:ext cx="46" cy="86"/>
            </a:xfrm>
            <a:custGeom>
              <a:avLst/>
              <a:gdLst>
                <a:gd name="T0" fmla="*/ 19 w 46"/>
                <a:gd name="T1" fmla="*/ 86 h 86"/>
                <a:gd name="T2" fmla="*/ 46 w 46"/>
                <a:gd name="T3" fmla="*/ 79 h 86"/>
                <a:gd name="T4" fmla="*/ 26 w 46"/>
                <a:gd name="T5" fmla="*/ 0 h 86"/>
                <a:gd name="T6" fmla="*/ 0 w 46"/>
                <a:gd name="T7" fmla="*/ 8 h 86"/>
                <a:gd name="T8" fmla="*/ 19 w 4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6">
                  <a:moveTo>
                    <a:pt x="19" y="86"/>
                  </a:moveTo>
                  <a:lnTo>
                    <a:pt x="46" y="79"/>
                  </a:lnTo>
                  <a:lnTo>
                    <a:pt x="26" y="0"/>
                  </a:lnTo>
                  <a:lnTo>
                    <a:pt x="0" y="8"/>
                  </a:lnTo>
                  <a:lnTo>
                    <a:pt x="19" y="86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628">
              <a:extLst>
                <a:ext uri="{FF2B5EF4-FFF2-40B4-BE49-F238E27FC236}">
                  <a16:creationId xmlns:a16="http://schemas.microsoft.com/office/drawing/2014/main" id="{DA1F1739-9234-4F24-B30A-C3735DC88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600"/>
              <a:ext cx="49" cy="85"/>
            </a:xfrm>
            <a:custGeom>
              <a:avLst/>
              <a:gdLst>
                <a:gd name="T0" fmla="*/ 23 w 49"/>
                <a:gd name="T1" fmla="*/ 85 h 85"/>
                <a:gd name="T2" fmla="*/ 49 w 49"/>
                <a:gd name="T3" fmla="*/ 76 h 85"/>
                <a:gd name="T4" fmla="*/ 27 w 49"/>
                <a:gd name="T5" fmla="*/ 0 h 85"/>
                <a:gd name="T6" fmla="*/ 0 w 49"/>
                <a:gd name="T7" fmla="*/ 7 h 85"/>
                <a:gd name="T8" fmla="*/ 23 w 4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5">
                  <a:moveTo>
                    <a:pt x="23" y="85"/>
                  </a:moveTo>
                  <a:lnTo>
                    <a:pt x="49" y="76"/>
                  </a:lnTo>
                  <a:lnTo>
                    <a:pt x="27" y="0"/>
                  </a:lnTo>
                  <a:lnTo>
                    <a:pt x="0" y="7"/>
                  </a:lnTo>
                  <a:lnTo>
                    <a:pt x="23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629">
              <a:extLst>
                <a:ext uri="{FF2B5EF4-FFF2-40B4-BE49-F238E27FC236}">
                  <a16:creationId xmlns:a16="http://schemas.microsoft.com/office/drawing/2014/main" id="{6F0FE47D-CEB6-4C93-96E3-4792F804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24"/>
              <a:ext cx="53" cy="85"/>
            </a:xfrm>
            <a:custGeom>
              <a:avLst/>
              <a:gdLst>
                <a:gd name="T0" fmla="*/ 27 w 53"/>
                <a:gd name="T1" fmla="*/ 85 h 85"/>
                <a:gd name="T2" fmla="*/ 53 w 53"/>
                <a:gd name="T3" fmla="*/ 74 h 85"/>
                <a:gd name="T4" fmla="*/ 25 w 53"/>
                <a:gd name="T5" fmla="*/ 0 h 85"/>
                <a:gd name="T6" fmla="*/ 0 w 53"/>
                <a:gd name="T7" fmla="*/ 10 h 85"/>
                <a:gd name="T8" fmla="*/ 27 w 5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5">
                  <a:moveTo>
                    <a:pt x="27" y="85"/>
                  </a:moveTo>
                  <a:lnTo>
                    <a:pt x="53" y="74"/>
                  </a:lnTo>
                  <a:lnTo>
                    <a:pt x="25" y="0"/>
                  </a:lnTo>
                  <a:lnTo>
                    <a:pt x="0" y="10"/>
                  </a:lnTo>
                  <a:lnTo>
                    <a:pt x="27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630">
              <a:extLst>
                <a:ext uri="{FF2B5EF4-FFF2-40B4-BE49-F238E27FC236}">
                  <a16:creationId xmlns:a16="http://schemas.microsoft.com/office/drawing/2014/main" id="{05208A08-033C-4F65-A46F-2151808C1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47"/>
              <a:ext cx="53" cy="84"/>
            </a:xfrm>
            <a:custGeom>
              <a:avLst/>
              <a:gdLst>
                <a:gd name="T0" fmla="*/ 29 w 53"/>
                <a:gd name="T1" fmla="*/ 84 h 84"/>
                <a:gd name="T2" fmla="*/ 53 w 53"/>
                <a:gd name="T3" fmla="*/ 73 h 84"/>
                <a:gd name="T4" fmla="*/ 24 w 53"/>
                <a:gd name="T5" fmla="*/ 0 h 84"/>
                <a:gd name="T6" fmla="*/ 0 w 53"/>
                <a:gd name="T7" fmla="*/ 11 h 84"/>
                <a:gd name="T8" fmla="*/ 29 w 53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4">
                  <a:moveTo>
                    <a:pt x="29" y="84"/>
                  </a:moveTo>
                  <a:lnTo>
                    <a:pt x="53" y="73"/>
                  </a:lnTo>
                  <a:lnTo>
                    <a:pt x="24" y="0"/>
                  </a:lnTo>
                  <a:lnTo>
                    <a:pt x="0" y="11"/>
                  </a:lnTo>
                  <a:lnTo>
                    <a:pt x="29" y="84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631">
              <a:extLst>
                <a:ext uri="{FF2B5EF4-FFF2-40B4-BE49-F238E27FC236}">
                  <a16:creationId xmlns:a16="http://schemas.microsoft.com/office/drawing/2014/main" id="{8F669FCC-D8A6-4043-9616-AEE298B1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673"/>
              <a:ext cx="56" cy="85"/>
            </a:xfrm>
            <a:custGeom>
              <a:avLst/>
              <a:gdLst>
                <a:gd name="T0" fmla="*/ 32 w 56"/>
                <a:gd name="T1" fmla="*/ 85 h 85"/>
                <a:gd name="T2" fmla="*/ 56 w 56"/>
                <a:gd name="T3" fmla="*/ 73 h 85"/>
                <a:gd name="T4" fmla="*/ 25 w 56"/>
                <a:gd name="T5" fmla="*/ 0 h 85"/>
                <a:gd name="T6" fmla="*/ 0 w 56"/>
                <a:gd name="T7" fmla="*/ 12 h 85"/>
                <a:gd name="T8" fmla="*/ 32 w 56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85">
                  <a:moveTo>
                    <a:pt x="32" y="85"/>
                  </a:moveTo>
                  <a:lnTo>
                    <a:pt x="56" y="73"/>
                  </a:lnTo>
                  <a:lnTo>
                    <a:pt x="25" y="0"/>
                  </a:lnTo>
                  <a:lnTo>
                    <a:pt x="0" y="12"/>
                  </a:lnTo>
                  <a:lnTo>
                    <a:pt x="32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632">
              <a:extLst>
                <a:ext uri="{FF2B5EF4-FFF2-40B4-BE49-F238E27FC236}">
                  <a16:creationId xmlns:a16="http://schemas.microsoft.com/office/drawing/2014/main" id="{BC1A0D56-CDAE-4AF6-97CA-4A9EB982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4"/>
              <a:ext cx="63" cy="83"/>
            </a:xfrm>
            <a:custGeom>
              <a:avLst/>
              <a:gdLst>
                <a:gd name="T0" fmla="*/ 39 w 63"/>
                <a:gd name="T1" fmla="*/ 83 h 83"/>
                <a:gd name="T2" fmla="*/ 63 w 63"/>
                <a:gd name="T3" fmla="*/ 67 h 83"/>
                <a:gd name="T4" fmla="*/ 23 w 63"/>
                <a:gd name="T5" fmla="*/ 0 h 83"/>
                <a:gd name="T6" fmla="*/ 0 w 63"/>
                <a:gd name="T7" fmla="*/ 14 h 83"/>
                <a:gd name="T8" fmla="*/ 39 w 6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3">
                  <a:moveTo>
                    <a:pt x="39" y="83"/>
                  </a:moveTo>
                  <a:lnTo>
                    <a:pt x="63" y="67"/>
                  </a:lnTo>
                  <a:lnTo>
                    <a:pt x="23" y="0"/>
                  </a:lnTo>
                  <a:lnTo>
                    <a:pt x="0" y="14"/>
                  </a:lnTo>
                  <a:lnTo>
                    <a:pt x="39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633">
              <a:extLst>
                <a:ext uri="{FF2B5EF4-FFF2-40B4-BE49-F238E27FC236}">
                  <a16:creationId xmlns:a16="http://schemas.microsoft.com/office/drawing/2014/main" id="{E831E8BA-EF92-44BB-8103-007F4B75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738"/>
              <a:ext cx="64" cy="82"/>
            </a:xfrm>
            <a:custGeom>
              <a:avLst/>
              <a:gdLst>
                <a:gd name="T0" fmla="*/ 41 w 64"/>
                <a:gd name="T1" fmla="*/ 82 h 82"/>
                <a:gd name="T2" fmla="*/ 64 w 64"/>
                <a:gd name="T3" fmla="*/ 66 h 82"/>
                <a:gd name="T4" fmla="*/ 22 w 64"/>
                <a:gd name="T5" fmla="*/ 0 h 82"/>
                <a:gd name="T6" fmla="*/ 0 w 64"/>
                <a:gd name="T7" fmla="*/ 17 h 82"/>
                <a:gd name="T8" fmla="*/ 41 w 64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2">
                  <a:moveTo>
                    <a:pt x="41" y="82"/>
                  </a:moveTo>
                  <a:lnTo>
                    <a:pt x="64" y="66"/>
                  </a:lnTo>
                  <a:lnTo>
                    <a:pt x="22" y="0"/>
                  </a:lnTo>
                  <a:lnTo>
                    <a:pt x="0" y="17"/>
                  </a:lnTo>
                  <a:lnTo>
                    <a:pt x="41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634">
              <a:extLst>
                <a:ext uri="{FF2B5EF4-FFF2-40B4-BE49-F238E27FC236}">
                  <a16:creationId xmlns:a16="http://schemas.microsoft.com/office/drawing/2014/main" id="{135035BF-FEF2-4BBA-88BF-279397ABE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775"/>
              <a:ext cx="67" cy="82"/>
            </a:xfrm>
            <a:custGeom>
              <a:avLst/>
              <a:gdLst>
                <a:gd name="T0" fmla="*/ 45 w 67"/>
                <a:gd name="T1" fmla="*/ 82 h 82"/>
                <a:gd name="T2" fmla="*/ 67 w 67"/>
                <a:gd name="T3" fmla="*/ 65 h 82"/>
                <a:gd name="T4" fmla="*/ 23 w 67"/>
                <a:gd name="T5" fmla="*/ 0 h 82"/>
                <a:gd name="T6" fmla="*/ 0 w 67"/>
                <a:gd name="T7" fmla="*/ 18 h 82"/>
                <a:gd name="T8" fmla="*/ 45 w 67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2">
                  <a:moveTo>
                    <a:pt x="45" y="82"/>
                  </a:moveTo>
                  <a:lnTo>
                    <a:pt x="67" y="65"/>
                  </a:lnTo>
                  <a:lnTo>
                    <a:pt x="23" y="0"/>
                  </a:lnTo>
                  <a:lnTo>
                    <a:pt x="0" y="18"/>
                  </a:lnTo>
                  <a:lnTo>
                    <a:pt x="45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635">
              <a:extLst>
                <a:ext uri="{FF2B5EF4-FFF2-40B4-BE49-F238E27FC236}">
                  <a16:creationId xmlns:a16="http://schemas.microsoft.com/office/drawing/2014/main" id="{E2D4642C-4241-4F95-BF69-C5C0E0FC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817"/>
              <a:ext cx="70" cy="80"/>
            </a:xfrm>
            <a:custGeom>
              <a:avLst/>
              <a:gdLst>
                <a:gd name="T0" fmla="*/ 49 w 70"/>
                <a:gd name="T1" fmla="*/ 80 h 80"/>
                <a:gd name="T2" fmla="*/ 70 w 70"/>
                <a:gd name="T3" fmla="*/ 60 h 80"/>
                <a:gd name="T4" fmla="*/ 20 w 70"/>
                <a:gd name="T5" fmla="*/ 0 h 80"/>
                <a:gd name="T6" fmla="*/ 0 w 70"/>
                <a:gd name="T7" fmla="*/ 20 h 80"/>
                <a:gd name="T8" fmla="*/ 49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49" y="80"/>
                  </a:moveTo>
                  <a:lnTo>
                    <a:pt x="70" y="6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49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636">
              <a:extLst>
                <a:ext uri="{FF2B5EF4-FFF2-40B4-BE49-F238E27FC236}">
                  <a16:creationId xmlns:a16="http://schemas.microsoft.com/office/drawing/2014/main" id="{E540995D-901E-4211-B67F-922C57272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855"/>
              <a:ext cx="72" cy="80"/>
            </a:xfrm>
            <a:custGeom>
              <a:avLst/>
              <a:gdLst>
                <a:gd name="T0" fmla="*/ 51 w 72"/>
                <a:gd name="T1" fmla="*/ 80 h 80"/>
                <a:gd name="T2" fmla="*/ 72 w 72"/>
                <a:gd name="T3" fmla="*/ 60 h 80"/>
                <a:gd name="T4" fmla="*/ 21 w 72"/>
                <a:gd name="T5" fmla="*/ 0 h 80"/>
                <a:gd name="T6" fmla="*/ 0 w 72"/>
                <a:gd name="T7" fmla="*/ 20 h 80"/>
                <a:gd name="T8" fmla="*/ 51 w 72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0">
                  <a:moveTo>
                    <a:pt x="51" y="80"/>
                  </a:moveTo>
                  <a:lnTo>
                    <a:pt x="72" y="60"/>
                  </a:lnTo>
                  <a:lnTo>
                    <a:pt x="21" y="0"/>
                  </a:lnTo>
                  <a:lnTo>
                    <a:pt x="0" y="20"/>
                  </a:lnTo>
                  <a:lnTo>
                    <a:pt x="51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637">
              <a:extLst>
                <a:ext uri="{FF2B5EF4-FFF2-40B4-BE49-F238E27FC236}">
                  <a16:creationId xmlns:a16="http://schemas.microsoft.com/office/drawing/2014/main" id="{56CFCC67-8844-41C3-ACCE-F2C2C16D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587"/>
              <a:ext cx="778" cy="368"/>
            </a:xfrm>
            <a:custGeom>
              <a:avLst/>
              <a:gdLst>
                <a:gd name="T0" fmla="*/ 0 w 456"/>
                <a:gd name="T1" fmla="*/ 1155 h 202"/>
                <a:gd name="T2" fmla="*/ 0 w 456"/>
                <a:gd name="T3" fmla="*/ 1221 h 202"/>
                <a:gd name="T4" fmla="*/ 2264 w 456"/>
                <a:gd name="T5" fmla="*/ 49 h 202"/>
                <a:gd name="T6" fmla="*/ 2264 w 456"/>
                <a:gd name="T7" fmla="*/ 0 h 202"/>
                <a:gd name="T8" fmla="*/ 0 w 456"/>
                <a:gd name="T9" fmla="*/ 1155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202">
                  <a:moveTo>
                    <a:pt x="0" y="191"/>
                  </a:moveTo>
                  <a:cubicBezTo>
                    <a:pt x="0" y="202"/>
                    <a:pt x="0" y="202"/>
                    <a:pt x="0" y="202"/>
                  </a:cubicBezTo>
                  <a:cubicBezTo>
                    <a:pt x="115" y="83"/>
                    <a:pt x="277" y="8"/>
                    <a:pt x="456" y="8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278" y="0"/>
                    <a:pt x="116" y="73"/>
                    <a:pt x="0" y="191"/>
                  </a:cubicBezTo>
                  <a:close/>
                </a:path>
              </a:pathLst>
            </a:custGeom>
            <a:solidFill>
              <a:srgbClr val="E6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Oval 638">
              <a:extLst>
                <a:ext uri="{FF2B5EF4-FFF2-40B4-BE49-F238E27FC236}">
                  <a16:creationId xmlns:a16="http://schemas.microsoft.com/office/drawing/2014/main" id="{2CD99574-C520-45EF-AF06-BEB5BA99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2625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7" name="Oval 639">
              <a:extLst>
                <a:ext uri="{FF2B5EF4-FFF2-40B4-BE49-F238E27FC236}">
                  <a16:creationId xmlns:a16="http://schemas.microsoft.com/office/drawing/2014/main" id="{0FD8BEE6-9C4A-4D4E-9A40-B1F7258A4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" y="2633"/>
              <a:ext cx="54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8" name="Oval 640">
              <a:extLst>
                <a:ext uri="{FF2B5EF4-FFF2-40B4-BE49-F238E27FC236}">
                  <a16:creationId xmlns:a16="http://schemas.microsoft.com/office/drawing/2014/main" id="{4E92D866-D40A-48DD-AC43-4969BF9D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642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9" name="Oval 641">
              <a:extLst>
                <a:ext uri="{FF2B5EF4-FFF2-40B4-BE49-F238E27FC236}">
                  <a16:creationId xmlns:a16="http://schemas.microsoft.com/office/drawing/2014/main" id="{071E2F73-67F8-48BD-9C4B-88AD25733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2654"/>
              <a:ext cx="53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0" name="Oval 642">
              <a:extLst>
                <a:ext uri="{FF2B5EF4-FFF2-40B4-BE49-F238E27FC236}">
                  <a16:creationId xmlns:a16="http://schemas.microsoft.com/office/drawing/2014/main" id="{85F8292E-F101-49CB-94B5-3BB6D224A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671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1" name="Oval 643">
              <a:extLst>
                <a:ext uri="{FF2B5EF4-FFF2-40B4-BE49-F238E27FC236}">
                  <a16:creationId xmlns:a16="http://schemas.microsoft.com/office/drawing/2014/main" id="{11838887-001E-478A-9BCA-B8BF4CDB9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2689"/>
              <a:ext cx="55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2" name="Oval 644">
              <a:extLst>
                <a:ext uri="{FF2B5EF4-FFF2-40B4-BE49-F238E27FC236}">
                  <a16:creationId xmlns:a16="http://schemas.microsoft.com/office/drawing/2014/main" id="{C9C33790-77BE-45AC-A10D-F797D3C59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" y="2713"/>
              <a:ext cx="55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3" name="Oval 645">
              <a:extLst>
                <a:ext uri="{FF2B5EF4-FFF2-40B4-BE49-F238E27FC236}">
                  <a16:creationId xmlns:a16="http://schemas.microsoft.com/office/drawing/2014/main" id="{E0D49878-331D-40F8-954E-749A6F761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2738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4" name="Oval 646">
              <a:extLst>
                <a:ext uri="{FF2B5EF4-FFF2-40B4-BE49-F238E27FC236}">
                  <a16:creationId xmlns:a16="http://schemas.microsoft.com/office/drawing/2014/main" id="{242AB70B-AECF-401A-B3DF-F2C890FB3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2767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5" name="Oval 647">
              <a:extLst>
                <a:ext uri="{FF2B5EF4-FFF2-40B4-BE49-F238E27FC236}">
                  <a16:creationId xmlns:a16="http://schemas.microsoft.com/office/drawing/2014/main" id="{AF2BBCE8-9EB6-4A91-8BC0-474D5A0CB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2798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6" name="Oval 648">
              <a:extLst>
                <a:ext uri="{FF2B5EF4-FFF2-40B4-BE49-F238E27FC236}">
                  <a16:creationId xmlns:a16="http://schemas.microsoft.com/office/drawing/2014/main" id="{F4FB3BD7-B3C2-409F-AFA1-D1A4B533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837"/>
              <a:ext cx="55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7" name="Oval 649">
              <a:extLst>
                <a:ext uri="{FF2B5EF4-FFF2-40B4-BE49-F238E27FC236}">
                  <a16:creationId xmlns:a16="http://schemas.microsoft.com/office/drawing/2014/main" id="{48F192A3-E30C-44DD-9826-289E978A0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" y="2871"/>
              <a:ext cx="55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8" name="Oval 650">
              <a:extLst>
                <a:ext uri="{FF2B5EF4-FFF2-40B4-BE49-F238E27FC236}">
                  <a16:creationId xmlns:a16="http://schemas.microsoft.com/office/drawing/2014/main" id="{96754B30-7E7D-4757-80AC-0A30CD72A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2" y="2909"/>
              <a:ext cx="54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9" name="Oval 651">
              <a:extLst>
                <a:ext uri="{FF2B5EF4-FFF2-40B4-BE49-F238E27FC236}">
                  <a16:creationId xmlns:a16="http://schemas.microsoft.com/office/drawing/2014/main" id="{F6FB4856-A424-458C-9D0E-3246C6E4E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2953"/>
              <a:ext cx="53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0" name="Freeform 652">
              <a:extLst>
                <a:ext uri="{FF2B5EF4-FFF2-40B4-BE49-F238E27FC236}">
                  <a16:creationId xmlns:a16="http://schemas.microsoft.com/office/drawing/2014/main" id="{AB5F866A-645B-4A76-AAF8-B4C21585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997"/>
              <a:ext cx="30" cy="58"/>
            </a:xfrm>
            <a:custGeom>
              <a:avLst/>
              <a:gdLst>
                <a:gd name="T0" fmla="*/ 83 w 18"/>
                <a:gd name="T1" fmla="*/ 0 h 32"/>
                <a:gd name="T2" fmla="*/ 75 w 18"/>
                <a:gd name="T3" fmla="*/ 0 h 32"/>
                <a:gd name="T4" fmla="*/ 0 w 18"/>
                <a:gd name="T5" fmla="*/ 96 h 32"/>
                <a:gd name="T6" fmla="*/ 75 w 18"/>
                <a:gd name="T7" fmla="*/ 190 h 32"/>
                <a:gd name="T8" fmla="*/ 83 w 18"/>
                <a:gd name="T9" fmla="*/ 18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2"/>
                    <a:pt x="16" y="32"/>
                  </a:cubicBezTo>
                  <a:cubicBezTo>
                    <a:pt x="17" y="32"/>
                    <a:pt x="17" y="31"/>
                    <a:pt x="18" y="31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653">
              <a:extLst>
                <a:ext uri="{FF2B5EF4-FFF2-40B4-BE49-F238E27FC236}">
                  <a16:creationId xmlns:a16="http://schemas.microsoft.com/office/drawing/2014/main" id="{19B2EE9C-DCB1-4A1D-B007-BA3FF398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997"/>
              <a:ext cx="30" cy="58"/>
            </a:xfrm>
            <a:custGeom>
              <a:avLst/>
              <a:gdLst>
                <a:gd name="T0" fmla="*/ 83 w 18"/>
                <a:gd name="T1" fmla="*/ 0 h 32"/>
                <a:gd name="T2" fmla="*/ 75 w 18"/>
                <a:gd name="T3" fmla="*/ 0 h 32"/>
                <a:gd name="T4" fmla="*/ 0 w 18"/>
                <a:gd name="T5" fmla="*/ 96 h 32"/>
                <a:gd name="T6" fmla="*/ 75 w 18"/>
                <a:gd name="T7" fmla="*/ 190 h 32"/>
                <a:gd name="T8" fmla="*/ 83 w 18"/>
                <a:gd name="T9" fmla="*/ 18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2"/>
                    <a:pt x="16" y="32"/>
                  </a:cubicBezTo>
                  <a:cubicBezTo>
                    <a:pt x="17" y="32"/>
                    <a:pt x="17" y="31"/>
                    <a:pt x="18" y="31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Oval 654">
              <a:extLst>
                <a:ext uri="{FF2B5EF4-FFF2-40B4-BE49-F238E27FC236}">
                  <a16:creationId xmlns:a16="http://schemas.microsoft.com/office/drawing/2014/main" id="{15CA0288-F234-4396-B5CB-F05D23C5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2505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3" name="Oval 655">
              <a:extLst>
                <a:ext uri="{FF2B5EF4-FFF2-40B4-BE49-F238E27FC236}">
                  <a16:creationId xmlns:a16="http://schemas.microsoft.com/office/drawing/2014/main" id="{1028BB48-8EC0-45FF-A8FD-606AE92A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511"/>
              <a:ext cx="57" cy="62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4" name="Oval 656">
              <a:extLst>
                <a:ext uri="{FF2B5EF4-FFF2-40B4-BE49-F238E27FC236}">
                  <a16:creationId xmlns:a16="http://schemas.microsoft.com/office/drawing/2014/main" id="{95FDD558-1E49-477D-803A-65064A2BA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522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5" name="Oval 657">
              <a:extLst>
                <a:ext uri="{FF2B5EF4-FFF2-40B4-BE49-F238E27FC236}">
                  <a16:creationId xmlns:a16="http://schemas.microsoft.com/office/drawing/2014/main" id="{41FDF09B-0E9B-4B03-8411-AD0CBBE7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540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6" name="Oval 658">
              <a:extLst>
                <a:ext uri="{FF2B5EF4-FFF2-40B4-BE49-F238E27FC236}">
                  <a16:creationId xmlns:a16="http://schemas.microsoft.com/office/drawing/2014/main" id="{823A84F9-3431-4556-9F98-25B690A4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556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7" name="Oval 659">
              <a:extLst>
                <a:ext uri="{FF2B5EF4-FFF2-40B4-BE49-F238E27FC236}">
                  <a16:creationId xmlns:a16="http://schemas.microsoft.com/office/drawing/2014/main" id="{79498E2B-B05A-4769-AD0E-E086DC0AD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578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8" name="Oval 660">
              <a:extLst>
                <a:ext uri="{FF2B5EF4-FFF2-40B4-BE49-F238E27FC236}">
                  <a16:creationId xmlns:a16="http://schemas.microsoft.com/office/drawing/2014/main" id="{6671BF67-8CC6-4052-98F7-E80D8C0BD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" y="2602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9" name="Oval 661">
              <a:extLst>
                <a:ext uri="{FF2B5EF4-FFF2-40B4-BE49-F238E27FC236}">
                  <a16:creationId xmlns:a16="http://schemas.microsoft.com/office/drawing/2014/main" id="{DBB37C22-80B9-48BB-80FB-218B0145F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2631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0" name="Oval 662">
              <a:extLst>
                <a:ext uri="{FF2B5EF4-FFF2-40B4-BE49-F238E27FC236}">
                  <a16:creationId xmlns:a16="http://schemas.microsoft.com/office/drawing/2014/main" id="{74F04301-FB6E-4CAE-8ABF-CE84074DF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2" y="2664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1" name="Oval 663">
              <a:extLst>
                <a:ext uri="{FF2B5EF4-FFF2-40B4-BE49-F238E27FC236}">
                  <a16:creationId xmlns:a16="http://schemas.microsoft.com/office/drawing/2014/main" id="{598DCF98-CA06-4262-94EA-04474A4AA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2698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2" name="Oval 664">
              <a:extLst>
                <a:ext uri="{FF2B5EF4-FFF2-40B4-BE49-F238E27FC236}">
                  <a16:creationId xmlns:a16="http://schemas.microsoft.com/office/drawing/2014/main" id="{73DD2D92-30E1-46D8-B7CF-EC5DDCD45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6" y="274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3" name="Oval 665">
              <a:extLst>
                <a:ext uri="{FF2B5EF4-FFF2-40B4-BE49-F238E27FC236}">
                  <a16:creationId xmlns:a16="http://schemas.microsoft.com/office/drawing/2014/main" id="{460AFDCA-9C02-4941-BB32-A8220B7E7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" y="2776"/>
              <a:ext cx="56" cy="61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4" name="Freeform 666">
              <a:extLst>
                <a:ext uri="{FF2B5EF4-FFF2-40B4-BE49-F238E27FC236}">
                  <a16:creationId xmlns:a16="http://schemas.microsoft.com/office/drawing/2014/main" id="{5548B2AE-EE46-439D-9865-408D5A7E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818"/>
              <a:ext cx="37" cy="60"/>
            </a:xfrm>
            <a:custGeom>
              <a:avLst/>
              <a:gdLst>
                <a:gd name="T0" fmla="*/ 104 w 22"/>
                <a:gd name="T1" fmla="*/ 7 h 33"/>
                <a:gd name="T2" fmla="*/ 76 w 22"/>
                <a:gd name="T3" fmla="*/ 0 h 33"/>
                <a:gd name="T4" fmla="*/ 0 w 22"/>
                <a:gd name="T5" fmla="*/ 102 h 33"/>
                <a:gd name="T6" fmla="*/ 76 w 22"/>
                <a:gd name="T7" fmla="*/ 198 h 33"/>
                <a:gd name="T8" fmla="*/ 104 w 22"/>
                <a:gd name="T9" fmla="*/ 1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22" y="1"/>
                  </a:moveTo>
                  <a:cubicBezTo>
                    <a:pt x="20" y="1"/>
                    <a:pt x="18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18" y="33"/>
                    <a:pt x="20" y="33"/>
                    <a:pt x="22" y="32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667">
              <a:extLst>
                <a:ext uri="{FF2B5EF4-FFF2-40B4-BE49-F238E27FC236}">
                  <a16:creationId xmlns:a16="http://schemas.microsoft.com/office/drawing/2014/main" id="{BDD4C146-C5E4-4CCA-91E5-32DC4343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818"/>
              <a:ext cx="37" cy="60"/>
            </a:xfrm>
            <a:custGeom>
              <a:avLst/>
              <a:gdLst>
                <a:gd name="T0" fmla="*/ 104 w 22"/>
                <a:gd name="T1" fmla="*/ 7 h 33"/>
                <a:gd name="T2" fmla="*/ 76 w 22"/>
                <a:gd name="T3" fmla="*/ 0 h 33"/>
                <a:gd name="T4" fmla="*/ 0 w 22"/>
                <a:gd name="T5" fmla="*/ 102 h 33"/>
                <a:gd name="T6" fmla="*/ 76 w 22"/>
                <a:gd name="T7" fmla="*/ 198 h 33"/>
                <a:gd name="T8" fmla="*/ 104 w 22"/>
                <a:gd name="T9" fmla="*/ 1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22" y="1"/>
                  </a:moveTo>
                  <a:cubicBezTo>
                    <a:pt x="20" y="1"/>
                    <a:pt x="18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18" y="33"/>
                    <a:pt x="20" y="33"/>
                    <a:pt x="22" y="32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Oval 668">
              <a:extLst>
                <a:ext uri="{FF2B5EF4-FFF2-40B4-BE49-F238E27FC236}">
                  <a16:creationId xmlns:a16="http://schemas.microsoft.com/office/drawing/2014/main" id="{68155FBA-5528-4EA8-B50E-81FC4C2E0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95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7" name="Oval 669">
              <a:extLst>
                <a:ext uri="{FF2B5EF4-FFF2-40B4-BE49-F238E27FC236}">
                  <a16:creationId xmlns:a16="http://schemas.microsoft.com/office/drawing/2014/main" id="{203D6292-FD16-492C-BBE8-307A775DC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291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8" name="Oval 670">
              <a:extLst>
                <a:ext uri="{FF2B5EF4-FFF2-40B4-BE49-F238E27FC236}">
                  <a16:creationId xmlns:a16="http://schemas.microsoft.com/office/drawing/2014/main" id="{BA40E79F-C736-4E8D-B69D-CD5115B4D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" y="287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9" name="Oval 671">
              <a:extLst>
                <a:ext uri="{FF2B5EF4-FFF2-40B4-BE49-F238E27FC236}">
                  <a16:creationId xmlns:a16="http://schemas.microsoft.com/office/drawing/2014/main" id="{6C984637-A396-4143-A531-39130486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" y="284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0" name="Oval 672">
              <a:extLst>
                <a:ext uri="{FF2B5EF4-FFF2-40B4-BE49-F238E27FC236}">
                  <a16:creationId xmlns:a16="http://schemas.microsoft.com/office/drawing/2014/main" id="{4C4A6E99-3DD8-438C-AE98-CBCE5B5E4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280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1" name="Oval 673">
              <a:extLst>
                <a:ext uri="{FF2B5EF4-FFF2-40B4-BE49-F238E27FC236}">
                  <a16:creationId xmlns:a16="http://schemas.microsoft.com/office/drawing/2014/main" id="{1CE7C49B-0DCC-4178-B484-E2C03C40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27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2" name="Oval 674">
              <a:extLst>
                <a:ext uri="{FF2B5EF4-FFF2-40B4-BE49-F238E27FC236}">
                  <a16:creationId xmlns:a16="http://schemas.microsoft.com/office/drawing/2014/main" id="{BA23B493-5BD2-4C24-A686-DD98CA3E5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74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3" name="Oval 675">
              <a:extLst>
                <a:ext uri="{FF2B5EF4-FFF2-40B4-BE49-F238E27FC236}">
                  <a16:creationId xmlns:a16="http://schemas.microsoft.com/office/drawing/2014/main" id="{A2D51FDB-5CE3-4C84-8450-9DF4498A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5" y="272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4" name="Oval 676">
              <a:extLst>
                <a:ext uri="{FF2B5EF4-FFF2-40B4-BE49-F238E27FC236}">
                  <a16:creationId xmlns:a16="http://schemas.microsoft.com/office/drawing/2014/main" id="{1B513104-0736-43F2-AF7C-EEC860CC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6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5" name="Oval 677">
              <a:extLst>
                <a:ext uri="{FF2B5EF4-FFF2-40B4-BE49-F238E27FC236}">
                  <a16:creationId xmlns:a16="http://schemas.microsoft.com/office/drawing/2014/main" id="{06D6F2EA-D18A-41D8-823F-919D16312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267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6" name="Oval 678">
              <a:extLst>
                <a:ext uri="{FF2B5EF4-FFF2-40B4-BE49-F238E27FC236}">
                  <a16:creationId xmlns:a16="http://schemas.microsoft.com/office/drawing/2014/main" id="{8D9C0083-D700-4FE6-948F-28CE81933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26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7" name="Oval 679">
              <a:extLst>
                <a:ext uri="{FF2B5EF4-FFF2-40B4-BE49-F238E27FC236}">
                  <a16:creationId xmlns:a16="http://schemas.microsoft.com/office/drawing/2014/main" id="{36CD466D-2B63-4337-8117-59EE6E13E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265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8" name="Oval 680">
              <a:extLst>
                <a:ext uri="{FF2B5EF4-FFF2-40B4-BE49-F238E27FC236}">
                  <a16:creationId xmlns:a16="http://schemas.microsoft.com/office/drawing/2014/main" id="{C22D05E1-4E98-4890-8BFC-CAD75C52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64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9" name="Oval 681">
              <a:extLst>
                <a:ext uri="{FF2B5EF4-FFF2-40B4-BE49-F238E27FC236}">
                  <a16:creationId xmlns:a16="http://schemas.microsoft.com/office/drawing/2014/main" id="{066F9593-8365-4BB9-B481-5037531A4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" y="263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0" name="Oval 682">
              <a:extLst>
                <a:ext uri="{FF2B5EF4-FFF2-40B4-BE49-F238E27FC236}">
                  <a16:creationId xmlns:a16="http://schemas.microsoft.com/office/drawing/2014/main" id="{1ED8ADD5-5AF0-4C85-BAF2-808678FB2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6" y="251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1" name="Oval 683">
              <a:extLst>
                <a:ext uri="{FF2B5EF4-FFF2-40B4-BE49-F238E27FC236}">
                  <a16:creationId xmlns:a16="http://schemas.microsoft.com/office/drawing/2014/main" id="{DFEE70CA-C7BC-4369-BE2F-50F317A10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52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2" name="Oval 684">
              <a:extLst>
                <a:ext uri="{FF2B5EF4-FFF2-40B4-BE49-F238E27FC236}">
                  <a16:creationId xmlns:a16="http://schemas.microsoft.com/office/drawing/2014/main" id="{5585FDD0-4946-456F-8421-B433B6D74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53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3" name="Oval 685">
              <a:extLst>
                <a:ext uri="{FF2B5EF4-FFF2-40B4-BE49-F238E27FC236}">
                  <a16:creationId xmlns:a16="http://schemas.microsoft.com/office/drawing/2014/main" id="{127D40C8-03FE-455F-911B-48CA292D3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25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4" name="Oval 686">
              <a:extLst>
                <a:ext uri="{FF2B5EF4-FFF2-40B4-BE49-F238E27FC236}">
                  <a16:creationId xmlns:a16="http://schemas.microsoft.com/office/drawing/2014/main" id="{4FA28DD4-1AF4-4156-A522-0E3AF6F1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25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5" name="Oval 687">
              <a:extLst>
                <a:ext uri="{FF2B5EF4-FFF2-40B4-BE49-F238E27FC236}">
                  <a16:creationId xmlns:a16="http://schemas.microsoft.com/office/drawing/2014/main" id="{150137DD-DBEB-4274-9F8F-28B84210B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25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6" name="Oval 688">
              <a:extLst>
                <a:ext uri="{FF2B5EF4-FFF2-40B4-BE49-F238E27FC236}">
                  <a16:creationId xmlns:a16="http://schemas.microsoft.com/office/drawing/2014/main" id="{C4E7DD1B-5E78-4271-B9BE-1BCD89784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1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7" name="Oval 689">
              <a:extLst>
                <a:ext uri="{FF2B5EF4-FFF2-40B4-BE49-F238E27FC236}">
                  <a16:creationId xmlns:a16="http://schemas.microsoft.com/office/drawing/2014/main" id="{7F084DE5-278C-48C6-A628-83146657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8" y="264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8" name="Oval 690">
              <a:extLst>
                <a:ext uri="{FF2B5EF4-FFF2-40B4-BE49-F238E27FC236}">
                  <a16:creationId xmlns:a16="http://schemas.microsoft.com/office/drawing/2014/main" id="{D19BB22E-0A46-488A-8371-A07C5D74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" y="26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9" name="Oval 691">
              <a:extLst>
                <a:ext uri="{FF2B5EF4-FFF2-40B4-BE49-F238E27FC236}">
                  <a16:creationId xmlns:a16="http://schemas.microsoft.com/office/drawing/2014/main" id="{5E99CCFE-D066-4763-9C0E-851C13403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5" y="271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0" name="Oval 692">
              <a:extLst>
                <a:ext uri="{FF2B5EF4-FFF2-40B4-BE49-F238E27FC236}">
                  <a16:creationId xmlns:a16="http://schemas.microsoft.com/office/drawing/2014/main" id="{68D5286F-D7AA-4A55-917A-69E1F85F4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0" y="275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1" name="Oval 693">
              <a:extLst>
                <a:ext uri="{FF2B5EF4-FFF2-40B4-BE49-F238E27FC236}">
                  <a16:creationId xmlns:a16="http://schemas.microsoft.com/office/drawing/2014/main" id="{8D83845A-24A4-4049-ACD0-9B6C6A570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1" y="27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2" name="Oval 694">
              <a:extLst>
                <a:ext uri="{FF2B5EF4-FFF2-40B4-BE49-F238E27FC236}">
                  <a16:creationId xmlns:a16="http://schemas.microsoft.com/office/drawing/2014/main" id="{3293ACEE-F9B2-44C0-8B1D-D35686D34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" y="282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3" name="Oval 695">
              <a:extLst>
                <a:ext uri="{FF2B5EF4-FFF2-40B4-BE49-F238E27FC236}">
                  <a16:creationId xmlns:a16="http://schemas.microsoft.com/office/drawing/2014/main" id="{1FD8294C-FAEA-48BD-8FD6-9741BD220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6" y="2625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4" name="Oval 696">
              <a:extLst>
                <a:ext uri="{FF2B5EF4-FFF2-40B4-BE49-F238E27FC236}">
                  <a16:creationId xmlns:a16="http://schemas.microsoft.com/office/drawing/2014/main" id="{C7576256-D1A1-425D-8182-3C3A0FDD3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633"/>
              <a:ext cx="55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5" name="Oval 697">
              <a:extLst>
                <a:ext uri="{FF2B5EF4-FFF2-40B4-BE49-F238E27FC236}">
                  <a16:creationId xmlns:a16="http://schemas.microsoft.com/office/drawing/2014/main" id="{7BB42349-0F11-4480-8FBB-28391628D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2642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6" name="Oval 698">
              <a:extLst>
                <a:ext uri="{FF2B5EF4-FFF2-40B4-BE49-F238E27FC236}">
                  <a16:creationId xmlns:a16="http://schemas.microsoft.com/office/drawing/2014/main" id="{FD9A218E-5F83-4BE4-805E-5FE8FF45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654"/>
              <a:ext cx="53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7" name="Oval 699">
              <a:extLst>
                <a:ext uri="{FF2B5EF4-FFF2-40B4-BE49-F238E27FC236}">
                  <a16:creationId xmlns:a16="http://schemas.microsoft.com/office/drawing/2014/main" id="{5C11398C-1126-42E5-854D-83E57A247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2671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8" name="Oval 700">
              <a:extLst>
                <a:ext uri="{FF2B5EF4-FFF2-40B4-BE49-F238E27FC236}">
                  <a16:creationId xmlns:a16="http://schemas.microsoft.com/office/drawing/2014/main" id="{A3C646FD-E42B-43ED-8CF7-ED8368D14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2689"/>
              <a:ext cx="54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9" name="Oval 701">
              <a:extLst>
                <a:ext uri="{FF2B5EF4-FFF2-40B4-BE49-F238E27FC236}">
                  <a16:creationId xmlns:a16="http://schemas.microsoft.com/office/drawing/2014/main" id="{55AB3952-7CC6-4185-AEDF-674F7094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713"/>
              <a:ext cx="54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0" name="Oval 702">
              <a:extLst>
                <a:ext uri="{FF2B5EF4-FFF2-40B4-BE49-F238E27FC236}">
                  <a16:creationId xmlns:a16="http://schemas.microsoft.com/office/drawing/2014/main" id="{A5575FE4-CD91-4A64-946F-17A93FB6D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738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1" name="Oval 703">
              <a:extLst>
                <a:ext uri="{FF2B5EF4-FFF2-40B4-BE49-F238E27FC236}">
                  <a16:creationId xmlns:a16="http://schemas.microsoft.com/office/drawing/2014/main" id="{E496A1F4-864C-40EA-AE8F-835BFF882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767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2" name="Oval 704">
              <a:extLst>
                <a:ext uri="{FF2B5EF4-FFF2-40B4-BE49-F238E27FC236}">
                  <a16:creationId xmlns:a16="http://schemas.microsoft.com/office/drawing/2014/main" id="{69176B47-B808-433F-A7BE-1C00D0E39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798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3" name="Oval 705">
              <a:extLst>
                <a:ext uri="{FF2B5EF4-FFF2-40B4-BE49-F238E27FC236}">
                  <a16:creationId xmlns:a16="http://schemas.microsoft.com/office/drawing/2014/main" id="{F5B28A4F-3327-44C8-96EF-F059AE2E3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837"/>
              <a:ext cx="54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4" name="Oval 706">
              <a:extLst>
                <a:ext uri="{FF2B5EF4-FFF2-40B4-BE49-F238E27FC236}">
                  <a16:creationId xmlns:a16="http://schemas.microsoft.com/office/drawing/2014/main" id="{EB669B57-A591-445F-884B-8EA55525B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2871"/>
              <a:ext cx="55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5" name="Oval 707">
              <a:extLst>
                <a:ext uri="{FF2B5EF4-FFF2-40B4-BE49-F238E27FC236}">
                  <a16:creationId xmlns:a16="http://schemas.microsoft.com/office/drawing/2014/main" id="{F3511879-07FA-4FC7-A733-831A1820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2909"/>
              <a:ext cx="53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6" name="Oval 708">
              <a:extLst>
                <a:ext uri="{FF2B5EF4-FFF2-40B4-BE49-F238E27FC236}">
                  <a16:creationId xmlns:a16="http://schemas.microsoft.com/office/drawing/2014/main" id="{AADBC268-976F-4C15-B272-96170EBD9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2953"/>
              <a:ext cx="53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7" name="Freeform 709">
              <a:extLst>
                <a:ext uri="{FF2B5EF4-FFF2-40B4-BE49-F238E27FC236}">
                  <a16:creationId xmlns:a16="http://schemas.microsoft.com/office/drawing/2014/main" id="{802DF80A-5D42-4C1D-B0F2-A98B95C97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997"/>
              <a:ext cx="31" cy="58"/>
            </a:xfrm>
            <a:custGeom>
              <a:avLst/>
              <a:gdLst>
                <a:gd name="T0" fmla="*/ 0 w 18"/>
                <a:gd name="T1" fmla="*/ 185 h 32"/>
                <a:gd name="T2" fmla="*/ 9 w 18"/>
                <a:gd name="T3" fmla="*/ 190 h 32"/>
                <a:gd name="T4" fmla="*/ 91 w 18"/>
                <a:gd name="T5" fmla="*/ 96 h 32"/>
                <a:gd name="T6" fmla="*/ 9 w 18"/>
                <a:gd name="T7" fmla="*/ 0 h 32"/>
                <a:gd name="T8" fmla="*/ 0 w 1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0" y="31"/>
                  </a:moveTo>
                  <a:cubicBezTo>
                    <a:pt x="1" y="31"/>
                    <a:pt x="1" y="32"/>
                    <a:pt x="2" y="32"/>
                  </a:cubicBezTo>
                  <a:cubicBezTo>
                    <a:pt x="11" y="32"/>
                    <a:pt x="18" y="24"/>
                    <a:pt x="18" y="16"/>
                  </a:cubicBezTo>
                  <a:cubicBezTo>
                    <a:pt x="18" y="7"/>
                    <a:pt x="1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710">
              <a:extLst>
                <a:ext uri="{FF2B5EF4-FFF2-40B4-BE49-F238E27FC236}">
                  <a16:creationId xmlns:a16="http://schemas.microsoft.com/office/drawing/2014/main" id="{2A732C66-3DF0-4FBF-9FBD-CE3FE19B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997"/>
              <a:ext cx="31" cy="58"/>
            </a:xfrm>
            <a:custGeom>
              <a:avLst/>
              <a:gdLst>
                <a:gd name="T0" fmla="*/ 0 w 18"/>
                <a:gd name="T1" fmla="*/ 185 h 32"/>
                <a:gd name="T2" fmla="*/ 9 w 18"/>
                <a:gd name="T3" fmla="*/ 190 h 32"/>
                <a:gd name="T4" fmla="*/ 91 w 18"/>
                <a:gd name="T5" fmla="*/ 96 h 32"/>
                <a:gd name="T6" fmla="*/ 9 w 18"/>
                <a:gd name="T7" fmla="*/ 0 h 32"/>
                <a:gd name="T8" fmla="*/ 0 w 1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0" y="31"/>
                  </a:moveTo>
                  <a:cubicBezTo>
                    <a:pt x="1" y="31"/>
                    <a:pt x="1" y="32"/>
                    <a:pt x="2" y="32"/>
                  </a:cubicBezTo>
                  <a:cubicBezTo>
                    <a:pt x="11" y="32"/>
                    <a:pt x="18" y="24"/>
                    <a:pt x="18" y="16"/>
                  </a:cubicBezTo>
                  <a:cubicBezTo>
                    <a:pt x="18" y="7"/>
                    <a:pt x="1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Oval 711">
              <a:extLst>
                <a:ext uri="{FF2B5EF4-FFF2-40B4-BE49-F238E27FC236}">
                  <a16:creationId xmlns:a16="http://schemas.microsoft.com/office/drawing/2014/main" id="{FBE579FE-4BA2-435D-9854-EC4810E28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505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0" name="Oval 712">
              <a:extLst>
                <a:ext uri="{FF2B5EF4-FFF2-40B4-BE49-F238E27FC236}">
                  <a16:creationId xmlns:a16="http://schemas.microsoft.com/office/drawing/2014/main" id="{B82B2B15-190A-4D16-8576-2405BA9C5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2512"/>
              <a:ext cx="58" cy="61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1" name="Oval 713">
              <a:extLst>
                <a:ext uri="{FF2B5EF4-FFF2-40B4-BE49-F238E27FC236}">
                  <a16:creationId xmlns:a16="http://schemas.microsoft.com/office/drawing/2014/main" id="{D5DCED53-939F-493C-9B17-5750C99F0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" y="2525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2" name="Oval 714">
              <a:extLst>
                <a:ext uri="{FF2B5EF4-FFF2-40B4-BE49-F238E27FC236}">
                  <a16:creationId xmlns:a16="http://schemas.microsoft.com/office/drawing/2014/main" id="{B8DF02FE-0AE3-452A-9255-5C93B8149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54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3" name="Oval 715">
              <a:extLst>
                <a:ext uri="{FF2B5EF4-FFF2-40B4-BE49-F238E27FC236}">
                  <a16:creationId xmlns:a16="http://schemas.microsoft.com/office/drawing/2014/main" id="{2EAE5A78-D43B-4CE5-92F0-891A69E3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2556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4" name="Oval 716">
              <a:extLst>
                <a:ext uri="{FF2B5EF4-FFF2-40B4-BE49-F238E27FC236}">
                  <a16:creationId xmlns:a16="http://schemas.microsoft.com/office/drawing/2014/main" id="{0D1B7735-A5FD-4199-820B-17C8B906D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578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5" name="Oval 717">
              <a:extLst>
                <a:ext uri="{FF2B5EF4-FFF2-40B4-BE49-F238E27FC236}">
                  <a16:creationId xmlns:a16="http://schemas.microsoft.com/office/drawing/2014/main" id="{363E53CD-1F0C-4DBB-ADA1-6FCF0DD52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2602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6" name="Oval 718">
              <a:extLst>
                <a:ext uri="{FF2B5EF4-FFF2-40B4-BE49-F238E27FC236}">
                  <a16:creationId xmlns:a16="http://schemas.microsoft.com/office/drawing/2014/main" id="{A5CAA7FA-0BD3-497D-8207-273670FA6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2631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7" name="Oval 719">
              <a:extLst>
                <a:ext uri="{FF2B5EF4-FFF2-40B4-BE49-F238E27FC236}">
                  <a16:creationId xmlns:a16="http://schemas.microsoft.com/office/drawing/2014/main" id="{189788CD-D297-4863-B744-69B21C4DB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664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8" name="Oval 720">
              <a:extLst>
                <a:ext uri="{FF2B5EF4-FFF2-40B4-BE49-F238E27FC236}">
                  <a16:creationId xmlns:a16="http://schemas.microsoft.com/office/drawing/2014/main" id="{B8DFA3D5-BD25-4D24-AB7D-C014DA7B3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698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9" name="Oval 721">
              <a:extLst>
                <a:ext uri="{FF2B5EF4-FFF2-40B4-BE49-F238E27FC236}">
                  <a16:creationId xmlns:a16="http://schemas.microsoft.com/office/drawing/2014/main" id="{CB541F33-F3F9-48EE-BE55-1DF2C33D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4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0" name="Oval 722">
              <a:extLst>
                <a:ext uri="{FF2B5EF4-FFF2-40B4-BE49-F238E27FC236}">
                  <a16:creationId xmlns:a16="http://schemas.microsoft.com/office/drawing/2014/main" id="{555F707E-F8C7-40A0-8CA1-BD5F43398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2776"/>
              <a:ext cx="57" cy="61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1" name="Freeform 723">
              <a:extLst>
                <a:ext uri="{FF2B5EF4-FFF2-40B4-BE49-F238E27FC236}">
                  <a16:creationId xmlns:a16="http://schemas.microsoft.com/office/drawing/2014/main" id="{C56E001F-2D19-4585-8CF5-B7DCC06E7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818"/>
              <a:ext cx="38" cy="60"/>
            </a:xfrm>
            <a:custGeom>
              <a:avLst/>
              <a:gdLst>
                <a:gd name="T0" fmla="*/ 0 w 22"/>
                <a:gd name="T1" fmla="*/ 191 h 33"/>
                <a:gd name="T2" fmla="*/ 29 w 22"/>
                <a:gd name="T3" fmla="*/ 198 h 33"/>
                <a:gd name="T4" fmla="*/ 114 w 22"/>
                <a:gd name="T5" fmla="*/ 102 h 33"/>
                <a:gd name="T6" fmla="*/ 29 w 22"/>
                <a:gd name="T7" fmla="*/ 0 h 33"/>
                <a:gd name="T8" fmla="*/ 0 w 22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32"/>
                  </a:moveTo>
                  <a:cubicBezTo>
                    <a:pt x="2" y="33"/>
                    <a:pt x="4" y="33"/>
                    <a:pt x="6" y="33"/>
                  </a:cubicBezTo>
                  <a:cubicBezTo>
                    <a:pt x="15" y="33"/>
                    <a:pt x="22" y="26"/>
                    <a:pt x="22" y="17"/>
                  </a:cubicBezTo>
                  <a:cubicBezTo>
                    <a:pt x="22" y="8"/>
                    <a:pt x="15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724">
              <a:extLst>
                <a:ext uri="{FF2B5EF4-FFF2-40B4-BE49-F238E27FC236}">
                  <a16:creationId xmlns:a16="http://schemas.microsoft.com/office/drawing/2014/main" id="{6C232C37-CD28-403E-A640-F1C951F3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818"/>
              <a:ext cx="38" cy="60"/>
            </a:xfrm>
            <a:custGeom>
              <a:avLst/>
              <a:gdLst>
                <a:gd name="T0" fmla="*/ 0 w 22"/>
                <a:gd name="T1" fmla="*/ 191 h 33"/>
                <a:gd name="T2" fmla="*/ 29 w 22"/>
                <a:gd name="T3" fmla="*/ 198 h 33"/>
                <a:gd name="T4" fmla="*/ 114 w 22"/>
                <a:gd name="T5" fmla="*/ 102 h 33"/>
                <a:gd name="T6" fmla="*/ 29 w 22"/>
                <a:gd name="T7" fmla="*/ 0 h 33"/>
                <a:gd name="T8" fmla="*/ 0 w 22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32"/>
                  </a:moveTo>
                  <a:cubicBezTo>
                    <a:pt x="2" y="33"/>
                    <a:pt x="4" y="33"/>
                    <a:pt x="6" y="33"/>
                  </a:cubicBezTo>
                  <a:cubicBezTo>
                    <a:pt x="15" y="33"/>
                    <a:pt x="22" y="26"/>
                    <a:pt x="22" y="17"/>
                  </a:cubicBezTo>
                  <a:cubicBezTo>
                    <a:pt x="22" y="8"/>
                    <a:pt x="15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Oval 725">
              <a:extLst>
                <a:ext uri="{FF2B5EF4-FFF2-40B4-BE49-F238E27FC236}">
                  <a16:creationId xmlns:a16="http://schemas.microsoft.com/office/drawing/2014/main" id="{FDCB0923-5240-4ACD-90DC-57FE355FB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296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4" name="Oval 726">
              <a:extLst>
                <a:ext uri="{FF2B5EF4-FFF2-40B4-BE49-F238E27FC236}">
                  <a16:creationId xmlns:a16="http://schemas.microsoft.com/office/drawing/2014/main" id="{B0DCF9AD-FAB9-4086-BCD8-D89A9CEE2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1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5" name="Oval 727">
              <a:extLst>
                <a:ext uri="{FF2B5EF4-FFF2-40B4-BE49-F238E27FC236}">
                  <a16:creationId xmlns:a16="http://schemas.microsoft.com/office/drawing/2014/main" id="{9CC7FA00-A8D3-40EB-B32D-18B2FF4E0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" y="287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6" name="Oval 728">
              <a:extLst>
                <a:ext uri="{FF2B5EF4-FFF2-40B4-BE49-F238E27FC236}">
                  <a16:creationId xmlns:a16="http://schemas.microsoft.com/office/drawing/2014/main" id="{3C8377AC-9823-47D8-8459-B8C3AF5A3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7" y="284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7" name="Oval 729">
              <a:extLst>
                <a:ext uri="{FF2B5EF4-FFF2-40B4-BE49-F238E27FC236}">
                  <a16:creationId xmlns:a16="http://schemas.microsoft.com/office/drawing/2014/main" id="{7C74145E-9442-4FEF-9B2F-FF7965ED3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80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8" name="Oval 730">
              <a:extLst>
                <a:ext uri="{FF2B5EF4-FFF2-40B4-BE49-F238E27FC236}">
                  <a16:creationId xmlns:a16="http://schemas.microsoft.com/office/drawing/2014/main" id="{31213428-3641-4775-A0F4-F94C3797A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77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9" name="Oval 731">
              <a:extLst>
                <a:ext uri="{FF2B5EF4-FFF2-40B4-BE49-F238E27FC236}">
                  <a16:creationId xmlns:a16="http://schemas.microsoft.com/office/drawing/2014/main" id="{A5B55B49-0649-4457-8A28-8E7E2AAC4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74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0" name="Oval 732">
              <a:extLst>
                <a:ext uri="{FF2B5EF4-FFF2-40B4-BE49-F238E27FC236}">
                  <a16:creationId xmlns:a16="http://schemas.microsoft.com/office/drawing/2014/main" id="{85DBA77D-6957-4E16-BA73-BEF329F68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71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1" name="Oval 733">
              <a:extLst>
                <a:ext uri="{FF2B5EF4-FFF2-40B4-BE49-F238E27FC236}">
                  <a16:creationId xmlns:a16="http://schemas.microsoft.com/office/drawing/2014/main" id="{9353E8D5-F57A-43BF-98F8-A14D674BF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26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2" name="Oval 734">
              <a:extLst>
                <a:ext uri="{FF2B5EF4-FFF2-40B4-BE49-F238E27FC236}">
                  <a16:creationId xmlns:a16="http://schemas.microsoft.com/office/drawing/2014/main" id="{37BCDBB6-BF7B-49CC-97F8-54749E3BF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267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3" name="Oval 735">
              <a:extLst>
                <a:ext uri="{FF2B5EF4-FFF2-40B4-BE49-F238E27FC236}">
                  <a16:creationId xmlns:a16="http://schemas.microsoft.com/office/drawing/2014/main" id="{C3CFF966-F42F-4698-A19C-F511D1F18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6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4" name="Oval 736">
              <a:extLst>
                <a:ext uri="{FF2B5EF4-FFF2-40B4-BE49-F238E27FC236}">
                  <a16:creationId xmlns:a16="http://schemas.microsoft.com/office/drawing/2014/main" id="{DD67D6BB-C77A-480A-8FE6-1FCBCEA1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265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5" name="Oval 737">
              <a:extLst>
                <a:ext uri="{FF2B5EF4-FFF2-40B4-BE49-F238E27FC236}">
                  <a16:creationId xmlns:a16="http://schemas.microsoft.com/office/drawing/2014/main" id="{5DA6BF83-A8F0-494D-9318-8FD0D3A0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64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6" name="Oval 738">
              <a:extLst>
                <a:ext uri="{FF2B5EF4-FFF2-40B4-BE49-F238E27FC236}">
                  <a16:creationId xmlns:a16="http://schemas.microsoft.com/office/drawing/2014/main" id="{1A36A146-DE7C-4C31-829A-FF98B7D4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63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7" name="Oval 739">
              <a:extLst>
                <a:ext uri="{FF2B5EF4-FFF2-40B4-BE49-F238E27FC236}">
                  <a16:creationId xmlns:a16="http://schemas.microsoft.com/office/drawing/2014/main" id="{11B6A5A2-E933-494F-A8B3-71A8140E3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2625"/>
              <a:ext cx="53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8" name="Oval 740">
              <a:extLst>
                <a:ext uri="{FF2B5EF4-FFF2-40B4-BE49-F238E27FC236}">
                  <a16:creationId xmlns:a16="http://schemas.microsoft.com/office/drawing/2014/main" id="{FE6E7E98-8E8A-429C-A4CF-926BAF5D5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9" name="Oval 741">
              <a:extLst>
                <a:ext uri="{FF2B5EF4-FFF2-40B4-BE49-F238E27FC236}">
                  <a16:creationId xmlns:a16="http://schemas.microsoft.com/office/drawing/2014/main" id="{3EC59EAF-34E4-43FC-B1D3-D782D30C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51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0" name="Oval 742">
              <a:extLst>
                <a:ext uri="{FF2B5EF4-FFF2-40B4-BE49-F238E27FC236}">
                  <a16:creationId xmlns:a16="http://schemas.microsoft.com/office/drawing/2014/main" id="{C0E349E2-4322-4BD8-954B-8253267CE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250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1" name="Oval 743">
              <a:extLst>
                <a:ext uri="{FF2B5EF4-FFF2-40B4-BE49-F238E27FC236}">
                  <a16:creationId xmlns:a16="http://schemas.microsoft.com/office/drawing/2014/main" id="{8B66184A-733F-40D9-9975-A7D76F3E2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51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2" name="Oval 744">
              <a:extLst>
                <a:ext uri="{FF2B5EF4-FFF2-40B4-BE49-F238E27FC236}">
                  <a16:creationId xmlns:a16="http://schemas.microsoft.com/office/drawing/2014/main" id="{310774F7-4D90-40C3-B101-9CA7DA35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5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3" name="Oval 745">
              <a:extLst>
                <a:ext uri="{FF2B5EF4-FFF2-40B4-BE49-F238E27FC236}">
                  <a16:creationId xmlns:a16="http://schemas.microsoft.com/office/drawing/2014/main" id="{A538B847-298E-4AB9-B0E9-927F09A4A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53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4" name="Oval 746">
              <a:extLst>
                <a:ext uri="{FF2B5EF4-FFF2-40B4-BE49-F238E27FC236}">
                  <a16:creationId xmlns:a16="http://schemas.microsoft.com/office/drawing/2014/main" id="{F27A64F7-CE01-46DB-8644-B3F395491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255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5" name="Oval 747">
              <a:extLst>
                <a:ext uri="{FF2B5EF4-FFF2-40B4-BE49-F238E27FC236}">
                  <a16:creationId xmlns:a16="http://schemas.microsoft.com/office/drawing/2014/main" id="{553A450E-485D-49B2-A623-D7F08E0F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25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748">
              <a:extLst>
                <a:ext uri="{FF2B5EF4-FFF2-40B4-BE49-F238E27FC236}">
                  <a16:creationId xmlns:a16="http://schemas.microsoft.com/office/drawing/2014/main" id="{841B292A-FCBE-4B37-A25D-1C5186874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58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Oval 749">
              <a:extLst>
                <a:ext uri="{FF2B5EF4-FFF2-40B4-BE49-F238E27FC236}">
                  <a16:creationId xmlns:a16="http://schemas.microsoft.com/office/drawing/2014/main" id="{9ED0C253-B4C8-4A20-A168-C8C8AED1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261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8" name="Oval 750">
              <a:extLst>
                <a:ext uri="{FF2B5EF4-FFF2-40B4-BE49-F238E27FC236}">
                  <a16:creationId xmlns:a16="http://schemas.microsoft.com/office/drawing/2014/main" id="{7D15ACE7-5F41-4C8A-B4C1-BB2AE493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644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9" name="Oval 751">
              <a:extLst>
                <a:ext uri="{FF2B5EF4-FFF2-40B4-BE49-F238E27FC236}">
                  <a16:creationId xmlns:a16="http://schemas.microsoft.com/office/drawing/2014/main" id="{AED792DA-8396-4781-8D3F-01CD1595D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6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0" name="Oval 752">
              <a:extLst>
                <a:ext uri="{FF2B5EF4-FFF2-40B4-BE49-F238E27FC236}">
                  <a16:creationId xmlns:a16="http://schemas.microsoft.com/office/drawing/2014/main" id="{DFC58E3F-2AAD-4724-A776-C75C4B04B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71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1" name="Oval 753">
              <a:extLst>
                <a:ext uri="{FF2B5EF4-FFF2-40B4-BE49-F238E27FC236}">
                  <a16:creationId xmlns:a16="http://schemas.microsoft.com/office/drawing/2014/main" id="{19037663-F189-4DA3-8FA5-80D5BDACB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27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2" name="Oval 754">
              <a:extLst>
                <a:ext uri="{FF2B5EF4-FFF2-40B4-BE49-F238E27FC236}">
                  <a16:creationId xmlns:a16="http://schemas.microsoft.com/office/drawing/2014/main" id="{A10BEBE8-1FDA-4853-82AA-33E02AA8A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278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3" name="Oval 755">
              <a:extLst>
                <a:ext uri="{FF2B5EF4-FFF2-40B4-BE49-F238E27FC236}">
                  <a16:creationId xmlns:a16="http://schemas.microsoft.com/office/drawing/2014/main" id="{9CD30AA9-C0ED-45C5-A330-8F9CE44A0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8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4" name="Freeform 756">
              <a:extLst>
                <a:ext uri="{FF2B5EF4-FFF2-40B4-BE49-F238E27FC236}">
                  <a16:creationId xmlns:a16="http://schemas.microsoft.com/office/drawing/2014/main" id="{C0923772-18C5-4DE2-9FF7-DE1D0DAE4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676"/>
              <a:ext cx="1529" cy="428"/>
            </a:xfrm>
            <a:custGeom>
              <a:avLst/>
              <a:gdLst>
                <a:gd name="T0" fmla="*/ 4432 w 896"/>
                <a:gd name="T1" fmla="*/ 1288 h 235"/>
                <a:gd name="T2" fmla="*/ 4319 w 896"/>
                <a:gd name="T3" fmla="*/ 1142 h 235"/>
                <a:gd name="T4" fmla="*/ 4200 w 896"/>
                <a:gd name="T5" fmla="*/ 998 h 235"/>
                <a:gd name="T6" fmla="*/ 4053 w 896"/>
                <a:gd name="T7" fmla="*/ 863 h 235"/>
                <a:gd name="T8" fmla="*/ 3932 w 896"/>
                <a:gd name="T9" fmla="*/ 756 h 235"/>
                <a:gd name="T10" fmla="*/ 3701 w 896"/>
                <a:gd name="T11" fmla="*/ 530 h 235"/>
                <a:gd name="T12" fmla="*/ 3558 w 896"/>
                <a:gd name="T13" fmla="*/ 428 h 235"/>
                <a:gd name="T14" fmla="*/ 3413 w 896"/>
                <a:gd name="T15" fmla="*/ 339 h 235"/>
                <a:gd name="T16" fmla="*/ 3264 w 896"/>
                <a:gd name="T17" fmla="*/ 259 h 235"/>
                <a:gd name="T18" fmla="*/ 3111 w 896"/>
                <a:gd name="T19" fmla="*/ 193 h 235"/>
                <a:gd name="T20" fmla="*/ 2952 w 896"/>
                <a:gd name="T21" fmla="*/ 138 h 235"/>
                <a:gd name="T22" fmla="*/ 2793 w 896"/>
                <a:gd name="T23" fmla="*/ 84 h 235"/>
                <a:gd name="T24" fmla="*/ 2633 w 896"/>
                <a:gd name="T25" fmla="*/ 49 h 235"/>
                <a:gd name="T26" fmla="*/ 2469 w 896"/>
                <a:gd name="T27" fmla="*/ 24 h 235"/>
                <a:gd name="T28" fmla="*/ 2307 w 896"/>
                <a:gd name="T29" fmla="*/ 13 h 235"/>
                <a:gd name="T30" fmla="*/ 2157 w 896"/>
                <a:gd name="T31" fmla="*/ 13 h 235"/>
                <a:gd name="T32" fmla="*/ 1998 w 896"/>
                <a:gd name="T33" fmla="*/ 16 h 235"/>
                <a:gd name="T34" fmla="*/ 1834 w 896"/>
                <a:gd name="T35" fmla="*/ 49 h 235"/>
                <a:gd name="T36" fmla="*/ 1674 w 896"/>
                <a:gd name="T37" fmla="*/ 84 h 235"/>
                <a:gd name="T38" fmla="*/ 1514 w 896"/>
                <a:gd name="T39" fmla="*/ 133 h 235"/>
                <a:gd name="T40" fmla="*/ 1357 w 896"/>
                <a:gd name="T41" fmla="*/ 186 h 235"/>
                <a:gd name="T42" fmla="*/ 1203 w 896"/>
                <a:gd name="T43" fmla="*/ 251 h 235"/>
                <a:gd name="T44" fmla="*/ 1055 w 896"/>
                <a:gd name="T45" fmla="*/ 331 h 235"/>
                <a:gd name="T46" fmla="*/ 906 w 896"/>
                <a:gd name="T47" fmla="*/ 421 h 235"/>
                <a:gd name="T48" fmla="*/ 766 w 896"/>
                <a:gd name="T49" fmla="*/ 521 h 235"/>
                <a:gd name="T50" fmla="*/ 619 w 896"/>
                <a:gd name="T51" fmla="*/ 623 h 235"/>
                <a:gd name="T52" fmla="*/ 483 w 896"/>
                <a:gd name="T53" fmla="*/ 750 h 235"/>
                <a:gd name="T54" fmla="*/ 352 w 896"/>
                <a:gd name="T55" fmla="*/ 863 h 235"/>
                <a:gd name="T56" fmla="*/ 234 w 896"/>
                <a:gd name="T57" fmla="*/ 1009 h 235"/>
                <a:gd name="T58" fmla="*/ 114 w 896"/>
                <a:gd name="T59" fmla="*/ 1155 h 235"/>
                <a:gd name="T60" fmla="*/ 9 w 896"/>
                <a:gd name="T61" fmla="*/ 1300 h 235"/>
                <a:gd name="T62" fmla="*/ 29 w 896"/>
                <a:gd name="T63" fmla="*/ 1330 h 235"/>
                <a:gd name="T64" fmla="*/ 253 w 896"/>
                <a:gd name="T65" fmla="*/ 1022 h 235"/>
                <a:gd name="T66" fmla="*/ 382 w 896"/>
                <a:gd name="T67" fmla="*/ 896 h 235"/>
                <a:gd name="T68" fmla="*/ 635 w 896"/>
                <a:gd name="T69" fmla="*/ 654 h 235"/>
                <a:gd name="T70" fmla="*/ 908 w 896"/>
                <a:gd name="T71" fmla="*/ 448 h 235"/>
                <a:gd name="T72" fmla="*/ 1203 w 896"/>
                <a:gd name="T73" fmla="*/ 279 h 235"/>
                <a:gd name="T74" fmla="*/ 1512 w 896"/>
                <a:gd name="T75" fmla="*/ 157 h 235"/>
                <a:gd name="T76" fmla="*/ 1829 w 896"/>
                <a:gd name="T77" fmla="*/ 73 h 235"/>
                <a:gd name="T78" fmla="*/ 2147 w 896"/>
                <a:gd name="T79" fmla="*/ 36 h 235"/>
                <a:gd name="T80" fmla="*/ 2230 w 896"/>
                <a:gd name="T81" fmla="*/ 66 h 235"/>
                <a:gd name="T82" fmla="*/ 2461 w 896"/>
                <a:gd name="T83" fmla="*/ 44 h 235"/>
                <a:gd name="T84" fmla="*/ 2783 w 896"/>
                <a:gd name="T85" fmla="*/ 109 h 235"/>
                <a:gd name="T86" fmla="*/ 3096 w 896"/>
                <a:gd name="T87" fmla="*/ 213 h 235"/>
                <a:gd name="T88" fmla="*/ 3398 w 896"/>
                <a:gd name="T89" fmla="*/ 355 h 235"/>
                <a:gd name="T90" fmla="*/ 3681 w 896"/>
                <a:gd name="T91" fmla="*/ 545 h 235"/>
                <a:gd name="T92" fmla="*/ 3954 w 896"/>
                <a:gd name="T93" fmla="*/ 772 h 235"/>
                <a:gd name="T94" fmla="*/ 4200 w 896"/>
                <a:gd name="T95" fmla="*/ 1022 h 235"/>
                <a:gd name="T96" fmla="*/ 4319 w 896"/>
                <a:gd name="T97" fmla="*/ 1167 h 235"/>
                <a:gd name="T98" fmla="*/ 4452 w 896"/>
                <a:gd name="T99" fmla="*/ 1377 h 2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96" h="235">
                  <a:moveTo>
                    <a:pt x="894" y="220"/>
                  </a:moveTo>
                  <a:cubicBezTo>
                    <a:pt x="894" y="215"/>
                    <a:pt x="894" y="215"/>
                    <a:pt x="894" y="215"/>
                  </a:cubicBezTo>
                  <a:cubicBezTo>
                    <a:pt x="895" y="213"/>
                    <a:pt x="895" y="213"/>
                    <a:pt x="895" y="213"/>
                  </a:cubicBezTo>
                  <a:cubicBezTo>
                    <a:pt x="892" y="213"/>
                    <a:pt x="892" y="213"/>
                    <a:pt x="892" y="213"/>
                  </a:cubicBezTo>
                  <a:cubicBezTo>
                    <a:pt x="881" y="213"/>
                    <a:pt x="873" y="204"/>
                    <a:pt x="873" y="193"/>
                  </a:cubicBezTo>
                  <a:cubicBezTo>
                    <a:pt x="873" y="191"/>
                    <a:pt x="873" y="191"/>
                    <a:pt x="873" y="191"/>
                  </a:cubicBezTo>
                  <a:cubicBezTo>
                    <a:pt x="873" y="189"/>
                    <a:pt x="873" y="189"/>
                    <a:pt x="873" y="189"/>
                  </a:cubicBezTo>
                  <a:cubicBezTo>
                    <a:pt x="869" y="189"/>
                    <a:pt x="869" y="189"/>
                    <a:pt x="869" y="189"/>
                  </a:cubicBezTo>
                  <a:cubicBezTo>
                    <a:pt x="858" y="189"/>
                    <a:pt x="849" y="180"/>
                    <a:pt x="849" y="169"/>
                  </a:cubicBezTo>
                  <a:cubicBezTo>
                    <a:pt x="849" y="167"/>
                    <a:pt x="849" y="167"/>
                    <a:pt x="849" y="167"/>
                  </a:cubicBezTo>
                  <a:cubicBezTo>
                    <a:pt x="849" y="164"/>
                    <a:pt x="849" y="164"/>
                    <a:pt x="849" y="164"/>
                  </a:cubicBezTo>
                  <a:cubicBezTo>
                    <a:pt x="845" y="165"/>
                    <a:pt x="845" y="165"/>
                    <a:pt x="845" y="165"/>
                  </a:cubicBezTo>
                  <a:cubicBezTo>
                    <a:pt x="834" y="165"/>
                    <a:pt x="825" y="156"/>
                    <a:pt x="825" y="145"/>
                  </a:cubicBezTo>
                  <a:cubicBezTo>
                    <a:pt x="825" y="143"/>
                    <a:pt x="825" y="143"/>
                    <a:pt x="825" y="143"/>
                  </a:cubicBezTo>
                  <a:cubicBezTo>
                    <a:pt x="819" y="144"/>
                    <a:pt x="819" y="144"/>
                    <a:pt x="819" y="144"/>
                  </a:cubicBezTo>
                  <a:cubicBezTo>
                    <a:pt x="816" y="143"/>
                    <a:pt x="816" y="143"/>
                    <a:pt x="816" y="143"/>
                  </a:cubicBezTo>
                  <a:cubicBezTo>
                    <a:pt x="808" y="142"/>
                    <a:pt x="801" y="135"/>
                    <a:pt x="800" y="126"/>
                  </a:cubicBezTo>
                  <a:cubicBezTo>
                    <a:pt x="799" y="124"/>
                    <a:pt x="799" y="124"/>
                    <a:pt x="799" y="124"/>
                  </a:cubicBezTo>
                  <a:cubicBezTo>
                    <a:pt x="797" y="124"/>
                    <a:pt x="797" y="124"/>
                    <a:pt x="797" y="124"/>
                  </a:cubicBezTo>
                  <a:cubicBezTo>
                    <a:pt x="795" y="125"/>
                    <a:pt x="793" y="125"/>
                    <a:pt x="791" y="125"/>
                  </a:cubicBezTo>
                  <a:cubicBezTo>
                    <a:pt x="781" y="125"/>
                    <a:pt x="772" y="116"/>
                    <a:pt x="772" y="106"/>
                  </a:cubicBezTo>
                  <a:cubicBezTo>
                    <a:pt x="771" y="103"/>
                    <a:pt x="771" y="103"/>
                    <a:pt x="771" y="103"/>
                  </a:cubicBezTo>
                  <a:cubicBezTo>
                    <a:pt x="764" y="104"/>
                    <a:pt x="764" y="104"/>
                    <a:pt x="764" y="104"/>
                  </a:cubicBezTo>
                  <a:cubicBezTo>
                    <a:pt x="755" y="104"/>
                    <a:pt x="746" y="97"/>
                    <a:pt x="745" y="88"/>
                  </a:cubicBezTo>
                  <a:cubicBezTo>
                    <a:pt x="744" y="85"/>
                    <a:pt x="744" y="85"/>
                    <a:pt x="744" y="85"/>
                  </a:cubicBezTo>
                  <a:cubicBezTo>
                    <a:pt x="742" y="86"/>
                    <a:pt x="742" y="86"/>
                    <a:pt x="742" y="86"/>
                  </a:cubicBezTo>
                  <a:cubicBezTo>
                    <a:pt x="740" y="87"/>
                    <a:pt x="738" y="87"/>
                    <a:pt x="736" y="87"/>
                  </a:cubicBezTo>
                  <a:cubicBezTo>
                    <a:pt x="726" y="87"/>
                    <a:pt x="718" y="80"/>
                    <a:pt x="716" y="71"/>
                  </a:cubicBezTo>
                  <a:cubicBezTo>
                    <a:pt x="716" y="69"/>
                    <a:pt x="716" y="69"/>
                    <a:pt x="716" y="69"/>
                  </a:cubicBezTo>
                  <a:cubicBezTo>
                    <a:pt x="714" y="70"/>
                    <a:pt x="714" y="70"/>
                    <a:pt x="714" y="70"/>
                  </a:cubicBezTo>
                  <a:cubicBezTo>
                    <a:pt x="711" y="71"/>
                    <a:pt x="709" y="71"/>
                    <a:pt x="706" y="71"/>
                  </a:cubicBezTo>
                  <a:cubicBezTo>
                    <a:pt x="697" y="71"/>
                    <a:pt x="689" y="65"/>
                    <a:pt x="687" y="56"/>
                  </a:cubicBezTo>
                  <a:cubicBezTo>
                    <a:pt x="687" y="53"/>
                    <a:pt x="687" y="53"/>
                    <a:pt x="687" y="53"/>
                  </a:cubicBezTo>
                  <a:cubicBezTo>
                    <a:pt x="684" y="55"/>
                    <a:pt x="684" y="55"/>
                    <a:pt x="684" y="55"/>
                  </a:cubicBezTo>
                  <a:cubicBezTo>
                    <a:pt x="682" y="56"/>
                    <a:pt x="679" y="57"/>
                    <a:pt x="676" y="57"/>
                  </a:cubicBezTo>
                  <a:cubicBezTo>
                    <a:pt x="667" y="57"/>
                    <a:pt x="659" y="51"/>
                    <a:pt x="657" y="43"/>
                  </a:cubicBezTo>
                  <a:cubicBezTo>
                    <a:pt x="656" y="40"/>
                    <a:pt x="656" y="40"/>
                    <a:pt x="656" y="40"/>
                  </a:cubicBezTo>
                  <a:cubicBezTo>
                    <a:pt x="654" y="42"/>
                    <a:pt x="654" y="42"/>
                    <a:pt x="654" y="42"/>
                  </a:cubicBezTo>
                  <a:cubicBezTo>
                    <a:pt x="651" y="43"/>
                    <a:pt x="648" y="44"/>
                    <a:pt x="644" y="44"/>
                  </a:cubicBezTo>
                  <a:cubicBezTo>
                    <a:pt x="636" y="44"/>
                    <a:pt x="629" y="39"/>
                    <a:pt x="626" y="32"/>
                  </a:cubicBezTo>
                  <a:cubicBezTo>
                    <a:pt x="625" y="29"/>
                    <a:pt x="625" y="29"/>
                    <a:pt x="625" y="29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0" y="33"/>
                    <a:pt x="616" y="34"/>
                    <a:pt x="612" y="34"/>
                  </a:cubicBezTo>
                  <a:cubicBezTo>
                    <a:pt x="605" y="34"/>
                    <a:pt x="597" y="29"/>
                    <a:pt x="594" y="23"/>
                  </a:cubicBezTo>
                  <a:cubicBezTo>
                    <a:pt x="593" y="20"/>
                    <a:pt x="593" y="20"/>
                    <a:pt x="593" y="20"/>
                  </a:cubicBezTo>
                  <a:cubicBezTo>
                    <a:pt x="591" y="22"/>
                    <a:pt x="591" y="22"/>
                    <a:pt x="591" y="22"/>
                  </a:cubicBezTo>
                  <a:cubicBezTo>
                    <a:pt x="588" y="24"/>
                    <a:pt x="584" y="25"/>
                    <a:pt x="580" y="25"/>
                  </a:cubicBezTo>
                  <a:cubicBezTo>
                    <a:pt x="572" y="25"/>
                    <a:pt x="566" y="21"/>
                    <a:pt x="562" y="14"/>
                  </a:cubicBezTo>
                  <a:cubicBezTo>
                    <a:pt x="561" y="12"/>
                    <a:pt x="561" y="12"/>
                    <a:pt x="561" y="12"/>
                  </a:cubicBezTo>
                  <a:cubicBezTo>
                    <a:pt x="559" y="14"/>
                    <a:pt x="559" y="14"/>
                    <a:pt x="559" y="14"/>
                  </a:cubicBezTo>
                  <a:cubicBezTo>
                    <a:pt x="556" y="16"/>
                    <a:pt x="551" y="18"/>
                    <a:pt x="547" y="18"/>
                  </a:cubicBezTo>
                  <a:cubicBezTo>
                    <a:pt x="540" y="18"/>
                    <a:pt x="534" y="14"/>
                    <a:pt x="530" y="8"/>
                  </a:cubicBezTo>
                  <a:cubicBezTo>
                    <a:pt x="529" y="6"/>
                    <a:pt x="529" y="6"/>
                    <a:pt x="529" y="6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3" y="11"/>
                    <a:pt x="519" y="13"/>
                    <a:pt x="514" y="13"/>
                  </a:cubicBezTo>
                  <a:cubicBezTo>
                    <a:pt x="507" y="13"/>
                    <a:pt x="501" y="9"/>
                    <a:pt x="497" y="4"/>
                  </a:cubicBezTo>
                  <a:cubicBezTo>
                    <a:pt x="496" y="2"/>
                    <a:pt x="496" y="2"/>
                    <a:pt x="496" y="2"/>
                  </a:cubicBezTo>
                  <a:cubicBezTo>
                    <a:pt x="494" y="3"/>
                    <a:pt x="494" y="3"/>
                    <a:pt x="494" y="3"/>
                  </a:cubicBezTo>
                  <a:cubicBezTo>
                    <a:pt x="490" y="7"/>
                    <a:pt x="485" y="9"/>
                    <a:pt x="480" y="9"/>
                  </a:cubicBezTo>
                  <a:cubicBezTo>
                    <a:pt x="474" y="9"/>
                    <a:pt x="468" y="7"/>
                    <a:pt x="464" y="2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1" y="2"/>
                    <a:pt x="461" y="2"/>
                    <a:pt x="461" y="2"/>
                  </a:cubicBezTo>
                  <a:cubicBezTo>
                    <a:pt x="458" y="6"/>
                    <a:pt x="454" y="8"/>
                    <a:pt x="448" y="8"/>
                  </a:cubicBezTo>
                  <a:cubicBezTo>
                    <a:pt x="442" y="8"/>
                    <a:pt x="437" y="6"/>
                    <a:pt x="434" y="2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31" y="2"/>
                    <a:pt x="431" y="2"/>
                    <a:pt x="431" y="2"/>
                  </a:cubicBezTo>
                  <a:cubicBezTo>
                    <a:pt x="427" y="7"/>
                    <a:pt x="422" y="9"/>
                    <a:pt x="416" y="9"/>
                  </a:cubicBezTo>
                  <a:cubicBezTo>
                    <a:pt x="411" y="9"/>
                    <a:pt x="406" y="7"/>
                    <a:pt x="402" y="3"/>
                  </a:cubicBezTo>
                  <a:cubicBezTo>
                    <a:pt x="400" y="2"/>
                    <a:pt x="400" y="2"/>
                    <a:pt x="400" y="2"/>
                  </a:cubicBezTo>
                  <a:cubicBezTo>
                    <a:pt x="399" y="4"/>
                    <a:pt x="399" y="4"/>
                    <a:pt x="399" y="4"/>
                  </a:cubicBezTo>
                  <a:cubicBezTo>
                    <a:pt x="395" y="9"/>
                    <a:pt x="389" y="13"/>
                    <a:pt x="382" y="13"/>
                  </a:cubicBezTo>
                  <a:cubicBezTo>
                    <a:pt x="377" y="13"/>
                    <a:pt x="373" y="11"/>
                    <a:pt x="369" y="8"/>
                  </a:cubicBezTo>
                  <a:cubicBezTo>
                    <a:pt x="367" y="6"/>
                    <a:pt x="367" y="6"/>
                    <a:pt x="367" y="6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2" y="14"/>
                    <a:pt x="356" y="18"/>
                    <a:pt x="349" y="18"/>
                  </a:cubicBezTo>
                  <a:cubicBezTo>
                    <a:pt x="345" y="18"/>
                    <a:pt x="340" y="16"/>
                    <a:pt x="337" y="14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4" y="14"/>
                    <a:pt x="334" y="14"/>
                    <a:pt x="334" y="14"/>
                  </a:cubicBezTo>
                  <a:cubicBezTo>
                    <a:pt x="330" y="21"/>
                    <a:pt x="324" y="25"/>
                    <a:pt x="316" y="25"/>
                  </a:cubicBezTo>
                  <a:cubicBezTo>
                    <a:pt x="312" y="25"/>
                    <a:pt x="308" y="24"/>
                    <a:pt x="305" y="22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2" y="23"/>
                    <a:pt x="302" y="23"/>
                    <a:pt x="302" y="23"/>
                  </a:cubicBezTo>
                  <a:cubicBezTo>
                    <a:pt x="299" y="29"/>
                    <a:pt x="291" y="34"/>
                    <a:pt x="284" y="34"/>
                  </a:cubicBezTo>
                  <a:cubicBezTo>
                    <a:pt x="280" y="34"/>
                    <a:pt x="276" y="33"/>
                    <a:pt x="273" y="31"/>
                  </a:cubicBezTo>
                  <a:cubicBezTo>
                    <a:pt x="271" y="29"/>
                    <a:pt x="271" y="29"/>
                    <a:pt x="271" y="29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7" y="39"/>
                    <a:pt x="260" y="44"/>
                    <a:pt x="252" y="44"/>
                  </a:cubicBezTo>
                  <a:cubicBezTo>
                    <a:pt x="248" y="44"/>
                    <a:pt x="245" y="43"/>
                    <a:pt x="242" y="42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7" y="51"/>
                    <a:pt x="229" y="57"/>
                    <a:pt x="220" y="57"/>
                  </a:cubicBezTo>
                  <a:cubicBezTo>
                    <a:pt x="217" y="57"/>
                    <a:pt x="214" y="56"/>
                    <a:pt x="212" y="55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07" y="65"/>
                    <a:pt x="199" y="71"/>
                    <a:pt x="190" y="71"/>
                  </a:cubicBezTo>
                  <a:cubicBezTo>
                    <a:pt x="187" y="71"/>
                    <a:pt x="185" y="71"/>
                    <a:pt x="182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78" y="80"/>
                    <a:pt x="170" y="87"/>
                    <a:pt x="160" y="87"/>
                  </a:cubicBezTo>
                  <a:cubicBezTo>
                    <a:pt x="158" y="87"/>
                    <a:pt x="156" y="87"/>
                    <a:pt x="154" y="86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0" y="97"/>
                    <a:pt x="141" y="104"/>
                    <a:pt x="132" y="104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116"/>
                    <a:pt x="115" y="125"/>
                    <a:pt x="105" y="125"/>
                  </a:cubicBezTo>
                  <a:cubicBezTo>
                    <a:pt x="103" y="125"/>
                    <a:pt x="101" y="125"/>
                    <a:pt x="99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5" y="135"/>
                    <a:pt x="88" y="142"/>
                    <a:pt x="80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56"/>
                    <a:pt x="62" y="165"/>
                    <a:pt x="51" y="165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7" y="180"/>
                    <a:pt x="38" y="189"/>
                    <a:pt x="27" y="189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23" y="204"/>
                    <a:pt x="15" y="213"/>
                    <a:pt x="4" y="213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20"/>
                    <a:pt x="2" y="220"/>
                    <a:pt x="2" y="220"/>
                  </a:cubicBezTo>
                  <a:cubicBezTo>
                    <a:pt x="2" y="223"/>
                    <a:pt x="1" y="226"/>
                    <a:pt x="0" y="228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4" y="231"/>
                    <a:pt x="6" y="226"/>
                    <a:pt x="6" y="220"/>
                  </a:cubicBezTo>
                  <a:cubicBezTo>
                    <a:pt x="6" y="220"/>
                    <a:pt x="6" y="218"/>
                    <a:pt x="6" y="217"/>
                  </a:cubicBezTo>
                  <a:cubicBezTo>
                    <a:pt x="18" y="216"/>
                    <a:pt x="27" y="206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40" y="193"/>
                    <a:pt x="51" y="182"/>
                    <a:pt x="51" y="169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63" y="169"/>
                    <a:pt x="73" y="159"/>
                    <a:pt x="75" y="148"/>
                  </a:cubicBezTo>
                  <a:cubicBezTo>
                    <a:pt x="76" y="148"/>
                    <a:pt x="77" y="148"/>
                    <a:pt x="77" y="148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90" y="146"/>
                    <a:pt x="98" y="138"/>
                    <a:pt x="100" y="128"/>
                  </a:cubicBezTo>
                  <a:cubicBezTo>
                    <a:pt x="101" y="129"/>
                    <a:pt x="103" y="129"/>
                    <a:pt x="105" y="129"/>
                  </a:cubicBezTo>
                  <a:cubicBezTo>
                    <a:pt x="117" y="129"/>
                    <a:pt x="127" y="120"/>
                    <a:pt x="128" y="108"/>
                  </a:cubicBezTo>
                  <a:cubicBezTo>
                    <a:pt x="130" y="108"/>
                    <a:pt x="132" y="108"/>
                    <a:pt x="132" y="108"/>
                  </a:cubicBezTo>
                  <a:cubicBezTo>
                    <a:pt x="143" y="108"/>
                    <a:pt x="152" y="101"/>
                    <a:pt x="154" y="90"/>
                  </a:cubicBezTo>
                  <a:cubicBezTo>
                    <a:pt x="156" y="91"/>
                    <a:pt x="158" y="91"/>
                    <a:pt x="160" y="91"/>
                  </a:cubicBezTo>
                  <a:cubicBezTo>
                    <a:pt x="171" y="91"/>
                    <a:pt x="180" y="84"/>
                    <a:pt x="183" y="74"/>
                  </a:cubicBezTo>
                  <a:cubicBezTo>
                    <a:pt x="185" y="74"/>
                    <a:pt x="187" y="75"/>
                    <a:pt x="190" y="75"/>
                  </a:cubicBezTo>
                  <a:cubicBezTo>
                    <a:pt x="200" y="75"/>
                    <a:pt x="209" y="68"/>
                    <a:pt x="212" y="59"/>
                  </a:cubicBezTo>
                  <a:cubicBezTo>
                    <a:pt x="215" y="60"/>
                    <a:pt x="217" y="61"/>
                    <a:pt x="220" y="61"/>
                  </a:cubicBezTo>
                  <a:cubicBezTo>
                    <a:pt x="230" y="61"/>
                    <a:pt x="238" y="55"/>
                    <a:pt x="242" y="46"/>
                  </a:cubicBezTo>
                  <a:cubicBezTo>
                    <a:pt x="245" y="47"/>
                    <a:pt x="248" y="48"/>
                    <a:pt x="252" y="48"/>
                  </a:cubicBezTo>
                  <a:cubicBezTo>
                    <a:pt x="261" y="48"/>
                    <a:pt x="269" y="43"/>
                    <a:pt x="273" y="35"/>
                  </a:cubicBezTo>
                  <a:cubicBezTo>
                    <a:pt x="276" y="37"/>
                    <a:pt x="280" y="38"/>
                    <a:pt x="284" y="38"/>
                  </a:cubicBezTo>
                  <a:cubicBezTo>
                    <a:pt x="292" y="38"/>
                    <a:pt x="300" y="33"/>
                    <a:pt x="304" y="26"/>
                  </a:cubicBezTo>
                  <a:cubicBezTo>
                    <a:pt x="308" y="28"/>
                    <a:pt x="312" y="29"/>
                    <a:pt x="316" y="29"/>
                  </a:cubicBezTo>
                  <a:cubicBezTo>
                    <a:pt x="324" y="29"/>
                    <a:pt x="332" y="25"/>
                    <a:pt x="336" y="18"/>
                  </a:cubicBezTo>
                  <a:cubicBezTo>
                    <a:pt x="340" y="20"/>
                    <a:pt x="344" y="22"/>
                    <a:pt x="349" y="22"/>
                  </a:cubicBezTo>
                  <a:cubicBezTo>
                    <a:pt x="357" y="22"/>
                    <a:pt x="364" y="18"/>
                    <a:pt x="368" y="12"/>
                  </a:cubicBezTo>
                  <a:cubicBezTo>
                    <a:pt x="372" y="15"/>
                    <a:pt x="377" y="17"/>
                    <a:pt x="382" y="17"/>
                  </a:cubicBezTo>
                  <a:cubicBezTo>
                    <a:pt x="390" y="17"/>
                    <a:pt x="396" y="13"/>
                    <a:pt x="401" y="7"/>
                  </a:cubicBezTo>
                  <a:cubicBezTo>
                    <a:pt x="405" y="11"/>
                    <a:pt x="410" y="13"/>
                    <a:pt x="416" y="13"/>
                  </a:cubicBezTo>
                  <a:cubicBezTo>
                    <a:pt x="423" y="13"/>
                    <a:pt x="428" y="11"/>
                    <a:pt x="432" y="6"/>
                  </a:cubicBezTo>
                  <a:cubicBezTo>
                    <a:pt x="436" y="9"/>
                    <a:pt x="441" y="11"/>
                    <a:pt x="446" y="11"/>
                  </a:cubicBezTo>
                  <a:cubicBezTo>
                    <a:pt x="446" y="11"/>
                    <a:pt x="447" y="11"/>
                    <a:pt x="447" y="11"/>
                  </a:cubicBezTo>
                  <a:cubicBezTo>
                    <a:pt x="447" y="11"/>
                    <a:pt x="448" y="11"/>
                    <a:pt x="448" y="11"/>
                  </a:cubicBezTo>
                  <a:cubicBezTo>
                    <a:pt x="448" y="11"/>
                    <a:pt x="449" y="11"/>
                    <a:pt x="449" y="11"/>
                  </a:cubicBezTo>
                  <a:cubicBezTo>
                    <a:pt x="449" y="11"/>
                    <a:pt x="450" y="11"/>
                    <a:pt x="450" y="11"/>
                  </a:cubicBezTo>
                  <a:cubicBezTo>
                    <a:pt x="455" y="11"/>
                    <a:pt x="459" y="9"/>
                    <a:pt x="463" y="6"/>
                  </a:cubicBezTo>
                  <a:cubicBezTo>
                    <a:pt x="467" y="11"/>
                    <a:pt x="473" y="13"/>
                    <a:pt x="480" y="13"/>
                  </a:cubicBezTo>
                  <a:cubicBezTo>
                    <a:pt x="486" y="13"/>
                    <a:pt x="491" y="11"/>
                    <a:pt x="495" y="7"/>
                  </a:cubicBezTo>
                  <a:cubicBezTo>
                    <a:pt x="500" y="13"/>
                    <a:pt x="506" y="17"/>
                    <a:pt x="514" y="17"/>
                  </a:cubicBezTo>
                  <a:cubicBezTo>
                    <a:pt x="519" y="17"/>
                    <a:pt x="524" y="15"/>
                    <a:pt x="528" y="12"/>
                  </a:cubicBezTo>
                  <a:cubicBezTo>
                    <a:pt x="532" y="18"/>
                    <a:pt x="539" y="22"/>
                    <a:pt x="547" y="22"/>
                  </a:cubicBezTo>
                  <a:cubicBezTo>
                    <a:pt x="552" y="22"/>
                    <a:pt x="556" y="20"/>
                    <a:pt x="560" y="18"/>
                  </a:cubicBezTo>
                  <a:cubicBezTo>
                    <a:pt x="564" y="25"/>
                    <a:pt x="572" y="29"/>
                    <a:pt x="580" y="29"/>
                  </a:cubicBezTo>
                  <a:cubicBezTo>
                    <a:pt x="584" y="29"/>
                    <a:pt x="588" y="28"/>
                    <a:pt x="592" y="26"/>
                  </a:cubicBezTo>
                  <a:cubicBezTo>
                    <a:pt x="596" y="33"/>
                    <a:pt x="604" y="38"/>
                    <a:pt x="612" y="38"/>
                  </a:cubicBezTo>
                  <a:cubicBezTo>
                    <a:pt x="616" y="38"/>
                    <a:pt x="620" y="37"/>
                    <a:pt x="623" y="35"/>
                  </a:cubicBezTo>
                  <a:cubicBezTo>
                    <a:pt x="627" y="43"/>
                    <a:pt x="635" y="48"/>
                    <a:pt x="644" y="48"/>
                  </a:cubicBezTo>
                  <a:cubicBezTo>
                    <a:pt x="648" y="48"/>
                    <a:pt x="651" y="47"/>
                    <a:pt x="654" y="46"/>
                  </a:cubicBezTo>
                  <a:cubicBezTo>
                    <a:pt x="658" y="55"/>
                    <a:pt x="666" y="61"/>
                    <a:pt x="676" y="61"/>
                  </a:cubicBezTo>
                  <a:cubicBezTo>
                    <a:pt x="679" y="61"/>
                    <a:pt x="681" y="60"/>
                    <a:pt x="684" y="59"/>
                  </a:cubicBezTo>
                  <a:cubicBezTo>
                    <a:pt x="687" y="68"/>
                    <a:pt x="696" y="75"/>
                    <a:pt x="706" y="75"/>
                  </a:cubicBezTo>
                  <a:cubicBezTo>
                    <a:pt x="709" y="75"/>
                    <a:pt x="711" y="74"/>
                    <a:pt x="713" y="74"/>
                  </a:cubicBezTo>
                  <a:cubicBezTo>
                    <a:pt x="716" y="84"/>
                    <a:pt x="725" y="91"/>
                    <a:pt x="736" y="91"/>
                  </a:cubicBezTo>
                  <a:cubicBezTo>
                    <a:pt x="738" y="91"/>
                    <a:pt x="740" y="91"/>
                    <a:pt x="741" y="90"/>
                  </a:cubicBezTo>
                  <a:cubicBezTo>
                    <a:pt x="744" y="101"/>
                    <a:pt x="753" y="108"/>
                    <a:pt x="764" y="108"/>
                  </a:cubicBezTo>
                  <a:cubicBezTo>
                    <a:pt x="764" y="108"/>
                    <a:pt x="766" y="108"/>
                    <a:pt x="768" y="108"/>
                  </a:cubicBezTo>
                  <a:cubicBezTo>
                    <a:pt x="769" y="120"/>
                    <a:pt x="779" y="129"/>
                    <a:pt x="791" y="129"/>
                  </a:cubicBezTo>
                  <a:cubicBezTo>
                    <a:pt x="793" y="129"/>
                    <a:pt x="795" y="129"/>
                    <a:pt x="796" y="128"/>
                  </a:cubicBezTo>
                  <a:cubicBezTo>
                    <a:pt x="798" y="138"/>
                    <a:pt x="806" y="146"/>
                    <a:pt x="816" y="147"/>
                  </a:cubicBezTo>
                  <a:cubicBezTo>
                    <a:pt x="819" y="148"/>
                    <a:pt x="819" y="148"/>
                    <a:pt x="819" y="148"/>
                  </a:cubicBezTo>
                  <a:cubicBezTo>
                    <a:pt x="819" y="148"/>
                    <a:pt x="820" y="148"/>
                    <a:pt x="821" y="148"/>
                  </a:cubicBezTo>
                  <a:cubicBezTo>
                    <a:pt x="823" y="159"/>
                    <a:pt x="833" y="169"/>
                    <a:pt x="845" y="169"/>
                  </a:cubicBezTo>
                  <a:cubicBezTo>
                    <a:pt x="845" y="169"/>
                    <a:pt x="845" y="169"/>
                    <a:pt x="845" y="169"/>
                  </a:cubicBezTo>
                  <a:cubicBezTo>
                    <a:pt x="845" y="169"/>
                    <a:pt x="845" y="169"/>
                    <a:pt x="845" y="169"/>
                  </a:cubicBezTo>
                  <a:cubicBezTo>
                    <a:pt x="845" y="182"/>
                    <a:pt x="856" y="193"/>
                    <a:pt x="869" y="193"/>
                  </a:cubicBezTo>
                  <a:cubicBezTo>
                    <a:pt x="869" y="193"/>
                    <a:pt x="869" y="193"/>
                    <a:pt x="869" y="193"/>
                  </a:cubicBezTo>
                  <a:cubicBezTo>
                    <a:pt x="869" y="206"/>
                    <a:pt x="878" y="216"/>
                    <a:pt x="890" y="217"/>
                  </a:cubicBezTo>
                  <a:cubicBezTo>
                    <a:pt x="890" y="218"/>
                    <a:pt x="890" y="220"/>
                    <a:pt x="890" y="220"/>
                  </a:cubicBezTo>
                  <a:cubicBezTo>
                    <a:pt x="890" y="226"/>
                    <a:pt x="892" y="231"/>
                    <a:pt x="896" y="235"/>
                  </a:cubicBezTo>
                  <a:cubicBezTo>
                    <a:pt x="896" y="228"/>
                    <a:pt x="896" y="228"/>
                    <a:pt x="896" y="228"/>
                  </a:cubicBezTo>
                  <a:cubicBezTo>
                    <a:pt x="895" y="226"/>
                    <a:pt x="894" y="223"/>
                    <a:pt x="8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F578E345-BD67-4DE8-81C9-4A0D7FC88E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Empty cells with vacuoles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7970608A-DB5F-4086-83AD-C03E801CA4FF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1431925"/>
            <a:ext cx="1414462" cy="1392238"/>
            <a:chOff x="523" y="1132"/>
            <a:chExt cx="891" cy="877"/>
          </a:xfrm>
        </p:grpSpPr>
        <p:sp>
          <p:nvSpPr>
            <p:cNvPr id="37946" name="Freeform 4">
              <a:extLst>
                <a:ext uri="{FF2B5EF4-FFF2-40B4-BE49-F238E27FC236}">
                  <a16:creationId xmlns:a16="http://schemas.microsoft.com/office/drawing/2014/main" id="{5FDAAC90-5ABF-403E-8F83-FDE1DC8D9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132"/>
              <a:ext cx="891" cy="877"/>
            </a:xfrm>
            <a:custGeom>
              <a:avLst/>
              <a:gdLst>
                <a:gd name="T0" fmla="*/ 578 w 817"/>
                <a:gd name="T1" fmla="*/ 35 h 754"/>
                <a:gd name="T2" fmla="*/ 131 w 817"/>
                <a:gd name="T3" fmla="*/ 245 h 754"/>
                <a:gd name="T4" fmla="*/ 13 w 817"/>
                <a:gd name="T5" fmla="*/ 550 h 754"/>
                <a:gd name="T6" fmla="*/ 92 w 817"/>
                <a:gd name="T7" fmla="*/ 913 h 754"/>
                <a:gd name="T8" fmla="*/ 132 w 817"/>
                <a:gd name="T9" fmla="*/ 910 h 754"/>
                <a:gd name="T10" fmla="*/ 176 w 817"/>
                <a:gd name="T11" fmla="*/ 890 h 754"/>
                <a:gd name="T12" fmla="*/ 246 w 817"/>
                <a:gd name="T13" fmla="*/ 976 h 754"/>
                <a:gd name="T14" fmla="*/ 234 w 817"/>
                <a:gd name="T15" fmla="*/ 1024 h 754"/>
                <a:gd name="T16" fmla="*/ 240 w 817"/>
                <a:gd name="T17" fmla="*/ 1071 h 754"/>
                <a:gd name="T18" fmla="*/ 462 w 817"/>
                <a:gd name="T19" fmla="*/ 1164 h 754"/>
                <a:gd name="T20" fmla="*/ 858 w 817"/>
                <a:gd name="T21" fmla="*/ 1014 h 754"/>
                <a:gd name="T22" fmla="*/ 1027 w 817"/>
                <a:gd name="T23" fmla="*/ 656 h 754"/>
                <a:gd name="T24" fmla="*/ 578 w 817"/>
                <a:gd name="T25" fmla="*/ 35 h 7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7" h="754">
                  <a:moveTo>
                    <a:pt x="446" y="22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6"/>
                    <a:pt x="10" y="350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6" y="585"/>
                    <a:pt x="87" y="590"/>
                    <a:pt x="102" y="578"/>
                  </a:cubicBezTo>
                  <a:cubicBezTo>
                    <a:pt x="111" y="571"/>
                    <a:pt x="123" y="566"/>
                    <a:pt x="136" y="566"/>
                  </a:cubicBezTo>
                  <a:cubicBezTo>
                    <a:pt x="166" y="566"/>
                    <a:pt x="190" y="591"/>
                    <a:pt x="190" y="620"/>
                  </a:cubicBezTo>
                  <a:cubicBezTo>
                    <a:pt x="190" y="632"/>
                    <a:pt x="186" y="642"/>
                    <a:pt x="181" y="651"/>
                  </a:cubicBezTo>
                  <a:cubicBezTo>
                    <a:pt x="171" y="667"/>
                    <a:pt x="178" y="677"/>
                    <a:pt x="185" y="681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6"/>
                    <a:pt x="662" y="645"/>
                  </a:cubicBezTo>
                  <a:cubicBezTo>
                    <a:pt x="694" y="616"/>
                    <a:pt x="772" y="556"/>
                    <a:pt x="792" y="417"/>
                  </a:cubicBezTo>
                  <a:cubicBezTo>
                    <a:pt x="817" y="214"/>
                    <a:pt x="649" y="48"/>
                    <a:pt x="446" y="22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5">
              <a:extLst>
                <a:ext uri="{FF2B5EF4-FFF2-40B4-BE49-F238E27FC236}">
                  <a16:creationId xmlns:a16="http://schemas.microsoft.com/office/drawing/2014/main" id="{D229417E-A331-46B7-A68C-120D746D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161"/>
              <a:ext cx="823" cy="828"/>
            </a:xfrm>
            <a:custGeom>
              <a:avLst/>
              <a:gdLst>
                <a:gd name="T0" fmla="*/ 71 w 755"/>
                <a:gd name="T1" fmla="*/ 844 h 712"/>
                <a:gd name="T2" fmla="*/ 0 w 755"/>
                <a:gd name="T3" fmla="*/ 573 h 712"/>
                <a:gd name="T4" fmla="*/ 2 w 755"/>
                <a:gd name="T5" fmla="*/ 514 h 712"/>
                <a:gd name="T6" fmla="*/ 116 w 755"/>
                <a:gd name="T7" fmla="*/ 222 h 712"/>
                <a:gd name="T8" fmla="*/ 117 w 755"/>
                <a:gd name="T9" fmla="*/ 221 h 712"/>
                <a:gd name="T10" fmla="*/ 544 w 755"/>
                <a:gd name="T11" fmla="*/ 20 h 712"/>
                <a:gd name="T12" fmla="*/ 889 w 755"/>
                <a:gd name="T13" fmla="*/ 251 h 712"/>
                <a:gd name="T14" fmla="*/ 978 w 755"/>
                <a:gd name="T15" fmla="*/ 554 h 712"/>
                <a:gd name="T16" fmla="*/ 975 w 755"/>
                <a:gd name="T17" fmla="*/ 614 h 712"/>
                <a:gd name="T18" fmla="*/ 823 w 755"/>
                <a:gd name="T19" fmla="*/ 945 h 712"/>
                <a:gd name="T20" fmla="*/ 814 w 755"/>
                <a:gd name="T21" fmla="*/ 956 h 712"/>
                <a:gd name="T22" fmla="*/ 434 w 755"/>
                <a:gd name="T23" fmla="*/ 1099 h 712"/>
                <a:gd name="T24" fmla="*/ 227 w 755"/>
                <a:gd name="T25" fmla="*/ 1015 h 712"/>
                <a:gd name="T26" fmla="*/ 222 w 755"/>
                <a:gd name="T27" fmla="*/ 991 h 712"/>
                <a:gd name="T28" fmla="*/ 235 w 755"/>
                <a:gd name="T29" fmla="*/ 936 h 712"/>
                <a:gd name="T30" fmla="*/ 145 w 755"/>
                <a:gd name="T31" fmla="*/ 827 h 712"/>
                <a:gd name="T32" fmla="*/ 90 w 755"/>
                <a:gd name="T33" fmla="*/ 849 h 712"/>
                <a:gd name="T34" fmla="*/ 71 w 755"/>
                <a:gd name="T35" fmla="*/ 844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55" y="537"/>
                  </a:moveTo>
                  <a:cubicBezTo>
                    <a:pt x="19" y="485"/>
                    <a:pt x="0" y="427"/>
                    <a:pt x="0" y="365"/>
                  </a:cubicBezTo>
                  <a:cubicBezTo>
                    <a:pt x="0" y="353"/>
                    <a:pt x="1" y="340"/>
                    <a:pt x="2" y="327"/>
                  </a:cubicBezTo>
                  <a:cubicBezTo>
                    <a:pt x="11" y="260"/>
                    <a:pt x="41" y="195"/>
                    <a:pt x="89" y="141"/>
                  </a:cubicBezTo>
                  <a:cubicBezTo>
                    <a:pt x="89" y="141"/>
                    <a:pt x="90" y="140"/>
                    <a:pt x="90" y="140"/>
                  </a:cubicBezTo>
                  <a:cubicBezTo>
                    <a:pt x="173" y="45"/>
                    <a:pt x="291" y="0"/>
                    <a:pt x="420" y="13"/>
                  </a:cubicBezTo>
                  <a:cubicBezTo>
                    <a:pt x="527" y="27"/>
                    <a:pt x="624" y="80"/>
                    <a:pt x="687" y="160"/>
                  </a:cubicBezTo>
                  <a:cubicBezTo>
                    <a:pt x="731" y="217"/>
                    <a:pt x="755" y="283"/>
                    <a:pt x="755" y="352"/>
                  </a:cubicBezTo>
                  <a:cubicBezTo>
                    <a:pt x="755" y="364"/>
                    <a:pt x="754" y="377"/>
                    <a:pt x="752" y="390"/>
                  </a:cubicBezTo>
                  <a:cubicBezTo>
                    <a:pt x="734" y="511"/>
                    <a:pt x="671" y="569"/>
                    <a:pt x="636" y="601"/>
                  </a:cubicBezTo>
                  <a:cubicBezTo>
                    <a:pt x="636" y="601"/>
                    <a:pt x="629" y="607"/>
                    <a:pt x="628" y="608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9" y="692"/>
                    <a:pt x="223" y="673"/>
                    <a:pt x="175" y="646"/>
                  </a:cubicBezTo>
                  <a:cubicBezTo>
                    <a:pt x="172" y="644"/>
                    <a:pt x="166" y="640"/>
                    <a:pt x="172" y="630"/>
                  </a:cubicBezTo>
                  <a:cubicBezTo>
                    <a:pt x="178" y="620"/>
                    <a:pt x="182" y="608"/>
                    <a:pt x="182" y="595"/>
                  </a:cubicBezTo>
                  <a:cubicBezTo>
                    <a:pt x="182" y="557"/>
                    <a:pt x="150" y="525"/>
                    <a:pt x="112" y="525"/>
                  </a:cubicBezTo>
                  <a:cubicBezTo>
                    <a:pt x="96" y="525"/>
                    <a:pt x="82" y="531"/>
                    <a:pt x="70" y="540"/>
                  </a:cubicBezTo>
                  <a:cubicBezTo>
                    <a:pt x="62" y="544"/>
                    <a:pt x="57" y="540"/>
                    <a:pt x="55" y="537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6">
              <a:extLst>
                <a:ext uri="{FF2B5EF4-FFF2-40B4-BE49-F238E27FC236}">
                  <a16:creationId xmlns:a16="http://schemas.microsoft.com/office/drawing/2014/main" id="{4CEBB6E0-9F94-4B42-95FF-6F0F95B7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132"/>
              <a:ext cx="891" cy="877"/>
            </a:xfrm>
            <a:custGeom>
              <a:avLst/>
              <a:gdLst>
                <a:gd name="T0" fmla="*/ 578 w 817"/>
                <a:gd name="T1" fmla="*/ 35 h 754"/>
                <a:gd name="T2" fmla="*/ 131 w 817"/>
                <a:gd name="T3" fmla="*/ 245 h 754"/>
                <a:gd name="T4" fmla="*/ 13 w 817"/>
                <a:gd name="T5" fmla="*/ 550 h 754"/>
                <a:gd name="T6" fmla="*/ 92 w 817"/>
                <a:gd name="T7" fmla="*/ 913 h 754"/>
                <a:gd name="T8" fmla="*/ 132 w 817"/>
                <a:gd name="T9" fmla="*/ 910 h 754"/>
                <a:gd name="T10" fmla="*/ 176 w 817"/>
                <a:gd name="T11" fmla="*/ 890 h 754"/>
                <a:gd name="T12" fmla="*/ 246 w 817"/>
                <a:gd name="T13" fmla="*/ 976 h 754"/>
                <a:gd name="T14" fmla="*/ 234 w 817"/>
                <a:gd name="T15" fmla="*/ 1024 h 754"/>
                <a:gd name="T16" fmla="*/ 240 w 817"/>
                <a:gd name="T17" fmla="*/ 1071 h 754"/>
                <a:gd name="T18" fmla="*/ 462 w 817"/>
                <a:gd name="T19" fmla="*/ 1164 h 754"/>
                <a:gd name="T20" fmla="*/ 858 w 817"/>
                <a:gd name="T21" fmla="*/ 1014 h 754"/>
                <a:gd name="T22" fmla="*/ 1027 w 817"/>
                <a:gd name="T23" fmla="*/ 656 h 754"/>
                <a:gd name="T24" fmla="*/ 578 w 817"/>
                <a:gd name="T25" fmla="*/ 35 h 7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7" h="754">
                  <a:moveTo>
                    <a:pt x="446" y="22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6"/>
                    <a:pt x="10" y="350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6" y="585"/>
                    <a:pt x="87" y="590"/>
                    <a:pt x="102" y="578"/>
                  </a:cubicBezTo>
                  <a:cubicBezTo>
                    <a:pt x="111" y="571"/>
                    <a:pt x="123" y="566"/>
                    <a:pt x="136" y="566"/>
                  </a:cubicBezTo>
                  <a:cubicBezTo>
                    <a:pt x="166" y="566"/>
                    <a:pt x="190" y="591"/>
                    <a:pt x="190" y="620"/>
                  </a:cubicBezTo>
                  <a:cubicBezTo>
                    <a:pt x="190" y="632"/>
                    <a:pt x="186" y="642"/>
                    <a:pt x="181" y="651"/>
                  </a:cubicBezTo>
                  <a:cubicBezTo>
                    <a:pt x="171" y="667"/>
                    <a:pt x="178" y="677"/>
                    <a:pt x="185" y="681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6"/>
                    <a:pt x="662" y="645"/>
                  </a:cubicBezTo>
                  <a:cubicBezTo>
                    <a:pt x="694" y="616"/>
                    <a:pt x="772" y="556"/>
                    <a:pt x="792" y="417"/>
                  </a:cubicBezTo>
                  <a:cubicBezTo>
                    <a:pt x="817" y="214"/>
                    <a:pt x="649" y="48"/>
                    <a:pt x="446" y="2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7">
              <a:extLst>
                <a:ext uri="{FF2B5EF4-FFF2-40B4-BE49-F238E27FC236}">
                  <a16:creationId xmlns:a16="http://schemas.microsoft.com/office/drawing/2014/main" id="{A957B8DB-1CB4-47B8-8DCB-33EA6934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161"/>
              <a:ext cx="823" cy="828"/>
            </a:xfrm>
            <a:custGeom>
              <a:avLst/>
              <a:gdLst>
                <a:gd name="T0" fmla="*/ 71 w 755"/>
                <a:gd name="T1" fmla="*/ 844 h 712"/>
                <a:gd name="T2" fmla="*/ 0 w 755"/>
                <a:gd name="T3" fmla="*/ 573 h 712"/>
                <a:gd name="T4" fmla="*/ 2 w 755"/>
                <a:gd name="T5" fmla="*/ 514 h 712"/>
                <a:gd name="T6" fmla="*/ 116 w 755"/>
                <a:gd name="T7" fmla="*/ 222 h 712"/>
                <a:gd name="T8" fmla="*/ 117 w 755"/>
                <a:gd name="T9" fmla="*/ 221 h 712"/>
                <a:gd name="T10" fmla="*/ 544 w 755"/>
                <a:gd name="T11" fmla="*/ 20 h 712"/>
                <a:gd name="T12" fmla="*/ 889 w 755"/>
                <a:gd name="T13" fmla="*/ 251 h 712"/>
                <a:gd name="T14" fmla="*/ 978 w 755"/>
                <a:gd name="T15" fmla="*/ 554 h 712"/>
                <a:gd name="T16" fmla="*/ 975 w 755"/>
                <a:gd name="T17" fmla="*/ 614 h 712"/>
                <a:gd name="T18" fmla="*/ 823 w 755"/>
                <a:gd name="T19" fmla="*/ 945 h 712"/>
                <a:gd name="T20" fmla="*/ 814 w 755"/>
                <a:gd name="T21" fmla="*/ 956 h 712"/>
                <a:gd name="T22" fmla="*/ 434 w 755"/>
                <a:gd name="T23" fmla="*/ 1099 h 712"/>
                <a:gd name="T24" fmla="*/ 227 w 755"/>
                <a:gd name="T25" fmla="*/ 1015 h 712"/>
                <a:gd name="T26" fmla="*/ 222 w 755"/>
                <a:gd name="T27" fmla="*/ 991 h 712"/>
                <a:gd name="T28" fmla="*/ 235 w 755"/>
                <a:gd name="T29" fmla="*/ 936 h 712"/>
                <a:gd name="T30" fmla="*/ 145 w 755"/>
                <a:gd name="T31" fmla="*/ 827 h 712"/>
                <a:gd name="T32" fmla="*/ 90 w 755"/>
                <a:gd name="T33" fmla="*/ 849 h 712"/>
                <a:gd name="T34" fmla="*/ 71 w 755"/>
                <a:gd name="T35" fmla="*/ 844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55" y="537"/>
                  </a:moveTo>
                  <a:cubicBezTo>
                    <a:pt x="19" y="485"/>
                    <a:pt x="0" y="427"/>
                    <a:pt x="0" y="365"/>
                  </a:cubicBezTo>
                  <a:cubicBezTo>
                    <a:pt x="0" y="353"/>
                    <a:pt x="1" y="340"/>
                    <a:pt x="2" y="327"/>
                  </a:cubicBezTo>
                  <a:cubicBezTo>
                    <a:pt x="11" y="260"/>
                    <a:pt x="41" y="195"/>
                    <a:pt x="89" y="141"/>
                  </a:cubicBezTo>
                  <a:cubicBezTo>
                    <a:pt x="89" y="141"/>
                    <a:pt x="90" y="140"/>
                    <a:pt x="90" y="140"/>
                  </a:cubicBezTo>
                  <a:cubicBezTo>
                    <a:pt x="173" y="45"/>
                    <a:pt x="291" y="0"/>
                    <a:pt x="420" y="13"/>
                  </a:cubicBezTo>
                  <a:cubicBezTo>
                    <a:pt x="527" y="27"/>
                    <a:pt x="624" y="80"/>
                    <a:pt x="687" y="160"/>
                  </a:cubicBezTo>
                  <a:cubicBezTo>
                    <a:pt x="731" y="217"/>
                    <a:pt x="755" y="283"/>
                    <a:pt x="755" y="352"/>
                  </a:cubicBezTo>
                  <a:cubicBezTo>
                    <a:pt x="755" y="364"/>
                    <a:pt x="754" y="377"/>
                    <a:pt x="752" y="390"/>
                  </a:cubicBezTo>
                  <a:cubicBezTo>
                    <a:pt x="734" y="511"/>
                    <a:pt x="671" y="569"/>
                    <a:pt x="636" y="601"/>
                  </a:cubicBezTo>
                  <a:cubicBezTo>
                    <a:pt x="636" y="601"/>
                    <a:pt x="629" y="607"/>
                    <a:pt x="628" y="608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9" y="692"/>
                    <a:pt x="223" y="673"/>
                    <a:pt x="175" y="646"/>
                  </a:cubicBezTo>
                  <a:cubicBezTo>
                    <a:pt x="172" y="644"/>
                    <a:pt x="166" y="640"/>
                    <a:pt x="172" y="630"/>
                  </a:cubicBezTo>
                  <a:cubicBezTo>
                    <a:pt x="178" y="620"/>
                    <a:pt x="182" y="608"/>
                    <a:pt x="182" y="595"/>
                  </a:cubicBezTo>
                  <a:cubicBezTo>
                    <a:pt x="182" y="557"/>
                    <a:pt x="150" y="525"/>
                    <a:pt x="112" y="525"/>
                  </a:cubicBezTo>
                  <a:cubicBezTo>
                    <a:pt x="96" y="525"/>
                    <a:pt x="82" y="531"/>
                    <a:pt x="70" y="540"/>
                  </a:cubicBezTo>
                  <a:cubicBezTo>
                    <a:pt x="62" y="544"/>
                    <a:pt x="57" y="540"/>
                    <a:pt x="55" y="537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8">
            <a:extLst>
              <a:ext uri="{FF2B5EF4-FFF2-40B4-BE49-F238E27FC236}">
                <a16:creationId xmlns:a16="http://schemas.microsoft.com/office/drawing/2014/main" id="{B6892069-0C06-4E4A-8103-8A2781276F7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265613" y="1427163"/>
            <a:ext cx="1420812" cy="1397000"/>
            <a:chOff x="1769" y="1129"/>
            <a:chExt cx="895" cy="880"/>
          </a:xfrm>
        </p:grpSpPr>
        <p:sp>
          <p:nvSpPr>
            <p:cNvPr id="37942" name="Freeform 9">
              <a:extLst>
                <a:ext uri="{FF2B5EF4-FFF2-40B4-BE49-F238E27FC236}">
                  <a16:creationId xmlns:a16="http://schemas.microsoft.com/office/drawing/2014/main" id="{AF3BF2B1-97D6-4614-8E94-4841C53A1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04 w 817"/>
                <a:gd name="T9" fmla="*/ 938 h 754"/>
                <a:gd name="T10" fmla="*/ 138 w 817"/>
                <a:gd name="T11" fmla="*/ 941 h 754"/>
                <a:gd name="T12" fmla="*/ 165 w 817"/>
                <a:gd name="T13" fmla="*/ 933 h 754"/>
                <a:gd name="T14" fmla="*/ 222 w 817"/>
                <a:gd name="T15" fmla="*/ 1003 h 754"/>
                <a:gd name="T16" fmla="*/ 218 w 817"/>
                <a:gd name="T17" fmla="*/ 1029 h 754"/>
                <a:gd name="T18" fmla="*/ 225 w 817"/>
                <a:gd name="T19" fmla="*/ 1069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4" y="583"/>
                    <a:pt x="76" y="586"/>
                    <a:pt x="79" y="590"/>
                  </a:cubicBezTo>
                  <a:cubicBezTo>
                    <a:pt x="89" y="600"/>
                    <a:pt x="100" y="595"/>
                    <a:pt x="105" y="592"/>
                  </a:cubicBezTo>
                  <a:cubicBezTo>
                    <a:pt x="111" y="589"/>
                    <a:pt x="118" y="587"/>
                    <a:pt x="126" y="587"/>
                  </a:cubicBezTo>
                  <a:cubicBezTo>
                    <a:pt x="150" y="587"/>
                    <a:pt x="169" y="607"/>
                    <a:pt x="169" y="631"/>
                  </a:cubicBezTo>
                  <a:cubicBezTo>
                    <a:pt x="169" y="637"/>
                    <a:pt x="168" y="643"/>
                    <a:pt x="166" y="648"/>
                  </a:cubicBezTo>
                  <a:cubicBezTo>
                    <a:pt x="159" y="664"/>
                    <a:pt x="166" y="669"/>
                    <a:pt x="171" y="673"/>
                  </a:cubicBezTo>
                  <a:cubicBezTo>
                    <a:pt x="176" y="676"/>
                    <a:pt x="180" y="679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10">
              <a:extLst>
                <a:ext uri="{FF2B5EF4-FFF2-40B4-BE49-F238E27FC236}">
                  <a16:creationId xmlns:a16="http://schemas.microsoft.com/office/drawing/2014/main" id="{CFFA1B5F-7D48-480B-A6C4-DC3226BD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158"/>
              <a:ext cx="827" cy="831"/>
            </a:xfrm>
            <a:custGeom>
              <a:avLst/>
              <a:gdLst>
                <a:gd name="T0" fmla="*/ 79 w 755"/>
                <a:gd name="T1" fmla="*/ 866 h 712"/>
                <a:gd name="T2" fmla="*/ 0 w 755"/>
                <a:gd name="T3" fmla="*/ 581 h 712"/>
                <a:gd name="T4" fmla="*/ 2 w 755"/>
                <a:gd name="T5" fmla="*/ 522 h 712"/>
                <a:gd name="T6" fmla="*/ 116 w 755"/>
                <a:gd name="T7" fmla="*/ 226 h 712"/>
                <a:gd name="T8" fmla="*/ 118 w 755"/>
                <a:gd name="T9" fmla="*/ 225 h 712"/>
                <a:gd name="T10" fmla="*/ 552 w 755"/>
                <a:gd name="T11" fmla="*/ 22 h 712"/>
                <a:gd name="T12" fmla="*/ 904 w 755"/>
                <a:gd name="T13" fmla="*/ 256 h 712"/>
                <a:gd name="T14" fmla="*/ 992 w 755"/>
                <a:gd name="T15" fmla="*/ 560 h 712"/>
                <a:gd name="T16" fmla="*/ 989 w 755"/>
                <a:gd name="T17" fmla="*/ 621 h 712"/>
                <a:gd name="T18" fmla="*/ 836 w 755"/>
                <a:gd name="T19" fmla="*/ 955 h 712"/>
                <a:gd name="T20" fmla="*/ 826 w 755"/>
                <a:gd name="T21" fmla="*/ 969 h 712"/>
                <a:gd name="T22" fmla="*/ 440 w 755"/>
                <a:gd name="T23" fmla="*/ 1111 h 712"/>
                <a:gd name="T24" fmla="*/ 223 w 755"/>
                <a:gd name="T25" fmla="*/ 1021 h 712"/>
                <a:gd name="T26" fmla="*/ 209 w 755"/>
                <a:gd name="T27" fmla="*/ 986 h 712"/>
                <a:gd name="T28" fmla="*/ 211 w 755"/>
                <a:gd name="T29" fmla="*/ 963 h 712"/>
                <a:gd name="T30" fmla="*/ 135 w 755"/>
                <a:gd name="T31" fmla="*/ 867 h 712"/>
                <a:gd name="T32" fmla="*/ 111 w 755"/>
                <a:gd name="T33" fmla="*/ 873 h 712"/>
                <a:gd name="T34" fmla="*/ 79 w 755"/>
                <a:gd name="T35" fmla="*/ 866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60" y="545"/>
                  </a:moveTo>
                  <a:cubicBezTo>
                    <a:pt x="20" y="491"/>
                    <a:pt x="0" y="430"/>
                    <a:pt x="0" y="366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5" y="640"/>
                    <a:pt x="154" y="633"/>
                    <a:pt x="159" y="620"/>
                  </a:cubicBezTo>
                  <a:cubicBezTo>
                    <a:pt x="160" y="615"/>
                    <a:pt x="161" y="610"/>
                    <a:pt x="161" y="606"/>
                  </a:cubicBezTo>
                  <a:cubicBezTo>
                    <a:pt x="161" y="573"/>
                    <a:pt x="134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6"/>
                    <a:pt x="60" y="545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11">
              <a:extLst>
                <a:ext uri="{FF2B5EF4-FFF2-40B4-BE49-F238E27FC236}">
                  <a16:creationId xmlns:a16="http://schemas.microsoft.com/office/drawing/2014/main" id="{390048BA-5C76-4E79-8CAC-4610943C9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04 w 817"/>
                <a:gd name="T9" fmla="*/ 938 h 754"/>
                <a:gd name="T10" fmla="*/ 138 w 817"/>
                <a:gd name="T11" fmla="*/ 941 h 754"/>
                <a:gd name="T12" fmla="*/ 165 w 817"/>
                <a:gd name="T13" fmla="*/ 933 h 754"/>
                <a:gd name="T14" fmla="*/ 222 w 817"/>
                <a:gd name="T15" fmla="*/ 1003 h 754"/>
                <a:gd name="T16" fmla="*/ 218 w 817"/>
                <a:gd name="T17" fmla="*/ 1029 h 754"/>
                <a:gd name="T18" fmla="*/ 225 w 817"/>
                <a:gd name="T19" fmla="*/ 1069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4" y="583"/>
                    <a:pt x="76" y="586"/>
                    <a:pt x="79" y="590"/>
                  </a:cubicBezTo>
                  <a:cubicBezTo>
                    <a:pt x="89" y="600"/>
                    <a:pt x="100" y="595"/>
                    <a:pt x="105" y="592"/>
                  </a:cubicBezTo>
                  <a:cubicBezTo>
                    <a:pt x="111" y="589"/>
                    <a:pt x="118" y="587"/>
                    <a:pt x="126" y="587"/>
                  </a:cubicBezTo>
                  <a:cubicBezTo>
                    <a:pt x="150" y="587"/>
                    <a:pt x="169" y="607"/>
                    <a:pt x="169" y="631"/>
                  </a:cubicBezTo>
                  <a:cubicBezTo>
                    <a:pt x="169" y="637"/>
                    <a:pt x="168" y="643"/>
                    <a:pt x="166" y="648"/>
                  </a:cubicBezTo>
                  <a:cubicBezTo>
                    <a:pt x="159" y="664"/>
                    <a:pt x="166" y="669"/>
                    <a:pt x="171" y="673"/>
                  </a:cubicBezTo>
                  <a:cubicBezTo>
                    <a:pt x="176" y="676"/>
                    <a:pt x="180" y="679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12">
              <a:extLst>
                <a:ext uri="{FF2B5EF4-FFF2-40B4-BE49-F238E27FC236}">
                  <a16:creationId xmlns:a16="http://schemas.microsoft.com/office/drawing/2014/main" id="{78247F87-35AA-4CD1-B193-A49247135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158"/>
              <a:ext cx="827" cy="831"/>
            </a:xfrm>
            <a:custGeom>
              <a:avLst/>
              <a:gdLst>
                <a:gd name="T0" fmla="*/ 79 w 755"/>
                <a:gd name="T1" fmla="*/ 866 h 712"/>
                <a:gd name="T2" fmla="*/ 0 w 755"/>
                <a:gd name="T3" fmla="*/ 581 h 712"/>
                <a:gd name="T4" fmla="*/ 2 w 755"/>
                <a:gd name="T5" fmla="*/ 522 h 712"/>
                <a:gd name="T6" fmla="*/ 116 w 755"/>
                <a:gd name="T7" fmla="*/ 226 h 712"/>
                <a:gd name="T8" fmla="*/ 118 w 755"/>
                <a:gd name="T9" fmla="*/ 225 h 712"/>
                <a:gd name="T10" fmla="*/ 552 w 755"/>
                <a:gd name="T11" fmla="*/ 22 h 712"/>
                <a:gd name="T12" fmla="*/ 904 w 755"/>
                <a:gd name="T13" fmla="*/ 256 h 712"/>
                <a:gd name="T14" fmla="*/ 992 w 755"/>
                <a:gd name="T15" fmla="*/ 560 h 712"/>
                <a:gd name="T16" fmla="*/ 989 w 755"/>
                <a:gd name="T17" fmla="*/ 621 h 712"/>
                <a:gd name="T18" fmla="*/ 836 w 755"/>
                <a:gd name="T19" fmla="*/ 955 h 712"/>
                <a:gd name="T20" fmla="*/ 826 w 755"/>
                <a:gd name="T21" fmla="*/ 969 h 712"/>
                <a:gd name="T22" fmla="*/ 440 w 755"/>
                <a:gd name="T23" fmla="*/ 1111 h 712"/>
                <a:gd name="T24" fmla="*/ 223 w 755"/>
                <a:gd name="T25" fmla="*/ 1021 h 712"/>
                <a:gd name="T26" fmla="*/ 209 w 755"/>
                <a:gd name="T27" fmla="*/ 986 h 712"/>
                <a:gd name="T28" fmla="*/ 211 w 755"/>
                <a:gd name="T29" fmla="*/ 963 h 712"/>
                <a:gd name="T30" fmla="*/ 135 w 755"/>
                <a:gd name="T31" fmla="*/ 867 h 712"/>
                <a:gd name="T32" fmla="*/ 111 w 755"/>
                <a:gd name="T33" fmla="*/ 873 h 712"/>
                <a:gd name="T34" fmla="*/ 79 w 755"/>
                <a:gd name="T35" fmla="*/ 866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60" y="545"/>
                  </a:moveTo>
                  <a:cubicBezTo>
                    <a:pt x="20" y="491"/>
                    <a:pt x="0" y="430"/>
                    <a:pt x="0" y="366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5" y="640"/>
                    <a:pt x="154" y="633"/>
                    <a:pt x="159" y="620"/>
                  </a:cubicBezTo>
                  <a:cubicBezTo>
                    <a:pt x="160" y="615"/>
                    <a:pt x="161" y="610"/>
                    <a:pt x="161" y="606"/>
                  </a:cubicBezTo>
                  <a:cubicBezTo>
                    <a:pt x="161" y="573"/>
                    <a:pt x="134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6"/>
                    <a:pt x="60" y="54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13">
            <a:extLst>
              <a:ext uri="{FF2B5EF4-FFF2-40B4-BE49-F238E27FC236}">
                <a16:creationId xmlns:a16="http://schemas.microsoft.com/office/drawing/2014/main" id="{72D26004-F05A-4666-9D5A-572015ADDE5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402388" y="1428750"/>
            <a:ext cx="1414462" cy="1393825"/>
            <a:chOff x="3115" y="1130"/>
            <a:chExt cx="891" cy="878"/>
          </a:xfrm>
        </p:grpSpPr>
        <p:sp>
          <p:nvSpPr>
            <p:cNvPr id="37938" name="Freeform 14">
              <a:extLst>
                <a:ext uri="{FF2B5EF4-FFF2-40B4-BE49-F238E27FC236}">
                  <a16:creationId xmlns:a16="http://schemas.microsoft.com/office/drawing/2014/main" id="{2EA7384E-312D-4883-B37C-2B49685B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130"/>
              <a:ext cx="891" cy="878"/>
            </a:xfrm>
            <a:custGeom>
              <a:avLst/>
              <a:gdLst>
                <a:gd name="T0" fmla="*/ 578 w 817"/>
                <a:gd name="T1" fmla="*/ 36 h 754"/>
                <a:gd name="T2" fmla="*/ 131 w 817"/>
                <a:gd name="T3" fmla="*/ 247 h 754"/>
                <a:gd name="T4" fmla="*/ 13 w 817"/>
                <a:gd name="T5" fmla="*/ 554 h 754"/>
                <a:gd name="T6" fmla="*/ 92 w 817"/>
                <a:gd name="T7" fmla="*/ 915 h 754"/>
                <a:gd name="T8" fmla="*/ 108 w 817"/>
                <a:gd name="T9" fmla="*/ 939 h 754"/>
                <a:gd name="T10" fmla="*/ 139 w 817"/>
                <a:gd name="T11" fmla="*/ 937 h 754"/>
                <a:gd name="T12" fmla="*/ 162 w 817"/>
                <a:gd name="T13" fmla="*/ 927 h 754"/>
                <a:gd name="T14" fmla="*/ 206 w 817"/>
                <a:gd name="T15" fmla="*/ 978 h 754"/>
                <a:gd name="T16" fmla="*/ 198 w 817"/>
                <a:gd name="T17" fmla="*/ 1008 h 754"/>
                <a:gd name="T18" fmla="*/ 203 w 817"/>
                <a:gd name="T19" fmla="*/ 1047 h 754"/>
                <a:gd name="T20" fmla="*/ 240 w 817"/>
                <a:gd name="T21" fmla="*/ 1077 h 754"/>
                <a:gd name="T22" fmla="*/ 462 w 817"/>
                <a:gd name="T23" fmla="*/ 1169 h 754"/>
                <a:gd name="T24" fmla="*/ 858 w 817"/>
                <a:gd name="T25" fmla="*/ 1020 h 754"/>
                <a:gd name="T26" fmla="*/ 1027 w 817"/>
                <a:gd name="T27" fmla="*/ 660 h 754"/>
                <a:gd name="T28" fmla="*/ 578 w 817"/>
                <a:gd name="T29" fmla="*/ 36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15">
              <a:extLst>
                <a:ext uri="{FF2B5EF4-FFF2-40B4-BE49-F238E27FC236}">
                  <a16:creationId xmlns:a16="http://schemas.microsoft.com/office/drawing/2014/main" id="{7EE1E7C7-A5AB-474C-9EDE-8BEB9112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159"/>
              <a:ext cx="823" cy="829"/>
            </a:xfrm>
            <a:custGeom>
              <a:avLst/>
              <a:gdLst>
                <a:gd name="T0" fmla="*/ 0 w 755"/>
                <a:gd name="T1" fmla="*/ 578 h 712"/>
                <a:gd name="T2" fmla="*/ 2 w 755"/>
                <a:gd name="T3" fmla="*/ 518 h 712"/>
                <a:gd name="T4" fmla="*/ 116 w 755"/>
                <a:gd name="T5" fmla="*/ 224 h 712"/>
                <a:gd name="T6" fmla="*/ 117 w 755"/>
                <a:gd name="T7" fmla="*/ 222 h 712"/>
                <a:gd name="T8" fmla="*/ 544 w 755"/>
                <a:gd name="T9" fmla="*/ 22 h 712"/>
                <a:gd name="T10" fmla="*/ 889 w 755"/>
                <a:gd name="T11" fmla="*/ 254 h 712"/>
                <a:gd name="T12" fmla="*/ 978 w 755"/>
                <a:gd name="T13" fmla="*/ 555 h 712"/>
                <a:gd name="T14" fmla="*/ 975 w 755"/>
                <a:gd name="T15" fmla="*/ 617 h 712"/>
                <a:gd name="T16" fmla="*/ 823 w 755"/>
                <a:gd name="T17" fmla="*/ 949 h 712"/>
                <a:gd name="T18" fmla="*/ 814 w 755"/>
                <a:gd name="T19" fmla="*/ 962 h 712"/>
                <a:gd name="T20" fmla="*/ 434 w 755"/>
                <a:gd name="T21" fmla="*/ 1104 h 712"/>
                <a:gd name="T22" fmla="*/ 220 w 755"/>
                <a:gd name="T23" fmla="*/ 1015 h 712"/>
                <a:gd name="T24" fmla="*/ 197 w 755"/>
                <a:gd name="T25" fmla="*/ 997 h 712"/>
                <a:gd name="T26" fmla="*/ 190 w 755"/>
                <a:gd name="T27" fmla="*/ 968 h 712"/>
                <a:gd name="T28" fmla="*/ 196 w 755"/>
                <a:gd name="T29" fmla="*/ 938 h 712"/>
                <a:gd name="T30" fmla="*/ 132 w 755"/>
                <a:gd name="T31" fmla="*/ 863 h 712"/>
                <a:gd name="T32" fmla="*/ 109 w 755"/>
                <a:gd name="T33" fmla="*/ 866 h 712"/>
                <a:gd name="T34" fmla="*/ 77 w 755"/>
                <a:gd name="T35" fmla="*/ 860 h 712"/>
                <a:gd name="T36" fmla="*/ 0 w 755"/>
                <a:gd name="T37" fmla="*/ 578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solidFill>
              <a:srgbClr val="F6C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16">
              <a:extLst>
                <a:ext uri="{FF2B5EF4-FFF2-40B4-BE49-F238E27FC236}">
                  <a16:creationId xmlns:a16="http://schemas.microsoft.com/office/drawing/2014/main" id="{F2886E8A-B523-4146-BCC0-37360E18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130"/>
              <a:ext cx="891" cy="878"/>
            </a:xfrm>
            <a:custGeom>
              <a:avLst/>
              <a:gdLst>
                <a:gd name="T0" fmla="*/ 578 w 817"/>
                <a:gd name="T1" fmla="*/ 36 h 754"/>
                <a:gd name="T2" fmla="*/ 131 w 817"/>
                <a:gd name="T3" fmla="*/ 247 h 754"/>
                <a:gd name="T4" fmla="*/ 13 w 817"/>
                <a:gd name="T5" fmla="*/ 554 h 754"/>
                <a:gd name="T6" fmla="*/ 92 w 817"/>
                <a:gd name="T7" fmla="*/ 915 h 754"/>
                <a:gd name="T8" fmla="*/ 108 w 817"/>
                <a:gd name="T9" fmla="*/ 939 h 754"/>
                <a:gd name="T10" fmla="*/ 139 w 817"/>
                <a:gd name="T11" fmla="*/ 937 h 754"/>
                <a:gd name="T12" fmla="*/ 162 w 817"/>
                <a:gd name="T13" fmla="*/ 927 h 754"/>
                <a:gd name="T14" fmla="*/ 206 w 817"/>
                <a:gd name="T15" fmla="*/ 978 h 754"/>
                <a:gd name="T16" fmla="*/ 198 w 817"/>
                <a:gd name="T17" fmla="*/ 1008 h 754"/>
                <a:gd name="T18" fmla="*/ 203 w 817"/>
                <a:gd name="T19" fmla="*/ 1047 h 754"/>
                <a:gd name="T20" fmla="*/ 240 w 817"/>
                <a:gd name="T21" fmla="*/ 1077 h 754"/>
                <a:gd name="T22" fmla="*/ 462 w 817"/>
                <a:gd name="T23" fmla="*/ 1169 h 754"/>
                <a:gd name="T24" fmla="*/ 858 w 817"/>
                <a:gd name="T25" fmla="*/ 1020 h 754"/>
                <a:gd name="T26" fmla="*/ 1027 w 817"/>
                <a:gd name="T27" fmla="*/ 660 h 754"/>
                <a:gd name="T28" fmla="*/ 578 w 817"/>
                <a:gd name="T29" fmla="*/ 36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17">
              <a:extLst>
                <a:ext uri="{FF2B5EF4-FFF2-40B4-BE49-F238E27FC236}">
                  <a16:creationId xmlns:a16="http://schemas.microsoft.com/office/drawing/2014/main" id="{40B74A26-90A6-41A0-829B-6E28202DB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159"/>
              <a:ext cx="823" cy="829"/>
            </a:xfrm>
            <a:custGeom>
              <a:avLst/>
              <a:gdLst>
                <a:gd name="T0" fmla="*/ 0 w 755"/>
                <a:gd name="T1" fmla="*/ 578 h 712"/>
                <a:gd name="T2" fmla="*/ 2 w 755"/>
                <a:gd name="T3" fmla="*/ 518 h 712"/>
                <a:gd name="T4" fmla="*/ 116 w 755"/>
                <a:gd name="T5" fmla="*/ 224 h 712"/>
                <a:gd name="T6" fmla="*/ 117 w 755"/>
                <a:gd name="T7" fmla="*/ 222 h 712"/>
                <a:gd name="T8" fmla="*/ 544 w 755"/>
                <a:gd name="T9" fmla="*/ 22 h 712"/>
                <a:gd name="T10" fmla="*/ 889 w 755"/>
                <a:gd name="T11" fmla="*/ 254 h 712"/>
                <a:gd name="T12" fmla="*/ 978 w 755"/>
                <a:gd name="T13" fmla="*/ 555 h 712"/>
                <a:gd name="T14" fmla="*/ 975 w 755"/>
                <a:gd name="T15" fmla="*/ 617 h 712"/>
                <a:gd name="T16" fmla="*/ 823 w 755"/>
                <a:gd name="T17" fmla="*/ 949 h 712"/>
                <a:gd name="T18" fmla="*/ 814 w 755"/>
                <a:gd name="T19" fmla="*/ 962 h 712"/>
                <a:gd name="T20" fmla="*/ 434 w 755"/>
                <a:gd name="T21" fmla="*/ 1104 h 712"/>
                <a:gd name="T22" fmla="*/ 220 w 755"/>
                <a:gd name="T23" fmla="*/ 1015 h 712"/>
                <a:gd name="T24" fmla="*/ 197 w 755"/>
                <a:gd name="T25" fmla="*/ 997 h 712"/>
                <a:gd name="T26" fmla="*/ 190 w 755"/>
                <a:gd name="T27" fmla="*/ 968 h 712"/>
                <a:gd name="T28" fmla="*/ 196 w 755"/>
                <a:gd name="T29" fmla="*/ 938 h 712"/>
                <a:gd name="T30" fmla="*/ 132 w 755"/>
                <a:gd name="T31" fmla="*/ 863 h 712"/>
                <a:gd name="T32" fmla="*/ 109 w 755"/>
                <a:gd name="T33" fmla="*/ 866 h 712"/>
                <a:gd name="T34" fmla="*/ 77 w 755"/>
                <a:gd name="T35" fmla="*/ 860 h 712"/>
                <a:gd name="T36" fmla="*/ 0 w 755"/>
                <a:gd name="T37" fmla="*/ 578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18">
            <a:extLst>
              <a:ext uri="{FF2B5EF4-FFF2-40B4-BE49-F238E27FC236}">
                <a16:creationId xmlns:a16="http://schemas.microsoft.com/office/drawing/2014/main" id="{2525831F-8EE7-4862-90C1-9FFEB06123E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8455025" y="1427163"/>
            <a:ext cx="1420813" cy="1397000"/>
            <a:chOff x="4408" y="1129"/>
            <a:chExt cx="895" cy="880"/>
          </a:xfrm>
        </p:grpSpPr>
        <p:sp>
          <p:nvSpPr>
            <p:cNvPr id="37934" name="Freeform 19">
              <a:extLst>
                <a:ext uri="{FF2B5EF4-FFF2-40B4-BE49-F238E27FC236}">
                  <a16:creationId xmlns:a16="http://schemas.microsoft.com/office/drawing/2014/main" id="{5DF98931-F28E-438E-850F-605186699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10 w 817"/>
                <a:gd name="T9" fmla="*/ 944 h 754"/>
                <a:gd name="T10" fmla="*/ 139 w 817"/>
                <a:gd name="T11" fmla="*/ 943 h 754"/>
                <a:gd name="T12" fmla="*/ 165 w 817"/>
                <a:gd name="T13" fmla="*/ 933 h 754"/>
                <a:gd name="T14" fmla="*/ 209 w 817"/>
                <a:gd name="T15" fmla="*/ 984 h 754"/>
                <a:gd name="T16" fmla="*/ 202 w 817"/>
                <a:gd name="T17" fmla="*/ 1017 h 754"/>
                <a:gd name="T18" fmla="*/ 206 w 817"/>
                <a:gd name="T19" fmla="*/ 1054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20">
              <a:extLst>
                <a:ext uri="{FF2B5EF4-FFF2-40B4-BE49-F238E27FC236}">
                  <a16:creationId xmlns:a16="http://schemas.microsoft.com/office/drawing/2014/main" id="{43B69165-1750-4628-B837-FE070E38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158"/>
              <a:ext cx="826" cy="831"/>
            </a:xfrm>
            <a:custGeom>
              <a:avLst/>
              <a:gdLst>
                <a:gd name="T0" fmla="*/ 0 w 755"/>
                <a:gd name="T1" fmla="*/ 581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833 w 755"/>
                <a:gd name="T17" fmla="*/ 955 h 712"/>
                <a:gd name="T18" fmla="*/ 823 w 755"/>
                <a:gd name="T19" fmla="*/ 969 h 712"/>
                <a:gd name="T20" fmla="*/ 440 w 755"/>
                <a:gd name="T21" fmla="*/ 1111 h 712"/>
                <a:gd name="T22" fmla="*/ 222 w 755"/>
                <a:gd name="T23" fmla="*/ 1021 h 712"/>
                <a:gd name="T24" fmla="*/ 199 w 755"/>
                <a:gd name="T25" fmla="*/ 1003 h 712"/>
                <a:gd name="T26" fmla="*/ 193 w 755"/>
                <a:gd name="T27" fmla="*/ 975 h 712"/>
                <a:gd name="T28" fmla="*/ 198 w 755"/>
                <a:gd name="T29" fmla="*/ 944 h 712"/>
                <a:gd name="T30" fmla="*/ 135 w 755"/>
                <a:gd name="T31" fmla="*/ 867 h 712"/>
                <a:gd name="T32" fmla="*/ 110 w 755"/>
                <a:gd name="T33" fmla="*/ 873 h 712"/>
                <a:gd name="T34" fmla="*/ 79 w 755"/>
                <a:gd name="T35" fmla="*/ 866 h 712"/>
                <a:gd name="T36" fmla="*/ 0 w 755"/>
                <a:gd name="T37" fmla="*/ 581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solidFill>
              <a:srgbClr val="FCD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21">
              <a:extLst>
                <a:ext uri="{FF2B5EF4-FFF2-40B4-BE49-F238E27FC236}">
                  <a16:creationId xmlns:a16="http://schemas.microsoft.com/office/drawing/2014/main" id="{56B47306-3FE5-4B86-BFCC-E6028E80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10 w 817"/>
                <a:gd name="T9" fmla="*/ 944 h 754"/>
                <a:gd name="T10" fmla="*/ 139 w 817"/>
                <a:gd name="T11" fmla="*/ 943 h 754"/>
                <a:gd name="T12" fmla="*/ 165 w 817"/>
                <a:gd name="T13" fmla="*/ 933 h 754"/>
                <a:gd name="T14" fmla="*/ 209 w 817"/>
                <a:gd name="T15" fmla="*/ 984 h 754"/>
                <a:gd name="T16" fmla="*/ 202 w 817"/>
                <a:gd name="T17" fmla="*/ 1017 h 754"/>
                <a:gd name="T18" fmla="*/ 206 w 817"/>
                <a:gd name="T19" fmla="*/ 1054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22">
              <a:extLst>
                <a:ext uri="{FF2B5EF4-FFF2-40B4-BE49-F238E27FC236}">
                  <a16:creationId xmlns:a16="http://schemas.microsoft.com/office/drawing/2014/main" id="{361CAC09-4600-4F61-AE47-3923313C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158"/>
              <a:ext cx="826" cy="831"/>
            </a:xfrm>
            <a:custGeom>
              <a:avLst/>
              <a:gdLst>
                <a:gd name="T0" fmla="*/ 0 w 755"/>
                <a:gd name="T1" fmla="*/ 581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833 w 755"/>
                <a:gd name="T17" fmla="*/ 955 h 712"/>
                <a:gd name="T18" fmla="*/ 823 w 755"/>
                <a:gd name="T19" fmla="*/ 969 h 712"/>
                <a:gd name="T20" fmla="*/ 440 w 755"/>
                <a:gd name="T21" fmla="*/ 1111 h 712"/>
                <a:gd name="T22" fmla="*/ 222 w 755"/>
                <a:gd name="T23" fmla="*/ 1021 h 712"/>
                <a:gd name="T24" fmla="*/ 199 w 755"/>
                <a:gd name="T25" fmla="*/ 1003 h 712"/>
                <a:gd name="T26" fmla="*/ 193 w 755"/>
                <a:gd name="T27" fmla="*/ 975 h 712"/>
                <a:gd name="T28" fmla="*/ 198 w 755"/>
                <a:gd name="T29" fmla="*/ 944 h 712"/>
                <a:gd name="T30" fmla="*/ 135 w 755"/>
                <a:gd name="T31" fmla="*/ 867 h 712"/>
                <a:gd name="T32" fmla="*/ 110 w 755"/>
                <a:gd name="T33" fmla="*/ 873 h 712"/>
                <a:gd name="T34" fmla="*/ 79 w 755"/>
                <a:gd name="T35" fmla="*/ 866 h 712"/>
                <a:gd name="T36" fmla="*/ 0 w 755"/>
                <a:gd name="T37" fmla="*/ 581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23">
            <a:extLst>
              <a:ext uri="{FF2B5EF4-FFF2-40B4-BE49-F238E27FC236}">
                <a16:creationId xmlns:a16="http://schemas.microsoft.com/office/drawing/2014/main" id="{52FE9485-B6C2-4663-B113-41134240FDF9}"/>
              </a:ext>
            </a:extLst>
          </p:cNvPr>
          <p:cNvGrpSpPr>
            <a:grpSpLocks/>
          </p:cNvGrpSpPr>
          <p:nvPr/>
        </p:nvGrpSpPr>
        <p:grpSpPr bwMode="auto">
          <a:xfrm>
            <a:off x="2224088" y="2989263"/>
            <a:ext cx="1433512" cy="1398587"/>
            <a:chOff x="465" y="2011"/>
            <a:chExt cx="903" cy="881"/>
          </a:xfrm>
        </p:grpSpPr>
        <p:sp>
          <p:nvSpPr>
            <p:cNvPr id="37930" name="Freeform 24">
              <a:extLst>
                <a:ext uri="{FF2B5EF4-FFF2-40B4-BE49-F238E27FC236}">
                  <a16:creationId xmlns:a16="http://schemas.microsoft.com/office/drawing/2014/main" id="{CA267C1B-42F9-4298-994E-A495A066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011"/>
              <a:ext cx="903" cy="881"/>
            </a:xfrm>
            <a:custGeom>
              <a:avLst/>
              <a:gdLst>
                <a:gd name="T0" fmla="*/ 968 w 825"/>
                <a:gd name="T1" fmla="*/ 853 h 754"/>
                <a:gd name="T2" fmla="*/ 941 w 825"/>
                <a:gd name="T3" fmla="*/ 785 h 754"/>
                <a:gd name="T4" fmla="*/ 1012 w 825"/>
                <a:gd name="T5" fmla="*/ 699 h 754"/>
                <a:gd name="T6" fmla="*/ 1049 w 825"/>
                <a:gd name="T7" fmla="*/ 679 h 754"/>
                <a:gd name="T8" fmla="*/ 1050 w 825"/>
                <a:gd name="T9" fmla="*/ 665 h 754"/>
                <a:gd name="T10" fmla="*/ 595 w 825"/>
                <a:gd name="T11" fmla="*/ 35 h 754"/>
                <a:gd name="T12" fmla="*/ 142 w 825"/>
                <a:gd name="T13" fmla="*/ 249 h 754"/>
                <a:gd name="T14" fmla="*/ 24 w 825"/>
                <a:gd name="T15" fmla="*/ 559 h 754"/>
                <a:gd name="T16" fmla="*/ 287 w 825"/>
                <a:gd name="T17" fmla="*/ 1109 h 754"/>
                <a:gd name="T18" fmla="*/ 317 w 825"/>
                <a:gd name="T19" fmla="*/ 1081 h 754"/>
                <a:gd name="T20" fmla="*/ 385 w 825"/>
                <a:gd name="T21" fmla="*/ 1021 h 754"/>
                <a:gd name="T22" fmla="*/ 456 w 825"/>
                <a:gd name="T23" fmla="*/ 1108 h 754"/>
                <a:gd name="T24" fmla="*/ 454 w 825"/>
                <a:gd name="T25" fmla="*/ 1130 h 754"/>
                <a:gd name="T26" fmla="*/ 479 w 825"/>
                <a:gd name="T27" fmla="*/ 1181 h 754"/>
                <a:gd name="T28" fmla="*/ 878 w 825"/>
                <a:gd name="T29" fmla="*/ 1029 h 754"/>
                <a:gd name="T30" fmla="*/ 979 w 825"/>
                <a:gd name="T31" fmla="*/ 899 h 754"/>
                <a:gd name="T32" fmla="*/ 968 w 825"/>
                <a:gd name="T33" fmla="*/ 853 h 7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5" h="754">
                  <a:moveTo>
                    <a:pt x="738" y="535"/>
                  </a:moveTo>
                  <a:cubicBezTo>
                    <a:pt x="726" y="525"/>
                    <a:pt x="718" y="510"/>
                    <a:pt x="718" y="492"/>
                  </a:cubicBezTo>
                  <a:cubicBezTo>
                    <a:pt x="718" y="463"/>
                    <a:pt x="742" y="438"/>
                    <a:pt x="772" y="438"/>
                  </a:cubicBezTo>
                  <a:cubicBezTo>
                    <a:pt x="783" y="439"/>
                    <a:pt x="797" y="437"/>
                    <a:pt x="799" y="425"/>
                  </a:cubicBezTo>
                  <a:cubicBezTo>
                    <a:pt x="799" y="423"/>
                    <a:pt x="800" y="420"/>
                    <a:pt x="800" y="417"/>
                  </a:cubicBezTo>
                  <a:cubicBezTo>
                    <a:pt x="825" y="214"/>
                    <a:pt x="657" y="48"/>
                    <a:pt x="454" y="22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6"/>
                    <a:pt x="18" y="350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5" y="699"/>
                    <a:pt x="237" y="697"/>
                    <a:pt x="242" y="678"/>
                  </a:cubicBezTo>
                  <a:cubicBezTo>
                    <a:pt x="249" y="656"/>
                    <a:pt x="270" y="640"/>
                    <a:pt x="294" y="640"/>
                  </a:cubicBezTo>
                  <a:cubicBezTo>
                    <a:pt x="324" y="640"/>
                    <a:pt x="348" y="665"/>
                    <a:pt x="348" y="694"/>
                  </a:cubicBezTo>
                  <a:cubicBezTo>
                    <a:pt x="348" y="699"/>
                    <a:pt x="347" y="704"/>
                    <a:pt x="346" y="709"/>
                  </a:cubicBezTo>
                  <a:cubicBezTo>
                    <a:pt x="342" y="722"/>
                    <a:pt x="341" y="735"/>
                    <a:pt x="365" y="740"/>
                  </a:cubicBezTo>
                  <a:cubicBezTo>
                    <a:pt x="478" y="754"/>
                    <a:pt x="587" y="716"/>
                    <a:pt x="670" y="645"/>
                  </a:cubicBezTo>
                  <a:cubicBezTo>
                    <a:pt x="687" y="629"/>
                    <a:pt x="718" y="605"/>
                    <a:pt x="746" y="563"/>
                  </a:cubicBezTo>
                  <a:cubicBezTo>
                    <a:pt x="751" y="555"/>
                    <a:pt x="751" y="545"/>
                    <a:pt x="738" y="53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25">
              <a:extLst>
                <a:ext uri="{FF2B5EF4-FFF2-40B4-BE49-F238E27FC236}">
                  <a16:creationId xmlns:a16="http://schemas.microsoft.com/office/drawing/2014/main" id="{BFE6EFAD-A1F2-4B7B-AD25-77FA97E2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039"/>
              <a:ext cx="827" cy="831"/>
            </a:xfrm>
            <a:custGeom>
              <a:avLst/>
              <a:gdLst>
                <a:gd name="T0" fmla="*/ 244 w 755"/>
                <a:gd name="T1" fmla="*/ 1043 h 711"/>
                <a:gd name="T2" fmla="*/ 0 w 755"/>
                <a:gd name="T3" fmla="*/ 584 h 711"/>
                <a:gd name="T4" fmla="*/ 2 w 755"/>
                <a:gd name="T5" fmla="*/ 524 h 711"/>
                <a:gd name="T6" fmla="*/ 116 w 755"/>
                <a:gd name="T7" fmla="*/ 227 h 711"/>
                <a:gd name="T8" fmla="*/ 118 w 755"/>
                <a:gd name="T9" fmla="*/ 226 h 711"/>
                <a:gd name="T10" fmla="*/ 552 w 755"/>
                <a:gd name="T11" fmla="*/ 22 h 711"/>
                <a:gd name="T12" fmla="*/ 904 w 755"/>
                <a:gd name="T13" fmla="*/ 257 h 711"/>
                <a:gd name="T14" fmla="*/ 992 w 755"/>
                <a:gd name="T15" fmla="*/ 565 h 711"/>
                <a:gd name="T16" fmla="*/ 989 w 755"/>
                <a:gd name="T17" fmla="*/ 624 h 711"/>
                <a:gd name="T18" fmla="*/ 973 w 755"/>
                <a:gd name="T19" fmla="*/ 635 h 711"/>
                <a:gd name="T20" fmla="*/ 881 w 755"/>
                <a:gd name="T21" fmla="*/ 747 h 711"/>
                <a:gd name="T22" fmla="*/ 910 w 755"/>
                <a:gd name="T23" fmla="*/ 831 h 711"/>
                <a:gd name="T24" fmla="*/ 915 w 755"/>
                <a:gd name="T25" fmla="*/ 858 h 711"/>
                <a:gd name="T26" fmla="*/ 836 w 755"/>
                <a:gd name="T27" fmla="*/ 962 h 711"/>
                <a:gd name="T28" fmla="*/ 826 w 755"/>
                <a:gd name="T29" fmla="*/ 972 h 711"/>
                <a:gd name="T30" fmla="*/ 451 w 755"/>
                <a:gd name="T31" fmla="*/ 1119 h 711"/>
                <a:gd name="T32" fmla="*/ 433 w 755"/>
                <a:gd name="T33" fmla="*/ 1099 h 711"/>
                <a:gd name="T34" fmla="*/ 437 w 755"/>
                <a:gd name="T35" fmla="*/ 1069 h 711"/>
                <a:gd name="T36" fmla="*/ 344 w 755"/>
                <a:gd name="T37" fmla="*/ 957 h 711"/>
                <a:gd name="T38" fmla="*/ 260 w 755"/>
                <a:gd name="T39" fmla="*/ 1029 h 711"/>
                <a:gd name="T40" fmla="*/ 244 w 755"/>
                <a:gd name="T41" fmla="*/ 1043 h 7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5" h="711">
                  <a:moveTo>
                    <a:pt x="186" y="653"/>
                  </a:moveTo>
                  <a:cubicBezTo>
                    <a:pt x="69" y="590"/>
                    <a:pt x="0" y="484"/>
                    <a:pt x="0" y="366"/>
                  </a:cubicBezTo>
                  <a:cubicBezTo>
                    <a:pt x="0" y="354"/>
                    <a:pt x="1" y="341"/>
                    <a:pt x="2" y="328"/>
                  </a:cubicBezTo>
                  <a:cubicBezTo>
                    <a:pt x="11" y="261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6"/>
                    <a:pt x="291" y="0"/>
                    <a:pt x="420" y="14"/>
                  </a:cubicBezTo>
                  <a:cubicBezTo>
                    <a:pt x="527" y="28"/>
                    <a:pt x="624" y="81"/>
                    <a:pt x="687" y="161"/>
                  </a:cubicBezTo>
                  <a:cubicBezTo>
                    <a:pt x="731" y="218"/>
                    <a:pt x="755" y="284"/>
                    <a:pt x="755" y="353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1"/>
                    <a:pt x="752" y="400"/>
                    <a:pt x="740" y="398"/>
                  </a:cubicBezTo>
                  <a:cubicBezTo>
                    <a:pt x="701" y="398"/>
                    <a:pt x="670" y="430"/>
                    <a:pt x="670" y="468"/>
                  </a:cubicBezTo>
                  <a:cubicBezTo>
                    <a:pt x="670" y="488"/>
                    <a:pt x="678" y="507"/>
                    <a:pt x="693" y="520"/>
                  </a:cubicBezTo>
                  <a:cubicBezTo>
                    <a:pt x="700" y="525"/>
                    <a:pt x="700" y="532"/>
                    <a:pt x="696" y="537"/>
                  </a:cubicBezTo>
                  <a:cubicBezTo>
                    <a:pt x="674" y="567"/>
                    <a:pt x="652" y="587"/>
                    <a:pt x="636" y="602"/>
                  </a:cubicBezTo>
                  <a:cubicBezTo>
                    <a:pt x="636" y="602"/>
                    <a:pt x="629" y="608"/>
                    <a:pt x="628" y="609"/>
                  </a:cubicBezTo>
                  <a:cubicBezTo>
                    <a:pt x="548" y="678"/>
                    <a:pt x="444" y="711"/>
                    <a:pt x="343" y="701"/>
                  </a:cubicBezTo>
                  <a:cubicBezTo>
                    <a:pt x="335" y="700"/>
                    <a:pt x="326" y="697"/>
                    <a:pt x="330" y="688"/>
                  </a:cubicBezTo>
                  <a:cubicBezTo>
                    <a:pt x="331" y="682"/>
                    <a:pt x="332" y="676"/>
                    <a:pt x="332" y="670"/>
                  </a:cubicBezTo>
                  <a:cubicBezTo>
                    <a:pt x="332" y="632"/>
                    <a:pt x="300" y="600"/>
                    <a:pt x="262" y="600"/>
                  </a:cubicBezTo>
                  <a:cubicBezTo>
                    <a:pt x="232" y="600"/>
                    <a:pt x="207" y="618"/>
                    <a:pt x="197" y="644"/>
                  </a:cubicBezTo>
                  <a:cubicBezTo>
                    <a:pt x="195" y="648"/>
                    <a:pt x="191" y="656"/>
                    <a:pt x="186" y="653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26">
              <a:extLst>
                <a:ext uri="{FF2B5EF4-FFF2-40B4-BE49-F238E27FC236}">
                  <a16:creationId xmlns:a16="http://schemas.microsoft.com/office/drawing/2014/main" id="{4A3863FF-12D0-44E9-8DD8-58D5CCEB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011"/>
              <a:ext cx="903" cy="881"/>
            </a:xfrm>
            <a:custGeom>
              <a:avLst/>
              <a:gdLst>
                <a:gd name="T0" fmla="*/ 968 w 825"/>
                <a:gd name="T1" fmla="*/ 853 h 754"/>
                <a:gd name="T2" fmla="*/ 941 w 825"/>
                <a:gd name="T3" fmla="*/ 785 h 754"/>
                <a:gd name="T4" fmla="*/ 1012 w 825"/>
                <a:gd name="T5" fmla="*/ 699 h 754"/>
                <a:gd name="T6" fmla="*/ 1049 w 825"/>
                <a:gd name="T7" fmla="*/ 679 h 754"/>
                <a:gd name="T8" fmla="*/ 1050 w 825"/>
                <a:gd name="T9" fmla="*/ 665 h 754"/>
                <a:gd name="T10" fmla="*/ 595 w 825"/>
                <a:gd name="T11" fmla="*/ 35 h 754"/>
                <a:gd name="T12" fmla="*/ 142 w 825"/>
                <a:gd name="T13" fmla="*/ 249 h 754"/>
                <a:gd name="T14" fmla="*/ 24 w 825"/>
                <a:gd name="T15" fmla="*/ 559 h 754"/>
                <a:gd name="T16" fmla="*/ 287 w 825"/>
                <a:gd name="T17" fmla="*/ 1109 h 754"/>
                <a:gd name="T18" fmla="*/ 317 w 825"/>
                <a:gd name="T19" fmla="*/ 1081 h 754"/>
                <a:gd name="T20" fmla="*/ 385 w 825"/>
                <a:gd name="T21" fmla="*/ 1021 h 754"/>
                <a:gd name="T22" fmla="*/ 456 w 825"/>
                <a:gd name="T23" fmla="*/ 1108 h 754"/>
                <a:gd name="T24" fmla="*/ 454 w 825"/>
                <a:gd name="T25" fmla="*/ 1130 h 754"/>
                <a:gd name="T26" fmla="*/ 479 w 825"/>
                <a:gd name="T27" fmla="*/ 1181 h 754"/>
                <a:gd name="T28" fmla="*/ 878 w 825"/>
                <a:gd name="T29" fmla="*/ 1029 h 754"/>
                <a:gd name="T30" fmla="*/ 979 w 825"/>
                <a:gd name="T31" fmla="*/ 899 h 754"/>
                <a:gd name="T32" fmla="*/ 968 w 825"/>
                <a:gd name="T33" fmla="*/ 853 h 7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5" h="754">
                  <a:moveTo>
                    <a:pt x="738" y="535"/>
                  </a:moveTo>
                  <a:cubicBezTo>
                    <a:pt x="726" y="525"/>
                    <a:pt x="718" y="510"/>
                    <a:pt x="718" y="492"/>
                  </a:cubicBezTo>
                  <a:cubicBezTo>
                    <a:pt x="718" y="463"/>
                    <a:pt x="742" y="438"/>
                    <a:pt x="772" y="438"/>
                  </a:cubicBezTo>
                  <a:cubicBezTo>
                    <a:pt x="783" y="439"/>
                    <a:pt x="797" y="437"/>
                    <a:pt x="799" y="425"/>
                  </a:cubicBezTo>
                  <a:cubicBezTo>
                    <a:pt x="799" y="423"/>
                    <a:pt x="800" y="420"/>
                    <a:pt x="800" y="417"/>
                  </a:cubicBezTo>
                  <a:cubicBezTo>
                    <a:pt x="825" y="214"/>
                    <a:pt x="657" y="48"/>
                    <a:pt x="454" y="22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6"/>
                    <a:pt x="18" y="350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5" y="699"/>
                    <a:pt x="237" y="697"/>
                    <a:pt x="242" y="678"/>
                  </a:cubicBezTo>
                  <a:cubicBezTo>
                    <a:pt x="249" y="656"/>
                    <a:pt x="270" y="640"/>
                    <a:pt x="294" y="640"/>
                  </a:cubicBezTo>
                  <a:cubicBezTo>
                    <a:pt x="324" y="640"/>
                    <a:pt x="348" y="665"/>
                    <a:pt x="348" y="694"/>
                  </a:cubicBezTo>
                  <a:cubicBezTo>
                    <a:pt x="348" y="699"/>
                    <a:pt x="347" y="704"/>
                    <a:pt x="346" y="709"/>
                  </a:cubicBezTo>
                  <a:cubicBezTo>
                    <a:pt x="342" y="722"/>
                    <a:pt x="341" y="735"/>
                    <a:pt x="365" y="740"/>
                  </a:cubicBezTo>
                  <a:cubicBezTo>
                    <a:pt x="478" y="754"/>
                    <a:pt x="587" y="716"/>
                    <a:pt x="670" y="645"/>
                  </a:cubicBezTo>
                  <a:cubicBezTo>
                    <a:pt x="687" y="629"/>
                    <a:pt x="718" y="605"/>
                    <a:pt x="746" y="563"/>
                  </a:cubicBezTo>
                  <a:cubicBezTo>
                    <a:pt x="751" y="555"/>
                    <a:pt x="751" y="545"/>
                    <a:pt x="738" y="535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27">
              <a:extLst>
                <a:ext uri="{FF2B5EF4-FFF2-40B4-BE49-F238E27FC236}">
                  <a16:creationId xmlns:a16="http://schemas.microsoft.com/office/drawing/2014/main" id="{AEDE2932-E3EB-4496-BDE2-22837F0A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039"/>
              <a:ext cx="827" cy="831"/>
            </a:xfrm>
            <a:custGeom>
              <a:avLst/>
              <a:gdLst>
                <a:gd name="T0" fmla="*/ 244 w 755"/>
                <a:gd name="T1" fmla="*/ 1043 h 711"/>
                <a:gd name="T2" fmla="*/ 0 w 755"/>
                <a:gd name="T3" fmla="*/ 584 h 711"/>
                <a:gd name="T4" fmla="*/ 2 w 755"/>
                <a:gd name="T5" fmla="*/ 524 h 711"/>
                <a:gd name="T6" fmla="*/ 116 w 755"/>
                <a:gd name="T7" fmla="*/ 227 h 711"/>
                <a:gd name="T8" fmla="*/ 118 w 755"/>
                <a:gd name="T9" fmla="*/ 226 h 711"/>
                <a:gd name="T10" fmla="*/ 552 w 755"/>
                <a:gd name="T11" fmla="*/ 22 h 711"/>
                <a:gd name="T12" fmla="*/ 904 w 755"/>
                <a:gd name="T13" fmla="*/ 257 h 711"/>
                <a:gd name="T14" fmla="*/ 992 w 755"/>
                <a:gd name="T15" fmla="*/ 565 h 711"/>
                <a:gd name="T16" fmla="*/ 989 w 755"/>
                <a:gd name="T17" fmla="*/ 624 h 711"/>
                <a:gd name="T18" fmla="*/ 973 w 755"/>
                <a:gd name="T19" fmla="*/ 635 h 711"/>
                <a:gd name="T20" fmla="*/ 881 w 755"/>
                <a:gd name="T21" fmla="*/ 747 h 711"/>
                <a:gd name="T22" fmla="*/ 910 w 755"/>
                <a:gd name="T23" fmla="*/ 831 h 711"/>
                <a:gd name="T24" fmla="*/ 915 w 755"/>
                <a:gd name="T25" fmla="*/ 858 h 711"/>
                <a:gd name="T26" fmla="*/ 836 w 755"/>
                <a:gd name="T27" fmla="*/ 962 h 711"/>
                <a:gd name="T28" fmla="*/ 826 w 755"/>
                <a:gd name="T29" fmla="*/ 972 h 711"/>
                <a:gd name="T30" fmla="*/ 451 w 755"/>
                <a:gd name="T31" fmla="*/ 1119 h 711"/>
                <a:gd name="T32" fmla="*/ 433 w 755"/>
                <a:gd name="T33" fmla="*/ 1099 h 711"/>
                <a:gd name="T34" fmla="*/ 437 w 755"/>
                <a:gd name="T35" fmla="*/ 1069 h 711"/>
                <a:gd name="T36" fmla="*/ 344 w 755"/>
                <a:gd name="T37" fmla="*/ 957 h 711"/>
                <a:gd name="T38" fmla="*/ 260 w 755"/>
                <a:gd name="T39" fmla="*/ 1029 h 711"/>
                <a:gd name="T40" fmla="*/ 244 w 755"/>
                <a:gd name="T41" fmla="*/ 1043 h 7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5" h="711">
                  <a:moveTo>
                    <a:pt x="186" y="653"/>
                  </a:moveTo>
                  <a:cubicBezTo>
                    <a:pt x="69" y="590"/>
                    <a:pt x="0" y="484"/>
                    <a:pt x="0" y="366"/>
                  </a:cubicBezTo>
                  <a:cubicBezTo>
                    <a:pt x="0" y="354"/>
                    <a:pt x="1" y="341"/>
                    <a:pt x="2" y="328"/>
                  </a:cubicBezTo>
                  <a:cubicBezTo>
                    <a:pt x="11" y="261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6"/>
                    <a:pt x="291" y="0"/>
                    <a:pt x="420" y="14"/>
                  </a:cubicBezTo>
                  <a:cubicBezTo>
                    <a:pt x="527" y="28"/>
                    <a:pt x="624" y="81"/>
                    <a:pt x="687" y="161"/>
                  </a:cubicBezTo>
                  <a:cubicBezTo>
                    <a:pt x="731" y="218"/>
                    <a:pt x="755" y="284"/>
                    <a:pt x="755" y="353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1"/>
                    <a:pt x="752" y="400"/>
                    <a:pt x="740" y="398"/>
                  </a:cubicBezTo>
                  <a:cubicBezTo>
                    <a:pt x="701" y="398"/>
                    <a:pt x="670" y="430"/>
                    <a:pt x="670" y="468"/>
                  </a:cubicBezTo>
                  <a:cubicBezTo>
                    <a:pt x="670" y="488"/>
                    <a:pt x="678" y="507"/>
                    <a:pt x="693" y="520"/>
                  </a:cubicBezTo>
                  <a:cubicBezTo>
                    <a:pt x="700" y="525"/>
                    <a:pt x="700" y="532"/>
                    <a:pt x="696" y="537"/>
                  </a:cubicBezTo>
                  <a:cubicBezTo>
                    <a:pt x="674" y="567"/>
                    <a:pt x="652" y="587"/>
                    <a:pt x="636" y="602"/>
                  </a:cubicBezTo>
                  <a:cubicBezTo>
                    <a:pt x="636" y="602"/>
                    <a:pt x="629" y="608"/>
                    <a:pt x="628" y="609"/>
                  </a:cubicBezTo>
                  <a:cubicBezTo>
                    <a:pt x="548" y="678"/>
                    <a:pt x="444" y="711"/>
                    <a:pt x="343" y="701"/>
                  </a:cubicBezTo>
                  <a:cubicBezTo>
                    <a:pt x="335" y="700"/>
                    <a:pt x="326" y="697"/>
                    <a:pt x="330" y="688"/>
                  </a:cubicBezTo>
                  <a:cubicBezTo>
                    <a:pt x="331" y="682"/>
                    <a:pt x="332" y="676"/>
                    <a:pt x="332" y="670"/>
                  </a:cubicBezTo>
                  <a:cubicBezTo>
                    <a:pt x="332" y="632"/>
                    <a:pt x="300" y="600"/>
                    <a:pt x="262" y="600"/>
                  </a:cubicBezTo>
                  <a:cubicBezTo>
                    <a:pt x="232" y="600"/>
                    <a:pt x="207" y="618"/>
                    <a:pt x="197" y="644"/>
                  </a:cubicBezTo>
                  <a:cubicBezTo>
                    <a:pt x="195" y="648"/>
                    <a:pt x="191" y="656"/>
                    <a:pt x="186" y="65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28">
            <a:extLst>
              <a:ext uri="{FF2B5EF4-FFF2-40B4-BE49-F238E27FC236}">
                <a16:creationId xmlns:a16="http://schemas.microsoft.com/office/drawing/2014/main" id="{6AF360A0-B682-4A95-AB31-FB4B89224DC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279900" y="2992438"/>
            <a:ext cx="1433513" cy="1397000"/>
            <a:chOff x="1760" y="2013"/>
            <a:chExt cx="903" cy="880"/>
          </a:xfrm>
        </p:grpSpPr>
        <p:sp>
          <p:nvSpPr>
            <p:cNvPr id="37926" name="Freeform 29">
              <a:extLst>
                <a:ext uri="{FF2B5EF4-FFF2-40B4-BE49-F238E27FC236}">
                  <a16:creationId xmlns:a16="http://schemas.microsoft.com/office/drawing/2014/main" id="{C9B58DF5-E9F3-43A9-A2BD-42C84895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013"/>
              <a:ext cx="903" cy="880"/>
            </a:xfrm>
            <a:custGeom>
              <a:avLst/>
              <a:gdLst>
                <a:gd name="T0" fmla="*/ 973 w 825"/>
                <a:gd name="T1" fmla="*/ 833 h 754"/>
                <a:gd name="T2" fmla="*/ 952 w 825"/>
                <a:gd name="T3" fmla="*/ 781 h 754"/>
                <a:gd name="T4" fmla="*/ 1010 w 825"/>
                <a:gd name="T5" fmla="*/ 711 h 754"/>
                <a:gd name="T6" fmla="*/ 1044 w 825"/>
                <a:gd name="T7" fmla="*/ 692 h 754"/>
                <a:gd name="T8" fmla="*/ 1050 w 825"/>
                <a:gd name="T9" fmla="*/ 665 h 754"/>
                <a:gd name="T10" fmla="*/ 595 w 825"/>
                <a:gd name="T11" fmla="*/ 37 h 754"/>
                <a:gd name="T12" fmla="*/ 142 w 825"/>
                <a:gd name="T13" fmla="*/ 247 h 754"/>
                <a:gd name="T14" fmla="*/ 24 w 825"/>
                <a:gd name="T15" fmla="*/ 559 h 754"/>
                <a:gd name="T16" fmla="*/ 287 w 825"/>
                <a:gd name="T17" fmla="*/ 1105 h 754"/>
                <a:gd name="T18" fmla="*/ 296 w 825"/>
                <a:gd name="T19" fmla="*/ 1111 h 754"/>
                <a:gd name="T20" fmla="*/ 328 w 825"/>
                <a:gd name="T21" fmla="*/ 1089 h 754"/>
                <a:gd name="T22" fmla="*/ 380 w 825"/>
                <a:gd name="T23" fmla="*/ 1048 h 754"/>
                <a:gd name="T24" fmla="*/ 436 w 825"/>
                <a:gd name="T25" fmla="*/ 1117 h 754"/>
                <a:gd name="T26" fmla="*/ 433 w 825"/>
                <a:gd name="T27" fmla="*/ 1136 h 754"/>
                <a:gd name="T28" fmla="*/ 459 w 825"/>
                <a:gd name="T29" fmla="*/ 1172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85 w 825"/>
                <a:gd name="T37" fmla="*/ 881 h 754"/>
                <a:gd name="T38" fmla="*/ 973 w 825"/>
                <a:gd name="T39" fmla="*/ 833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42" y="524"/>
                  </a:moveTo>
                  <a:cubicBezTo>
                    <a:pt x="732" y="516"/>
                    <a:pt x="726" y="504"/>
                    <a:pt x="726" y="491"/>
                  </a:cubicBezTo>
                  <a:cubicBezTo>
                    <a:pt x="726" y="467"/>
                    <a:pt x="746" y="447"/>
                    <a:pt x="770" y="447"/>
                  </a:cubicBezTo>
                  <a:cubicBezTo>
                    <a:pt x="785" y="448"/>
                    <a:pt x="795" y="445"/>
                    <a:pt x="797" y="435"/>
                  </a:cubicBezTo>
                  <a:cubicBezTo>
                    <a:pt x="798" y="429"/>
                    <a:pt x="799" y="423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1" y="696"/>
                    <a:pt x="223" y="698"/>
                    <a:pt x="226" y="699"/>
                  </a:cubicBezTo>
                  <a:cubicBezTo>
                    <a:pt x="236" y="704"/>
                    <a:pt x="245" y="694"/>
                    <a:pt x="250" y="685"/>
                  </a:cubicBezTo>
                  <a:cubicBezTo>
                    <a:pt x="257" y="670"/>
                    <a:pt x="272" y="659"/>
                    <a:pt x="290" y="659"/>
                  </a:cubicBezTo>
                  <a:cubicBezTo>
                    <a:pt x="314" y="659"/>
                    <a:pt x="333" y="679"/>
                    <a:pt x="333" y="703"/>
                  </a:cubicBezTo>
                  <a:cubicBezTo>
                    <a:pt x="333" y="707"/>
                    <a:pt x="333" y="711"/>
                    <a:pt x="331" y="715"/>
                  </a:cubicBezTo>
                  <a:cubicBezTo>
                    <a:pt x="327" y="728"/>
                    <a:pt x="340" y="735"/>
                    <a:pt x="350" y="737"/>
                  </a:cubicBezTo>
                  <a:cubicBezTo>
                    <a:pt x="355" y="738"/>
                    <a:pt x="360" y="739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47" y="561"/>
                    <a:pt x="749" y="557"/>
                    <a:pt x="751" y="554"/>
                  </a:cubicBezTo>
                  <a:cubicBezTo>
                    <a:pt x="755" y="547"/>
                    <a:pt x="754" y="534"/>
                    <a:pt x="742" y="52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30">
              <a:extLst>
                <a:ext uri="{FF2B5EF4-FFF2-40B4-BE49-F238E27FC236}">
                  <a16:creationId xmlns:a16="http://schemas.microsoft.com/office/drawing/2014/main" id="{8F59806D-4559-49F4-B3E2-D3463E745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042"/>
              <a:ext cx="826" cy="831"/>
            </a:xfrm>
            <a:custGeom>
              <a:avLst/>
              <a:gdLst>
                <a:gd name="T0" fmla="*/ 0 w 755"/>
                <a:gd name="T1" fmla="*/ 580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984 w 755"/>
                <a:gd name="T17" fmla="*/ 629 h 712"/>
                <a:gd name="T18" fmla="*/ 966 w 755"/>
                <a:gd name="T19" fmla="*/ 645 h 712"/>
                <a:gd name="T20" fmla="*/ 888 w 755"/>
                <a:gd name="T21" fmla="*/ 741 h 712"/>
                <a:gd name="T22" fmla="*/ 914 w 755"/>
                <a:gd name="T23" fmla="*/ 809 h 712"/>
                <a:gd name="T24" fmla="*/ 917 w 755"/>
                <a:gd name="T25" fmla="*/ 843 h 712"/>
                <a:gd name="T26" fmla="*/ 833 w 755"/>
                <a:gd name="T27" fmla="*/ 955 h 712"/>
                <a:gd name="T28" fmla="*/ 823 w 755"/>
                <a:gd name="T29" fmla="*/ 969 h 712"/>
                <a:gd name="T30" fmla="*/ 441 w 755"/>
                <a:gd name="T31" fmla="*/ 1111 h 712"/>
                <a:gd name="T32" fmla="*/ 431 w 755"/>
                <a:gd name="T33" fmla="*/ 1110 h 712"/>
                <a:gd name="T34" fmla="*/ 416 w 755"/>
                <a:gd name="T35" fmla="*/ 1085 h 712"/>
                <a:gd name="T36" fmla="*/ 416 w 755"/>
                <a:gd name="T37" fmla="*/ 1077 h 712"/>
                <a:gd name="T38" fmla="*/ 338 w 755"/>
                <a:gd name="T39" fmla="*/ 983 h 712"/>
                <a:gd name="T40" fmla="*/ 270 w 755"/>
                <a:gd name="T41" fmla="*/ 1028 h 712"/>
                <a:gd name="T42" fmla="*/ 253 w 755"/>
                <a:gd name="T43" fmla="*/ 1043 h 712"/>
                <a:gd name="T44" fmla="*/ 0 w 755"/>
                <a:gd name="T45" fmla="*/ 580 h 7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5" h="712">
                  <a:moveTo>
                    <a:pt x="0" y="365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2"/>
                    <a:pt x="752" y="394"/>
                    <a:pt x="751" y="396"/>
                  </a:cubicBezTo>
                  <a:cubicBezTo>
                    <a:pt x="751" y="400"/>
                    <a:pt x="748" y="406"/>
                    <a:pt x="738" y="406"/>
                  </a:cubicBezTo>
                  <a:cubicBezTo>
                    <a:pt x="705" y="406"/>
                    <a:pt x="678" y="433"/>
                    <a:pt x="678" y="466"/>
                  </a:cubicBezTo>
                  <a:cubicBezTo>
                    <a:pt x="678" y="482"/>
                    <a:pt x="685" y="498"/>
                    <a:pt x="697" y="509"/>
                  </a:cubicBezTo>
                  <a:cubicBezTo>
                    <a:pt x="700" y="512"/>
                    <a:pt x="707" y="521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6" y="679"/>
                    <a:pt x="439" y="712"/>
                    <a:pt x="336" y="699"/>
                  </a:cubicBezTo>
                  <a:cubicBezTo>
                    <a:pt x="333" y="699"/>
                    <a:pt x="331" y="698"/>
                    <a:pt x="329" y="698"/>
                  </a:cubicBezTo>
                  <a:cubicBezTo>
                    <a:pt x="324" y="697"/>
                    <a:pt x="315" y="695"/>
                    <a:pt x="317" y="683"/>
                  </a:cubicBezTo>
                  <a:cubicBezTo>
                    <a:pt x="317" y="681"/>
                    <a:pt x="317" y="679"/>
                    <a:pt x="317" y="678"/>
                  </a:cubicBezTo>
                  <a:cubicBezTo>
                    <a:pt x="317" y="645"/>
                    <a:pt x="290" y="618"/>
                    <a:pt x="258" y="618"/>
                  </a:cubicBezTo>
                  <a:cubicBezTo>
                    <a:pt x="236" y="618"/>
                    <a:pt x="217" y="630"/>
                    <a:pt x="207" y="647"/>
                  </a:cubicBezTo>
                  <a:cubicBezTo>
                    <a:pt x="199" y="660"/>
                    <a:pt x="197" y="658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31">
              <a:extLst>
                <a:ext uri="{FF2B5EF4-FFF2-40B4-BE49-F238E27FC236}">
                  <a16:creationId xmlns:a16="http://schemas.microsoft.com/office/drawing/2014/main" id="{532BBC22-E943-42ED-9B3E-D662C62E3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013"/>
              <a:ext cx="903" cy="880"/>
            </a:xfrm>
            <a:custGeom>
              <a:avLst/>
              <a:gdLst>
                <a:gd name="T0" fmla="*/ 973 w 825"/>
                <a:gd name="T1" fmla="*/ 833 h 754"/>
                <a:gd name="T2" fmla="*/ 952 w 825"/>
                <a:gd name="T3" fmla="*/ 781 h 754"/>
                <a:gd name="T4" fmla="*/ 1010 w 825"/>
                <a:gd name="T5" fmla="*/ 711 h 754"/>
                <a:gd name="T6" fmla="*/ 1044 w 825"/>
                <a:gd name="T7" fmla="*/ 692 h 754"/>
                <a:gd name="T8" fmla="*/ 1050 w 825"/>
                <a:gd name="T9" fmla="*/ 665 h 754"/>
                <a:gd name="T10" fmla="*/ 595 w 825"/>
                <a:gd name="T11" fmla="*/ 37 h 754"/>
                <a:gd name="T12" fmla="*/ 142 w 825"/>
                <a:gd name="T13" fmla="*/ 247 h 754"/>
                <a:gd name="T14" fmla="*/ 24 w 825"/>
                <a:gd name="T15" fmla="*/ 559 h 754"/>
                <a:gd name="T16" fmla="*/ 287 w 825"/>
                <a:gd name="T17" fmla="*/ 1105 h 754"/>
                <a:gd name="T18" fmla="*/ 296 w 825"/>
                <a:gd name="T19" fmla="*/ 1111 h 754"/>
                <a:gd name="T20" fmla="*/ 328 w 825"/>
                <a:gd name="T21" fmla="*/ 1089 h 754"/>
                <a:gd name="T22" fmla="*/ 380 w 825"/>
                <a:gd name="T23" fmla="*/ 1048 h 754"/>
                <a:gd name="T24" fmla="*/ 436 w 825"/>
                <a:gd name="T25" fmla="*/ 1117 h 754"/>
                <a:gd name="T26" fmla="*/ 433 w 825"/>
                <a:gd name="T27" fmla="*/ 1136 h 754"/>
                <a:gd name="T28" fmla="*/ 459 w 825"/>
                <a:gd name="T29" fmla="*/ 1172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85 w 825"/>
                <a:gd name="T37" fmla="*/ 881 h 754"/>
                <a:gd name="T38" fmla="*/ 973 w 825"/>
                <a:gd name="T39" fmla="*/ 833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42" y="524"/>
                  </a:moveTo>
                  <a:cubicBezTo>
                    <a:pt x="732" y="516"/>
                    <a:pt x="726" y="504"/>
                    <a:pt x="726" y="491"/>
                  </a:cubicBezTo>
                  <a:cubicBezTo>
                    <a:pt x="726" y="467"/>
                    <a:pt x="746" y="447"/>
                    <a:pt x="770" y="447"/>
                  </a:cubicBezTo>
                  <a:cubicBezTo>
                    <a:pt x="785" y="448"/>
                    <a:pt x="795" y="445"/>
                    <a:pt x="797" y="435"/>
                  </a:cubicBezTo>
                  <a:cubicBezTo>
                    <a:pt x="798" y="429"/>
                    <a:pt x="799" y="423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1" y="696"/>
                    <a:pt x="223" y="698"/>
                    <a:pt x="226" y="699"/>
                  </a:cubicBezTo>
                  <a:cubicBezTo>
                    <a:pt x="236" y="704"/>
                    <a:pt x="245" y="694"/>
                    <a:pt x="250" y="685"/>
                  </a:cubicBezTo>
                  <a:cubicBezTo>
                    <a:pt x="257" y="670"/>
                    <a:pt x="272" y="659"/>
                    <a:pt x="290" y="659"/>
                  </a:cubicBezTo>
                  <a:cubicBezTo>
                    <a:pt x="314" y="659"/>
                    <a:pt x="333" y="679"/>
                    <a:pt x="333" y="703"/>
                  </a:cubicBezTo>
                  <a:cubicBezTo>
                    <a:pt x="333" y="707"/>
                    <a:pt x="333" y="711"/>
                    <a:pt x="331" y="715"/>
                  </a:cubicBezTo>
                  <a:cubicBezTo>
                    <a:pt x="327" y="728"/>
                    <a:pt x="340" y="735"/>
                    <a:pt x="350" y="737"/>
                  </a:cubicBezTo>
                  <a:cubicBezTo>
                    <a:pt x="355" y="738"/>
                    <a:pt x="360" y="739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47" y="561"/>
                    <a:pt x="749" y="557"/>
                    <a:pt x="751" y="554"/>
                  </a:cubicBezTo>
                  <a:cubicBezTo>
                    <a:pt x="755" y="547"/>
                    <a:pt x="754" y="534"/>
                    <a:pt x="742" y="524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32">
              <a:extLst>
                <a:ext uri="{FF2B5EF4-FFF2-40B4-BE49-F238E27FC236}">
                  <a16:creationId xmlns:a16="http://schemas.microsoft.com/office/drawing/2014/main" id="{51473E37-591C-4FF0-866C-7D67903E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042"/>
              <a:ext cx="826" cy="831"/>
            </a:xfrm>
            <a:custGeom>
              <a:avLst/>
              <a:gdLst>
                <a:gd name="T0" fmla="*/ 0 w 755"/>
                <a:gd name="T1" fmla="*/ 580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984 w 755"/>
                <a:gd name="T17" fmla="*/ 629 h 712"/>
                <a:gd name="T18" fmla="*/ 966 w 755"/>
                <a:gd name="T19" fmla="*/ 645 h 712"/>
                <a:gd name="T20" fmla="*/ 888 w 755"/>
                <a:gd name="T21" fmla="*/ 741 h 712"/>
                <a:gd name="T22" fmla="*/ 914 w 755"/>
                <a:gd name="T23" fmla="*/ 809 h 712"/>
                <a:gd name="T24" fmla="*/ 917 w 755"/>
                <a:gd name="T25" fmla="*/ 843 h 712"/>
                <a:gd name="T26" fmla="*/ 833 w 755"/>
                <a:gd name="T27" fmla="*/ 955 h 712"/>
                <a:gd name="T28" fmla="*/ 823 w 755"/>
                <a:gd name="T29" fmla="*/ 969 h 712"/>
                <a:gd name="T30" fmla="*/ 441 w 755"/>
                <a:gd name="T31" fmla="*/ 1111 h 712"/>
                <a:gd name="T32" fmla="*/ 431 w 755"/>
                <a:gd name="T33" fmla="*/ 1110 h 712"/>
                <a:gd name="T34" fmla="*/ 416 w 755"/>
                <a:gd name="T35" fmla="*/ 1085 h 712"/>
                <a:gd name="T36" fmla="*/ 416 w 755"/>
                <a:gd name="T37" fmla="*/ 1077 h 712"/>
                <a:gd name="T38" fmla="*/ 338 w 755"/>
                <a:gd name="T39" fmla="*/ 983 h 712"/>
                <a:gd name="T40" fmla="*/ 270 w 755"/>
                <a:gd name="T41" fmla="*/ 1028 h 712"/>
                <a:gd name="T42" fmla="*/ 253 w 755"/>
                <a:gd name="T43" fmla="*/ 1043 h 712"/>
                <a:gd name="T44" fmla="*/ 0 w 755"/>
                <a:gd name="T45" fmla="*/ 580 h 7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5" h="712">
                  <a:moveTo>
                    <a:pt x="0" y="365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2"/>
                    <a:pt x="752" y="394"/>
                    <a:pt x="751" y="396"/>
                  </a:cubicBezTo>
                  <a:cubicBezTo>
                    <a:pt x="751" y="400"/>
                    <a:pt x="748" y="406"/>
                    <a:pt x="738" y="406"/>
                  </a:cubicBezTo>
                  <a:cubicBezTo>
                    <a:pt x="705" y="406"/>
                    <a:pt x="678" y="433"/>
                    <a:pt x="678" y="466"/>
                  </a:cubicBezTo>
                  <a:cubicBezTo>
                    <a:pt x="678" y="482"/>
                    <a:pt x="685" y="498"/>
                    <a:pt x="697" y="509"/>
                  </a:cubicBezTo>
                  <a:cubicBezTo>
                    <a:pt x="700" y="512"/>
                    <a:pt x="707" y="521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6" y="679"/>
                    <a:pt x="439" y="712"/>
                    <a:pt x="336" y="699"/>
                  </a:cubicBezTo>
                  <a:cubicBezTo>
                    <a:pt x="333" y="699"/>
                    <a:pt x="331" y="698"/>
                    <a:pt x="329" y="698"/>
                  </a:cubicBezTo>
                  <a:cubicBezTo>
                    <a:pt x="324" y="697"/>
                    <a:pt x="315" y="695"/>
                    <a:pt x="317" y="683"/>
                  </a:cubicBezTo>
                  <a:cubicBezTo>
                    <a:pt x="317" y="681"/>
                    <a:pt x="317" y="679"/>
                    <a:pt x="317" y="678"/>
                  </a:cubicBezTo>
                  <a:cubicBezTo>
                    <a:pt x="317" y="645"/>
                    <a:pt x="290" y="618"/>
                    <a:pt x="258" y="618"/>
                  </a:cubicBezTo>
                  <a:cubicBezTo>
                    <a:pt x="236" y="618"/>
                    <a:pt x="217" y="630"/>
                    <a:pt x="207" y="647"/>
                  </a:cubicBezTo>
                  <a:cubicBezTo>
                    <a:pt x="199" y="660"/>
                    <a:pt x="197" y="658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33">
            <a:extLst>
              <a:ext uri="{FF2B5EF4-FFF2-40B4-BE49-F238E27FC236}">
                <a16:creationId xmlns:a16="http://schemas.microsoft.com/office/drawing/2014/main" id="{E50D47E3-6790-4577-BBF2-C46A0C0F62A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415088" y="2990850"/>
            <a:ext cx="1433512" cy="1397000"/>
            <a:chOff x="3105" y="2012"/>
            <a:chExt cx="903" cy="880"/>
          </a:xfrm>
        </p:grpSpPr>
        <p:sp>
          <p:nvSpPr>
            <p:cNvPr id="37922" name="Freeform 34">
              <a:extLst>
                <a:ext uri="{FF2B5EF4-FFF2-40B4-BE49-F238E27FC236}">
                  <a16:creationId xmlns:a16="http://schemas.microsoft.com/office/drawing/2014/main" id="{1E73D687-51EC-4359-A9C0-E16EB5A6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2"/>
              <a:ext cx="903" cy="880"/>
            </a:xfrm>
            <a:custGeom>
              <a:avLst/>
              <a:gdLst>
                <a:gd name="T0" fmla="*/ 988 w 825"/>
                <a:gd name="T1" fmla="*/ 820 h 754"/>
                <a:gd name="T2" fmla="*/ 966 w 825"/>
                <a:gd name="T3" fmla="*/ 774 h 754"/>
                <a:gd name="T4" fmla="*/ 1010 w 825"/>
                <a:gd name="T5" fmla="*/ 724 h 754"/>
                <a:gd name="T6" fmla="*/ 1018 w 825"/>
                <a:gd name="T7" fmla="*/ 724 h 754"/>
                <a:gd name="T8" fmla="*/ 1043 w 825"/>
                <a:gd name="T9" fmla="*/ 701 h 754"/>
                <a:gd name="T10" fmla="*/ 1050 w 825"/>
                <a:gd name="T11" fmla="*/ 665 h 754"/>
                <a:gd name="T12" fmla="*/ 595 w 825"/>
                <a:gd name="T13" fmla="*/ 37 h 754"/>
                <a:gd name="T14" fmla="*/ 142 w 825"/>
                <a:gd name="T15" fmla="*/ 247 h 754"/>
                <a:gd name="T16" fmla="*/ 24 w 825"/>
                <a:gd name="T17" fmla="*/ 559 h 754"/>
                <a:gd name="T18" fmla="*/ 287 w 825"/>
                <a:gd name="T19" fmla="*/ 1105 h 754"/>
                <a:gd name="T20" fmla="*/ 314 w 825"/>
                <a:gd name="T21" fmla="*/ 1122 h 754"/>
                <a:gd name="T22" fmla="*/ 338 w 825"/>
                <a:gd name="T23" fmla="*/ 1105 h 754"/>
                <a:gd name="T24" fmla="*/ 375 w 825"/>
                <a:gd name="T25" fmla="*/ 1078 h 754"/>
                <a:gd name="T26" fmla="*/ 418 w 825"/>
                <a:gd name="T27" fmla="*/ 1131 h 754"/>
                <a:gd name="T28" fmla="*/ 430 w 825"/>
                <a:gd name="T29" fmla="*/ 1165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96 w 825"/>
                <a:gd name="T37" fmla="*/ 862 h 754"/>
                <a:gd name="T38" fmla="*/ 988 w 825"/>
                <a:gd name="T39" fmla="*/ 820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5">
              <a:extLst>
                <a:ext uri="{FF2B5EF4-FFF2-40B4-BE49-F238E27FC236}">
                  <a16:creationId xmlns:a16="http://schemas.microsoft.com/office/drawing/2014/main" id="{60E2FAB0-BC72-4A8F-AB0C-24245D3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041"/>
              <a:ext cx="827" cy="831"/>
            </a:xfrm>
            <a:custGeom>
              <a:avLst/>
              <a:gdLst>
                <a:gd name="T0" fmla="*/ 263 w 755"/>
                <a:gd name="T1" fmla="*/ 1049 h 712"/>
                <a:gd name="T2" fmla="*/ 253 w 755"/>
                <a:gd name="T3" fmla="*/ 1043 h 712"/>
                <a:gd name="T4" fmla="*/ 0 w 755"/>
                <a:gd name="T5" fmla="*/ 580 h 712"/>
                <a:gd name="T6" fmla="*/ 2 w 755"/>
                <a:gd name="T7" fmla="*/ 522 h 712"/>
                <a:gd name="T8" fmla="*/ 116 w 755"/>
                <a:gd name="T9" fmla="*/ 226 h 712"/>
                <a:gd name="T10" fmla="*/ 118 w 755"/>
                <a:gd name="T11" fmla="*/ 225 h 712"/>
                <a:gd name="T12" fmla="*/ 552 w 755"/>
                <a:gd name="T13" fmla="*/ 22 h 712"/>
                <a:gd name="T14" fmla="*/ 904 w 755"/>
                <a:gd name="T15" fmla="*/ 256 h 712"/>
                <a:gd name="T16" fmla="*/ 992 w 755"/>
                <a:gd name="T17" fmla="*/ 560 h 712"/>
                <a:gd name="T18" fmla="*/ 989 w 755"/>
                <a:gd name="T19" fmla="*/ 621 h 712"/>
                <a:gd name="T20" fmla="*/ 986 w 755"/>
                <a:gd name="T21" fmla="*/ 643 h 712"/>
                <a:gd name="T22" fmla="*/ 969 w 755"/>
                <a:gd name="T23" fmla="*/ 658 h 712"/>
                <a:gd name="T24" fmla="*/ 906 w 755"/>
                <a:gd name="T25" fmla="*/ 734 h 712"/>
                <a:gd name="T26" fmla="*/ 926 w 755"/>
                <a:gd name="T27" fmla="*/ 790 h 712"/>
                <a:gd name="T28" fmla="*/ 931 w 755"/>
                <a:gd name="T29" fmla="*/ 822 h 712"/>
                <a:gd name="T30" fmla="*/ 920 w 755"/>
                <a:gd name="T31" fmla="*/ 843 h 712"/>
                <a:gd name="T32" fmla="*/ 836 w 755"/>
                <a:gd name="T33" fmla="*/ 955 h 712"/>
                <a:gd name="T34" fmla="*/ 826 w 755"/>
                <a:gd name="T35" fmla="*/ 969 h 712"/>
                <a:gd name="T36" fmla="*/ 440 w 755"/>
                <a:gd name="T37" fmla="*/ 1111 h 712"/>
                <a:gd name="T38" fmla="*/ 407 w 755"/>
                <a:gd name="T39" fmla="*/ 1105 h 712"/>
                <a:gd name="T40" fmla="*/ 399 w 755"/>
                <a:gd name="T41" fmla="*/ 1083 h 712"/>
                <a:gd name="T42" fmla="*/ 334 w 755"/>
                <a:gd name="T43" fmla="*/ 1015 h 712"/>
                <a:gd name="T44" fmla="*/ 289 w 755"/>
                <a:gd name="T45" fmla="*/ 1036 h 712"/>
                <a:gd name="T46" fmla="*/ 263 w 755"/>
                <a:gd name="T47" fmla="*/ 1049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solidFill>
              <a:srgbClr val="F6C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36">
              <a:extLst>
                <a:ext uri="{FF2B5EF4-FFF2-40B4-BE49-F238E27FC236}">
                  <a16:creationId xmlns:a16="http://schemas.microsoft.com/office/drawing/2014/main" id="{D612E715-6BF9-497B-B0AA-9D663F0B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2"/>
              <a:ext cx="903" cy="880"/>
            </a:xfrm>
            <a:custGeom>
              <a:avLst/>
              <a:gdLst>
                <a:gd name="T0" fmla="*/ 988 w 825"/>
                <a:gd name="T1" fmla="*/ 820 h 754"/>
                <a:gd name="T2" fmla="*/ 966 w 825"/>
                <a:gd name="T3" fmla="*/ 774 h 754"/>
                <a:gd name="T4" fmla="*/ 1010 w 825"/>
                <a:gd name="T5" fmla="*/ 724 h 754"/>
                <a:gd name="T6" fmla="*/ 1018 w 825"/>
                <a:gd name="T7" fmla="*/ 724 h 754"/>
                <a:gd name="T8" fmla="*/ 1043 w 825"/>
                <a:gd name="T9" fmla="*/ 701 h 754"/>
                <a:gd name="T10" fmla="*/ 1050 w 825"/>
                <a:gd name="T11" fmla="*/ 665 h 754"/>
                <a:gd name="T12" fmla="*/ 595 w 825"/>
                <a:gd name="T13" fmla="*/ 37 h 754"/>
                <a:gd name="T14" fmla="*/ 142 w 825"/>
                <a:gd name="T15" fmla="*/ 247 h 754"/>
                <a:gd name="T16" fmla="*/ 24 w 825"/>
                <a:gd name="T17" fmla="*/ 559 h 754"/>
                <a:gd name="T18" fmla="*/ 287 w 825"/>
                <a:gd name="T19" fmla="*/ 1105 h 754"/>
                <a:gd name="T20" fmla="*/ 314 w 825"/>
                <a:gd name="T21" fmla="*/ 1122 h 754"/>
                <a:gd name="T22" fmla="*/ 338 w 825"/>
                <a:gd name="T23" fmla="*/ 1105 h 754"/>
                <a:gd name="T24" fmla="*/ 375 w 825"/>
                <a:gd name="T25" fmla="*/ 1078 h 754"/>
                <a:gd name="T26" fmla="*/ 418 w 825"/>
                <a:gd name="T27" fmla="*/ 1131 h 754"/>
                <a:gd name="T28" fmla="*/ 430 w 825"/>
                <a:gd name="T29" fmla="*/ 1165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96 w 825"/>
                <a:gd name="T37" fmla="*/ 862 h 754"/>
                <a:gd name="T38" fmla="*/ 988 w 825"/>
                <a:gd name="T39" fmla="*/ 820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7">
              <a:extLst>
                <a:ext uri="{FF2B5EF4-FFF2-40B4-BE49-F238E27FC236}">
                  <a16:creationId xmlns:a16="http://schemas.microsoft.com/office/drawing/2014/main" id="{BB95EE00-AD03-49CA-8AF9-A746E287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041"/>
              <a:ext cx="827" cy="831"/>
            </a:xfrm>
            <a:custGeom>
              <a:avLst/>
              <a:gdLst>
                <a:gd name="T0" fmla="*/ 263 w 755"/>
                <a:gd name="T1" fmla="*/ 1049 h 712"/>
                <a:gd name="T2" fmla="*/ 253 w 755"/>
                <a:gd name="T3" fmla="*/ 1043 h 712"/>
                <a:gd name="T4" fmla="*/ 0 w 755"/>
                <a:gd name="T5" fmla="*/ 580 h 712"/>
                <a:gd name="T6" fmla="*/ 2 w 755"/>
                <a:gd name="T7" fmla="*/ 522 h 712"/>
                <a:gd name="T8" fmla="*/ 116 w 755"/>
                <a:gd name="T9" fmla="*/ 226 h 712"/>
                <a:gd name="T10" fmla="*/ 118 w 755"/>
                <a:gd name="T11" fmla="*/ 225 h 712"/>
                <a:gd name="T12" fmla="*/ 552 w 755"/>
                <a:gd name="T13" fmla="*/ 22 h 712"/>
                <a:gd name="T14" fmla="*/ 904 w 755"/>
                <a:gd name="T15" fmla="*/ 256 h 712"/>
                <a:gd name="T16" fmla="*/ 992 w 755"/>
                <a:gd name="T17" fmla="*/ 560 h 712"/>
                <a:gd name="T18" fmla="*/ 989 w 755"/>
                <a:gd name="T19" fmla="*/ 621 h 712"/>
                <a:gd name="T20" fmla="*/ 986 w 755"/>
                <a:gd name="T21" fmla="*/ 643 h 712"/>
                <a:gd name="T22" fmla="*/ 969 w 755"/>
                <a:gd name="T23" fmla="*/ 658 h 712"/>
                <a:gd name="T24" fmla="*/ 906 w 755"/>
                <a:gd name="T25" fmla="*/ 734 h 712"/>
                <a:gd name="T26" fmla="*/ 926 w 755"/>
                <a:gd name="T27" fmla="*/ 790 h 712"/>
                <a:gd name="T28" fmla="*/ 931 w 755"/>
                <a:gd name="T29" fmla="*/ 822 h 712"/>
                <a:gd name="T30" fmla="*/ 920 w 755"/>
                <a:gd name="T31" fmla="*/ 843 h 712"/>
                <a:gd name="T32" fmla="*/ 836 w 755"/>
                <a:gd name="T33" fmla="*/ 955 h 712"/>
                <a:gd name="T34" fmla="*/ 826 w 755"/>
                <a:gd name="T35" fmla="*/ 969 h 712"/>
                <a:gd name="T36" fmla="*/ 440 w 755"/>
                <a:gd name="T37" fmla="*/ 1111 h 712"/>
                <a:gd name="T38" fmla="*/ 407 w 755"/>
                <a:gd name="T39" fmla="*/ 1105 h 712"/>
                <a:gd name="T40" fmla="*/ 399 w 755"/>
                <a:gd name="T41" fmla="*/ 1083 h 712"/>
                <a:gd name="T42" fmla="*/ 334 w 755"/>
                <a:gd name="T43" fmla="*/ 1015 h 712"/>
                <a:gd name="T44" fmla="*/ 289 w 755"/>
                <a:gd name="T45" fmla="*/ 1036 h 712"/>
                <a:gd name="T46" fmla="*/ 263 w 755"/>
                <a:gd name="T47" fmla="*/ 1049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7" name="Group 38">
            <a:extLst>
              <a:ext uri="{FF2B5EF4-FFF2-40B4-BE49-F238E27FC236}">
                <a16:creationId xmlns:a16="http://schemas.microsoft.com/office/drawing/2014/main" id="{C027FDEB-E917-4041-ABA6-949AA0ABA44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8474075" y="2992438"/>
            <a:ext cx="1428750" cy="1393825"/>
            <a:chOff x="4402" y="2013"/>
            <a:chExt cx="900" cy="878"/>
          </a:xfrm>
        </p:grpSpPr>
        <p:sp>
          <p:nvSpPr>
            <p:cNvPr id="37918" name="Freeform 39">
              <a:extLst>
                <a:ext uri="{FF2B5EF4-FFF2-40B4-BE49-F238E27FC236}">
                  <a16:creationId xmlns:a16="http://schemas.microsoft.com/office/drawing/2014/main" id="{584B7DCB-D159-4CC4-870E-CD699B355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013"/>
              <a:ext cx="900" cy="878"/>
            </a:xfrm>
            <a:custGeom>
              <a:avLst/>
              <a:gdLst>
                <a:gd name="T0" fmla="*/ 980 w 825"/>
                <a:gd name="T1" fmla="*/ 815 h 754"/>
                <a:gd name="T2" fmla="*/ 957 w 825"/>
                <a:gd name="T3" fmla="*/ 769 h 754"/>
                <a:gd name="T4" fmla="*/ 999 w 825"/>
                <a:gd name="T5" fmla="*/ 718 h 754"/>
                <a:gd name="T6" fmla="*/ 1009 w 825"/>
                <a:gd name="T7" fmla="*/ 718 h 754"/>
                <a:gd name="T8" fmla="*/ 1033 w 825"/>
                <a:gd name="T9" fmla="*/ 698 h 754"/>
                <a:gd name="T10" fmla="*/ 1039 w 825"/>
                <a:gd name="T11" fmla="*/ 660 h 754"/>
                <a:gd name="T12" fmla="*/ 589 w 825"/>
                <a:gd name="T13" fmla="*/ 36 h 754"/>
                <a:gd name="T14" fmla="*/ 142 w 825"/>
                <a:gd name="T15" fmla="*/ 247 h 754"/>
                <a:gd name="T16" fmla="*/ 24 w 825"/>
                <a:gd name="T17" fmla="*/ 554 h 754"/>
                <a:gd name="T18" fmla="*/ 284 w 825"/>
                <a:gd name="T19" fmla="*/ 1097 h 754"/>
                <a:gd name="T20" fmla="*/ 311 w 825"/>
                <a:gd name="T21" fmla="*/ 1113 h 754"/>
                <a:gd name="T22" fmla="*/ 335 w 825"/>
                <a:gd name="T23" fmla="*/ 1097 h 754"/>
                <a:gd name="T24" fmla="*/ 371 w 825"/>
                <a:gd name="T25" fmla="*/ 1072 h 754"/>
                <a:gd name="T26" fmla="*/ 415 w 825"/>
                <a:gd name="T27" fmla="*/ 1123 h 754"/>
                <a:gd name="T28" fmla="*/ 427 w 825"/>
                <a:gd name="T29" fmla="*/ 1157 h 754"/>
                <a:gd name="T30" fmla="*/ 473 w 825"/>
                <a:gd name="T31" fmla="*/ 1169 h 754"/>
                <a:gd name="T32" fmla="*/ 869 w 825"/>
                <a:gd name="T33" fmla="*/ 1020 h 754"/>
                <a:gd name="T34" fmla="*/ 969 w 825"/>
                <a:gd name="T35" fmla="*/ 891 h 754"/>
                <a:gd name="T36" fmla="*/ 985 w 825"/>
                <a:gd name="T37" fmla="*/ 856 h 754"/>
                <a:gd name="T38" fmla="*/ 980 w 825"/>
                <a:gd name="T39" fmla="*/ 815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40">
              <a:extLst>
                <a:ext uri="{FF2B5EF4-FFF2-40B4-BE49-F238E27FC236}">
                  <a16:creationId xmlns:a16="http://schemas.microsoft.com/office/drawing/2014/main" id="{A08CA918-BC61-42DD-98DA-3F339C9F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042"/>
              <a:ext cx="823" cy="829"/>
            </a:xfrm>
            <a:custGeom>
              <a:avLst/>
              <a:gdLst>
                <a:gd name="T0" fmla="*/ 259 w 755"/>
                <a:gd name="T1" fmla="*/ 1041 h 712"/>
                <a:gd name="T2" fmla="*/ 250 w 755"/>
                <a:gd name="T3" fmla="*/ 1036 h 712"/>
                <a:gd name="T4" fmla="*/ 0 w 755"/>
                <a:gd name="T5" fmla="*/ 576 h 712"/>
                <a:gd name="T6" fmla="*/ 2 w 755"/>
                <a:gd name="T7" fmla="*/ 518 h 712"/>
                <a:gd name="T8" fmla="*/ 116 w 755"/>
                <a:gd name="T9" fmla="*/ 224 h 712"/>
                <a:gd name="T10" fmla="*/ 117 w 755"/>
                <a:gd name="T11" fmla="*/ 222 h 712"/>
                <a:gd name="T12" fmla="*/ 544 w 755"/>
                <a:gd name="T13" fmla="*/ 22 h 712"/>
                <a:gd name="T14" fmla="*/ 889 w 755"/>
                <a:gd name="T15" fmla="*/ 254 h 712"/>
                <a:gd name="T16" fmla="*/ 978 w 755"/>
                <a:gd name="T17" fmla="*/ 555 h 712"/>
                <a:gd name="T18" fmla="*/ 975 w 755"/>
                <a:gd name="T19" fmla="*/ 617 h 712"/>
                <a:gd name="T20" fmla="*/ 972 w 755"/>
                <a:gd name="T21" fmla="*/ 637 h 712"/>
                <a:gd name="T22" fmla="*/ 955 w 755"/>
                <a:gd name="T23" fmla="*/ 653 h 712"/>
                <a:gd name="T24" fmla="*/ 893 w 755"/>
                <a:gd name="T25" fmla="*/ 729 h 712"/>
                <a:gd name="T26" fmla="*/ 911 w 755"/>
                <a:gd name="T27" fmla="*/ 785 h 712"/>
                <a:gd name="T28" fmla="*/ 918 w 755"/>
                <a:gd name="T29" fmla="*/ 816 h 712"/>
                <a:gd name="T30" fmla="*/ 907 w 755"/>
                <a:gd name="T31" fmla="*/ 836 h 712"/>
                <a:gd name="T32" fmla="*/ 823 w 755"/>
                <a:gd name="T33" fmla="*/ 949 h 712"/>
                <a:gd name="T34" fmla="*/ 814 w 755"/>
                <a:gd name="T35" fmla="*/ 962 h 712"/>
                <a:gd name="T36" fmla="*/ 434 w 755"/>
                <a:gd name="T37" fmla="*/ 1104 h 712"/>
                <a:gd name="T38" fmla="*/ 401 w 755"/>
                <a:gd name="T39" fmla="*/ 1097 h 712"/>
                <a:gd name="T40" fmla="*/ 392 w 755"/>
                <a:gd name="T41" fmla="*/ 1075 h 712"/>
                <a:gd name="T42" fmla="*/ 329 w 755"/>
                <a:gd name="T43" fmla="*/ 1007 h 712"/>
                <a:gd name="T44" fmla="*/ 286 w 755"/>
                <a:gd name="T45" fmla="*/ 1029 h 712"/>
                <a:gd name="T46" fmla="*/ 259 w 755"/>
                <a:gd name="T47" fmla="*/ 1041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solidFill>
              <a:srgbClr val="FCD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41">
              <a:extLst>
                <a:ext uri="{FF2B5EF4-FFF2-40B4-BE49-F238E27FC236}">
                  <a16:creationId xmlns:a16="http://schemas.microsoft.com/office/drawing/2014/main" id="{CDC68175-6023-46A9-BE4C-C68A7E6C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013"/>
              <a:ext cx="900" cy="878"/>
            </a:xfrm>
            <a:custGeom>
              <a:avLst/>
              <a:gdLst>
                <a:gd name="T0" fmla="*/ 980 w 825"/>
                <a:gd name="T1" fmla="*/ 815 h 754"/>
                <a:gd name="T2" fmla="*/ 957 w 825"/>
                <a:gd name="T3" fmla="*/ 769 h 754"/>
                <a:gd name="T4" fmla="*/ 999 w 825"/>
                <a:gd name="T5" fmla="*/ 718 h 754"/>
                <a:gd name="T6" fmla="*/ 1009 w 825"/>
                <a:gd name="T7" fmla="*/ 718 h 754"/>
                <a:gd name="T8" fmla="*/ 1033 w 825"/>
                <a:gd name="T9" fmla="*/ 698 h 754"/>
                <a:gd name="T10" fmla="*/ 1039 w 825"/>
                <a:gd name="T11" fmla="*/ 660 h 754"/>
                <a:gd name="T12" fmla="*/ 589 w 825"/>
                <a:gd name="T13" fmla="*/ 36 h 754"/>
                <a:gd name="T14" fmla="*/ 142 w 825"/>
                <a:gd name="T15" fmla="*/ 247 h 754"/>
                <a:gd name="T16" fmla="*/ 24 w 825"/>
                <a:gd name="T17" fmla="*/ 554 h 754"/>
                <a:gd name="T18" fmla="*/ 284 w 825"/>
                <a:gd name="T19" fmla="*/ 1097 h 754"/>
                <a:gd name="T20" fmla="*/ 311 w 825"/>
                <a:gd name="T21" fmla="*/ 1113 h 754"/>
                <a:gd name="T22" fmla="*/ 335 w 825"/>
                <a:gd name="T23" fmla="*/ 1097 h 754"/>
                <a:gd name="T24" fmla="*/ 371 w 825"/>
                <a:gd name="T25" fmla="*/ 1072 h 754"/>
                <a:gd name="T26" fmla="*/ 415 w 825"/>
                <a:gd name="T27" fmla="*/ 1123 h 754"/>
                <a:gd name="T28" fmla="*/ 427 w 825"/>
                <a:gd name="T29" fmla="*/ 1157 h 754"/>
                <a:gd name="T30" fmla="*/ 473 w 825"/>
                <a:gd name="T31" fmla="*/ 1169 h 754"/>
                <a:gd name="T32" fmla="*/ 869 w 825"/>
                <a:gd name="T33" fmla="*/ 1020 h 754"/>
                <a:gd name="T34" fmla="*/ 969 w 825"/>
                <a:gd name="T35" fmla="*/ 891 h 754"/>
                <a:gd name="T36" fmla="*/ 985 w 825"/>
                <a:gd name="T37" fmla="*/ 856 h 754"/>
                <a:gd name="T38" fmla="*/ 980 w 825"/>
                <a:gd name="T39" fmla="*/ 815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42">
              <a:extLst>
                <a:ext uri="{FF2B5EF4-FFF2-40B4-BE49-F238E27FC236}">
                  <a16:creationId xmlns:a16="http://schemas.microsoft.com/office/drawing/2014/main" id="{039CB98F-03DF-4BF4-98EF-648AC65F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042"/>
              <a:ext cx="823" cy="829"/>
            </a:xfrm>
            <a:custGeom>
              <a:avLst/>
              <a:gdLst>
                <a:gd name="T0" fmla="*/ 259 w 755"/>
                <a:gd name="T1" fmla="*/ 1041 h 712"/>
                <a:gd name="T2" fmla="*/ 250 w 755"/>
                <a:gd name="T3" fmla="*/ 1036 h 712"/>
                <a:gd name="T4" fmla="*/ 0 w 755"/>
                <a:gd name="T5" fmla="*/ 576 h 712"/>
                <a:gd name="T6" fmla="*/ 2 w 755"/>
                <a:gd name="T7" fmla="*/ 518 h 712"/>
                <a:gd name="T8" fmla="*/ 116 w 755"/>
                <a:gd name="T9" fmla="*/ 224 h 712"/>
                <a:gd name="T10" fmla="*/ 117 w 755"/>
                <a:gd name="T11" fmla="*/ 222 h 712"/>
                <a:gd name="T12" fmla="*/ 544 w 755"/>
                <a:gd name="T13" fmla="*/ 22 h 712"/>
                <a:gd name="T14" fmla="*/ 889 w 755"/>
                <a:gd name="T15" fmla="*/ 254 h 712"/>
                <a:gd name="T16" fmla="*/ 978 w 755"/>
                <a:gd name="T17" fmla="*/ 555 h 712"/>
                <a:gd name="T18" fmla="*/ 975 w 755"/>
                <a:gd name="T19" fmla="*/ 617 h 712"/>
                <a:gd name="T20" fmla="*/ 972 w 755"/>
                <a:gd name="T21" fmla="*/ 637 h 712"/>
                <a:gd name="T22" fmla="*/ 955 w 755"/>
                <a:gd name="T23" fmla="*/ 653 h 712"/>
                <a:gd name="T24" fmla="*/ 893 w 755"/>
                <a:gd name="T25" fmla="*/ 729 h 712"/>
                <a:gd name="T26" fmla="*/ 911 w 755"/>
                <a:gd name="T27" fmla="*/ 785 h 712"/>
                <a:gd name="T28" fmla="*/ 918 w 755"/>
                <a:gd name="T29" fmla="*/ 816 h 712"/>
                <a:gd name="T30" fmla="*/ 907 w 755"/>
                <a:gd name="T31" fmla="*/ 836 h 712"/>
                <a:gd name="T32" fmla="*/ 823 w 755"/>
                <a:gd name="T33" fmla="*/ 949 h 712"/>
                <a:gd name="T34" fmla="*/ 814 w 755"/>
                <a:gd name="T35" fmla="*/ 962 h 712"/>
                <a:gd name="T36" fmla="*/ 434 w 755"/>
                <a:gd name="T37" fmla="*/ 1104 h 712"/>
                <a:gd name="T38" fmla="*/ 401 w 755"/>
                <a:gd name="T39" fmla="*/ 1097 h 712"/>
                <a:gd name="T40" fmla="*/ 392 w 755"/>
                <a:gd name="T41" fmla="*/ 1075 h 712"/>
                <a:gd name="T42" fmla="*/ 329 w 755"/>
                <a:gd name="T43" fmla="*/ 1007 h 712"/>
                <a:gd name="T44" fmla="*/ 286 w 755"/>
                <a:gd name="T45" fmla="*/ 1029 h 712"/>
                <a:gd name="T46" fmla="*/ 259 w 755"/>
                <a:gd name="T47" fmla="*/ 1041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8" name="Group 43">
            <a:extLst>
              <a:ext uri="{FF2B5EF4-FFF2-40B4-BE49-F238E27FC236}">
                <a16:creationId xmlns:a16="http://schemas.microsoft.com/office/drawing/2014/main" id="{3497C004-B301-46CC-A4EF-4A93DA748C7E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575175"/>
            <a:ext cx="1446213" cy="1374775"/>
            <a:chOff x="456" y="2938"/>
            <a:chExt cx="911" cy="866"/>
          </a:xfrm>
        </p:grpSpPr>
        <p:sp>
          <p:nvSpPr>
            <p:cNvPr id="37914" name="Freeform 44">
              <a:extLst>
                <a:ext uri="{FF2B5EF4-FFF2-40B4-BE49-F238E27FC236}">
                  <a16:creationId xmlns:a16="http://schemas.microsoft.com/office/drawing/2014/main" id="{87FA2C88-F75A-493D-8B80-2A892BAA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938"/>
              <a:ext cx="911" cy="866"/>
            </a:xfrm>
            <a:custGeom>
              <a:avLst/>
              <a:gdLst>
                <a:gd name="T0" fmla="*/ 604 w 832"/>
                <a:gd name="T1" fmla="*/ 15 h 741"/>
                <a:gd name="T2" fmla="*/ 300 w 832"/>
                <a:gd name="T3" fmla="*/ 88 h 741"/>
                <a:gd name="T4" fmla="*/ 299 w 832"/>
                <a:gd name="T5" fmla="*/ 130 h 741"/>
                <a:gd name="T6" fmla="*/ 319 w 832"/>
                <a:gd name="T7" fmla="*/ 189 h 741"/>
                <a:gd name="T8" fmla="*/ 250 w 832"/>
                <a:gd name="T9" fmla="*/ 275 h 741"/>
                <a:gd name="T10" fmla="*/ 191 w 832"/>
                <a:gd name="T11" fmla="*/ 236 h 741"/>
                <a:gd name="T12" fmla="*/ 152 w 832"/>
                <a:gd name="T13" fmla="*/ 228 h 741"/>
                <a:gd name="T14" fmla="*/ 33 w 832"/>
                <a:gd name="T15" fmla="*/ 538 h 741"/>
                <a:gd name="T16" fmla="*/ 488 w 832"/>
                <a:gd name="T17" fmla="*/ 1161 h 741"/>
                <a:gd name="T18" fmla="*/ 888 w 832"/>
                <a:gd name="T19" fmla="*/ 1010 h 741"/>
                <a:gd name="T20" fmla="*/ 885 w 832"/>
                <a:gd name="T21" fmla="*/ 963 h 741"/>
                <a:gd name="T22" fmla="*/ 841 w 832"/>
                <a:gd name="T23" fmla="*/ 882 h 741"/>
                <a:gd name="T24" fmla="*/ 911 w 832"/>
                <a:gd name="T25" fmla="*/ 798 h 741"/>
                <a:gd name="T26" fmla="*/ 971 w 832"/>
                <a:gd name="T27" fmla="*/ 841 h 741"/>
                <a:gd name="T28" fmla="*/ 1006 w 832"/>
                <a:gd name="T29" fmla="*/ 841 h 741"/>
                <a:gd name="T30" fmla="*/ 1060 w 832"/>
                <a:gd name="T31" fmla="*/ 645 h 741"/>
                <a:gd name="T32" fmla="*/ 604 w 832"/>
                <a:gd name="T33" fmla="*/ 15 h 7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2" h="741">
                  <a:moveTo>
                    <a:pt x="460" y="9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19" y="59"/>
                    <a:pt x="217" y="71"/>
                    <a:pt x="227" y="81"/>
                  </a:cubicBezTo>
                  <a:cubicBezTo>
                    <a:pt x="237" y="91"/>
                    <a:pt x="243" y="104"/>
                    <a:pt x="243" y="119"/>
                  </a:cubicBezTo>
                  <a:cubicBezTo>
                    <a:pt x="243" y="148"/>
                    <a:pt x="219" y="172"/>
                    <a:pt x="190" y="172"/>
                  </a:cubicBezTo>
                  <a:cubicBezTo>
                    <a:pt x="171" y="172"/>
                    <a:pt x="154" y="162"/>
                    <a:pt x="145" y="148"/>
                  </a:cubicBezTo>
                  <a:cubicBezTo>
                    <a:pt x="137" y="134"/>
                    <a:pt x="122" y="135"/>
                    <a:pt x="116" y="143"/>
                  </a:cubicBezTo>
                  <a:cubicBezTo>
                    <a:pt x="67" y="197"/>
                    <a:pt x="34" y="263"/>
                    <a:pt x="25" y="337"/>
                  </a:cubicBezTo>
                  <a:cubicBezTo>
                    <a:pt x="0" y="540"/>
                    <a:pt x="169" y="702"/>
                    <a:pt x="372" y="727"/>
                  </a:cubicBezTo>
                  <a:cubicBezTo>
                    <a:pt x="484" y="741"/>
                    <a:pt x="594" y="703"/>
                    <a:pt x="677" y="632"/>
                  </a:cubicBezTo>
                  <a:cubicBezTo>
                    <a:pt x="686" y="626"/>
                    <a:pt x="691" y="610"/>
                    <a:pt x="674" y="603"/>
                  </a:cubicBezTo>
                  <a:cubicBezTo>
                    <a:pt x="654" y="595"/>
                    <a:pt x="640" y="576"/>
                    <a:pt x="640" y="553"/>
                  </a:cubicBezTo>
                  <a:cubicBezTo>
                    <a:pt x="640" y="524"/>
                    <a:pt x="664" y="500"/>
                    <a:pt x="694" y="500"/>
                  </a:cubicBezTo>
                  <a:cubicBezTo>
                    <a:pt x="713" y="500"/>
                    <a:pt x="730" y="511"/>
                    <a:pt x="740" y="527"/>
                  </a:cubicBezTo>
                  <a:cubicBezTo>
                    <a:pt x="748" y="539"/>
                    <a:pt x="761" y="537"/>
                    <a:pt x="766" y="527"/>
                  </a:cubicBezTo>
                  <a:cubicBezTo>
                    <a:pt x="787" y="490"/>
                    <a:pt x="801" y="448"/>
                    <a:pt x="807" y="404"/>
                  </a:cubicBezTo>
                  <a:cubicBezTo>
                    <a:pt x="832" y="201"/>
                    <a:pt x="664" y="35"/>
                    <a:pt x="460" y="9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45">
              <a:extLst>
                <a:ext uri="{FF2B5EF4-FFF2-40B4-BE49-F238E27FC236}">
                  <a16:creationId xmlns:a16="http://schemas.microsoft.com/office/drawing/2014/main" id="{9AD57A1A-14A3-4FC8-A284-E2588CEB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58"/>
              <a:ext cx="825" cy="825"/>
            </a:xfrm>
            <a:custGeom>
              <a:avLst/>
              <a:gdLst>
                <a:gd name="T0" fmla="*/ 270 w 754"/>
                <a:gd name="T1" fmla="*/ 74 h 706"/>
                <a:gd name="T2" fmla="*/ 548 w 754"/>
                <a:gd name="T3" fmla="*/ 13 h 706"/>
                <a:gd name="T4" fmla="*/ 900 w 754"/>
                <a:gd name="T5" fmla="*/ 248 h 706"/>
                <a:gd name="T6" fmla="*/ 988 w 754"/>
                <a:gd name="T7" fmla="*/ 553 h 706"/>
                <a:gd name="T8" fmla="*/ 985 w 754"/>
                <a:gd name="T9" fmla="*/ 615 h 706"/>
                <a:gd name="T10" fmla="*/ 942 w 754"/>
                <a:gd name="T11" fmla="*/ 784 h 706"/>
                <a:gd name="T12" fmla="*/ 928 w 754"/>
                <a:gd name="T13" fmla="*/ 785 h 706"/>
                <a:gd name="T14" fmla="*/ 859 w 754"/>
                <a:gd name="T15" fmla="*/ 746 h 706"/>
                <a:gd name="T16" fmla="*/ 766 w 754"/>
                <a:gd name="T17" fmla="*/ 855 h 706"/>
                <a:gd name="T18" fmla="*/ 813 w 754"/>
                <a:gd name="T19" fmla="*/ 954 h 706"/>
                <a:gd name="T20" fmla="*/ 815 w 754"/>
                <a:gd name="T21" fmla="*/ 972 h 706"/>
                <a:gd name="T22" fmla="*/ 440 w 754"/>
                <a:gd name="T23" fmla="*/ 1108 h 706"/>
                <a:gd name="T24" fmla="*/ 113 w 754"/>
                <a:gd name="T25" fmla="*/ 910 h 706"/>
                <a:gd name="T26" fmla="*/ 0 w 754"/>
                <a:gd name="T27" fmla="*/ 575 h 706"/>
                <a:gd name="T28" fmla="*/ 2 w 754"/>
                <a:gd name="T29" fmla="*/ 513 h 706"/>
                <a:gd name="T30" fmla="*/ 111 w 754"/>
                <a:gd name="T31" fmla="*/ 226 h 706"/>
                <a:gd name="T32" fmla="*/ 124 w 754"/>
                <a:gd name="T33" fmla="*/ 227 h 706"/>
                <a:gd name="T34" fmla="*/ 198 w 754"/>
                <a:gd name="T35" fmla="*/ 273 h 706"/>
                <a:gd name="T36" fmla="*/ 289 w 754"/>
                <a:gd name="T37" fmla="*/ 162 h 706"/>
                <a:gd name="T38" fmla="*/ 267 w 754"/>
                <a:gd name="T39" fmla="*/ 92 h 706"/>
                <a:gd name="T40" fmla="*/ 270 w 754"/>
                <a:gd name="T41" fmla="*/ 74 h 7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4" h="706">
                  <a:moveTo>
                    <a:pt x="207" y="46"/>
                  </a:moveTo>
                  <a:cubicBezTo>
                    <a:pt x="274" y="13"/>
                    <a:pt x="349" y="0"/>
                    <a:pt x="419" y="8"/>
                  </a:cubicBezTo>
                  <a:cubicBezTo>
                    <a:pt x="527" y="22"/>
                    <a:pt x="624" y="75"/>
                    <a:pt x="687" y="155"/>
                  </a:cubicBezTo>
                  <a:cubicBezTo>
                    <a:pt x="731" y="212"/>
                    <a:pt x="754" y="278"/>
                    <a:pt x="754" y="347"/>
                  </a:cubicBezTo>
                  <a:cubicBezTo>
                    <a:pt x="754" y="359"/>
                    <a:pt x="753" y="372"/>
                    <a:pt x="752" y="385"/>
                  </a:cubicBezTo>
                  <a:cubicBezTo>
                    <a:pt x="747" y="422"/>
                    <a:pt x="736" y="458"/>
                    <a:pt x="719" y="491"/>
                  </a:cubicBezTo>
                  <a:cubicBezTo>
                    <a:pt x="715" y="498"/>
                    <a:pt x="710" y="495"/>
                    <a:pt x="708" y="492"/>
                  </a:cubicBezTo>
                  <a:cubicBezTo>
                    <a:pt x="695" y="477"/>
                    <a:pt x="676" y="467"/>
                    <a:pt x="655" y="467"/>
                  </a:cubicBezTo>
                  <a:cubicBezTo>
                    <a:pt x="616" y="467"/>
                    <a:pt x="585" y="498"/>
                    <a:pt x="585" y="536"/>
                  </a:cubicBezTo>
                  <a:cubicBezTo>
                    <a:pt x="585" y="562"/>
                    <a:pt x="599" y="584"/>
                    <a:pt x="621" y="597"/>
                  </a:cubicBezTo>
                  <a:cubicBezTo>
                    <a:pt x="624" y="598"/>
                    <a:pt x="629" y="604"/>
                    <a:pt x="622" y="609"/>
                  </a:cubicBezTo>
                  <a:cubicBezTo>
                    <a:pt x="540" y="676"/>
                    <a:pt x="436" y="706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8"/>
                    <a:pt x="0" y="360"/>
                  </a:cubicBezTo>
                  <a:cubicBezTo>
                    <a:pt x="0" y="347"/>
                    <a:pt x="0" y="335"/>
                    <a:pt x="2" y="322"/>
                  </a:cubicBezTo>
                  <a:cubicBezTo>
                    <a:pt x="10" y="257"/>
                    <a:pt x="39" y="194"/>
                    <a:pt x="84" y="141"/>
                  </a:cubicBezTo>
                  <a:cubicBezTo>
                    <a:pt x="88" y="137"/>
                    <a:pt x="93" y="140"/>
                    <a:pt x="94" y="142"/>
                  </a:cubicBezTo>
                  <a:cubicBezTo>
                    <a:pt x="107" y="160"/>
                    <a:pt x="128" y="171"/>
                    <a:pt x="151" y="171"/>
                  </a:cubicBezTo>
                  <a:cubicBezTo>
                    <a:pt x="189" y="171"/>
                    <a:pt x="220" y="140"/>
                    <a:pt x="220" y="102"/>
                  </a:cubicBezTo>
                  <a:cubicBezTo>
                    <a:pt x="220" y="85"/>
                    <a:pt x="214" y="70"/>
                    <a:pt x="204" y="58"/>
                  </a:cubicBezTo>
                  <a:cubicBezTo>
                    <a:pt x="202" y="55"/>
                    <a:pt x="199" y="50"/>
                    <a:pt x="207" y="46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46">
              <a:extLst>
                <a:ext uri="{FF2B5EF4-FFF2-40B4-BE49-F238E27FC236}">
                  <a16:creationId xmlns:a16="http://schemas.microsoft.com/office/drawing/2014/main" id="{4BFB8EF0-BD90-4998-A646-F75294C16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938"/>
              <a:ext cx="911" cy="866"/>
            </a:xfrm>
            <a:custGeom>
              <a:avLst/>
              <a:gdLst>
                <a:gd name="T0" fmla="*/ 604 w 832"/>
                <a:gd name="T1" fmla="*/ 15 h 741"/>
                <a:gd name="T2" fmla="*/ 300 w 832"/>
                <a:gd name="T3" fmla="*/ 88 h 741"/>
                <a:gd name="T4" fmla="*/ 299 w 832"/>
                <a:gd name="T5" fmla="*/ 130 h 741"/>
                <a:gd name="T6" fmla="*/ 319 w 832"/>
                <a:gd name="T7" fmla="*/ 189 h 741"/>
                <a:gd name="T8" fmla="*/ 250 w 832"/>
                <a:gd name="T9" fmla="*/ 275 h 741"/>
                <a:gd name="T10" fmla="*/ 191 w 832"/>
                <a:gd name="T11" fmla="*/ 236 h 741"/>
                <a:gd name="T12" fmla="*/ 152 w 832"/>
                <a:gd name="T13" fmla="*/ 228 h 741"/>
                <a:gd name="T14" fmla="*/ 33 w 832"/>
                <a:gd name="T15" fmla="*/ 538 h 741"/>
                <a:gd name="T16" fmla="*/ 488 w 832"/>
                <a:gd name="T17" fmla="*/ 1161 h 741"/>
                <a:gd name="T18" fmla="*/ 888 w 832"/>
                <a:gd name="T19" fmla="*/ 1010 h 741"/>
                <a:gd name="T20" fmla="*/ 885 w 832"/>
                <a:gd name="T21" fmla="*/ 963 h 741"/>
                <a:gd name="T22" fmla="*/ 841 w 832"/>
                <a:gd name="T23" fmla="*/ 882 h 741"/>
                <a:gd name="T24" fmla="*/ 911 w 832"/>
                <a:gd name="T25" fmla="*/ 798 h 741"/>
                <a:gd name="T26" fmla="*/ 971 w 832"/>
                <a:gd name="T27" fmla="*/ 841 h 741"/>
                <a:gd name="T28" fmla="*/ 1006 w 832"/>
                <a:gd name="T29" fmla="*/ 841 h 741"/>
                <a:gd name="T30" fmla="*/ 1060 w 832"/>
                <a:gd name="T31" fmla="*/ 645 h 741"/>
                <a:gd name="T32" fmla="*/ 604 w 832"/>
                <a:gd name="T33" fmla="*/ 15 h 7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2" h="741">
                  <a:moveTo>
                    <a:pt x="460" y="9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19" y="59"/>
                    <a:pt x="217" y="71"/>
                    <a:pt x="227" y="81"/>
                  </a:cubicBezTo>
                  <a:cubicBezTo>
                    <a:pt x="237" y="91"/>
                    <a:pt x="243" y="104"/>
                    <a:pt x="243" y="119"/>
                  </a:cubicBezTo>
                  <a:cubicBezTo>
                    <a:pt x="243" y="148"/>
                    <a:pt x="219" y="172"/>
                    <a:pt x="190" y="172"/>
                  </a:cubicBezTo>
                  <a:cubicBezTo>
                    <a:pt x="171" y="172"/>
                    <a:pt x="154" y="162"/>
                    <a:pt x="145" y="148"/>
                  </a:cubicBezTo>
                  <a:cubicBezTo>
                    <a:pt x="137" y="134"/>
                    <a:pt x="122" y="135"/>
                    <a:pt x="116" y="143"/>
                  </a:cubicBezTo>
                  <a:cubicBezTo>
                    <a:pt x="67" y="197"/>
                    <a:pt x="34" y="263"/>
                    <a:pt x="25" y="337"/>
                  </a:cubicBezTo>
                  <a:cubicBezTo>
                    <a:pt x="0" y="540"/>
                    <a:pt x="169" y="702"/>
                    <a:pt x="372" y="727"/>
                  </a:cubicBezTo>
                  <a:cubicBezTo>
                    <a:pt x="484" y="741"/>
                    <a:pt x="594" y="703"/>
                    <a:pt x="677" y="632"/>
                  </a:cubicBezTo>
                  <a:cubicBezTo>
                    <a:pt x="686" y="626"/>
                    <a:pt x="691" y="610"/>
                    <a:pt x="674" y="603"/>
                  </a:cubicBezTo>
                  <a:cubicBezTo>
                    <a:pt x="654" y="595"/>
                    <a:pt x="640" y="576"/>
                    <a:pt x="640" y="553"/>
                  </a:cubicBezTo>
                  <a:cubicBezTo>
                    <a:pt x="640" y="524"/>
                    <a:pt x="664" y="500"/>
                    <a:pt x="694" y="500"/>
                  </a:cubicBezTo>
                  <a:cubicBezTo>
                    <a:pt x="713" y="500"/>
                    <a:pt x="730" y="511"/>
                    <a:pt x="740" y="527"/>
                  </a:cubicBezTo>
                  <a:cubicBezTo>
                    <a:pt x="748" y="539"/>
                    <a:pt x="761" y="537"/>
                    <a:pt x="766" y="527"/>
                  </a:cubicBezTo>
                  <a:cubicBezTo>
                    <a:pt x="787" y="490"/>
                    <a:pt x="801" y="448"/>
                    <a:pt x="807" y="404"/>
                  </a:cubicBezTo>
                  <a:cubicBezTo>
                    <a:pt x="832" y="201"/>
                    <a:pt x="664" y="35"/>
                    <a:pt x="460" y="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47">
              <a:extLst>
                <a:ext uri="{FF2B5EF4-FFF2-40B4-BE49-F238E27FC236}">
                  <a16:creationId xmlns:a16="http://schemas.microsoft.com/office/drawing/2014/main" id="{14531B04-7899-4F4F-BE3B-3AB39713C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58"/>
              <a:ext cx="825" cy="825"/>
            </a:xfrm>
            <a:custGeom>
              <a:avLst/>
              <a:gdLst>
                <a:gd name="T0" fmla="*/ 270 w 754"/>
                <a:gd name="T1" fmla="*/ 74 h 706"/>
                <a:gd name="T2" fmla="*/ 548 w 754"/>
                <a:gd name="T3" fmla="*/ 13 h 706"/>
                <a:gd name="T4" fmla="*/ 900 w 754"/>
                <a:gd name="T5" fmla="*/ 248 h 706"/>
                <a:gd name="T6" fmla="*/ 988 w 754"/>
                <a:gd name="T7" fmla="*/ 553 h 706"/>
                <a:gd name="T8" fmla="*/ 985 w 754"/>
                <a:gd name="T9" fmla="*/ 615 h 706"/>
                <a:gd name="T10" fmla="*/ 942 w 754"/>
                <a:gd name="T11" fmla="*/ 784 h 706"/>
                <a:gd name="T12" fmla="*/ 928 w 754"/>
                <a:gd name="T13" fmla="*/ 785 h 706"/>
                <a:gd name="T14" fmla="*/ 859 w 754"/>
                <a:gd name="T15" fmla="*/ 746 h 706"/>
                <a:gd name="T16" fmla="*/ 766 w 754"/>
                <a:gd name="T17" fmla="*/ 855 h 706"/>
                <a:gd name="T18" fmla="*/ 813 w 754"/>
                <a:gd name="T19" fmla="*/ 954 h 706"/>
                <a:gd name="T20" fmla="*/ 815 w 754"/>
                <a:gd name="T21" fmla="*/ 972 h 706"/>
                <a:gd name="T22" fmla="*/ 440 w 754"/>
                <a:gd name="T23" fmla="*/ 1108 h 706"/>
                <a:gd name="T24" fmla="*/ 113 w 754"/>
                <a:gd name="T25" fmla="*/ 910 h 706"/>
                <a:gd name="T26" fmla="*/ 0 w 754"/>
                <a:gd name="T27" fmla="*/ 575 h 706"/>
                <a:gd name="T28" fmla="*/ 2 w 754"/>
                <a:gd name="T29" fmla="*/ 513 h 706"/>
                <a:gd name="T30" fmla="*/ 111 w 754"/>
                <a:gd name="T31" fmla="*/ 226 h 706"/>
                <a:gd name="T32" fmla="*/ 124 w 754"/>
                <a:gd name="T33" fmla="*/ 227 h 706"/>
                <a:gd name="T34" fmla="*/ 198 w 754"/>
                <a:gd name="T35" fmla="*/ 273 h 706"/>
                <a:gd name="T36" fmla="*/ 289 w 754"/>
                <a:gd name="T37" fmla="*/ 162 h 706"/>
                <a:gd name="T38" fmla="*/ 267 w 754"/>
                <a:gd name="T39" fmla="*/ 92 h 706"/>
                <a:gd name="T40" fmla="*/ 270 w 754"/>
                <a:gd name="T41" fmla="*/ 74 h 7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4" h="706">
                  <a:moveTo>
                    <a:pt x="207" y="46"/>
                  </a:moveTo>
                  <a:cubicBezTo>
                    <a:pt x="274" y="13"/>
                    <a:pt x="349" y="0"/>
                    <a:pt x="419" y="8"/>
                  </a:cubicBezTo>
                  <a:cubicBezTo>
                    <a:pt x="527" y="22"/>
                    <a:pt x="624" y="75"/>
                    <a:pt x="687" y="155"/>
                  </a:cubicBezTo>
                  <a:cubicBezTo>
                    <a:pt x="731" y="212"/>
                    <a:pt x="754" y="278"/>
                    <a:pt x="754" y="347"/>
                  </a:cubicBezTo>
                  <a:cubicBezTo>
                    <a:pt x="754" y="359"/>
                    <a:pt x="753" y="372"/>
                    <a:pt x="752" y="385"/>
                  </a:cubicBezTo>
                  <a:cubicBezTo>
                    <a:pt x="747" y="422"/>
                    <a:pt x="736" y="458"/>
                    <a:pt x="719" y="491"/>
                  </a:cubicBezTo>
                  <a:cubicBezTo>
                    <a:pt x="715" y="498"/>
                    <a:pt x="710" y="495"/>
                    <a:pt x="708" y="492"/>
                  </a:cubicBezTo>
                  <a:cubicBezTo>
                    <a:pt x="695" y="477"/>
                    <a:pt x="676" y="467"/>
                    <a:pt x="655" y="467"/>
                  </a:cubicBezTo>
                  <a:cubicBezTo>
                    <a:pt x="616" y="467"/>
                    <a:pt x="585" y="498"/>
                    <a:pt x="585" y="536"/>
                  </a:cubicBezTo>
                  <a:cubicBezTo>
                    <a:pt x="585" y="562"/>
                    <a:pt x="599" y="584"/>
                    <a:pt x="621" y="597"/>
                  </a:cubicBezTo>
                  <a:cubicBezTo>
                    <a:pt x="624" y="598"/>
                    <a:pt x="629" y="604"/>
                    <a:pt x="622" y="609"/>
                  </a:cubicBezTo>
                  <a:cubicBezTo>
                    <a:pt x="540" y="676"/>
                    <a:pt x="436" y="706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8"/>
                    <a:pt x="0" y="360"/>
                  </a:cubicBezTo>
                  <a:cubicBezTo>
                    <a:pt x="0" y="347"/>
                    <a:pt x="0" y="335"/>
                    <a:pt x="2" y="322"/>
                  </a:cubicBezTo>
                  <a:cubicBezTo>
                    <a:pt x="10" y="257"/>
                    <a:pt x="39" y="194"/>
                    <a:pt x="84" y="141"/>
                  </a:cubicBezTo>
                  <a:cubicBezTo>
                    <a:pt x="88" y="137"/>
                    <a:pt x="93" y="140"/>
                    <a:pt x="94" y="142"/>
                  </a:cubicBezTo>
                  <a:cubicBezTo>
                    <a:pt x="107" y="160"/>
                    <a:pt x="128" y="171"/>
                    <a:pt x="151" y="171"/>
                  </a:cubicBezTo>
                  <a:cubicBezTo>
                    <a:pt x="189" y="171"/>
                    <a:pt x="220" y="140"/>
                    <a:pt x="220" y="102"/>
                  </a:cubicBezTo>
                  <a:cubicBezTo>
                    <a:pt x="220" y="85"/>
                    <a:pt x="214" y="70"/>
                    <a:pt x="204" y="58"/>
                  </a:cubicBezTo>
                  <a:cubicBezTo>
                    <a:pt x="202" y="55"/>
                    <a:pt x="199" y="50"/>
                    <a:pt x="207" y="4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9" name="Group 48">
            <a:extLst>
              <a:ext uri="{FF2B5EF4-FFF2-40B4-BE49-F238E27FC236}">
                <a16:creationId xmlns:a16="http://schemas.microsoft.com/office/drawing/2014/main" id="{8D42C4BD-E87E-444F-B063-B02B53F5DBE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270375" y="4608513"/>
            <a:ext cx="1411288" cy="1339850"/>
            <a:chOff x="1754" y="2959"/>
            <a:chExt cx="889" cy="844"/>
          </a:xfrm>
        </p:grpSpPr>
        <p:sp>
          <p:nvSpPr>
            <p:cNvPr id="37910" name="Freeform 49">
              <a:extLst>
                <a:ext uri="{FF2B5EF4-FFF2-40B4-BE49-F238E27FC236}">
                  <a16:creationId xmlns:a16="http://schemas.microsoft.com/office/drawing/2014/main" id="{A5595048-E632-4DD7-9939-4E34FFB5A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959"/>
              <a:ext cx="889" cy="844"/>
            </a:xfrm>
            <a:custGeom>
              <a:avLst/>
              <a:gdLst>
                <a:gd name="T0" fmla="*/ 562 w 832"/>
                <a:gd name="T1" fmla="*/ 15 h 741"/>
                <a:gd name="T2" fmla="*/ 279 w 832"/>
                <a:gd name="T3" fmla="*/ 82 h 741"/>
                <a:gd name="T4" fmla="*/ 267 w 832"/>
                <a:gd name="T5" fmla="*/ 88 h 741"/>
                <a:gd name="T6" fmla="*/ 267 w 832"/>
                <a:gd name="T7" fmla="*/ 123 h 741"/>
                <a:gd name="T8" fmla="*/ 282 w 832"/>
                <a:gd name="T9" fmla="*/ 166 h 741"/>
                <a:gd name="T10" fmla="*/ 229 w 832"/>
                <a:gd name="T11" fmla="*/ 231 h 741"/>
                <a:gd name="T12" fmla="*/ 183 w 832"/>
                <a:gd name="T13" fmla="*/ 198 h 741"/>
                <a:gd name="T14" fmla="*/ 141 w 832"/>
                <a:gd name="T15" fmla="*/ 212 h 741"/>
                <a:gd name="T16" fmla="*/ 31 w 832"/>
                <a:gd name="T17" fmla="*/ 500 h 741"/>
                <a:gd name="T18" fmla="*/ 453 w 832"/>
                <a:gd name="T19" fmla="*/ 1074 h 741"/>
                <a:gd name="T20" fmla="*/ 826 w 832"/>
                <a:gd name="T21" fmla="*/ 935 h 741"/>
                <a:gd name="T22" fmla="*/ 827 w 832"/>
                <a:gd name="T23" fmla="*/ 880 h 741"/>
                <a:gd name="T24" fmla="*/ 813 w 832"/>
                <a:gd name="T25" fmla="*/ 837 h 741"/>
                <a:gd name="T26" fmla="*/ 867 w 832"/>
                <a:gd name="T27" fmla="*/ 772 h 741"/>
                <a:gd name="T28" fmla="*/ 890 w 832"/>
                <a:gd name="T29" fmla="*/ 778 h 741"/>
                <a:gd name="T30" fmla="*/ 934 w 832"/>
                <a:gd name="T31" fmla="*/ 780 h 741"/>
                <a:gd name="T32" fmla="*/ 984 w 832"/>
                <a:gd name="T33" fmla="*/ 598 h 741"/>
                <a:gd name="T34" fmla="*/ 562 w 832"/>
                <a:gd name="T35" fmla="*/ 15 h 7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25" y="57"/>
                    <a:pt x="222" y="58"/>
                    <a:pt x="219" y="60"/>
                  </a:cubicBezTo>
                  <a:cubicBezTo>
                    <a:pt x="212" y="64"/>
                    <a:pt x="210" y="73"/>
                    <a:pt x="219" y="83"/>
                  </a:cubicBezTo>
                  <a:cubicBezTo>
                    <a:pt x="226" y="91"/>
                    <a:pt x="231" y="101"/>
                    <a:pt x="231" y="112"/>
                  </a:cubicBezTo>
                  <a:cubicBezTo>
                    <a:pt x="231" y="136"/>
                    <a:pt x="211" y="156"/>
                    <a:pt x="187" y="156"/>
                  </a:cubicBezTo>
                  <a:cubicBezTo>
                    <a:pt x="171" y="156"/>
                    <a:pt x="157" y="147"/>
                    <a:pt x="150" y="134"/>
                  </a:cubicBezTo>
                  <a:cubicBezTo>
                    <a:pt x="144" y="123"/>
                    <a:pt x="132" y="122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8" y="624"/>
                    <a:pt x="690" y="607"/>
                    <a:pt x="678" y="596"/>
                  </a:cubicBezTo>
                  <a:cubicBezTo>
                    <a:pt x="671" y="588"/>
                    <a:pt x="666" y="577"/>
                    <a:pt x="666" y="566"/>
                  </a:cubicBezTo>
                  <a:cubicBezTo>
                    <a:pt x="666" y="542"/>
                    <a:pt x="686" y="522"/>
                    <a:pt x="710" y="522"/>
                  </a:cubicBezTo>
                  <a:cubicBezTo>
                    <a:pt x="717" y="522"/>
                    <a:pt x="724" y="524"/>
                    <a:pt x="730" y="527"/>
                  </a:cubicBezTo>
                  <a:cubicBezTo>
                    <a:pt x="734" y="529"/>
                    <a:pt x="759" y="540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50">
              <a:extLst>
                <a:ext uri="{FF2B5EF4-FFF2-40B4-BE49-F238E27FC236}">
                  <a16:creationId xmlns:a16="http://schemas.microsoft.com/office/drawing/2014/main" id="{81D98AFF-0FCE-4673-8A69-449BB9F1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979"/>
              <a:ext cx="806" cy="805"/>
            </a:xfrm>
            <a:custGeom>
              <a:avLst/>
              <a:gdLst>
                <a:gd name="T0" fmla="*/ 247 w 754"/>
                <a:gd name="T1" fmla="*/ 73 h 707"/>
                <a:gd name="T2" fmla="*/ 512 w 754"/>
                <a:gd name="T3" fmla="*/ 13 h 707"/>
                <a:gd name="T4" fmla="*/ 512 w 754"/>
                <a:gd name="T5" fmla="*/ 13 h 707"/>
                <a:gd name="T6" fmla="*/ 839 w 754"/>
                <a:gd name="T7" fmla="*/ 231 h 707"/>
                <a:gd name="T8" fmla="*/ 921 w 754"/>
                <a:gd name="T9" fmla="*/ 512 h 707"/>
                <a:gd name="T10" fmla="*/ 918 w 754"/>
                <a:gd name="T11" fmla="*/ 570 h 707"/>
                <a:gd name="T12" fmla="*/ 880 w 754"/>
                <a:gd name="T13" fmla="*/ 724 h 707"/>
                <a:gd name="T14" fmla="*/ 852 w 754"/>
                <a:gd name="T15" fmla="*/ 732 h 707"/>
                <a:gd name="T16" fmla="*/ 819 w 754"/>
                <a:gd name="T17" fmla="*/ 722 h 707"/>
                <a:gd name="T18" fmla="*/ 746 w 754"/>
                <a:gd name="T19" fmla="*/ 811 h 707"/>
                <a:gd name="T20" fmla="*/ 763 w 754"/>
                <a:gd name="T21" fmla="*/ 866 h 707"/>
                <a:gd name="T22" fmla="*/ 766 w 754"/>
                <a:gd name="T23" fmla="*/ 892 h 707"/>
                <a:gd name="T24" fmla="*/ 409 w 754"/>
                <a:gd name="T25" fmla="*/ 1025 h 707"/>
                <a:gd name="T26" fmla="*/ 105 w 754"/>
                <a:gd name="T27" fmla="*/ 843 h 707"/>
                <a:gd name="T28" fmla="*/ 0 w 754"/>
                <a:gd name="T29" fmla="*/ 532 h 707"/>
                <a:gd name="T30" fmla="*/ 2 w 754"/>
                <a:gd name="T31" fmla="*/ 477 h 707"/>
                <a:gd name="T32" fmla="*/ 107 w 754"/>
                <a:gd name="T33" fmla="*/ 203 h 707"/>
                <a:gd name="T34" fmla="*/ 128 w 754"/>
                <a:gd name="T35" fmla="*/ 200 h 707"/>
                <a:gd name="T36" fmla="*/ 181 w 754"/>
                <a:gd name="T37" fmla="*/ 228 h 707"/>
                <a:gd name="T38" fmla="*/ 253 w 754"/>
                <a:gd name="T39" fmla="*/ 140 h 707"/>
                <a:gd name="T40" fmla="*/ 242 w 754"/>
                <a:gd name="T41" fmla="*/ 90 h 707"/>
                <a:gd name="T42" fmla="*/ 247 w 754"/>
                <a:gd name="T43" fmla="*/ 73 h 70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4" h="707">
                  <a:moveTo>
                    <a:pt x="202" y="49"/>
                  </a:moveTo>
                  <a:cubicBezTo>
                    <a:pt x="270" y="14"/>
                    <a:pt x="347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2"/>
                    <a:pt x="737" y="457"/>
                    <a:pt x="720" y="491"/>
                  </a:cubicBezTo>
                  <a:cubicBezTo>
                    <a:pt x="718" y="495"/>
                    <a:pt x="711" y="503"/>
                    <a:pt x="698" y="496"/>
                  </a:cubicBezTo>
                  <a:cubicBezTo>
                    <a:pt x="690" y="491"/>
                    <a:pt x="681" y="489"/>
                    <a:pt x="671" y="489"/>
                  </a:cubicBezTo>
                  <a:cubicBezTo>
                    <a:pt x="638" y="489"/>
                    <a:pt x="611" y="516"/>
                    <a:pt x="611" y="549"/>
                  </a:cubicBezTo>
                  <a:cubicBezTo>
                    <a:pt x="611" y="563"/>
                    <a:pt x="617" y="576"/>
                    <a:pt x="625" y="587"/>
                  </a:cubicBezTo>
                  <a:cubicBezTo>
                    <a:pt x="631" y="594"/>
                    <a:pt x="633" y="599"/>
                    <a:pt x="628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94" y="130"/>
                    <a:pt x="102" y="133"/>
                    <a:pt x="105" y="136"/>
                  </a:cubicBezTo>
                  <a:cubicBezTo>
                    <a:pt x="115" y="147"/>
                    <a:pt x="131" y="155"/>
                    <a:pt x="148" y="155"/>
                  </a:cubicBezTo>
                  <a:cubicBezTo>
                    <a:pt x="181" y="155"/>
                    <a:pt x="208" y="128"/>
                    <a:pt x="208" y="95"/>
                  </a:cubicBezTo>
                  <a:cubicBezTo>
                    <a:pt x="208" y="83"/>
                    <a:pt x="204" y="71"/>
                    <a:pt x="197" y="61"/>
                  </a:cubicBezTo>
                  <a:cubicBezTo>
                    <a:pt x="193" y="53"/>
                    <a:pt x="200" y="50"/>
                    <a:pt x="202" y="49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51">
              <a:extLst>
                <a:ext uri="{FF2B5EF4-FFF2-40B4-BE49-F238E27FC236}">
                  <a16:creationId xmlns:a16="http://schemas.microsoft.com/office/drawing/2014/main" id="{A014297C-FD0C-4B7C-87F4-FF45F20B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959"/>
              <a:ext cx="889" cy="844"/>
            </a:xfrm>
            <a:custGeom>
              <a:avLst/>
              <a:gdLst>
                <a:gd name="T0" fmla="*/ 562 w 832"/>
                <a:gd name="T1" fmla="*/ 15 h 741"/>
                <a:gd name="T2" fmla="*/ 279 w 832"/>
                <a:gd name="T3" fmla="*/ 82 h 741"/>
                <a:gd name="T4" fmla="*/ 267 w 832"/>
                <a:gd name="T5" fmla="*/ 88 h 741"/>
                <a:gd name="T6" fmla="*/ 267 w 832"/>
                <a:gd name="T7" fmla="*/ 123 h 741"/>
                <a:gd name="T8" fmla="*/ 282 w 832"/>
                <a:gd name="T9" fmla="*/ 166 h 741"/>
                <a:gd name="T10" fmla="*/ 229 w 832"/>
                <a:gd name="T11" fmla="*/ 231 h 741"/>
                <a:gd name="T12" fmla="*/ 183 w 832"/>
                <a:gd name="T13" fmla="*/ 198 h 741"/>
                <a:gd name="T14" fmla="*/ 141 w 832"/>
                <a:gd name="T15" fmla="*/ 212 h 741"/>
                <a:gd name="T16" fmla="*/ 31 w 832"/>
                <a:gd name="T17" fmla="*/ 500 h 741"/>
                <a:gd name="T18" fmla="*/ 453 w 832"/>
                <a:gd name="T19" fmla="*/ 1074 h 741"/>
                <a:gd name="T20" fmla="*/ 826 w 832"/>
                <a:gd name="T21" fmla="*/ 935 h 741"/>
                <a:gd name="T22" fmla="*/ 827 w 832"/>
                <a:gd name="T23" fmla="*/ 880 h 741"/>
                <a:gd name="T24" fmla="*/ 813 w 832"/>
                <a:gd name="T25" fmla="*/ 837 h 741"/>
                <a:gd name="T26" fmla="*/ 867 w 832"/>
                <a:gd name="T27" fmla="*/ 772 h 741"/>
                <a:gd name="T28" fmla="*/ 890 w 832"/>
                <a:gd name="T29" fmla="*/ 778 h 741"/>
                <a:gd name="T30" fmla="*/ 934 w 832"/>
                <a:gd name="T31" fmla="*/ 780 h 741"/>
                <a:gd name="T32" fmla="*/ 984 w 832"/>
                <a:gd name="T33" fmla="*/ 598 h 741"/>
                <a:gd name="T34" fmla="*/ 562 w 832"/>
                <a:gd name="T35" fmla="*/ 15 h 7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25" y="57"/>
                    <a:pt x="222" y="58"/>
                    <a:pt x="219" y="60"/>
                  </a:cubicBezTo>
                  <a:cubicBezTo>
                    <a:pt x="212" y="64"/>
                    <a:pt x="210" y="73"/>
                    <a:pt x="219" y="83"/>
                  </a:cubicBezTo>
                  <a:cubicBezTo>
                    <a:pt x="226" y="91"/>
                    <a:pt x="231" y="101"/>
                    <a:pt x="231" y="112"/>
                  </a:cubicBezTo>
                  <a:cubicBezTo>
                    <a:pt x="231" y="136"/>
                    <a:pt x="211" y="156"/>
                    <a:pt x="187" y="156"/>
                  </a:cubicBezTo>
                  <a:cubicBezTo>
                    <a:pt x="171" y="156"/>
                    <a:pt x="157" y="147"/>
                    <a:pt x="150" y="134"/>
                  </a:cubicBezTo>
                  <a:cubicBezTo>
                    <a:pt x="144" y="123"/>
                    <a:pt x="132" y="122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8" y="624"/>
                    <a:pt x="690" y="607"/>
                    <a:pt x="678" y="596"/>
                  </a:cubicBezTo>
                  <a:cubicBezTo>
                    <a:pt x="671" y="588"/>
                    <a:pt x="666" y="577"/>
                    <a:pt x="666" y="566"/>
                  </a:cubicBezTo>
                  <a:cubicBezTo>
                    <a:pt x="666" y="542"/>
                    <a:pt x="686" y="522"/>
                    <a:pt x="710" y="522"/>
                  </a:cubicBezTo>
                  <a:cubicBezTo>
                    <a:pt x="717" y="522"/>
                    <a:pt x="724" y="524"/>
                    <a:pt x="730" y="527"/>
                  </a:cubicBezTo>
                  <a:cubicBezTo>
                    <a:pt x="734" y="529"/>
                    <a:pt x="759" y="540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52">
              <a:extLst>
                <a:ext uri="{FF2B5EF4-FFF2-40B4-BE49-F238E27FC236}">
                  <a16:creationId xmlns:a16="http://schemas.microsoft.com/office/drawing/2014/main" id="{152609CF-C8D1-45B2-809F-8667AAE9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979"/>
              <a:ext cx="806" cy="805"/>
            </a:xfrm>
            <a:custGeom>
              <a:avLst/>
              <a:gdLst>
                <a:gd name="T0" fmla="*/ 247 w 754"/>
                <a:gd name="T1" fmla="*/ 73 h 707"/>
                <a:gd name="T2" fmla="*/ 512 w 754"/>
                <a:gd name="T3" fmla="*/ 13 h 707"/>
                <a:gd name="T4" fmla="*/ 512 w 754"/>
                <a:gd name="T5" fmla="*/ 13 h 707"/>
                <a:gd name="T6" fmla="*/ 839 w 754"/>
                <a:gd name="T7" fmla="*/ 231 h 707"/>
                <a:gd name="T8" fmla="*/ 921 w 754"/>
                <a:gd name="T9" fmla="*/ 512 h 707"/>
                <a:gd name="T10" fmla="*/ 918 w 754"/>
                <a:gd name="T11" fmla="*/ 570 h 707"/>
                <a:gd name="T12" fmla="*/ 880 w 754"/>
                <a:gd name="T13" fmla="*/ 724 h 707"/>
                <a:gd name="T14" fmla="*/ 852 w 754"/>
                <a:gd name="T15" fmla="*/ 732 h 707"/>
                <a:gd name="T16" fmla="*/ 819 w 754"/>
                <a:gd name="T17" fmla="*/ 722 h 707"/>
                <a:gd name="T18" fmla="*/ 746 w 754"/>
                <a:gd name="T19" fmla="*/ 811 h 707"/>
                <a:gd name="T20" fmla="*/ 763 w 754"/>
                <a:gd name="T21" fmla="*/ 866 h 707"/>
                <a:gd name="T22" fmla="*/ 766 w 754"/>
                <a:gd name="T23" fmla="*/ 892 h 707"/>
                <a:gd name="T24" fmla="*/ 409 w 754"/>
                <a:gd name="T25" fmla="*/ 1025 h 707"/>
                <a:gd name="T26" fmla="*/ 105 w 754"/>
                <a:gd name="T27" fmla="*/ 843 h 707"/>
                <a:gd name="T28" fmla="*/ 0 w 754"/>
                <a:gd name="T29" fmla="*/ 532 h 707"/>
                <a:gd name="T30" fmla="*/ 2 w 754"/>
                <a:gd name="T31" fmla="*/ 477 h 707"/>
                <a:gd name="T32" fmla="*/ 107 w 754"/>
                <a:gd name="T33" fmla="*/ 203 h 707"/>
                <a:gd name="T34" fmla="*/ 128 w 754"/>
                <a:gd name="T35" fmla="*/ 200 h 707"/>
                <a:gd name="T36" fmla="*/ 181 w 754"/>
                <a:gd name="T37" fmla="*/ 228 h 707"/>
                <a:gd name="T38" fmla="*/ 253 w 754"/>
                <a:gd name="T39" fmla="*/ 140 h 707"/>
                <a:gd name="T40" fmla="*/ 242 w 754"/>
                <a:gd name="T41" fmla="*/ 90 h 707"/>
                <a:gd name="T42" fmla="*/ 247 w 754"/>
                <a:gd name="T43" fmla="*/ 73 h 70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4" h="707">
                  <a:moveTo>
                    <a:pt x="202" y="49"/>
                  </a:moveTo>
                  <a:cubicBezTo>
                    <a:pt x="270" y="14"/>
                    <a:pt x="347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2"/>
                    <a:pt x="737" y="457"/>
                    <a:pt x="720" y="491"/>
                  </a:cubicBezTo>
                  <a:cubicBezTo>
                    <a:pt x="718" y="495"/>
                    <a:pt x="711" y="503"/>
                    <a:pt x="698" y="496"/>
                  </a:cubicBezTo>
                  <a:cubicBezTo>
                    <a:pt x="690" y="491"/>
                    <a:pt x="681" y="489"/>
                    <a:pt x="671" y="489"/>
                  </a:cubicBezTo>
                  <a:cubicBezTo>
                    <a:pt x="638" y="489"/>
                    <a:pt x="611" y="516"/>
                    <a:pt x="611" y="549"/>
                  </a:cubicBezTo>
                  <a:cubicBezTo>
                    <a:pt x="611" y="563"/>
                    <a:pt x="617" y="576"/>
                    <a:pt x="625" y="587"/>
                  </a:cubicBezTo>
                  <a:cubicBezTo>
                    <a:pt x="631" y="594"/>
                    <a:pt x="633" y="599"/>
                    <a:pt x="628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94" y="130"/>
                    <a:pt x="102" y="133"/>
                    <a:pt x="105" y="136"/>
                  </a:cubicBezTo>
                  <a:cubicBezTo>
                    <a:pt x="115" y="147"/>
                    <a:pt x="131" y="155"/>
                    <a:pt x="148" y="155"/>
                  </a:cubicBezTo>
                  <a:cubicBezTo>
                    <a:pt x="181" y="155"/>
                    <a:pt x="208" y="128"/>
                    <a:pt x="208" y="95"/>
                  </a:cubicBezTo>
                  <a:cubicBezTo>
                    <a:pt x="208" y="83"/>
                    <a:pt x="204" y="71"/>
                    <a:pt x="197" y="61"/>
                  </a:cubicBezTo>
                  <a:cubicBezTo>
                    <a:pt x="193" y="53"/>
                    <a:pt x="200" y="50"/>
                    <a:pt x="202" y="49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0" name="Group 53">
            <a:extLst>
              <a:ext uri="{FF2B5EF4-FFF2-40B4-BE49-F238E27FC236}">
                <a16:creationId xmlns:a16="http://schemas.microsoft.com/office/drawing/2014/main" id="{85DD4DE0-41E6-4216-93EF-7E89E2C7328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411913" y="4573588"/>
            <a:ext cx="1446212" cy="1374775"/>
            <a:chOff x="3145" y="2937"/>
            <a:chExt cx="911" cy="866"/>
          </a:xfrm>
        </p:grpSpPr>
        <p:sp>
          <p:nvSpPr>
            <p:cNvPr id="37906" name="Freeform 54">
              <a:extLst>
                <a:ext uri="{FF2B5EF4-FFF2-40B4-BE49-F238E27FC236}">
                  <a16:creationId xmlns:a16="http://schemas.microsoft.com/office/drawing/2014/main" id="{29B6F28B-BC7D-4CE3-BC76-D4591697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937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55">
              <a:extLst>
                <a:ext uri="{FF2B5EF4-FFF2-40B4-BE49-F238E27FC236}">
                  <a16:creationId xmlns:a16="http://schemas.microsoft.com/office/drawing/2014/main" id="{1C9EE578-88E3-4CE8-B82A-EE867C3B5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957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solidFill>
              <a:srgbClr val="F6C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56">
              <a:extLst>
                <a:ext uri="{FF2B5EF4-FFF2-40B4-BE49-F238E27FC236}">
                  <a16:creationId xmlns:a16="http://schemas.microsoft.com/office/drawing/2014/main" id="{73E73ECF-A075-4A68-BA1F-D6B03753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937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57">
              <a:extLst>
                <a:ext uri="{FF2B5EF4-FFF2-40B4-BE49-F238E27FC236}">
                  <a16:creationId xmlns:a16="http://schemas.microsoft.com/office/drawing/2014/main" id="{2362E4BB-1409-4EEB-9F57-07B273FC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957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1" name="Group 58">
            <a:extLst>
              <a:ext uri="{FF2B5EF4-FFF2-40B4-BE49-F238E27FC236}">
                <a16:creationId xmlns:a16="http://schemas.microsoft.com/office/drawing/2014/main" id="{19D00689-241A-428D-9176-B0F77D2FC0A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8459788" y="4575175"/>
            <a:ext cx="1446212" cy="1374775"/>
            <a:chOff x="4393" y="2938"/>
            <a:chExt cx="911" cy="866"/>
          </a:xfrm>
        </p:grpSpPr>
        <p:sp>
          <p:nvSpPr>
            <p:cNvPr id="37902" name="Freeform 59">
              <a:extLst>
                <a:ext uri="{FF2B5EF4-FFF2-40B4-BE49-F238E27FC236}">
                  <a16:creationId xmlns:a16="http://schemas.microsoft.com/office/drawing/2014/main" id="{057E4681-5C19-493F-81ED-82642250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938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60">
              <a:extLst>
                <a:ext uri="{FF2B5EF4-FFF2-40B4-BE49-F238E27FC236}">
                  <a16:creationId xmlns:a16="http://schemas.microsoft.com/office/drawing/2014/main" id="{A6869447-CC45-41E6-BB42-A0D656957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958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solidFill>
              <a:srgbClr val="FCD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61">
              <a:extLst>
                <a:ext uri="{FF2B5EF4-FFF2-40B4-BE49-F238E27FC236}">
                  <a16:creationId xmlns:a16="http://schemas.microsoft.com/office/drawing/2014/main" id="{BFE9AF03-9F4C-4E6A-90D4-3BBC8781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938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62">
              <a:extLst>
                <a:ext uri="{FF2B5EF4-FFF2-40B4-BE49-F238E27FC236}">
                  <a16:creationId xmlns:a16="http://schemas.microsoft.com/office/drawing/2014/main" id="{3DC77E2B-9D7F-48E8-BB80-52DA2E0A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958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A0650C98-22B5-4200-9A1B-E641A6BAEB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Vacuoles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7F36A077-399E-4FCD-B34F-95883A370098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2160588"/>
            <a:ext cx="1116013" cy="898525"/>
            <a:chOff x="2978" y="1975"/>
            <a:chExt cx="703" cy="566"/>
          </a:xfrm>
        </p:grpSpPr>
        <p:sp>
          <p:nvSpPr>
            <p:cNvPr id="39499" name="Freeform 4">
              <a:extLst>
                <a:ext uri="{FF2B5EF4-FFF2-40B4-BE49-F238E27FC236}">
                  <a16:creationId xmlns:a16="http://schemas.microsoft.com/office/drawing/2014/main" id="{770C50E0-CACF-438A-9345-D3C7B9273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97"/>
              <a:ext cx="663" cy="525"/>
            </a:xfrm>
            <a:custGeom>
              <a:avLst/>
              <a:gdLst>
                <a:gd name="T0" fmla="*/ 2034 w 265"/>
                <a:gd name="T1" fmla="*/ 3728 h 197"/>
                <a:gd name="T2" fmla="*/ 4151 w 265"/>
                <a:gd name="T3" fmla="*/ 1876 h 197"/>
                <a:gd name="T4" fmla="*/ 2034 w 265"/>
                <a:gd name="T5" fmla="*/ 0 h 197"/>
                <a:gd name="T6" fmla="*/ 2034 w 265"/>
                <a:gd name="T7" fmla="*/ 0 h 197"/>
                <a:gd name="T8" fmla="*/ 0 w 265"/>
                <a:gd name="T9" fmla="*/ 1876 h 197"/>
                <a:gd name="T10" fmla="*/ 2034 w 265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5" h="197">
                  <a:moveTo>
                    <a:pt x="130" y="197"/>
                  </a:moveTo>
                  <a:cubicBezTo>
                    <a:pt x="192" y="197"/>
                    <a:pt x="265" y="120"/>
                    <a:pt x="265" y="99"/>
                  </a:cubicBezTo>
                  <a:cubicBezTo>
                    <a:pt x="265" y="78"/>
                    <a:pt x="197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63" y="0"/>
                    <a:pt x="0" y="80"/>
                    <a:pt x="0" y="99"/>
                  </a:cubicBezTo>
                  <a:cubicBezTo>
                    <a:pt x="0" y="118"/>
                    <a:pt x="68" y="197"/>
                    <a:pt x="130" y="197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5">
              <a:extLst>
                <a:ext uri="{FF2B5EF4-FFF2-40B4-BE49-F238E27FC236}">
                  <a16:creationId xmlns:a16="http://schemas.microsoft.com/office/drawing/2014/main" id="{F92E311B-E473-4890-995D-06984038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039"/>
              <a:ext cx="553" cy="438"/>
            </a:xfrm>
            <a:custGeom>
              <a:avLst/>
              <a:gdLst>
                <a:gd name="T0" fmla="*/ 1709 w 221"/>
                <a:gd name="T1" fmla="*/ 3125 h 164"/>
                <a:gd name="T2" fmla="*/ 3463 w 221"/>
                <a:gd name="T3" fmla="*/ 1584 h 164"/>
                <a:gd name="T4" fmla="*/ 1709 w 221"/>
                <a:gd name="T5" fmla="*/ 0 h 164"/>
                <a:gd name="T6" fmla="*/ 1709 w 221"/>
                <a:gd name="T7" fmla="*/ 0 h 164"/>
                <a:gd name="T8" fmla="*/ 0 w 221"/>
                <a:gd name="T9" fmla="*/ 1584 h 164"/>
                <a:gd name="T10" fmla="*/ 1709 w 221"/>
                <a:gd name="T11" fmla="*/ 3125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164">
                  <a:moveTo>
                    <a:pt x="109" y="164"/>
                  </a:moveTo>
                  <a:cubicBezTo>
                    <a:pt x="160" y="164"/>
                    <a:pt x="221" y="101"/>
                    <a:pt x="221" y="83"/>
                  </a:cubicBezTo>
                  <a:cubicBezTo>
                    <a:pt x="221" y="65"/>
                    <a:pt x="164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3" y="0"/>
                    <a:pt x="0" y="67"/>
                    <a:pt x="0" y="83"/>
                  </a:cubicBezTo>
                  <a:cubicBezTo>
                    <a:pt x="0" y="99"/>
                    <a:pt x="57" y="164"/>
                    <a:pt x="109" y="164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6">
              <a:extLst>
                <a:ext uri="{FF2B5EF4-FFF2-40B4-BE49-F238E27FC236}">
                  <a16:creationId xmlns:a16="http://schemas.microsoft.com/office/drawing/2014/main" id="{98AE5B58-5BAC-4AD8-AD3F-1439C9BA7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106"/>
              <a:ext cx="57" cy="61"/>
            </a:xfrm>
            <a:custGeom>
              <a:avLst/>
              <a:gdLst>
                <a:gd name="T0" fmla="*/ 12 w 23"/>
                <a:gd name="T1" fmla="*/ 239 h 23"/>
                <a:gd name="T2" fmla="*/ 154 w 23"/>
                <a:gd name="T3" fmla="*/ 21 h 23"/>
                <a:gd name="T4" fmla="*/ 337 w 23"/>
                <a:gd name="T5" fmla="*/ 191 h 23"/>
                <a:gd name="T6" fmla="*/ 196 w 23"/>
                <a:gd name="T7" fmla="*/ 408 h 23"/>
                <a:gd name="T8" fmla="*/ 12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7">
              <a:extLst>
                <a:ext uri="{FF2B5EF4-FFF2-40B4-BE49-F238E27FC236}">
                  <a16:creationId xmlns:a16="http://schemas.microsoft.com/office/drawing/2014/main" id="{5A0C646E-3203-47F4-A6B9-6E4BADACC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098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8">
              <a:extLst>
                <a:ext uri="{FF2B5EF4-FFF2-40B4-BE49-F238E27FC236}">
                  <a16:creationId xmlns:a16="http://schemas.microsoft.com/office/drawing/2014/main" id="{6D5EF820-7AD7-41BA-8BBD-C9E114773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154"/>
              <a:ext cx="27" cy="32"/>
            </a:xfrm>
            <a:custGeom>
              <a:avLst/>
              <a:gdLst>
                <a:gd name="T0" fmla="*/ 0 w 11"/>
                <a:gd name="T1" fmla="*/ 136 h 12"/>
                <a:gd name="T2" fmla="*/ 71 w 11"/>
                <a:gd name="T3" fmla="*/ 21 h 12"/>
                <a:gd name="T4" fmla="*/ 162 w 11"/>
                <a:gd name="T5" fmla="*/ 93 h 12"/>
                <a:gd name="T6" fmla="*/ 91 w 11"/>
                <a:gd name="T7" fmla="*/ 205 h 12"/>
                <a:gd name="T8" fmla="*/ 0 w 11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9">
              <a:extLst>
                <a:ext uri="{FF2B5EF4-FFF2-40B4-BE49-F238E27FC236}">
                  <a16:creationId xmlns:a16="http://schemas.microsoft.com/office/drawing/2014/main" id="{528B0C2C-F625-435F-9413-1716A5D43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263"/>
              <a:ext cx="255" cy="179"/>
            </a:xfrm>
            <a:custGeom>
              <a:avLst/>
              <a:gdLst>
                <a:gd name="T0" fmla="*/ 0 w 102"/>
                <a:gd name="T1" fmla="*/ 1242 h 67"/>
                <a:gd name="T2" fmla="*/ 1595 w 102"/>
                <a:gd name="T3" fmla="*/ 0 h 67"/>
                <a:gd name="T4" fmla="*/ 0 w 102"/>
                <a:gd name="T5" fmla="*/ 124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7">
                  <a:moveTo>
                    <a:pt x="0" y="65"/>
                  </a:moveTo>
                  <a:cubicBezTo>
                    <a:pt x="19" y="67"/>
                    <a:pt x="66" y="46"/>
                    <a:pt x="102" y="0"/>
                  </a:cubicBezTo>
                  <a:cubicBezTo>
                    <a:pt x="93" y="7"/>
                    <a:pt x="32" y="62"/>
                    <a:pt x="0" y="65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10">
              <a:extLst>
                <a:ext uri="{FF2B5EF4-FFF2-40B4-BE49-F238E27FC236}">
                  <a16:creationId xmlns:a16="http://schemas.microsoft.com/office/drawing/2014/main" id="{2CB9530D-134E-4BF6-873B-12D93617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06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0 h 13"/>
                <a:gd name="T4" fmla="*/ 19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9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11">
              <a:extLst>
                <a:ext uri="{FF2B5EF4-FFF2-40B4-BE49-F238E27FC236}">
                  <a16:creationId xmlns:a16="http://schemas.microsoft.com/office/drawing/2014/main" id="{978EBC2D-BE33-46CE-8965-641FA56C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501"/>
              <a:ext cx="35" cy="34"/>
            </a:xfrm>
            <a:custGeom>
              <a:avLst/>
              <a:gdLst>
                <a:gd name="T0" fmla="*/ 0 w 14"/>
                <a:gd name="T1" fmla="*/ 144 h 13"/>
                <a:gd name="T2" fmla="*/ 83 w 14"/>
                <a:gd name="T3" fmla="*/ 0 h 13"/>
                <a:gd name="T4" fmla="*/ 208 w 14"/>
                <a:gd name="T5" fmla="*/ 89 h 13"/>
                <a:gd name="T6" fmla="*/ 125 w 14"/>
                <a:gd name="T7" fmla="*/ 233 h 13"/>
                <a:gd name="T8" fmla="*/ 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12">
              <a:extLst>
                <a:ext uri="{FF2B5EF4-FFF2-40B4-BE49-F238E27FC236}">
                  <a16:creationId xmlns:a16="http://schemas.microsoft.com/office/drawing/2014/main" id="{3D20332F-67F1-4B10-B033-7AA8AAC2E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90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83 w 14"/>
                <a:gd name="T3" fmla="*/ 21 h 14"/>
                <a:gd name="T4" fmla="*/ 208 w 14"/>
                <a:gd name="T5" fmla="*/ 77 h 14"/>
                <a:gd name="T6" fmla="*/ 145 w 14"/>
                <a:gd name="T7" fmla="*/ 225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4" y="7"/>
                    <a:pt x="13" y="11"/>
                    <a:pt x="9" y="12"/>
                  </a:cubicBezTo>
                  <a:cubicBezTo>
                    <a:pt x="5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13">
              <a:extLst>
                <a:ext uri="{FF2B5EF4-FFF2-40B4-BE49-F238E27FC236}">
                  <a16:creationId xmlns:a16="http://schemas.microsoft.com/office/drawing/2014/main" id="{14637021-9825-4E85-BA2E-FDF1819BE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474"/>
              <a:ext cx="38" cy="37"/>
            </a:xfrm>
            <a:custGeom>
              <a:avLst/>
              <a:gdLst>
                <a:gd name="T0" fmla="*/ 33 w 15"/>
                <a:gd name="T1" fmla="*/ 182 h 14"/>
                <a:gd name="T2" fmla="*/ 84 w 15"/>
                <a:gd name="T3" fmla="*/ 34 h 14"/>
                <a:gd name="T4" fmla="*/ 213 w 15"/>
                <a:gd name="T5" fmla="*/ 77 h 14"/>
                <a:gd name="T6" fmla="*/ 160 w 15"/>
                <a:gd name="T7" fmla="*/ 238 h 14"/>
                <a:gd name="T8" fmla="*/ 33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14">
              <a:extLst>
                <a:ext uri="{FF2B5EF4-FFF2-40B4-BE49-F238E27FC236}">
                  <a16:creationId xmlns:a16="http://schemas.microsoft.com/office/drawing/2014/main" id="{41203FD4-2A5C-4C5D-8677-1A6C47E6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458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63 w 14"/>
                <a:gd name="T3" fmla="*/ 21 h 14"/>
                <a:gd name="T4" fmla="*/ 188 w 14"/>
                <a:gd name="T5" fmla="*/ 77 h 14"/>
                <a:gd name="T6" fmla="*/ 158 w 14"/>
                <a:gd name="T7" fmla="*/ 225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15">
              <a:extLst>
                <a:ext uri="{FF2B5EF4-FFF2-40B4-BE49-F238E27FC236}">
                  <a16:creationId xmlns:a16="http://schemas.microsoft.com/office/drawing/2014/main" id="{403FB12A-E59C-4564-9BB8-DD0E1A3C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439"/>
              <a:ext cx="38" cy="38"/>
            </a:xfrm>
            <a:custGeom>
              <a:avLst/>
              <a:gdLst>
                <a:gd name="T0" fmla="*/ 33 w 15"/>
                <a:gd name="T1" fmla="*/ 198 h 14"/>
                <a:gd name="T2" fmla="*/ 63 w 15"/>
                <a:gd name="T3" fmla="*/ 22 h 14"/>
                <a:gd name="T4" fmla="*/ 213 w 15"/>
                <a:gd name="T5" fmla="*/ 60 h 14"/>
                <a:gd name="T6" fmla="*/ 180 w 15"/>
                <a:gd name="T7" fmla="*/ 244 h 14"/>
                <a:gd name="T8" fmla="*/ 33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16">
              <a:extLst>
                <a:ext uri="{FF2B5EF4-FFF2-40B4-BE49-F238E27FC236}">
                  <a16:creationId xmlns:a16="http://schemas.microsoft.com/office/drawing/2014/main" id="{817907D2-D19C-4304-A980-69B39FCB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418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50 w 14"/>
                <a:gd name="T3" fmla="*/ 34 h 14"/>
                <a:gd name="T4" fmla="*/ 188 w 14"/>
                <a:gd name="T5" fmla="*/ 56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17">
              <a:extLst>
                <a:ext uri="{FF2B5EF4-FFF2-40B4-BE49-F238E27FC236}">
                  <a16:creationId xmlns:a16="http://schemas.microsoft.com/office/drawing/2014/main" id="{31DE7AD8-3941-4F5A-8699-F5E6225D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394"/>
              <a:ext cx="38" cy="37"/>
            </a:xfrm>
            <a:custGeom>
              <a:avLst/>
              <a:gdLst>
                <a:gd name="T0" fmla="*/ 51 w 15"/>
                <a:gd name="T1" fmla="*/ 204 h 14"/>
                <a:gd name="T2" fmla="*/ 51 w 15"/>
                <a:gd name="T3" fmla="*/ 34 h 14"/>
                <a:gd name="T4" fmla="*/ 193 w 15"/>
                <a:gd name="T5" fmla="*/ 56 h 14"/>
                <a:gd name="T6" fmla="*/ 193 w 15"/>
                <a:gd name="T7" fmla="*/ 225 h 14"/>
                <a:gd name="T8" fmla="*/ 51 w 15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18">
              <a:extLst>
                <a:ext uri="{FF2B5EF4-FFF2-40B4-BE49-F238E27FC236}">
                  <a16:creationId xmlns:a16="http://schemas.microsoft.com/office/drawing/2014/main" id="{E4F0FBD7-914E-494E-A4EE-F1D8233F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370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33 w 14"/>
                <a:gd name="T3" fmla="*/ 34 h 14"/>
                <a:gd name="T4" fmla="*/ 175 w 14"/>
                <a:gd name="T5" fmla="*/ 56 h 14"/>
                <a:gd name="T6" fmla="*/ 175 w 14"/>
                <a:gd name="T7" fmla="*/ 225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2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19">
              <a:extLst>
                <a:ext uri="{FF2B5EF4-FFF2-40B4-BE49-F238E27FC236}">
                  <a16:creationId xmlns:a16="http://schemas.microsoft.com/office/drawing/2014/main" id="{06FEBF15-7964-4AB8-AF5D-7E31D37B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343"/>
              <a:ext cx="33" cy="38"/>
            </a:xfrm>
            <a:custGeom>
              <a:avLst/>
              <a:gdLst>
                <a:gd name="T0" fmla="*/ 33 w 13"/>
                <a:gd name="T1" fmla="*/ 244 h 14"/>
                <a:gd name="T2" fmla="*/ 33 w 13"/>
                <a:gd name="T3" fmla="*/ 60 h 14"/>
                <a:gd name="T4" fmla="*/ 180 w 13"/>
                <a:gd name="T5" fmla="*/ 60 h 14"/>
                <a:gd name="T6" fmla="*/ 180 w 13"/>
                <a:gd name="T7" fmla="*/ 244 h 14"/>
                <a:gd name="T8" fmla="*/ 33 w 13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12"/>
                  </a:move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1" y="12"/>
                  </a:cubicBezTo>
                  <a:cubicBezTo>
                    <a:pt x="9" y="14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20">
              <a:extLst>
                <a:ext uri="{FF2B5EF4-FFF2-40B4-BE49-F238E27FC236}">
                  <a16:creationId xmlns:a16="http://schemas.microsoft.com/office/drawing/2014/main" id="{FC768B5A-E6AC-4ED0-993A-EC669BF9A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317"/>
              <a:ext cx="35" cy="37"/>
            </a:xfrm>
            <a:custGeom>
              <a:avLst/>
              <a:gdLst>
                <a:gd name="T0" fmla="*/ 33 w 14"/>
                <a:gd name="T1" fmla="*/ 225 h 14"/>
                <a:gd name="T2" fmla="*/ 33 w 14"/>
                <a:gd name="T3" fmla="*/ 56 h 14"/>
                <a:gd name="T4" fmla="*/ 158 w 14"/>
                <a:gd name="T5" fmla="*/ 34 h 14"/>
                <a:gd name="T6" fmla="*/ 175 w 14"/>
                <a:gd name="T7" fmla="*/ 204 h 14"/>
                <a:gd name="T8" fmla="*/ 3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2"/>
                  </a:move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8"/>
                    <a:pt x="11" y="11"/>
                  </a:cubicBezTo>
                  <a:cubicBezTo>
                    <a:pt x="9" y="14"/>
                    <a:pt x="5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21">
              <a:extLst>
                <a:ext uri="{FF2B5EF4-FFF2-40B4-BE49-F238E27FC236}">
                  <a16:creationId xmlns:a16="http://schemas.microsoft.com/office/drawing/2014/main" id="{03CC7218-D0AD-4518-8A9C-576B4EEB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87"/>
              <a:ext cx="35" cy="38"/>
            </a:xfrm>
            <a:custGeom>
              <a:avLst/>
              <a:gdLst>
                <a:gd name="T0" fmla="*/ 50 w 14"/>
                <a:gd name="T1" fmla="*/ 244 h 14"/>
                <a:gd name="T2" fmla="*/ 20 w 14"/>
                <a:gd name="T3" fmla="*/ 60 h 14"/>
                <a:gd name="T4" fmla="*/ 158 w 14"/>
                <a:gd name="T5" fmla="*/ 22 h 14"/>
                <a:gd name="T6" fmla="*/ 188 w 14"/>
                <a:gd name="T7" fmla="*/ 198 h 14"/>
                <a:gd name="T8" fmla="*/ 50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2"/>
                  </a:moveTo>
                  <a:cubicBezTo>
                    <a:pt x="0" y="10"/>
                    <a:pt x="0" y="6"/>
                    <a:pt x="1" y="3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22">
              <a:extLst>
                <a:ext uri="{FF2B5EF4-FFF2-40B4-BE49-F238E27FC236}">
                  <a16:creationId xmlns:a16="http://schemas.microsoft.com/office/drawing/2014/main" id="{237508A5-B1AC-495E-B768-EB5C86B1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255"/>
              <a:ext cx="35" cy="38"/>
            </a:xfrm>
            <a:custGeom>
              <a:avLst/>
              <a:gdLst>
                <a:gd name="T0" fmla="*/ 83 w 14"/>
                <a:gd name="T1" fmla="*/ 244 h 14"/>
                <a:gd name="T2" fmla="*/ 20 w 14"/>
                <a:gd name="T3" fmla="*/ 103 h 14"/>
                <a:gd name="T4" fmla="*/ 113 w 14"/>
                <a:gd name="T5" fmla="*/ 0 h 14"/>
                <a:gd name="T6" fmla="*/ 208 w 14"/>
                <a:gd name="T7" fmla="*/ 176 h 14"/>
                <a:gd name="T8" fmla="*/ 8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2"/>
                  </a:moveTo>
                  <a:cubicBezTo>
                    <a:pt x="1" y="11"/>
                    <a:pt x="0" y="7"/>
                    <a:pt x="1" y="5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11" y="0"/>
                    <a:pt x="14" y="3"/>
                    <a:pt x="13" y="9"/>
                  </a:cubicBezTo>
                  <a:cubicBezTo>
                    <a:pt x="11" y="12"/>
                    <a:pt x="8" y="14"/>
                    <a:pt x="5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23">
              <a:extLst>
                <a:ext uri="{FF2B5EF4-FFF2-40B4-BE49-F238E27FC236}">
                  <a16:creationId xmlns:a16="http://schemas.microsoft.com/office/drawing/2014/main" id="{855687D2-1F66-4363-92FF-E8369E7FD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218"/>
              <a:ext cx="35" cy="37"/>
            </a:xfrm>
            <a:custGeom>
              <a:avLst/>
              <a:gdLst>
                <a:gd name="T0" fmla="*/ 125 w 14"/>
                <a:gd name="T1" fmla="*/ 238 h 14"/>
                <a:gd name="T2" fmla="*/ 20 w 14"/>
                <a:gd name="T3" fmla="*/ 182 h 14"/>
                <a:gd name="T4" fmla="*/ 50 w 14"/>
                <a:gd name="T5" fmla="*/ 34 h 14"/>
                <a:gd name="T6" fmla="*/ 188 w 14"/>
                <a:gd name="T7" fmla="*/ 90 h 14"/>
                <a:gd name="T8" fmla="*/ 12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5" y="14"/>
                    <a:pt x="2" y="13"/>
                    <a:pt x="1" y="10"/>
                  </a:cubicBezTo>
                  <a:cubicBezTo>
                    <a:pt x="0" y="7"/>
                    <a:pt x="0" y="3"/>
                    <a:pt x="3" y="2"/>
                  </a:cubicBezTo>
                  <a:cubicBezTo>
                    <a:pt x="6" y="0"/>
                    <a:pt x="11" y="1"/>
                    <a:pt x="12" y="5"/>
                  </a:cubicBezTo>
                  <a:cubicBezTo>
                    <a:pt x="14" y="9"/>
                    <a:pt x="12" y="13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24">
              <a:extLst>
                <a:ext uri="{FF2B5EF4-FFF2-40B4-BE49-F238E27FC236}">
                  <a16:creationId xmlns:a16="http://schemas.microsoft.com/office/drawing/2014/main" id="{A8A68025-CE5D-4D3D-AD62-64EB124B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86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20 w 14"/>
                <a:gd name="T3" fmla="*/ 204 h 14"/>
                <a:gd name="T4" fmla="*/ 50 w 14"/>
                <a:gd name="T5" fmla="*/ 34 h 14"/>
                <a:gd name="T6" fmla="*/ 188 w 14"/>
                <a:gd name="T7" fmla="*/ 77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4"/>
                    <a:pt x="1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25">
              <a:extLst>
                <a:ext uri="{FF2B5EF4-FFF2-40B4-BE49-F238E27FC236}">
                  <a16:creationId xmlns:a16="http://schemas.microsoft.com/office/drawing/2014/main" id="{8B2503D7-C32B-4B88-A438-B73A0946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157"/>
              <a:ext cx="38" cy="37"/>
            </a:xfrm>
            <a:custGeom>
              <a:avLst/>
              <a:gdLst>
                <a:gd name="T0" fmla="*/ 180 w 15"/>
                <a:gd name="T1" fmla="*/ 225 h 14"/>
                <a:gd name="T2" fmla="*/ 51 w 15"/>
                <a:gd name="T3" fmla="*/ 204 h 14"/>
                <a:gd name="T4" fmla="*/ 51 w 15"/>
                <a:gd name="T5" fmla="*/ 34 h 14"/>
                <a:gd name="T6" fmla="*/ 193 w 15"/>
                <a:gd name="T7" fmla="*/ 56 h 14"/>
                <a:gd name="T8" fmla="*/ 18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ubicBezTo>
                    <a:pt x="15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26">
              <a:extLst>
                <a:ext uri="{FF2B5EF4-FFF2-40B4-BE49-F238E27FC236}">
                  <a16:creationId xmlns:a16="http://schemas.microsoft.com/office/drawing/2014/main" id="{AF38214A-72BD-4580-8065-1E6D4842E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130"/>
              <a:ext cx="37" cy="37"/>
            </a:xfrm>
            <a:custGeom>
              <a:avLst/>
              <a:gdLst>
                <a:gd name="T0" fmla="*/ 183 w 15"/>
                <a:gd name="T1" fmla="*/ 225 h 14"/>
                <a:gd name="T2" fmla="*/ 42 w 15"/>
                <a:gd name="T3" fmla="*/ 204 h 14"/>
                <a:gd name="T4" fmla="*/ 42 w 15"/>
                <a:gd name="T5" fmla="*/ 34 h 14"/>
                <a:gd name="T6" fmla="*/ 183 w 15"/>
                <a:gd name="T7" fmla="*/ 56 h 14"/>
                <a:gd name="T8" fmla="*/ 18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5" y="5"/>
                    <a:pt x="14" y="9"/>
                    <a:pt x="1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27">
              <a:extLst>
                <a:ext uri="{FF2B5EF4-FFF2-40B4-BE49-F238E27FC236}">
                  <a16:creationId xmlns:a16="http://schemas.microsoft.com/office/drawing/2014/main" id="{EC00DB99-4ACC-4C16-B4BF-506B63941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03"/>
              <a:ext cx="35" cy="38"/>
            </a:xfrm>
            <a:custGeom>
              <a:avLst/>
              <a:gdLst>
                <a:gd name="T0" fmla="*/ 175 w 14"/>
                <a:gd name="T1" fmla="*/ 244 h 14"/>
                <a:gd name="T2" fmla="*/ 33 w 14"/>
                <a:gd name="T3" fmla="*/ 244 h 14"/>
                <a:gd name="T4" fmla="*/ 33 w 14"/>
                <a:gd name="T5" fmla="*/ 60 h 14"/>
                <a:gd name="T6" fmla="*/ 175 w 14"/>
                <a:gd name="T7" fmla="*/ 60 h 14"/>
                <a:gd name="T8" fmla="*/ 175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28">
              <a:extLst>
                <a:ext uri="{FF2B5EF4-FFF2-40B4-BE49-F238E27FC236}">
                  <a16:creationId xmlns:a16="http://schemas.microsoft.com/office/drawing/2014/main" id="{948B1B4E-CCE8-4C37-9FC1-0D2A35CB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079"/>
              <a:ext cx="38" cy="38"/>
            </a:xfrm>
            <a:custGeom>
              <a:avLst/>
              <a:gdLst>
                <a:gd name="T0" fmla="*/ 193 w 15"/>
                <a:gd name="T1" fmla="*/ 220 h 14"/>
                <a:gd name="T2" fmla="*/ 51 w 15"/>
                <a:gd name="T3" fmla="*/ 244 h 14"/>
                <a:gd name="T4" fmla="*/ 51 w 15"/>
                <a:gd name="T5" fmla="*/ 60 h 14"/>
                <a:gd name="T6" fmla="*/ 193 w 15"/>
                <a:gd name="T7" fmla="*/ 38 h 14"/>
                <a:gd name="T8" fmla="*/ 193 w 15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4"/>
                    <a:pt x="15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29">
              <a:extLst>
                <a:ext uri="{FF2B5EF4-FFF2-40B4-BE49-F238E27FC236}">
                  <a16:creationId xmlns:a16="http://schemas.microsoft.com/office/drawing/2014/main" id="{8AA95423-35F7-4C30-AD50-AE9C69DB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055"/>
              <a:ext cx="35" cy="40"/>
            </a:xfrm>
            <a:custGeom>
              <a:avLst/>
              <a:gdLst>
                <a:gd name="T0" fmla="*/ 188 w 14"/>
                <a:gd name="T1" fmla="*/ 205 h 15"/>
                <a:gd name="T2" fmla="*/ 50 w 14"/>
                <a:gd name="T3" fmla="*/ 248 h 15"/>
                <a:gd name="T4" fmla="*/ 33 w 14"/>
                <a:gd name="T5" fmla="*/ 77 h 15"/>
                <a:gd name="T6" fmla="*/ 158 w 14"/>
                <a:gd name="T7" fmla="*/ 35 h 15"/>
                <a:gd name="T8" fmla="*/ 188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11"/>
                  </a:moveTo>
                  <a:cubicBezTo>
                    <a:pt x="10" y="14"/>
                    <a:pt x="6" y="15"/>
                    <a:pt x="3" y="13"/>
                  </a:cubicBezTo>
                  <a:cubicBezTo>
                    <a:pt x="0" y="11"/>
                    <a:pt x="0" y="7"/>
                    <a:pt x="2" y="4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3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30">
              <a:extLst>
                <a:ext uri="{FF2B5EF4-FFF2-40B4-BE49-F238E27FC236}">
                  <a16:creationId xmlns:a16="http://schemas.microsoft.com/office/drawing/2014/main" id="{CEBE8592-ADE2-4795-936E-3DF3C342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034"/>
              <a:ext cx="38" cy="40"/>
            </a:xfrm>
            <a:custGeom>
              <a:avLst/>
              <a:gdLst>
                <a:gd name="T0" fmla="*/ 213 w 15"/>
                <a:gd name="T1" fmla="*/ 205 h 15"/>
                <a:gd name="T2" fmla="*/ 63 w 15"/>
                <a:gd name="T3" fmla="*/ 248 h 15"/>
                <a:gd name="T4" fmla="*/ 33 w 15"/>
                <a:gd name="T5" fmla="*/ 77 h 15"/>
                <a:gd name="T6" fmla="*/ 180 w 15"/>
                <a:gd name="T7" fmla="*/ 35 h 15"/>
                <a:gd name="T8" fmla="*/ 213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31">
              <a:extLst>
                <a:ext uri="{FF2B5EF4-FFF2-40B4-BE49-F238E27FC236}">
                  <a16:creationId xmlns:a16="http://schemas.microsoft.com/office/drawing/2014/main" id="{BEACD428-0284-427B-8F93-BDCFF9039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015"/>
              <a:ext cx="38" cy="40"/>
            </a:xfrm>
            <a:custGeom>
              <a:avLst/>
              <a:gdLst>
                <a:gd name="T0" fmla="*/ 213 w 15"/>
                <a:gd name="T1" fmla="*/ 205 h 15"/>
                <a:gd name="T2" fmla="*/ 63 w 15"/>
                <a:gd name="T3" fmla="*/ 248 h 15"/>
                <a:gd name="T4" fmla="*/ 33 w 15"/>
                <a:gd name="T5" fmla="*/ 93 h 15"/>
                <a:gd name="T6" fmla="*/ 160 w 15"/>
                <a:gd name="T7" fmla="*/ 35 h 15"/>
                <a:gd name="T8" fmla="*/ 213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Freeform 32">
              <a:extLst>
                <a:ext uri="{FF2B5EF4-FFF2-40B4-BE49-F238E27FC236}">
                  <a16:creationId xmlns:a16="http://schemas.microsoft.com/office/drawing/2014/main" id="{CA484F64-6150-434F-B01A-EBD8921F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999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83 w 14"/>
                <a:gd name="T3" fmla="*/ 248 h 15"/>
                <a:gd name="T4" fmla="*/ 20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1" y="13"/>
                    <a:pt x="8" y="15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Freeform 33">
              <a:extLst>
                <a:ext uri="{FF2B5EF4-FFF2-40B4-BE49-F238E27FC236}">
                  <a16:creationId xmlns:a16="http://schemas.microsoft.com/office/drawing/2014/main" id="{609B6551-B68D-4D82-BA0F-237454F3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989"/>
              <a:ext cx="37" cy="37"/>
            </a:xfrm>
            <a:custGeom>
              <a:avLst/>
              <a:gdLst>
                <a:gd name="T0" fmla="*/ 195 w 15"/>
                <a:gd name="T1" fmla="*/ 167 h 14"/>
                <a:gd name="T2" fmla="*/ 74 w 15"/>
                <a:gd name="T3" fmla="*/ 238 h 14"/>
                <a:gd name="T4" fmla="*/ 12 w 15"/>
                <a:gd name="T5" fmla="*/ 90 h 14"/>
                <a:gd name="T6" fmla="*/ 133 w 15"/>
                <a:gd name="T7" fmla="*/ 21 h 14"/>
                <a:gd name="T8" fmla="*/ 195 w 15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9"/>
                  </a:move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5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Freeform 34">
              <a:extLst>
                <a:ext uri="{FF2B5EF4-FFF2-40B4-BE49-F238E27FC236}">
                  <a16:creationId xmlns:a16="http://schemas.microsoft.com/office/drawing/2014/main" id="{6C496BC2-4EDE-4BE2-ADF3-B1D6F674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81"/>
              <a:ext cx="35" cy="34"/>
            </a:xfrm>
            <a:custGeom>
              <a:avLst/>
              <a:gdLst>
                <a:gd name="T0" fmla="*/ 208 w 14"/>
                <a:gd name="T1" fmla="*/ 144 h 13"/>
                <a:gd name="T2" fmla="*/ 95 w 14"/>
                <a:gd name="T3" fmla="*/ 233 h 13"/>
                <a:gd name="T4" fmla="*/ 20 w 14"/>
                <a:gd name="T5" fmla="*/ 89 h 13"/>
                <a:gd name="T6" fmla="*/ 125 w 14"/>
                <a:gd name="T7" fmla="*/ 0 h 13"/>
                <a:gd name="T8" fmla="*/ 208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Freeform 35">
              <a:extLst>
                <a:ext uri="{FF2B5EF4-FFF2-40B4-BE49-F238E27FC236}">
                  <a16:creationId xmlns:a16="http://schemas.microsoft.com/office/drawing/2014/main" id="{FE587E7E-6D9C-44C3-8004-C8C37928A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975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0 w 13"/>
                <a:gd name="T5" fmla="*/ 137 h 13"/>
                <a:gd name="T6" fmla="*/ 103 w 13"/>
                <a:gd name="T7" fmla="*/ 22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Freeform 36">
              <a:extLst>
                <a:ext uri="{FF2B5EF4-FFF2-40B4-BE49-F238E27FC236}">
                  <a16:creationId xmlns:a16="http://schemas.microsoft.com/office/drawing/2014/main" id="{DC1FDCD6-4DB4-4F2A-B6F1-9AF1B64E3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978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Freeform 37">
              <a:extLst>
                <a:ext uri="{FF2B5EF4-FFF2-40B4-BE49-F238E27FC236}">
                  <a16:creationId xmlns:a16="http://schemas.microsoft.com/office/drawing/2014/main" id="{3C0F45E0-96A1-456E-A782-F903FD7E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983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45 w 14"/>
                <a:gd name="T3" fmla="*/ 253 h 13"/>
                <a:gd name="T4" fmla="*/ 20 w 14"/>
                <a:gd name="T5" fmla="*/ 175 h 13"/>
                <a:gd name="T6" fmla="*/ 83 w 14"/>
                <a:gd name="T7" fmla="*/ 22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3"/>
                    <a:pt x="2" y="12"/>
                    <a:pt x="1" y="9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38">
              <a:extLst>
                <a:ext uri="{FF2B5EF4-FFF2-40B4-BE49-F238E27FC236}">
                  <a16:creationId xmlns:a16="http://schemas.microsoft.com/office/drawing/2014/main" id="{0B6104A0-5A0A-4407-98E8-13398629A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9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39">
              <a:extLst>
                <a:ext uri="{FF2B5EF4-FFF2-40B4-BE49-F238E27FC236}">
                  <a16:creationId xmlns:a16="http://schemas.microsoft.com/office/drawing/2014/main" id="{D7D20B57-895A-4B05-A4C9-A30B536E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007"/>
              <a:ext cx="37" cy="40"/>
            </a:xfrm>
            <a:custGeom>
              <a:avLst/>
              <a:gdLst>
                <a:gd name="T0" fmla="*/ 195 w 15"/>
                <a:gd name="T1" fmla="*/ 93 h 15"/>
                <a:gd name="T2" fmla="*/ 153 w 15"/>
                <a:gd name="T3" fmla="*/ 248 h 15"/>
                <a:gd name="T4" fmla="*/ 30 w 15"/>
                <a:gd name="T5" fmla="*/ 205 h 15"/>
                <a:gd name="T6" fmla="*/ 74 w 15"/>
                <a:gd name="T7" fmla="*/ 35 h 15"/>
                <a:gd name="T8" fmla="*/ 195 w 15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5"/>
                  </a:moveTo>
                  <a:cubicBezTo>
                    <a:pt x="15" y="8"/>
                    <a:pt x="13" y="12"/>
                    <a:pt x="10" y="13"/>
                  </a:cubicBezTo>
                  <a:cubicBezTo>
                    <a:pt x="7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Freeform 40">
              <a:extLst>
                <a:ext uri="{FF2B5EF4-FFF2-40B4-BE49-F238E27FC236}">
                  <a16:creationId xmlns:a16="http://schemas.microsoft.com/office/drawing/2014/main" id="{67E8EFC7-2119-4B80-B65D-CAD6044E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026"/>
              <a:ext cx="37" cy="37"/>
            </a:xfrm>
            <a:custGeom>
              <a:avLst/>
              <a:gdLst>
                <a:gd name="T0" fmla="*/ 195 w 15"/>
                <a:gd name="T1" fmla="*/ 77 h 14"/>
                <a:gd name="T2" fmla="*/ 165 w 15"/>
                <a:gd name="T3" fmla="*/ 238 h 14"/>
                <a:gd name="T4" fmla="*/ 30 w 15"/>
                <a:gd name="T5" fmla="*/ 204 h 14"/>
                <a:gd name="T6" fmla="*/ 62 w 15"/>
                <a:gd name="T7" fmla="*/ 34 h 14"/>
                <a:gd name="T8" fmla="*/ 195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Freeform 41">
              <a:extLst>
                <a:ext uri="{FF2B5EF4-FFF2-40B4-BE49-F238E27FC236}">
                  <a16:creationId xmlns:a16="http://schemas.microsoft.com/office/drawing/2014/main" id="{4DFCAF56-1527-4696-83B9-E9A5A55F8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47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75 w 14"/>
                <a:gd name="T3" fmla="*/ 244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Freeform 42">
              <a:extLst>
                <a:ext uri="{FF2B5EF4-FFF2-40B4-BE49-F238E27FC236}">
                  <a16:creationId xmlns:a16="http://schemas.microsoft.com/office/drawing/2014/main" id="{C3228025-1BEF-4636-B19A-C10557D10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69"/>
              <a:ext cx="35" cy="40"/>
            </a:xfrm>
            <a:custGeom>
              <a:avLst/>
              <a:gdLst>
                <a:gd name="T0" fmla="*/ 188 w 14"/>
                <a:gd name="T1" fmla="*/ 77 h 15"/>
                <a:gd name="T2" fmla="*/ 175 w 14"/>
                <a:gd name="T3" fmla="*/ 227 h 15"/>
                <a:gd name="T4" fmla="*/ 33 w 14"/>
                <a:gd name="T5" fmla="*/ 227 h 15"/>
                <a:gd name="T6" fmla="*/ 50 w 14"/>
                <a:gd name="T7" fmla="*/ 56 h 15"/>
                <a:gd name="T8" fmla="*/ 188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9" y="15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Freeform 43">
              <a:extLst>
                <a:ext uri="{FF2B5EF4-FFF2-40B4-BE49-F238E27FC236}">
                  <a16:creationId xmlns:a16="http://schemas.microsoft.com/office/drawing/2014/main" id="{A5CB1356-51BD-4121-8BDE-ADECB877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95"/>
              <a:ext cx="35" cy="38"/>
            </a:xfrm>
            <a:custGeom>
              <a:avLst/>
              <a:gdLst>
                <a:gd name="T0" fmla="*/ 188 w 14"/>
                <a:gd name="T1" fmla="*/ 38 h 14"/>
                <a:gd name="T2" fmla="*/ 175 w 14"/>
                <a:gd name="T3" fmla="*/ 220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2"/>
                  </a:moveTo>
                  <a:cubicBezTo>
                    <a:pt x="14" y="5"/>
                    <a:pt x="14" y="9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Freeform 44">
              <a:extLst>
                <a:ext uri="{FF2B5EF4-FFF2-40B4-BE49-F238E27FC236}">
                  <a16:creationId xmlns:a16="http://schemas.microsoft.com/office/drawing/2014/main" id="{8DA04129-A27C-440A-8581-3A399863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119"/>
              <a:ext cx="35" cy="40"/>
            </a:xfrm>
            <a:custGeom>
              <a:avLst/>
              <a:gdLst>
                <a:gd name="T0" fmla="*/ 188 w 14"/>
                <a:gd name="T1" fmla="*/ 56 h 15"/>
                <a:gd name="T2" fmla="*/ 188 w 14"/>
                <a:gd name="T3" fmla="*/ 227 h 15"/>
                <a:gd name="T4" fmla="*/ 50 w 14"/>
                <a:gd name="T5" fmla="*/ 227 h 15"/>
                <a:gd name="T6" fmla="*/ 50 w 14"/>
                <a:gd name="T7" fmla="*/ 56 h 15"/>
                <a:gd name="T8" fmla="*/ 188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5"/>
                    <a:pt x="3" y="12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5" y="1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Freeform 45">
              <a:extLst>
                <a:ext uri="{FF2B5EF4-FFF2-40B4-BE49-F238E27FC236}">
                  <a16:creationId xmlns:a16="http://schemas.microsoft.com/office/drawing/2014/main" id="{47E5523C-67D4-4302-A4DC-859CBFE8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149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204 h 14"/>
                <a:gd name="T4" fmla="*/ 50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Freeform 46">
              <a:extLst>
                <a:ext uri="{FF2B5EF4-FFF2-40B4-BE49-F238E27FC236}">
                  <a16:creationId xmlns:a16="http://schemas.microsoft.com/office/drawing/2014/main" id="{5104F29E-BAB2-4812-A723-60F6C04B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178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182 h 14"/>
                <a:gd name="T4" fmla="*/ 63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0"/>
                  </a:cubicBezTo>
                  <a:cubicBezTo>
                    <a:pt x="10" y="13"/>
                    <a:pt x="7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Freeform 47">
              <a:extLst>
                <a:ext uri="{FF2B5EF4-FFF2-40B4-BE49-F238E27FC236}">
                  <a16:creationId xmlns:a16="http://schemas.microsoft.com/office/drawing/2014/main" id="{3F08FB87-7913-44C7-8909-31E5F32F0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207"/>
              <a:ext cx="38" cy="40"/>
            </a:xfrm>
            <a:custGeom>
              <a:avLst/>
              <a:gdLst>
                <a:gd name="T0" fmla="*/ 180 w 15"/>
                <a:gd name="T1" fmla="*/ 35 h 15"/>
                <a:gd name="T2" fmla="*/ 225 w 15"/>
                <a:gd name="T3" fmla="*/ 205 h 15"/>
                <a:gd name="T4" fmla="*/ 84 w 15"/>
                <a:gd name="T5" fmla="*/ 248 h 15"/>
                <a:gd name="T6" fmla="*/ 33 w 15"/>
                <a:gd name="T7" fmla="*/ 93 h 15"/>
                <a:gd name="T8" fmla="*/ 180 w 15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1" y="2"/>
                  </a:moveTo>
                  <a:cubicBezTo>
                    <a:pt x="14" y="4"/>
                    <a:pt x="15" y="8"/>
                    <a:pt x="14" y="11"/>
                  </a:cubicBez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Freeform 48">
              <a:extLst>
                <a:ext uri="{FF2B5EF4-FFF2-40B4-BE49-F238E27FC236}">
                  <a16:creationId xmlns:a16="http://schemas.microsoft.com/office/drawing/2014/main" id="{7BC3AFBA-CD31-43BC-A5EB-EF6F0915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42"/>
              <a:ext cx="32" cy="40"/>
            </a:xfrm>
            <a:custGeom>
              <a:avLst/>
              <a:gdLst>
                <a:gd name="T0" fmla="*/ 121 w 13"/>
                <a:gd name="T1" fmla="*/ 21 h 15"/>
                <a:gd name="T2" fmla="*/ 194 w 13"/>
                <a:gd name="T3" fmla="*/ 136 h 15"/>
                <a:gd name="T4" fmla="*/ 121 w 13"/>
                <a:gd name="T5" fmla="*/ 264 h 15"/>
                <a:gd name="T6" fmla="*/ 0 w 13"/>
                <a:gd name="T7" fmla="*/ 149 h 15"/>
                <a:gd name="T8" fmla="*/ 121 w 13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8" y="1"/>
                  </a:moveTo>
                  <a:cubicBezTo>
                    <a:pt x="11" y="3"/>
                    <a:pt x="13" y="6"/>
                    <a:pt x="13" y="7"/>
                  </a:cubicBezTo>
                  <a:cubicBezTo>
                    <a:pt x="13" y="9"/>
                    <a:pt x="11" y="12"/>
                    <a:pt x="8" y="14"/>
                  </a:cubicBezTo>
                  <a:cubicBezTo>
                    <a:pt x="5" y="15"/>
                    <a:pt x="1" y="13"/>
                    <a:pt x="0" y="8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Freeform 49">
              <a:extLst>
                <a:ext uri="{FF2B5EF4-FFF2-40B4-BE49-F238E27FC236}">
                  <a16:creationId xmlns:a16="http://schemas.microsoft.com/office/drawing/2014/main" id="{627303AB-45A3-4436-A8B7-3D4E2671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77"/>
              <a:ext cx="37" cy="40"/>
            </a:xfrm>
            <a:custGeom>
              <a:avLst/>
              <a:gdLst>
                <a:gd name="T0" fmla="*/ 74 w 15"/>
                <a:gd name="T1" fmla="*/ 35 h 15"/>
                <a:gd name="T2" fmla="*/ 195 w 15"/>
                <a:gd name="T3" fmla="*/ 77 h 15"/>
                <a:gd name="T4" fmla="*/ 165 w 15"/>
                <a:gd name="T5" fmla="*/ 248 h 15"/>
                <a:gd name="T6" fmla="*/ 30 w 15"/>
                <a:gd name="T7" fmla="*/ 192 h 15"/>
                <a:gd name="T8" fmla="*/ 74 w 15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8" y="0"/>
                    <a:pt x="11" y="1"/>
                    <a:pt x="13" y="4"/>
                  </a:cubicBez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0"/>
                  </a:cubicBezTo>
                  <a:cubicBezTo>
                    <a:pt x="0" y="7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Freeform 50">
              <a:extLst>
                <a:ext uri="{FF2B5EF4-FFF2-40B4-BE49-F238E27FC236}">
                  <a16:creationId xmlns:a16="http://schemas.microsoft.com/office/drawing/2014/main" id="{AB01568C-EEAA-4D7B-8F53-51B2EC924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09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Freeform 51">
              <a:extLst>
                <a:ext uri="{FF2B5EF4-FFF2-40B4-BE49-F238E27FC236}">
                  <a16:creationId xmlns:a16="http://schemas.microsoft.com/office/drawing/2014/main" id="{A743EC7A-4114-45FC-8150-BDABDC3F8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335"/>
              <a:ext cx="35" cy="40"/>
            </a:xfrm>
            <a:custGeom>
              <a:avLst/>
              <a:gdLst>
                <a:gd name="T0" fmla="*/ 50 w 14"/>
                <a:gd name="T1" fmla="*/ 56 h 15"/>
                <a:gd name="T2" fmla="*/ 188 w 14"/>
                <a:gd name="T3" fmla="*/ 56 h 15"/>
                <a:gd name="T4" fmla="*/ 175 w 14"/>
                <a:gd name="T5" fmla="*/ 227 h 15"/>
                <a:gd name="T6" fmla="*/ 33 w 14"/>
                <a:gd name="T7" fmla="*/ 227 h 15"/>
                <a:gd name="T8" fmla="*/ 50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3"/>
                  </a:moveTo>
                  <a:cubicBezTo>
                    <a:pt x="6" y="0"/>
                    <a:pt x="9" y="1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5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Freeform 52">
              <a:extLst>
                <a:ext uri="{FF2B5EF4-FFF2-40B4-BE49-F238E27FC236}">
                  <a16:creationId xmlns:a16="http://schemas.microsoft.com/office/drawing/2014/main" id="{5FDA5DB6-4B2E-4445-83D5-EEDCD5265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65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34 h 14"/>
                <a:gd name="T4" fmla="*/ 188 w 14"/>
                <a:gd name="T5" fmla="*/ 204 h 14"/>
                <a:gd name="T6" fmla="*/ 50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0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Freeform 53">
              <a:extLst>
                <a:ext uri="{FF2B5EF4-FFF2-40B4-BE49-F238E27FC236}">
                  <a16:creationId xmlns:a16="http://schemas.microsoft.com/office/drawing/2014/main" id="{EB91D9AE-3CE5-4FB5-91DD-BEAE670C3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89"/>
              <a:ext cx="35" cy="37"/>
            </a:xfrm>
            <a:custGeom>
              <a:avLst/>
              <a:gdLst>
                <a:gd name="T0" fmla="*/ 50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50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Freeform 54">
              <a:extLst>
                <a:ext uri="{FF2B5EF4-FFF2-40B4-BE49-F238E27FC236}">
                  <a16:creationId xmlns:a16="http://schemas.microsoft.com/office/drawing/2014/main" id="{6E0D4802-24CE-4283-B78C-92A1B294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413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5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Freeform 55">
              <a:extLst>
                <a:ext uri="{FF2B5EF4-FFF2-40B4-BE49-F238E27FC236}">
                  <a16:creationId xmlns:a16="http://schemas.microsoft.com/office/drawing/2014/main" id="{C00FBD17-4A8E-4B43-A01E-2813BA9A9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434"/>
              <a:ext cx="38" cy="40"/>
            </a:xfrm>
            <a:custGeom>
              <a:avLst/>
              <a:gdLst>
                <a:gd name="T0" fmla="*/ 51 w 15"/>
                <a:gd name="T1" fmla="*/ 77 h 15"/>
                <a:gd name="T2" fmla="*/ 180 w 15"/>
                <a:gd name="T3" fmla="*/ 35 h 15"/>
                <a:gd name="T4" fmla="*/ 213 w 15"/>
                <a:gd name="T5" fmla="*/ 205 h 15"/>
                <a:gd name="T6" fmla="*/ 63 w 15"/>
                <a:gd name="T7" fmla="*/ 248 h 15"/>
                <a:gd name="T8" fmla="*/ 51 w 15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3" y="4"/>
                  </a:move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1" y="14"/>
                    <a:pt x="7" y="15"/>
                    <a:pt x="4" y="13"/>
                  </a:cubicBezTo>
                  <a:cubicBezTo>
                    <a:pt x="1" y="10"/>
                    <a:pt x="0" y="6"/>
                    <a:pt x="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Freeform 56">
              <a:extLst>
                <a:ext uri="{FF2B5EF4-FFF2-40B4-BE49-F238E27FC236}">
                  <a16:creationId xmlns:a16="http://schemas.microsoft.com/office/drawing/2014/main" id="{8DB56831-DA70-48CB-A14A-ED0F0A323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55"/>
              <a:ext cx="35" cy="38"/>
            </a:xfrm>
            <a:custGeom>
              <a:avLst/>
              <a:gdLst>
                <a:gd name="T0" fmla="*/ 33 w 14"/>
                <a:gd name="T1" fmla="*/ 81 h 14"/>
                <a:gd name="T2" fmla="*/ 158 w 14"/>
                <a:gd name="T3" fmla="*/ 38 h 14"/>
                <a:gd name="T4" fmla="*/ 208 w 14"/>
                <a:gd name="T5" fmla="*/ 198 h 14"/>
                <a:gd name="T6" fmla="*/ 63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Freeform 57">
              <a:extLst>
                <a:ext uri="{FF2B5EF4-FFF2-40B4-BE49-F238E27FC236}">
                  <a16:creationId xmlns:a16="http://schemas.microsoft.com/office/drawing/2014/main" id="{C9962A89-84EA-40AA-89A9-D678CD35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474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21 h 14"/>
                <a:gd name="T4" fmla="*/ 208 w 14"/>
                <a:gd name="T5" fmla="*/ 167 h 14"/>
                <a:gd name="T6" fmla="*/ 63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4" y="6"/>
                    <a:pt x="13" y="9"/>
                  </a:cubicBezTo>
                  <a:cubicBezTo>
                    <a:pt x="11" y="12"/>
                    <a:pt x="8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Freeform 58">
              <a:extLst>
                <a:ext uri="{FF2B5EF4-FFF2-40B4-BE49-F238E27FC236}">
                  <a16:creationId xmlns:a16="http://schemas.microsoft.com/office/drawing/2014/main" id="{F0AB5D08-DE5B-48E4-AE03-49F48118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487"/>
              <a:ext cx="38" cy="38"/>
            </a:xfrm>
            <a:custGeom>
              <a:avLst/>
              <a:gdLst>
                <a:gd name="T0" fmla="*/ 33 w 15"/>
                <a:gd name="T1" fmla="*/ 103 h 14"/>
                <a:gd name="T2" fmla="*/ 160 w 15"/>
                <a:gd name="T3" fmla="*/ 22 h 14"/>
                <a:gd name="T4" fmla="*/ 225 w 15"/>
                <a:gd name="T5" fmla="*/ 176 h 14"/>
                <a:gd name="T6" fmla="*/ 84 w 15"/>
                <a:gd name="T7" fmla="*/ 258 h 14"/>
                <a:gd name="T8" fmla="*/ 33 w 15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5" y="6"/>
                    <a:pt x="14" y="9"/>
                  </a:cubicBezTo>
                  <a:cubicBezTo>
                    <a:pt x="13" y="13"/>
                    <a:pt x="9" y="14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Freeform 59">
              <a:extLst>
                <a:ext uri="{FF2B5EF4-FFF2-40B4-BE49-F238E27FC236}">
                  <a16:creationId xmlns:a16="http://schemas.microsoft.com/office/drawing/2014/main" id="{D484DB25-F92C-42DD-975A-54B0314C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501"/>
              <a:ext cx="35" cy="34"/>
            </a:xfrm>
            <a:custGeom>
              <a:avLst/>
              <a:gdLst>
                <a:gd name="T0" fmla="*/ 20 w 14"/>
                <a:gd name="T1" fmla="*/ 89 h 13"/>
                <a:gd name="T2" fmla="*/ 125 w 14"/>
                <a:gd name="T3" fmla="*/ 0 h 13"/>
                <a:gd name="T4" fmla="*/ 208 w 14"/>
                <a:gd name="T5" fmla="*/ 144 h 13"/>
                <a:gd name="T6" fmla="*/ 83 w 14"/>
                <a:gd name="T7" fmla="*/ 212 h 13"/>
                <a:gd name="T8" fmla="*/ 20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ubicBezTo>
                    <a:pt x="12" y="11"/>
                    <a:pt x="9" y="13"/>
                    <a:pt x="5" y="12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Freeform 60">
              <a:extLst>
                <a:ext uri="{FF2B5EF4-FFF2-40B4-BE49-F238E27FC236}">
                  <a16:creationId xmlns:a16="http://schemas.microsoft.com/office/drawing/2014/main" id="{2271B14C-52C9-4BEE-8A0C-28C3B1CD8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506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20 w 14"/>
                <a:gd name="T5" fmla="*/ 137 h 13"/>
                <a:gd name="T6" fmla="*/ 113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2" y="3"/>
                    <a:pt x="5" y="0"/>
                    <a:pt x="8" y="0"/>
                  </a:cubicBezTo>
                  <a:cubicBezTo>
                    <a:pt x="11" y="1"/>
                    <a:pt x="14" y="4"/>
                    <a:pt x="14" y="7"/>
                  </a:cubicBezTo>
                  <a:cubicBezTo>
                    <a:pt x="14" y="11"/>
                    <a:pt x="11" y="13"/>
                    <a:pt x="7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Freeform 61">
              <a:extLst>
                <a:ext uri="{FF2B5EF4-FFF2-40B4-BE49-F238E27FC236}">
                  <a16:creationId xmlns:a16="http://schemas.microsoft.com/office/drawing/2014/main" id="{D9EF6351-608D-4585-B096-223E454F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61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96 w 13"/>
                <a:gd name="T3" fmla="*/ 0 h 13"/>
                <a:gd name="T4" fmla="*/ 213 w 13"/>
                <a:gd name="T5" fmla="*/ 89 h 13"/>
                <a:gd name="T6" fmla="*/ 117 w 13"/>
                <a:gd name="T7" fmla="*/ 212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Freeform 62">
              <a:extLst>
                <a:ext uri="{FF2B5EF4-FFF2-40B4-BE49-F238E27FC236}">
                  <a16:creationId xmlns:a16="http://schemas.microsoft.com/office/drawing/2014/main" id="{75B35376-2255-4CAA-8688-B77E88088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50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59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4"/>
                  </a:cubicBezTo>
                  <a:cubicBezTo>
                    <a:pt x="5" y="14"/>
                    <a:pt x="1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Freeform 63">
              <a:extLst>
                <a:ext uri="{FF2B5EF4-FFF2-40B4-BE49-F238E27FC236}">
                  <a16:creationId xmlns:a16="http://schemas.microsoft.com/office/drawing/2014/main" id="{14B4EA15-13E2-4B16-913B-5E06E767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39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81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4" y="7"/>
                    <a:pt x="13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Freeform 64">
              <a:extLst>
                <a:ext uri="{FF2B5EF4-FFF2-40B4-BE49-F238E27FC236}">
                  <a16:creationId xmlns:a16="http://schemas.microsoft.com/office/drawing/2014/main" id="{DF3CA33C-1C35-43FE-8101-A2D89F68E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423"/>
              <a:ext cx="38" cy="38"/>
            </a:xfrm>
            <a:custGeom>
              <a:avLst/>
              <a:gdLst>
                <a:gd name="T0" fmla="*/ 33 w 15"/>
                <a:gd name="T1" fmla="*/ 198 h 14"/>
                <a:gd name="T2" fmla="*/ 63 w 15"/>
                <a:gd name="T3" fmla="*/ 22 h 14"/>
                <a:gd name="T4" fmla="*/ 213 w 15"/>
                <a:gd name="T5" fmla="*/ 81 h 14"/>
                <a:gd name="T6" fmla="*/ 160 w 15"/>
                <a:gd name="T7" fmla="*/ 244 h 14"/>
                <a:gd name="T8" fmla="*/ 33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4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Freeform 65">
              <a:extLst>
                <a:ext uri="{FF2B5EF4-FFF2-40B4-BE49-F238E27FC236}">
                  <a16:creationId xmlns:a16="http://schemas.microsoft.com/office/drawing/2014/main" id="{37607972-3C65-4A76-BAED-68FFA7A00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05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34 h 14"/>
                <a:gd name="T4" fmla="*/ 188 w 14"/>
                <a:gd name="T5" fmla="*/ 56 h 14"/>
                <a:gd name="T6" fmla="*/ 175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Freeform 66">
              <a:extLst>
                <a:ext uri="{FF2B5EF4-FFF2-40B4-BE49-F238E27FC236}">
                  <a16:creationId xmlns:a16="http://schemas.microsoft.com/office/drawing/2014/main" id="{C044E8B8-721D-4B5E-B24C-5E7E1AB4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383"/>
              <a:ext cx="37" cy="38"/>
            </a:xfrm>
            <a:custGeom>
              <a:avLst/>
              <a:gdLst>
                <a:gd name="T0" fmla="*/ 30 w 15"/>
                <a:gd name="T1" fmla="*/ 220 h 14"/>
                <a:gd name="T2" fmla="*/ 62 w 15"/>
                <a:gd name="T3" fmla="*/ 38 h 14"/>
                <a:gd name="T4" fmla="*/ 183 w 15"/>
                <a:gd name="T5" fmla="*/ 60 h 14"/>
                <a:gd name="T6" fmla="*/ 165 w 15"/>
                <a:gd name="T7" fmla="*/ 244 h 14"/>
                <a:gd name="T8" fmla="*/ 30 w 15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Freeform 67">
              <a:extLst>
                <a:ext uri="{FF2B5EF4-FFF2-40B4-BE49-F238E27FC236}">
                  <a16:creationId xmlns:a16="http://schemas.microsoft.com/office/drawing/2014/main" id="{B6CDDDEC-22B5-43B9-B51B-F1118D5CC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35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60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Freeform 68">
              <a:extLst>
                <a:ext uri="{FF2B5EF4-FFF2-40B4-BE49-F238E27FC236}">
                  <a16:creationId xmlns:a16="http://schemas.microsoft.com/office/drawing/2014/main" id="{A71B6D2C-273B-4D50-8D8D-9519C7766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35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75 w 14"/>
                <a:gd name="T5" fmla="*/ 38 h 14"/>
                <a:gd name="T6" fmla="*/ 175 w 14"/>
                <a:gd name="T7" fmla="*/ 220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4" y="8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Freeform 69">
              <a:extLst>
                <a:ext uri="{FF2B5EF4-FFF2-40B4-BE49-F238E27FC236}">
                  <a16:creationId xmlns:a16="http://schemas.microsoft.com/office/drawing/2014/main" id="{057035EC-DE10-46C3-9476-4FB00A862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306"/>
              <a:ext cx="35" cy="40"/>
            </a:xfrm>
            <a:custGeom>
              <a:avLst/>
              <a:gdLst>
                <a:gd name="T0" fmla="*/ 50 w 14"/>
                <a:gd name="T1" fmla="*/ 227 h 15"/>
                <a:gd name="T2" fmla="*/ 33 w 14"/>
                <a:gd name="T3" fmla="*/ 56 h 15"/>
                <a:gd name="T4" fmla="*/ 175 w 14"/>
                <a:gd name="T5" fmla="*/ 56 h 15"/>
                <a:gd name="T6" fmla="*/ 188 w 14"/>
                <a:gd name="T7" fmla="*/ 205 h 15"/>
                <a:gd name="T8" fmla="*/ 5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12"/>
                  </a:moveTo>
                  <a:cubicBezTo>
                    <a:pt x="1" y="10"/>
                    <a:pt x="0" y="6"/>
                    <a:pt x="2" y="3"/>
                  </a:cubicBezTo>
                  <a:cubicBezTo>
                    <a:pt x="5" y="1"/>
                    <a:pt x="9" y="0"/>
                    <a:pt x="11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5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Freeform 70">
              <a:extLst>
                <a:ext uri="{FF2B5EF4-FFF2-40B4-BE49-F238E27FC236}">
                  <a16:creationId xmlns:a16="http://schemas.microsoft.com/office/drawing/2014/main" id="{5AF93041-0D12-4804-8E89-95DCA81A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279"/>
              <a:ext cx="38" cy="38"/>
            </a:xfrm>
            <a:custGeom>
              <a:avLst/>
              <a:gdLst>
                <a:gd name="T0" fmla="*/ 63 w 15"/>
                <a:gd name="T1" fmla="*/ 244 h 14"/>
                <a:gd name="T2" fmla="*/ 33 w 15"/>
                <a:gd name="T3" fmla="*/ 60 h 14"/>
                <a:gd name="T4" fmla="*/ 180 w 15"/>
                <a:gd name="T5" fmla="*/ 22 h 14"/>
                <a:gd name="T6" fmla="*/ 213 w 15"/>
                <a:gd name="T7" fmla="*/ 198 h 14"/>
                <a:gd name="T8" fmla="*/ 63 w 15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2"/>
                  </a:moveTo>
                  <a:cubicBezTo>
                    <a:pt x="1" y="10"/>
                    <a:pt x="0" y="6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4" y="2"/>
                    <a:pt x="15" y="6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Freeform 71">
              <a:extLst>
                <a:ext uri="{FF2B5EF4-FFF2-40B4-BE49-F238E27FC236}">
                  <a16:creationId xmlns:a16="http://schemas.microsoft.com/office/drawing/2014/main" id="{0D0BE79D-66E0-4B63-BD5A-81B70FACB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242"/>
              <a:ext cx="30" cy="40"/>
            </a:xfrm>
            <a:custGeom>
              <a:avLst/>
              <a:gdLst>
                <a:gd name="T0" fmla="*/ 63 w 12"/>
                <a:gd name="T1" fmla="*/ 264 h 15"/>
                <a:gd name="T2" fmla="*/ 0 w 12"/>
                <a:gd name="T3" fmla="*/ 136 h 15"/>
                <a:gd name="T4" fmla="*/ 83 w 12"/>
                <a:gd name="T5" fmla="*/ 35 h 15"/>
                <a:gd name="T6" fmla="*/ 188 w 12"/>
                <a:gd name="T7" fmla="*/ 149 h 15"/>
                <a:gd name="T8" fmla="*/ 6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4" y="14"/>
                  </a:moveTo>
                  <a:cubicBezTo>
                    <a:pt x="1" y="13"/>
                    <a:pt x="0" y="9"/>
                    <a:pt x="0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2" y="3"/>
                    <a:pt x="12" y="8"/>
                  </a:cubicBezTo>
                  <a:cubicBezTo>
                    <a:pt x="12" y="14"/>
                    <a:pt x="7" y="15"/>
                    <a:pt x="4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Freeform 72">
              <a:extLst>
                <a:ext uri="{FF2B5EF4-FFF2-40B4-BE49-F238E27FC236}">
                  <a16:creationId xmlns:a16="http://schemas.microsoft.com/office/drawing/2014/main" id="{E47A20DC-5A91-4238-940A-6622DA7D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210"/>
              <a:ext cx="35" cy="37"/>
            </a:xfrm>
            <a:custGeom>
              <a:avLst/>
              <a:gdLst>
                <a:gd name="T0" fmla="*/ 145 w 14"/>
                <a:gd name="T1" fmla="*/ 238 h 14"/>
                <a:gd name="T2" fmla="*/ 20 w 14"/>
                <a:gd name="T3" fmla="*/ 182 h 14"/>
                <a:gd name="T4" fmla="*/ 50 w 14"/>
                <a:gd name="T5" fmla="*/ 34 h 14"/>
                <a:gd name="T6" fmla="*/ 188 w 14"/>
                <a:gd name="T7" fmla="*/ 77 h 14"/>
                <a:gd name="T8" fmla="*/ 14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3"/>
                  </a:moveTo>
                  <a:cubicBezTo>
                    <a:pt x="6" y="14"/>
                    <a:pt x="3" y="13"/>
                    <a:pt x="1" y="10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6" y="0"/>
                    <a:pt x="10" y="0"/>
                    <a:pt x="12" y="4"/>
                  </a:cubicBezTo>
                  <a:cubicBezTo>
                    <a:pt x="14" y="7"/>
                    <a:pt x="13" y="12"/>
                    <a:pt x="9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Freeform 73">
              <a:extLst>
                <a:ext uri="{FF2B5EF4-FFF2-40B4-BE49-F238E27FC236}">
                  <a16:creationId xmlns:a16="http://schemas.microsoft.com/office/drawing/2014/main" id="{71C110DB-5E40-490C-8384-C4C5E10B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78"/>
              <a:ext cx="35" cy="40"/>
            </a:xfrm>
            <a:custGeom>
              <a:avLst/>
              <a:gdLst>
                <a:gd name="T0" fmla="*/ 175 w 14"/>
                <a:gd name="T1" fmla="*/ 248 h 15"/>
                <a:gd name="T2" fmla="*/ 33 w 14"/>
                <a:gd name="T3" fmla="*/ 205 h 15"/>
                <a:gd name="T4" fmla="*/ 50 w 14"/>
                <a:gd name="T5" fmla="*/ 56 h 15"/>
                <a:gd name="T6" fmla="*/ 188 w 14"/>
                <a:gd name="T7" fmla="*/ 77 h 15"/>
                <a:gd name="T8" fmla="*/ 175 w 1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1" y="13"/>
                  </a:moveTo>
                  <a:cubicBezTo>
                    <a:pt x="8" y="15"/>
                    <a:pt x="4" y="14"/>
                    <a:pt x="2" y="11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Freeform 74">
              <a:extLst>
                <a:ext uri="{FF2B5EF4-FFF2-40B4-BE49-F238E27FC236}">
                  <a16:creationId xmlns:a16="http://schemas.microsoft.com/office/drawing/2014/main" id="{1B88A9F9-A396-47F5-BCD9-ACD1130F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51"/>
              <a:ext cx="35" cy="38"/>
            </a:xfrm>
            <a:custGeom>
              <a:avLst/>
              <a:gdLst>
                <a:gd name="T0" fmla="*/ 175 w 14"/>
                <a:gd name="T1" fmla="*/ 244 h 14"/>
                <a:gd name="T2" fmla="*/ 50 w 14"/>
                <a:gd name="T3" fmla="*/ 220 h 14"/>
                <a:gd name="T4" fmla="*/ 50 w 14"/>
                <a:gd name="T5" fmla="*/ 60 h 14"/>
                <a:gd name="T6" fmla="*/ 188 w 14"/>
                <a:gd name="T7" fmla="*/ 60 h 14"/>
                <a:gd name="T8" fmla="*/ 175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Freeform 75">
              <a:extLst>
                <a:ext uri="{FF2B5EF4-FFF2-40B4-BE49-F238E27FC236}">
                  <a16:creationId xmlns:a16="http://schemas.microsoft.com/office/drawing/2014/main" id="{7EB43516-AFC3-48D1-AE7C-91B139CA4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125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225 h 14"/>
                <a:gd name="T4" fmla="*/ 33 w 14"/>
                <a:gd name="T5" fmla="*/ 56 h 14"/>
                <a:gd name="T6" fmla="*/ 175 w 14"/>
                <a:gd name="T7" fmla="*/ 56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Freeform 76">
              <a:extLst>
                <a:ext uri="{FF2B5EF4-FFF2-40B4-BE49-F238E27FC236}">
                  <a16:creationId xmlns:a16="http://schemas.microsoft.com/office/drawing/2014/main" id="{19277DAF-8354-417C-AFB7-5B16F8DF7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2101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25 h 14"/>
                <a:gd name="T4" fmla="*/ 33 w 14"/>
                <a:gd name="T5" fmla="*/ 56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Freeform 77">
              <a:extLst>
                <a:ext uri="{FF2B5EF4-FFF2-40B4-BE49-F238E27FC236}">
                  <a16:creationId xmlns:a16="http://schemas.microsoft.com/office/drawing/2014/main" id="{BACB1491-079B-41AF-B45D-A01A30D9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079"/>
              <a:ext cx="35" cy="38"/>
            </a:xfrm>
            <a:custGeom>
              <a:avLst/>
              <a:gdLst>
                <a:gd name="T0" fmla="*/ 188 w 14"/>
                <a:gd name="T1" fmla="*/ 220 h 14"/>
                <a:gd name="T2" fmla="*/ 63 w 14"/>
                <a:gd name="T3" fmla="*/ 244 h 14"/>
                <a:gd name="T4" fmla="*/ 33 w 14"/>
                <a:gd name="T5" fmla="*/ 81 h 14"/>
                <a:gd name="T6" fmla="*/ 175 w 14"/>
                <a:gd name="T7" fmla="*/ 38 h 14"/>
                <a:gd name="T8" fmla="*/ 188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Freeform 78">
              <a:extLst>
                <a:ext uri="{FF2B5EF4-FFF2-40B4-BE49-F238E27FC236}">
                  <a16:creationId xmlns:a16="http://schemas.microsoft.com/office/drawing/2014/main" id="{7ACA02A3-5A94-4A9D-A086-DAC562BBC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61"/>
              <a:ext cx="37" cy="37"/>
            </a:xfrm>
            <a:custGeom>
              <a:avLst/>
              <a:gdLst>
                <a:gd name="T0" fmla="*/ 195 w 15"/>
                <a:gd name="T1" fmla="*/ 182 h 14"/>
                <a:gd name="T2" fmla="*/ 62 w 15"/>
                <a:gd name="T3" fmla="*/ 225 h 14"/>
                <a:gd name="T4" fmla="*/ 30 w 15"/>
                <a:gd name="T5" fmla="*/ 77 h 14"/>
                <a:gd name="T6" fmla="*/ 165 w 15"/>
                <a:gd name="T7" fmla="*/ 21 h 14"/>
                <a:gd name="T8" fmla="*/ 195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1" y="1"/>
                  </a:cubicBezTo>
                  <a:cubicBezTo>
                    <a:pt x="14" y="3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Freeform 79">
              <a:extLst>
                <a:ext uri="{FF2B5EF4-FFF2-40B4-BE49-F238E27FC236}">
                  <a16:creationId xmlns:a16="http://schemas.microsoft.com/office/drawing/2014/main" id="{8D674898-47CF-4A0E-B66B-1525A759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042"/>
              <a:ext cx="37" cy="40"/>
            </a:xfrm>
            <a:custGeom>
              <a:avLst/>
              <a:gdLst>
                <a:gd name="T0" fmla="*/ 195 w 15"/>
                <a:gd name="T1" fmla="*/ 192 h 15"/>
                <a:gd name="T2" fmla="*/ 74 w 15"/>
                <a:gd name="T3" fmla="*/ 248 h 15"/>
                <a:gd name="T4" fmla="*/ 12 w 15"/>
                <a:gd name="T5" fmla="*/ 93 h 15"/>
                <a:gd name="T6" fmla="*/ 153 w 15"/>
                <a:gd name="T7" fmla="*/ 35 h 15"/>
                <a:gd name="T8" fmla="*/ 195 w 15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0"/>
                  </a:moveTo>
                  <a:cubicBezTo>
                    <a:pt x="11" y="13"/>
                    <a:pt x="8" y="15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Freeform 80">
              <a:extLst>
                <a:ext uri="{FF2B5EF4-FFF2-40B4-BE49-F238E27FC236}">
                  <a16:creationId xmlns:a16="http://schemas.microsoft.com/office/drawing/2014/main" id="{5890298D-634C-4FFD-A497-E9D35096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031"/>
              <a:ext cx="38" cy="38"/>
            </a:xfrm>
            <a:custGeom>
              <a:avLst/>
              <a:gdLst>
                <a:gd name="T0" fmla="*/ 213 w 15"/>
                <a:gd name="T1" fmla="*/ 176 h 14"/>
                <a:gd name="T2" fmla="*/ 96 w 15"/>
                <a:gd name="T3" fmla="*/ 258 h 14"/>
                <a:gd name="T4" fmla="*/ 20 w 15"/>
                <a:gd name="T5" fmla="*/ 103 h 14"/>
                <a:gd name="T6" fmla="*/ 147 w 15"/>
                <a:gd name="T7" fmla="*/ 22 h 14"/>
                <a:gd name="T8" fmla="*/ 213 w 15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9"/>
                  </a:moveTo>
                  <a:cubicBezTo>
                    <a:pt x="12" y="12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5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Freeform 81">
              <a:extLst>
                <a:ext uri="{FF2B5EF4-FFF2-40B4-BE49-F238E27FC236}">
                  <a16:creationId xmlns:a16="http://schemas.microsoft.com/office/drawing/2014/main" id="{61AB972C-6A3A-4C58-9826-53B2B148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023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95 w 14"/>
                <a:gd name="T3" fmla="*/ 258 h 14"/>
                <a:gd name="T4" fmla="*/ 20 w 14"/>
                <a:gd name="T5" fmla="*/ 117 h 14"/>
                <a:gd name="T6" fmla="*/ 125 w 14"/>
                <a:gd name="T7" fmla="*/ 22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2"/>
                    <a:pt x="9" y="14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Freeform 82">
              <a:extLst>
                <a:ext uri="{FF2B5EF4-FFF2-40B4-BE49-F238E27FC236}">
                  <a16:creationId xmlns:a16="http://schemas.microsoft.com/office/drawing/2014/main" id="{1798F933-C045-42DB-9C73-6245D48BA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023"/>
              <a:ext cx="35" cy="35"/>
            </a:xfrm>
            <a:custGeom>
              <a:avLst/>
              <a:gdLst>
                <a:gd name="T0" fmla="*/ 208 w 14"/>
                <a:gd name="T1" fmla="*/ 116 h 13"/>
                <a:gd name="T2" fmla="*/ 113 w 14"/>
                <a:gd name="T3" fmla="*/ 253 h 13"/>
                <a:gd name="T4" fmla="*/ 20 w 14"/>
                <a:gd name="T5" fmla="*/ 137 h 13"/>
                <a:gd name="T6" fmla="*/ 113 w 14"/>
                <a:gd name="T7" fmla="*/ 0 h 13"/>
                <a:gd name="T8" fmla="*/ 208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6"/>
                  </a:moveTo>
                  <a:cubicBezTo>
                    <a:pt x="13" y="10"/>
                    <a:pt x="11" y="12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Freeform 83">
              <a:extLst>
                <a:ext uri="{FF2B5EF4-FFF2-40B4-BE49-F238E27FC236}">
                  <a16:creationId xmlns:a16="http://schemas.microsoft.com/office/drawing/2014/main" id="{BAD58766-11D9-42DD-85DC-078E1761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26"/>
              <a:ext cx="35" cy="37"/>
            </a:xfrm>
            <a:custGeom>
              <a:avLst/>
              <a:gdLst>
                <a:gd name="T0" fmla="*/ 220 w 14"/>
                <a:gd name="T1" fmla="*/ 111 h 14"/>
                <a:gd name="T2" fmla="*/ 145 w 14"/>
                <a:gd name="T3" fmla="*/ 238 h 14"/>
                <a:gd name="T4" fmla="*/ 20 w 14"/>
                <a:gd name="T5" fmla="*/ 167 h 14"/>
                <a:gd name="T6" fmla="*/ 95 w 14"/>
                <a:gd name="T7" fmla="*/ 21 h 14"/>
                <a:gd name="T8" fmla="*/ 2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9"/>
                    <a:pt x="12" y="13"/>
                    <a:pt x="9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Freeform 84">
              <a:extLst>
                <a:ext uri="{FF2B5EF4-FFF2-40B4-BE49-F238E27FC236}">
                  <a16:creationId xmlns:a16="http://schemas.microsoft.com/office/drawing/2014/main" id="{11978A37-B1DC-40C4-9EE4-C3844E8BC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37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58 w 14"/>
                <a:gd name="T3" fmla="*/ 238 h 14"/>
                <a:gd name="T4" fmla="*/ 33 w 14"/>
                <a:gd name="T5" fmla="*/ 182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3" y="12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2" y="3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Freeform 85">
              <a:extLst>
                <a:ext uri="{FF2B5EF4-FFF2-40B4-BE49-F238E27FC236}">
                  <a16:creationId xmlns:a16="http://schemas.microsoft.com/office/drawing/2014/main" id="{1D477A6A-AEAF-42AA-BCC0-D08EF8F51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053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38 h 14"/>
                <a:gd name="T4" fmla="*/ 20 w 14"/>
                <a:gd name="T5" fmla="*/ 182 h 14"/>
                <a:gd name="T6" fmla="*/ 63 w 14"/>
                <a:gd name="T7" fmla="*/ 34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Freeform 86">
              <a:extLst>
                <a:ext uri="{FF2B5EF4-FFF2-40B4-BE49-F238E27FC236}">
                  <a16:creationId xmlns:a16="http://schemas.microsoft.com/office/drawing/2014/main" id="{84AF96E1-F671-4F6C-939B-7478AC50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071"/>
              <a:ext cx="35" cy="38"/>
            </a:xfrm>
            <a:custGeom>
              <a:avLst/>
              <a:gdLst>
                <a:gd name="T0" fmla="*/ 208 w 14"/>
                <a:gd name="T1" fmla="*/ 81 h 14"/>
                <a:gd name="T2" fmla="*/ 175 w 14"/>
                <a:gd name="T3" fmla="*/ 258 h 14"/>
                <a:gd name="T4" fmla="*/ 33 w 14"/>
                <a:gd name="T5" fmla="*/ 220 h 14"/>
                <a:gd name="T6" fmla="*/ 63 w 14"/>
                <a:gd name="T7" fmla="*/ 38 h 14"/>
                <a:gd name="T8" fmla="*/ 20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1" y="13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Freeform 87">
              <a:extLst>
                <a:ext uri="{FF2B5EF4-FFF2-40B4-BE49-F238E27FC236}">
                  <a16:creationId xmlns:a16="http://schemas.microsoft.com/office/drawing/2014/main" id="{1BA6F749-9C19-40F2-8224-B22043131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093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75 w 14"/>
                <a:gd name="T3" fmla="*/ 225 h 14"/>
                <a:gd name="T4" fmla="*/ 33 w 14"/>
                <a:gd name="T5" fmla="*/ 225 h 14"/>
                <a:gd name="T6" fmla="*/ 50 w 14"/>
                <a:gd name="T7" fmla="*/ 56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Freeform 88">
              <a:extLst>
                <a:ext uri="{FF2B5EF4-FFF2-40B4-BE49-F238E27FC236}">
                  <a16:creationId xmlns:a16="http://schemas.microsoft.com/office/drawing/2014/main" id="{44E044ED-694F-46B6-BD15-CF4935598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117"/>
              <a:ext cx="35" cy="37"/>
            </a:xfrm>
            <a:custGeom>
              <a:avLst/>
              <a:gdLst>
                <a:gd name="T0" fmla="*/ 175 w 14"/>
                <a:gd name="T1" fmla="*/ 56 h 14"/>
                <a:gd name="T2" fmla="*/ 175 w 14"/>
                <a:gd name="T3" fmla="*/ 225 h 14"/>
                <a:gd name="T4" fmla="*/ 33 w 14"/>
                <a:gd name="T5" fmla="*/ 225 h 14"/>
                <a:gd name="T6" fmla="*/ 33 w 14"/>
                <a:gd name="T7" fmla="*/ 56 h 14"/>
                <a:gd name="T8" fmla="*/ 175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5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Freeform 89">
              <a:extLst>
                <a:ext uri="{FF2B5EF4-FFF2-40B4-BE49-F238E27FC236}">
                  <a16:creationId xmlns:a16="http://schemas.microsoft.com/office/drawing/2014/main" id="{FC47BB46-301D-4573-A9EA-A44B0BEC9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43"/>
              <a:ext cx="35" cy="38"/>
            </a:xfrm>
            <a:custGeom>
              <a:avLst/>
              <a:gdLst>
                <a:gd name="T0" fmla="*/ 175 w 14"/>
                <a:gd name="T1" fmla="*/ 60 h 14"/>
                <a:gd name="T2" fmla="*/ 188 w 14"/>
                <a:gd name="T3" fmla="*/ 244 h 14"/>
                <a:gd name="T4" fmla="*/ 50 w 14"/>
                <a:gd name="T5" fmla="*/ 244 h 14"/>
                <a:gd name="T6" fmla="*/ 33 w 14"/>
                <a:gd name="T7" fmla="*/ 60 h 14"/>
                <a:gd name="T8" fmla="*/ 175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9" y="0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Freeform 90">
              <a:extLst>
                <a:ext uri="{FF2B5EF4-FFF2-40B4-BE49-F238E27FC236}">
                  <a16:creationId xmlns:a16="http://schemas.microsoft.com/office/drawing/2014/main" id="{40E6E66A-59D5-4865-A873-C4C445D6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73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204 h 14"/>
                <a:gd name="T4" fmla="*/ 63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3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91">
              <a:extLst>
                <a:ext uri="{FF2B5EF4-FFF2-40B4-BE49-F238E27FC236}">
                  <a16:creationId xmlns:a16="http://schemas.microsoft.com/office/drawing/2014/main" id="{77B73084-0CA9-471B-AA15-286C2D432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202"/>
              <a:ext cx="38" cy="37"/>
            </a:xfrm>
            <a:custGeom>
              <a:avLst/>
              <a:gdLst>
                <a:gd name="T0" fmla="*/ 180 w 15"/>
                <a:gd name="T1" fmla="*/ 34 h 14"/>
                <a:gd name="T2" fmla="*/ 213 w 15"/>
                <a:gd name="T3" fmla="*/ 182 h 14"/>
                <a:gd name="T4" fmla="*/ 63 w 15"/>
                <a:gd name="T5" fmla="*/ 238 h 14"/>
                <a:gd name="T6" fmla="*/ 33 w 15"/>
                <a:gd name="T7" fmla="*/ 77 h 14"/>
                <a:gd name="T8" fmla="*/ 180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2"/>
                  </a:moveTo>
                  <a:cubicBezTo>
                    <a:pt x="14" y="4"/>
                    <a:pt x="15" y="8"/>
                    <a:pt x="13" y="10"/>
                  </a:cubicBezTo>
                  <a:cubicBezTo>
                    <a:pt x="11" y="13"/>
                    <a:pt x="8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92">
              <a:extLst>
                <a:ext uri="{FF2B5EF4-FFF2-40B4-BE49-F238E27FC236}">
                  <a16:creationId xmlns:a16="http://schemas.microsoft.com/office/drawing/2014/main" id="{4FE7C6A1-7B19-41D4-87DB-D98EE6E9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34"/>
              <a:ext cx="35" cy="40"/>
            </a:xfrm>
            <a:custGeom>
              <a:avLst/>
              <a:gdLst>
                <a:gd name="T0" fmla="*/ 158 w 14"/>
                <a:gd name="T1" fmla="*/ 35 h 15"/>
                <a:gd name="T2" fmla="*/ 220 w 14"/>
                <a:gd name="T3" fmla="*/ 171 h 15"/>
                <a:gd name="T4" fmla="*/ 125 w 14"/>
                <a:gd name="T5" fmla="*/ 264 h 15"/>
                <a:gd name="T6" fmla="*/ 33 w 14"/>
                <a:gd name="T7" fmla="*/ 115 h 15"/>
                <a:gd name="T8" fmla="*/ 158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0" y="2"/>
                  </a:moveTo>
                  <a:cubicBezTo>
                    <a:pt x="13" y="3"/>
                    <a:pt x="14" y="7"/>
                    <a:pt x="14" y="9"/>
                  </a:cubicBezTo>
                  <a:cubicBezTo>
                    <a:pt x="13" y="10"/>
                    <a:pt x="11" y="12"/>
                    <a:pt x="8" y="14"/>
                  </a:cubicBezTo>
                  <a:cubicBezTo>
                    <a:pt x="5" y="15"/>
                    <a:pt x="0" y="12"/>
                    <a:pt x="2" y="6"/>
                  </a:cubicBezTo>
                  <a:cubicBezTo>
                    <a:pt x="3" y="2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93">
              <a:extLst>
                <a:ext uri="{FF2B5EF4-FFF2-40B4-BE49-F238E27FC236}">
                  <a16:creationId xmlns:a16="http://schemas.microsoft.com/office/drawing/2014/main" id="{1A6F7C81-CB01-4789-B4E8-7E4D9C3C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71"/>
              <a:ext cx="35" cy="38"/>
            </a:xfrm>
            <a:custGeom>
              <a:avLst/>
              <a:gdLst>
                <a:gd name="T0" fmla="*/ 63 w 14"/>
                <a:gd name="T1" fmla="*/ 22 h 14"/>
                <a:gd name="T2" fmla="*/ 208 w 14"/>
                <a:gd name="T3" fmla="*/ 60 h 14"/>
                <a:gd name="T4" fmla="*/ 175 w 14"/>
                <a:gd name="T5" fmla="*/ 244 h 14"/>
                <a:gd name="T6" fmla="*/ 33 w 14"/>
                <a:gd name="T7" fmla="*/ 198 h 14"/>
                <a:gd name="T8" fmla="*/ 63 w 14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"/>
                  </a:moveTo>
                  <a:cubicBezTo>
                    <a:pt x="8" y="0"/>
                    <a:pt x="11" y="1"/>
                    <a:pt x="13" y="3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ubicBezTo>
                    <a:pt x="0" y="6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94">
              <a:extLst>
                <a:ext uri="{FF2B5EF4-FFF2-40B4-BE49-F238E27FC236}">
                  <a16:creationId xmlns:a16="http://schemas.microsoft.com/office/drawing/2014/main" id="{B65AC57F-3DD7-4BC7-BC2A-0D3ECD0B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301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95">
              <a:extLst>
                <a:ext uri="{FF2B5EF4-FFF2-40B4-BE49-F238E27FC236}">
                  <a16:creationId xmlns:a16="http://schemas.microsoft.com/office/drawing/2014/main" id="{F43F30C1-1F47-4EAB-B503-BDCEEC3C8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327"/>
              <a:ext cx="35" cy="38"/>
            </a:xfrm>
            <a:custGeom>
              <a:avLst/>
              <a:gdLst>
                <a:gd name="T0" fmla="*/ 50 w 14"/>
                <a:gd name="T1" fmla="*/ 60 h 14"/>
                <a:gd name="T2" fmla="*/ 175 w 14"/>
                <a:gd name="T3" fmla="*/ 60 h 14"/>
                <a:gd name="T4" fmla="*/ 175 w 14"/>
                <a:gd name="T5" fmla="*/ 244 h 14"/>
                <a:gd name="T6" fmla="*/ 33 w 14"/>
                <a:gd name="T7" fmla="*/ 244 h 14"/>
                <a:gd name="T8" fmla="*/ 50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1"/>
                    <a:pt x="11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96">
              <a:extLst>
                <a:ext uri="{FF2B5EF4-FFF2-40B4-BE49-F238E27FC236}">
                  <a16:creationId xmlns:a16="http://schemas.microsoft.com/office/drawing/2014/main" id="{87A11773-0559-4E7D-BDBD-C38C818E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354"/>
              <a:ext cx="35" cy="37"/>
            </a:xfrm>
            <a:custGeom>
              <a:avLst/>
              <a:gdLst>
                <a:gd name="T0" fmla="*/ 50 w 14"/>
                <a:gd name="T1" fmla="*/ 56 h 14"/>
                <a:gd name="T2" fmla="*/ 188 w 14"/>
                <a:gd name="T3" fmla="*/ 56 h 14"/>
                <a:gd name="T4" fmla="*/ 188 w 14"/>
                <a:gd name="T5" fmla="*/ 225 h 14"/>
                <a:gd name="T6" fmla="*/ 50 w 14"/>
                <a:gd name="T7" fmla="*/ 225 h 14"/>
                <a:gd name="T8" fmla="*/ 50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97">
              <a:extLst>
                <a:ext uri="{FF2B5EF4-FFF2-40B4-BE49-F238E27FC236}">
                  <a16:creationId xmlns:a16="http://schemas.microsoft.com/office/drawing/2014/main" id="{7FA06DC1-2310-4597-A2CA-816777A70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78"/>
              <a:ext cx="35" cy="40"/>
            </a:xfrm>
            <a:custGeom>
              <a:avLst/>
              <a:gdLst>
                <a:gd name="T0" fmla="*/ 33 w 14"/>
                <a:gd name="T1" fmla="*/ 56 h 15"/>
                <a:gd name="T2" fmla="*/ 175 w 14"/>
                <a:gd name="T3" fmla="*/ 35 h 15"/>
                <a:gd name="T4" fmla="*/ 188 w 14"/>
                <a:gd name="T5" fmla="*/ 205 h 15"/>
                <a:gd name="T6" fmla="*/ 50 w 14"/>
                <a:gd name="T7" fmla="*/ 227 h 15"/>
                <a:gd name="T8" fmla="*/ 33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3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3" y="5"/>
                    <a:pt x="14" y="8"/>
                    <a:pt x="12" y="11"/>
                  </a:cubicBezTo>
                  <a:cubicBezTo>
                    <a:pt x="10" y="14"/>
                    <a:pt x="5" y="15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98">
              <a:extLst>
                <a:ext uri="{FF2B5EF4-FFF2-40B4-BE49-F238E27FC236}">
                  <a16:creationId xmlns:a16="http://schemas.microsoft.com/office/drawing/2014/main" id="{47917225-7DB7-45B6-BE26-86DE24C4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402"/>
              <a:ext cx="37" cy="37"/>
            </a:xfrm>
            <a:custGeom>
              <a:avLst/>
              <a:gdLst>
                <a:gd name="T0" fmla="*/ 42 w 15"/>
                <a:gd name="T1" fmla="*/ 56 h 14"/>
                <a:gd name="T2" fmla="*/ 165 w 15"/>
                <a:gd name="T3" fmla="*/ 34 h 14"/>
                <a:gd name="T4" fmla="*/ 195 w 15"/>
                <a:gd name="T5" fmla="*/ 182 h 14"/>
                <a:gd name="T6" fmla="*/ 62 w 15"/>
                <a:gd name="T7" fmla="*/ 225 h 14"/>
                <a:gd name="T8" fmla="*/ 42 w 15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3"/>
                  </a:moveTo>
                  <a:cubicBezTo>
                    <a:pt x="5" y="0"/>
                    <a:pt x="9" y="0"/>
                    <a:pt x="11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Freeform 99">
              <a:extLst>
                <a:ext uri="{FF2B5EF4-FFF2-40B4-BE49-F238E27FC236}">
                  <a16:creationId xmlns:a16="http://schemas.microsoft.com/office/drawing/2014/main" id="{1DC7B714-86EF-4E90-8F2B-4491E717D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421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208 w 14"/>
                <a:gd name="T5" fmla="*/ 182 h 14"/>
                <a:gd name="T6" fmla="*/ 63 w 14"/>
                <a:gd name="T7" fmla="*/ 238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5" name="Freeform 100">
              <a:extLst>
                <a:ext uri="{FF2B5EF4-FFF2-40B4-BE49-F238E27FC236}">
                  <a16:creationId xmlns:a16="http://schemas.microsoft.com/office/drawing/2014/main" id="{43EBCF39-82A8-4BC1-AEA2-40588C02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437"/>
              <a:ext cx="35" cy="40"/>
            </a:xfrm>
            <a:custGeom>
              <a:avLst/>
              <a:gdLst>
                <a:gd name="T0" fmla="*/ 33 w 14"/>
                <a:gd name="T1" fmla="*/ 93 h 15"/>
                <a:gd name="T2" fmla="*/ 158 w 14"/>
                <a:gd name="T3" fmla="*/ 35 h 15"/>
                <a:gd name="T4" fmla="*/ 208 w 14"/>
                <a:gd name="T5" fmla="*/ 192 h 15"/>
                <a:gd name="T6" fmla="*/ 83 w 14"/>
                <a:gd name="T7" fmla="*/ 248 h 15"/>
                <a:gd name="T8" fmla="*/ 33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5"/>
                  </a:move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6" name="Freeform 101">
              <a:extLst>
                <a:ext uri="{FF2B5EF4-FFF2-40B4-BE49-F238E27FC236}">
                  <a16:creationId xmlns:a16="http://schemas.microsoft.com/office/drawing/2014/main" id="{8B518171-888A-4DE1-AEF5-A72489AE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450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67 h 14"/>
                <a:gd name="T6" fmla="*/ 95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3" y="2"/>
                    <a:pt x="6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7" name="Freeform 102">
              <a:extLst>
                <a:ext uri="{FF2B5EF4-FFF2-40B4-BE49-F238E27FC236}">
                  <a16:creationId xmlns:a16="http://schemas.microsoft.com/office/drawing/2014/main" id="{63A88167-B07C-4B81-B098-DA432FE6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61"/>
              <a:ext cx="33" cy="34"/>
            </a:xfrm>
            <a:custGeom>
              <a:avLst/>
              <a:gdLst>
                <a:gd name="T0" fmla="*/ 20 w 13"/>
                <a:gd name="T1" fmla="*/ 89 h 13"/>
                <a:gd name="T2" fmla="*/ 117 w 13"/>
                <a:gd name="T3" fmla="*/ 0 h 13"/>
                <a:gd name="T4" fmla="*/ 213 w 13"/>
                <a:gd name="T5" fmla="*/ 110 h 13"/>
                <a:gd name="T6" fmla="*/ 96 w 13"/>
                <a:gd name="T7" fmla="*/ 212 h 13"/>
                <a:gd name="T8" fmla="*/ 20 w 13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5"/>
                  </a:moveTo>
                  <a:cubicBezTo>
                    <a:pt x="1" y="1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ubicBezTo>
                    <a:pt x="13" y="10"/>
                    <a:pt x="10" y="13"/>
                    <a:pt x="6" y="12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103">
            <a:extLst>
              <a:ext uri="{FF2B5EF4-FFF2-40B4-BE49-F238E27FC236}">
                <a16:creationId xmlns:a16="http://schemas.microsoft.com/office/drawing/2014/main" id="{7F763747-C65C-4499-8F2A-72F310B8477F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2178050"/>
            <a:ext cx="985837" cy="863600"/>
            <a:chOff x="1455" y="1986"/>
            <a:chExt cx="621" cy="544"/>
          </a:xfrm>
        </p:grpSpPr>
        <p:sp>
          <p:nvSpPr>
            <p:cNvPr id="39400" name="Oval 104">
              <a:extLst>
                <a:ext uri="{FF2B5EF4-FFF2-40B4-BE49-F238E27FC236}">
                  <a16:creationId xmlns:a16="http://schemas.microsoft.com/office/drawing/2014/main" id="{0B30AA45-E326-4776-A517-EA5A63911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002"/>
              <a:ext cx="591" cy="512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1" name="Oval 105">
              <a:extLst>
                <a:ext uri="{FF2B5EF4-FFF2-40B4-BE49-F238E27FC236}">
                  <a16:creationId xmlns:a16="http://schemas.microsoft.com/office/drawing/2014/main" id="{AA6EEE09-50E8-45F0-937F-3DFBFC8C3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050"/>
              <a:ext cx="516" cy="416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2" name="Oval 106">
              <a:extLst>
                <a:ext uri="{FF2B5EF4-FFF2-40B4-BE49-F238E27FC236}">
                  <a16:creationId xmlns:a16="http://schemas.microsoft.com/office/drawing/2014/main" id="{B90239C1-017D-4F3A-A5C6-BAE6371D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" y="2122"/>
              <a:ext cx="55" cy="56"/>
            </a:xfrm>
            <a:prstGeom prst="ellipse">
              <a:avLst/>
            </a:pr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3" name="Oval 107">
              <a:extLst>
                <a:ext uri="{FF2B5EF4-FFF2-40B4-BE49-F238E27FC236}">
                  <a16:creationId xmlns:a16="http://schemas.microsoft.com/office/drawing/2014/main" id="{8F45A28C-12A3-4DC7-A82F-AC8ADA087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109"/>
              <a:ext cx="28" cy="29"/>
            </a:xfrm>
            <a:prstGeom prst="ellipse">
              <a:avLst/>
            </a:pr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4" name="Oval 108">
              <a:extLst>
                <a:ext uri="{FF2B5EF4-FFF2-40B4-BE49-F238E27FC236}">
                  <a16:creationId xmlns:a16="http://schemas.microsoft.com/office/drawing/2014/main" id="{B6998C07-0E42-4373-A987-8AC5296B6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2170"/>
              <a:ext cx="27" cy="29"/>
            </a:xfrm>
            <a:prstGeom prst="ellipse">
              <a:avLst/>
            </a:pr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5" name="Freeform 109">
              <a:extLst>
                <a:ext uri="{FF2B5EF4-FFF2-40B4-BE49-F238E27FC236}">
                  <a16:creationId xmlns:a16="http://schemas.microsoft.com/office/drawing/2014/main" id="{DB6EAF7B-3D65-4171-AC91-950F0EB3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255"/>
              <a:ext cx="232" cy="174"/>
            </a:xfrm>
            <a:custGeom>
              <a:avLst/>
              <a:gdLst>
                <a:gd name="T0" fmla="*/ 0 w 93"/>
                <a:gd name="T1" fmla="*/ 1247 h 65"/>
                <a:gd name="T2" fmla="*/ 1444 w 93"/>
                <a:gd name="T3" fmla="*/ 0 h 65"/>
                <a:gd name="T4" fmla="*/ 0 w 93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65">
                  <a:moveTo>
                    <a:pt x="0" y="65"/>
                  </a:moveTo>
                  <a:cubicBezTo>
                    <a:pt x="52" y="62"/>
                    <a:pt x="93" y="41"/>
                    <a:pt x="93" y="0"/>
                  </a:cubicBezTo>
                  <a:cubicBezTo>
                    <a:pt x="89" y="13"/>
                    <a:pt x="72" y="51"/>
                    <a:pt x="0" y="65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110">
              <a:extLst>
                <a:ext uri="{FF2B5EF4-FFF2-40B4-BE49-F238E27FC236}">
                  <a16:creationId xmlns:a16="http://schemas.microsoft.com/office/drawing/2014/main" id="{7C4F0237-6DFD-4472-9A8A-E437420C3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223"/>
              <a:ext cx="30" cy="35"/>
            </a:xfrm>
            <a:custGeom>
              <a:avLst/>
              <a:gdLst>
                <a:gd name="T0" fmla="*/ 95 w 12"/>
                <a:gd name="T1" fmla="*/ 253 h 13"/>
                <a:gd name="T2" fmla="*/ 0 w 12"/>
                <a:gd name="T3" fmla="*/ 116 h 13"/>
                <a:gd name="T4" fmla="*/ 113 w 12"/>
                <a:gd name="T5" fmla="*/ 0 h 13"/>
                <a:gd name="T6" fmla="*/ 188 w 12"/>
                <a:gd name="T7" fmla="*/ 137 h 13"/>
                <a:gd name="T8" fmla="*/ 95 w 12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2" y="13"/>
                    <a:pt x="0" y="10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1"/>
                    <a:pt x="12" y="4"/>
                    <a:pt x="12" y="7"/>
                  </a:cubicBezTo>
                  <a:cubicBezTo>
                    <a:pt x="12" y="10"/>
                    <a:pt x="9" y="12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111">
              <a:extLst>
                <a:ext uri="{FF2B5EF4-FFF2-40B4-BE49-F238E27FC236}">
                  <a16:creationId xmlns:a16="http://schemas.microsoft.com/office/drawing/2014/main" id="{01FC1EDF-8471-4E1F-9A35-1879E9D0F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189"/>
              <a:ext cx="35" cy="34"/>
            </a:xfrm>
            <a:custGeom>
              <a:avLst/>
              <a:gdLst>
                <a:gd name="T0" fmla="*/ 95 w 14"/>
                <a:gd name="T1" fmla="*/ 212 h 13"/>
                <a:gd name="T2" fmla="*/ 20 w 14"/>
                <a:gd name="T3" fmla="*/ 89 h 13"/>
                <a:gd name="T4" fmla="*/ 145 w 14"/>
                <a:gd name="T5" fmla="*/ 21 h 13"/>
                <a:gd name="T6" fmla="*/ 208 w 14"/>
                <a:gd name="T7" fmla="*/ 144 h 13"/>
                <a:gd name="T8" fmla="*/ 95 w 14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2"/>
                  </a:moveTo>
                  <a:cubicBezTo>
                    <a:pt x="3" y="12"/>
                    <a:pt x="0" y="8"/>
                    <a:pt x="1" y="5"/>
                  </a:cubicBezTo>
                  <a:cubicBezTo>
                    <a:pt x="2" y="1"/>
                    <a:pt x="6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2" y="11"/>
                    <a:pt x="9" y="13"/>
                    <a:pt x="6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112">
              <a:extLst>
                <a:ext uri="{FF2B5EF4-FFF2-40B4-BE49-F238E27FC236}">
                  <a16:creationId xmlns:a16="http://schemas.microsoft.com/office/drawing/2014/main" id="{0AF21B6D-C04E-46B5-93F4-D6D838BA3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154"/>
              <a:ext cx="35" cy="37"/>
            </a:xfrm>
            <a:custGeom>
              <a:avLst/>
              <a:gdLst>
                <a:gd name="T0" fmla="*/ 83 w 14"/>
                <a:gd name="T1" fmla="*/ 238 h 14"/>
                <a:gd name="T2" fmla="*/ 33 w 14"/>
                <a:gd name="T3" fmla="*/ 90 h 14"/>
                <a:gd name="T4" fmla="*/ 158 w 14"/>
                <a:gd name="T5" fmla="*/ 21 h 14"/>
                <a:gd name="T6" fmla="*/ 208 w 14"/>
                <a:gd name="T7" fmla="*/ 167 h 14"/>
                <a:gd name="T8" fmla="*/ 83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3"/>
                  </a:moveTo>
                  <a:cubicBezTo>
                    <a:pt x="2" y="12"/>
                    <a:pt x="0" y="8"/>
                    <a:pt x="2" y="5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7"/>
                    <a:pt x="13" y="9"/>
                  </a:cubicBezTo>
                  <a:cubicBezTo>
                    <a:pt x="12" y="12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113">
              <a:extLst>
                <a:ext uri="{FF2B5EF4-FFF2-40B4-BE49-F238E27FC236}">
                  <a16:creationId xmlns:a16="http://schemas.microsoft.com/office/drawing/2014/main" id="{B1705FEC-8A62-4438-BD19-B0EDB317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122"/>
              <a:ext cx="32" cy="37"/>
            </a:xfrm>
            <a:custGeom>
              <a:avLst/>
              <a:gdLst>
                <a:gd name="T0" fmla="*/ 62 w 13"/>
                <a:gd name="T1" fmla="*/ 238 h 14"/>
                <a:gd name="T2" fmla="*/ 30 w 13"/>
                <a:gd name="T3" fmla="*/ 77 h 14"/>
                <a:gd name="T4" fmla="*/ 153 w 13"/>
                <a:gd name="T5" fmla="*/ 34 h 14"/>
                <a:gd name="T6" fmla="*/ 182 w 13"/>
                <a:gd name="T7" fmla="*/ 204 h 14"/>
                <a:gd name="T8" fmla="*/ 62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4" y="13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8" y="0"/>
                    <a:pt x="10" y="2"/>
                  </a:cubicBezTo>
                  <a:cubicBezTo>
                    <a:pt x="13" y="4"/>
                    <a:pt x="13" y="8"/>
                    <a:pt x="12" y="11"/>
                  </a:cubicBezTo>
                  <a:cubicBezTo>
                    <a:pt x="10" y="13"/>
                    <a:pt x="7" y="14"/>
                    <a:pt x="4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114">
              <a:extLst>
                <a:ext uri="{FF2B5EF4-FFF2-40B4-BE49-F238E27FC236}">
                  <a16:creationId xmlns:a16="http://schemas.microsoft.com/office/drawing/2014/main" id="{66052891-46B7-4958-81D9-9E82C0BC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095"/>
              <a:ext cx="32" cy="38"/>
            </a:xfrm>
            <a:custGeom>
              <a:avLst/>
              <a:gdLst>
                <a:gd name="T0" fmla="*/ 42 w 13"/>
                <a:gd name="T1" fmla="*/ 244 h 14"/>
                <a:gd name="T2" fmla="*/ 30 w 13"/>
                <a:gd name="T3" fmla="*/ 60 h 14"/>
                <a:gd name="T4" fmla="*/ 162 w 13"/>
                <a:gd name="T5" fmla="*/ 38 h 14"/>
                <a:gd name="T6" fmla="*/ 162 w 13"/>
                <a:gd name="T7" fmla="*/ 220 h 14"/>
                <a:gd name="T8" fmla="*/ 42 w 13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3" y="12"/>
                  </a:move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13" y="5"/>
                    <a:pt x="13" y="8"/>
                    <a:pt x="11" y="11"/>
                  </a:cubicBezTo>
                  <a:cubicBezTo>
                    <a:pt x="9" y="13"/>
                    <a:pt x="5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115">
              <a:extLst>
                <a:ext uri="{FF2B5EF4-FFF2-40B4-BE49-F238E27FC236}">
                  <a16:creationId xmlns:a16="http://schemas.microsoft.com/office/drawing/2014/main" id="{181F7014-5941-4CB4-8EA5-F6F9535C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069"/>
              <a:ext cx="33" cy="37"/>
            </a:xfrm>
            <a:custGeom>
              <a:avLst/>
              <a:gdLst>
                <a:gd name="T0" fmla="*/ 33 w 13"/>
                <a:gd name="T1" fmla="*/ 225 h 14"/>
                <a:gd name="T2" fmla="*/ 51 w 13"/>
                <a:gd name="T3" fmla="*/ 56 h 14"/>
                <a:gd name="T4" fmla="*/ 180 w 13"/>
                <a:gd name="T5" fmla="*/ 56 h 14"/>
                <a:gd name="T6" fmla="*/ 180 w 13"/>
                <a:gd name="T7" fmla="*/ 225 h 14"/>
                <a:gd name="T8" fmla="*/ 33 w 13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3" y="6"/>
                    <a:pt x="13" y="10"/>
                    <a:pt x="11" y="12"/>
                  </a:cubicBezTo>
                  <a:cubicBezTo>
                    <a:pt x="8" y="14"/>
                    <a:pt x="5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116">
              <a:extLst>
                <a:ext uri="{FF2B5EF4-FFF2-40B4-BE49-F238E27FC236}">
                  <a16:creationId xmlns:a16="http://schemas.microsoft.com/office/drawing/2014/main" id="{1967BB52-1878-4145-9927-7386DF67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047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81 h 14"/>
                <a:gd name="T6" fmla="*/ 158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0"/>
                    <a:pt x="10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Freeform 117">
              <a:extLst>
                <a:ext uri="{FF2B5EF4-FFF2-40B4-BE49-F238E27FC236}">
                  <a16:creationId xmlns:a16="http://schemas.microsoft.com/office/drawing/2014/main" id="{07F72FDB-8E8E-4AC7-B1F9-136F35AC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29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34 h 14"/>
                <a:gd name="T4" fmla="*/ 208 w 14"/>
                <a:gd name="T5" fmla="*/ 77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118">
              <a:extLst>
                <a:ext uri="{FF2B5EF4-FFF2-40B4-BE49-F238E27FC236}">
                  <a16:creationId xmlns:a16="http://schemas.microsoft.com/office/drawing/2014/main" id="{3B66F25E-CEDC-4809-BC45-B9A99D3F3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013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83 w 14"/>
                <a:gd name="T3" fmla="*/ 34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119">
              <a:extLst>
                <a:ext uri="{FF2B5EF4-FFF2-40B4-BE49-F238E27FC236}">
                  <a16:creationId xmlns:a16="http://schemas.microsoft.com/office/drawing/2014/main" id="{4515F8B5-0003-489C-B538-B7D8A9EDB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002"/>
              <a:ext cx="35" cy="35"/>
            </a:xfrm>
            <a:custGeom>
              <a:avLst/>
              <a:gdLst>
                <a:gd name="T0" fmla="*/ 33 w 14"/>
                <a:gd name="T1" fmla="*/ 175 h 13"/>
                <a:gd name="T2" fmla="*/ 95 w 14"/>
                <a:gd name="T3" fmla="*/ 22 h 13"/>
                <a:gd name="T4" fmla="*/ 208 w 14"/>
                <a:gd name="T5" fmla="*/ 94 h 13"/>
                <a:gd name="T6" fmla="*/ 145 w 14"/>
                <a:gd name="T7" fmla="*/ 253 h 13"/>
                <a:gd name="T8" fmla="*/ 33 w 14"/>
                <a:gd name="T9" fmla="*/ 17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9"/>
                  </a:moveTo>
                  <a:cubicBezTo>
                    <a:pt x="0" y="5"/>
                    <a:pt x="2" y="2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3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120">
              <a:extLst>
                <a:ext uri="{FF2B5EF4-FFF2-40B4-BE49-F238E27FC236}">
                  <a16:creationId xmlns:a16="http://schemas.microsoft.com/office/drawing/2014/main" id="{605C8283-CDDB-4F32-9C43-D62480BFB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994"/>
              <a:ext cx="35" cy="35"/>
            </a:xfrm>
            <a:custGeom>
              <a:avLst/>
              <a:gdLst>
                <a:gd name="T0" fmla="*/ 20 w 14"/>
                <a:gd name="T1" fmla="*/ 159 h 13"/>
                <a:gd name="T2" fmla="*/ 95 w 14"/>
                <a:gd name="T3" fmla="*/ 22 h 13"/>
                <a:gd name="T4" fmla="*/ 208 w 14"/>
                <a:gd name="T5" fmla="*/ 94 h 13"/>
                <a:gd name="T6" fmla="*/ 125 w 14"/>
                <a:gd name="T7" fmla="*/ 232 h 13"/>
                <a:gd name="T8" fmla="*/ 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3" y="2"/>
                    <a:pt x="13" y="5"/>
                  </a:cubicBezTo>
                  <a:cubicBezTo>
                    <a:pt x="14" y="9"/>
                    <a:pt x="12" y="12"/>
                    <a:pt x="8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121">
              <a:extLst>
                <a:ext uri="{FF2B5EF4-FFF2-40B4-BE49-F238E27FC236}">
                  <a16:creationId xmlns:a16="http://schemas.microsoft.com/office/drawing/2014/main" id="{2C7B6BB0-AF26-4514-9C00-6754CF6E4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989"/>
              <a:ext cx="30" cy="34"/>
            </a:xfrm>
            <a:custGeom>
              <a:avLst/>
              <a:gdLst>
                <a:gd name="T0" fmla="*/ 0 w 12"/>
                <a:gd name="T1" fmla="*/ 123 h 13"/>
                <a:gd name="T2" fmla="*/ 83 w 12"/>
                <a:gd name="T3" fmla="*/ 0 h 13"/>
                <a:gd name="T4" fmla="*/ 188 w 12"/>
                <a:gd name="T5" fmla="*/ 110 h 13"/>
                <a:gd name="T6" fmla="*/ 113 w 12"/>
                <a:gd name="T7" fmla="*/ 212 h 13"/>
                <a:gd name="T8" fmla="*/ 0 w 1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10" y="12"/>
                    <a:pt x="7" y="12"/>
                  </a:cubicBezTo>
                  <a:cubicBezTo>
                    <a:pt x="4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122">
              <a:extLst>
                <a:ext uri="{FF2B5EF4-FFF2-40B4-BE49-F238E27FC236}">
                  <a16:creationId xmlns:a16="http://schemas.microsoft.com/office/drawing/2014/main" id="{FFA06D13-9DF6-4B28-A8D0-29BDA0A95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986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0 h 13"/>
                <a:gd name="T4" fmla="*/ 188 w 12"/>
                <a:gd name="T5" fmla="*/ 116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3"/>
                    <a:pt x="3" y="1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10"/>
                    <a:pt x="10" y="12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123">
              <a:extLst>
                <a:ext uri="{FF2B5EF4-FFF2-40B4-BE49-F238E27FC236}">
                  <a16:creationId xmlns:a16="http://schemas.microsoft.com/office/drawing/2014/main" id="{8C66A99B-FAB6-4FEB-B003-94A7958E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989"/>
              <a:ext cx="32" cy="32"/>
            </a:xfrm>
            <a:custGeom>
              <a:avLst/>
              <a:gdLst>
                <a:gd name="T0" fmla="*/ 0 w 13"/>
                <a:gd name="T1" fmla="*/ 93 h 12"/>
                <a:gd name="T2" fmla="*/ 103 w 13"/>
                <a:gd name="T3" fmla="*/ 0 h 12"/>
                <a:gd name="T4" fmla="*/ 194 w 13"/>
                <a:gd name="T5" fmla="*/ 115 h 12"/>
                <a:gd name="T6" fmla="*/ 91 w 13"/>
                <a:gd name="T7" fmla="*/ 227 h 12"/>
                <a:gd name="T8" fmla="*/ 0 w 13"/>
                <a:gd name="T9" fmla="*/ 9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5"/>
                  </a:move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124">
              <a:extLst>
                <a:ext uri="{FF2B5EF4-FFF2-40B4-BE49-F238E27FC236}">
                  <a16:creationId xmlns:a16="http://schemas.microsoft.com/office/drawing/2014/main" id="{CAD8115C-0B08-4DD2-8051-1AD161DAE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991"/>
              <a:ext cx="33" cy="35"/>
            </a:xfrm>
            <a:custGeom>
              <a:avLst/>
              <a:gdLst>
                <a:gd name="T0" fmla="*/ 20 w 13"/>
                <a:gd name="T1" fmla="*/ 94 h 13"/>
                <a:gd name="T2" fmla="*/ 129 w 13"/>
                <a:gd name="T3" fmla="*/ 0 h 13"/>
                <a:gd name="T4" fmla="*/ 213 w 13"/>
                <a:gd name="T5" fmla="*/ 137 h 13"/>
                <a:gd name="T6" fmla="*/ 96 w 13"/>
                <a:gd name="T7" fmla="*/ 232 h 13"/>
                <a:gd name="T8" fmla="*/ 20 w 13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5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3" y="12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125">
              <a:extLst>
                <a:ext uri="{FF2B5EF4-FFF2-40B4-BE49-F238E27FC236}">
                  <a16:creationId xmlns:a16="http://schemas.microsoft.com/office/drawing/2014/main" id="{8B570B0D-C9DC-4747-92C8-CDF3928D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997"/>
              <a:ext cx="32" cy="37"/>
            </a:xfrm>
            <a:custGeom>
              <a:avLst/>
              <a:gdLst>
                <a:gd name="T0" fmla="*/ 12 w 13"/>
                <a:gd name="T1" fmla="*/ 111 h 14"/>
                <a:gd name="T2" fmla="*/ 121 w 13"/>
                <a:gd name="T3" fmla="*/ 21 h 14"/>
                <a:gd name="T4" fmla="*/ 182 w 13"/>
                <a:gd name="T5" fmla="*/ 167 h 14"/>
                <a:gd name="T6" fmla="*/ 74 w 13"/>
                <a:gd name="T7" fmla="*/ 238 h 14"/>
                <a:gd name="T8" fmla="*/ 12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6"/>
                  </a:moveTo>
                  <a:cubicBezTo>
                    <a:pt x="1" y="2"/>
                    <a:pt x="5" y="0"/>
                    <a:pt x="8" y="1"/>
                  </a:cubicBezTo>
                  <a:cubicBezTo>
                    <a:pt x="11" y="2"/>
                    <a:pt x="13" y="5"/>
                    <a:pt x="12" y="9"/>
                  </a:cubicBezTo>
                  <a:cubicBezTo>
                    <a:pt x="11" y="12"/>
                    <a:pt x="8" y="14"/>
                    <a:pt x="5" y="13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126">
              <a:extLst>
                <a:ext uri="{FF2B5EF4-FFF2-40B4-BE49-F238E27FC236}">
                  <a16:creationId xmlns:a16="http://schemas.microsoft.com/office/drawing/2014/main" id="{C31E5B9E-B475-4D6E-8E42-59790DCA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007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4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4" y="6"/>
                    <a:pt x="13" y="9"/>
                  </a:cubicBezTo>
                  <a:cubicBezTo>
                    <a:pt x="11" y="12"/>
                    <a:pt x="8" y="14"/>
                    <a:pt x="5" y="13"/>
                  </a:cubicBezTo>
                  <a:cubicBezTo>
                    <a:pt x="2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127">
              <a:extLst>
                <a:ext uri="{FF2B5EF4-FFF2-40B4-BE49-F238E27FC236}">
                  <a16:creationId xmlns:a16="http://schemas.microsoft.com/office/drawing/2014/main" id="{54B0BD26-7E46-4F02-B5D2-16B88C485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021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208 w 14"/>
                <a:gd name="T5" fmla="*/ 182 h 14"/>
                <a:gd name="T6" fmla="*/ 83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5" y="12"/>
                  </a:cubicBezTo>
                  <a:cubicBezTo>
                    <a:pt x="2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128">
              <a:extLst>
                <a:ext uri="{FF2B5EF4-FFF2-40B4-BE49-F238E27FC236}">
                  <a16:creationId xmlns:a16="http://schemas.microsoft.com/office/drawing/2014/main" id="{A4CF4D4D-7934-44C9-B33B-7C7795AE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037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188 w 14"/>
                <a:gd name="T5" fmla="*/ 204 h 14"/>
                <a:gd name="T6" fmla="*/ 63 w 14"/>
                <a:gd name="T7" fmla="*/ 238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3"/>
                    <a:pt x="6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129">
              <a:extLst>
                <a:ext uri="{FF2B5EF4-FFF2-40B4-BE49-F238E27FC236}">
                  <a16:creationId xmlns:a16="http://schemas.microsoft.com/office/drawing/2014/main" id="{C942911A-0FC9-443F-A041-3B2700EC6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058"/>
              <a:ext cx="33" cy="37"/>
            </a:xfrm>
            <a:custGeom>
              <a:avLst/>
              <a:gdLst>
                <a:gd name="T0" fmla="*/ 33 w 13"/>
                <a:gd name="T1" fmla="*/ 56 h 14"/>
                <a:gd name="T2" fmla="*/ 160 w 13"/>
                <a:gd name="T3" fmla="*/ 34 h 14"/>
                <a:gd name="T4" fmla="*/ 180 w 13"/>
                <a:gd name="T5" fmla="*/ 204 h 14"/>
                <a:gd name="T6" fmla="*/ 51 w 13"/>
                <a:gd name="T7" fmla="*/ 225 h 14"/>
                <a:gd name="T8" fmla="*/ 33 w 13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4" y="1"/>
                    <a:pt x="8" y="0"/>
                    <a:pt x="10" y="2"/>
                  </a:cubicBezTo>
                  <a:cubicBezTo>
                    <a:pt x="13" y="5"/>
                    <a:pt x="13" y="9"/>
                    <a:pt x="11" y="11"/>
                  </a:cubicBezTo>
                  <a:cubicBezTo>
                    <a:pt x="9" y="13"/>
                    <a:pt x="5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130">
              <a:extLst>
                <a:ext uri="{FF2B5EF4-FFF2-40B4-BE49-F238E27FC236}">
                  <a16:creationId xmlns:a16="http://schemas.microsoft.com/office/drawing/2014/main" id="{F67689A3-0EA6-472D-BD47-D1B49110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082"/>
              <a:ext cx="33" cy="37"/>
            </a:xfrm>
            <a:custGeom>
              <a:avLst/>
              <a:gdLst>
                <a:gd name="T0" fmla="*/ 33 w 13"/>
                <a:gd name="T1" fmla="*/ 56 h 14"/>
                <a:gd name="T2" fmla="*/ 180 w 13"/>
                <a:gd name="T3" fmla="*/ 56 h 14"/>
                <a:gd name="T4" fmla="*/ 160 w 13"/>
                <a:gd name="T5" fmla="*/ 204 h 14"/>
                <a:gd name="T6" fmla="*/ 33 w 13"/>
                <a:gd name="T7" fmla="*/ 204 h 14"/>
                <a:gd name="T8" fmla="*/ 33 w 13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0" y="11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131">
              <a:extLst>
                <a:ext uri="{FF2B5EF4-FFF2-40B4-BE49-F238E27FC236}">
                  <a16:creationId xmlns:a16="http://schemas.microsoft.com/office/drawing/2014/main" id="{98EC062A-4615-4E90-AA29-6D57DA13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109"/>
              <a:ext cx="36" cy="37"/>
            </a:xfrm>
            <a:custGeom>
              <a:avLst/>
              <a:gdLst>
                <a:gd name="T0" fmla="*/ 54 w 14"/>
                <a:gd name="T1" fmla="*/ 34 h 14"/>
                <a:gd name="T2" fmla="*/ 206 w 14"/>
                <a:gd name="T3" fmla="*/ 56 h 14"/>
                <a:gd name="T4" fmla="*/ 172 w 14"/>
                <a:gd name="T5" fmla="*/ 225 h 14"/>
                <a:gd name="T6" fmla="*/ 33 w 14"/>
                <a:gd name="T7" fmla="*/ 204 h 14"/>
                <a:gd name="T8" fmla="*/ 54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132">
              <a:extLst>
                <a:ext uri="{FF2B5EF4-FFF2-40B4-BE49-F238E27FC236}">
                  <a16:creationId xmlns:a16="http://schemas.microsoft.com/office/drawing/2014/main" id="{7D4450B8-85BD-46CD-A0E1-21E37C35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138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77 h 14"/>
                <a:gd name="T4" fmla="*/ 158 w 14"/>
                <a:gd name="T5" fmla="*/ 238 h 14"/>
                <a:gd name="T6" fmla="*/ 33 w 14"/>
                <a:gd name="T7" fmla="*/ 182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0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ubicBezTo>
                    <a:pt x="6" y="14"/>
                    <a:pt x="3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133">
              <a:extLst>
                <a:ext uri="{FF2B5EF4-FFF2-40B4-BE49-F238E27FC236}">
                  <a16:creationId xmlns:a16="http://schemas.microsoft.com/office/drawing/2014/main" id="{86FE70B4-99E6-4BE7-A775-87205DDC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170"/>
              <a:ext cx="33" cy="37"/>
            </a:xfrm>
            <a:custGeom>
              <a:avLst/>
              <a:gdLst>
                <a:gd name="T0" fmla="*/ 63 w 13"/>
                <a:gd name="T1" fmla="*/ 21 h 14"/>
                <a:gd name="T2" fmla="*/ 193 w 13"/>
                <a:gd name="T3" fmla="*/ 90 h 14"/>
                <a:gd name="T4" fmla="*/ 129 w 13"/>
                <a:gd name="T5" fmla="*/ 238 h 14"/>
                <a:gd name="T6" fmla="*/ 0 w 13"/>
                <a:gd name="T7" fmla="*/ 167 h 14"/>
                <a:gd name="T8" fmla="*/ 63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7" y="0"/>
                    <a:pt x="11" y="2"/>
                    <a:pt x="12" y="5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5" y="14"/>
                    <a:pt x="1" y="12"/>
                    <a:pt x="0" y="9"/>
                  </a:cubicBezTo>
                  <a:cubicBezTo>
                    <a:pt x="0" y="6"/>
                    <a:pt x="1" y="3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134">
              <a:extLst>
                <a:ext uri="{FF2B5EF4-FFF2-40B4-BE49-F238E27FC236}">
                  <a16:creationId xmlns:a16="http://schemas.microsoft.com/office/drawing/2014/main" id="{4C4573CF-D5B4-4ED5-9F7C-D4488D14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205"/>
              <a:ext cx="32" cy="34"/>
            </a:xfrm>
            <a:custGeom>
              <a:avLst/>
              <a:gdLst>
                <a:gd name="T0" fmla="*/ 74 w 13"/>
                <a:gd name="T1" fmla="*/ 21 h 13"/>
                <a:gd name="T2" fmla="*/ 182 w 13"/>
                <a:gd name="T3" fmla="*/ 110 h 13"/>
                <a:gd name="T4" fmla="*/ 103 w 13"/>
                <a:gd name="T5" fmla="*/ 233 h 13"/>
                <a:gd name="T6" fmla="*/ 0 w 13"/>
                <a:gd name="T7" fmla="*/ 144 h 13"/>
                <a:gd name="T8" fmla="*/ 74 w 13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1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135">
              <a:extLst>
                <a:ext uri="{FF2B5EF4-FFF2-40B4-BE49-F238E27FC236}">
                  <a16:creationId xmlns:a16="http://schemas.microsoft.com/office/drawing/2014/main" id="{047AF28D-BAEE-43BF-A2BD-753039B2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242"/>
              <a:ext cx="33" cy="32"/>
            </a:xfrm>
            <a:custGeom>
              <a:avLst/>
              <a:gdLst>
                <a:gd name="T0" fmla="*/ 96 w 13"/>
                <a:gd name="T1" fmla="*/ 0 h 12"/>
                <a:gd name="T2" fmla="*/ 213 w 13"/>
                <a:gd name="T3" fmla="*/ 115 h 12"/>
                <a:gd name="T4" fmla="*/ 96 w 13"/>
                <a:gd name="T5" fmla="*/ 227 h 12"/>
                <a:gd name="T6" fmla="*/ 20 w 13"/>
                <a:gd name="T7" fmla="*/ 115 h 12"/>
                <a:gd name="T8" fmla="*/ 96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136">
              <a:extLst>
                <a:ext uri="{FF2B5EF4-FFF2-40B4-BE49-F238E27FC236}">
                  <a16:creationId xmlns:a16="http://schemas.microsoft.com/office/drawing/2014/main" id="{2CE8B8A8-1FB6-41E4-9567-42DDCC787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277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82 w 13"/>
                <a:gd name="T3" fmla="*/ 123 h 13"/>
                <a:gd name="T4" fmla="*/ 74 w 13"/>
                <a:gd name="T5" fmla="*/ 212 h 13"/>
                <a:gd name="T6" fmla="*/ 0 w 13"/>
                <a:gd name="T7" fmla="*/ 89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4"/>
                    <a:pt x="12" y="7"/>
                  </a:cubicBezTo>
                  <a:cubicBezTo>
                    <a:pt x="12" y="11"/>
                    <a:pt x="9" y="13"/>
                    <a:pt x="5" y="12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137">
              <a:extLst>
                <a:ext uri="{FF2B5EF4-FFF2-40B4-BE49-F238E27FC236}">
                  <a16:creationId xmlns:a16="http://schemas.microsoft.com/office/drawing/2014/main" id="{00EE424D-AAA8-407E-A1A3-497D2308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309"/>
              <a:ext cx="33" cy="37"/>
            </a:xfrm>
            <a:custGeom>
              <a:avLst/>
              <a:gdLst>
                <a:gd name="T0" fmla="*/ 129 w 13"/>
                <a:gd name="T1" fmla="*/ 21 h 14"/>
                <a:gd name="T2" fmla="*/ 193 w 13"/>
                <a:gd name="T3" fmla="*/ 167 h 14"/>
                <a:gd name="T4" fmla="*/ 63 w 13"/>
                <a:gd name="T5" fmla="*/ 238 h 14"/>
                <a:gd name="T6" fmla="*/ 0 w 13"/>
                <a:gd name="T7" fmla="*/ 90 h 14"/>
                <a:gd name="T8" fmla="*/ 129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"/>
                  </a:moveTo>
                  <a:cubicBezTo>
                    <a:pt x="11" y="2"/>
                    <a:pt x="13" y="5"/>
                    <a:pt x="12" y="9"/>
                  </a:cubicBezTo>
                  <a:cubicBezTo>
                    <a:pt x="11" y="12"/>
                    <a:pt x="7" y="14"/>
                    <a:pt x="4" y="13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138">
              <a:extLst>
                <a:ext uri="{FF2B5EF4-FFF2-40B4-BE49-F238E27FC236}">
                  <a16:creationId xmlns:a16="http://schemas.microsoft.com/office/drawing/2014/main" id="{BED6AFA0-D0A0-4B81-A65D-9CC6551A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341"/>
              <a:ext cx="35" cy="37"/>
            </a:xfrm>
            <a:custGeom>
              <a:avLst/>
              <a:gdLst>
                <a:gd name="T0" fmla="*/ 158 w 14"/>
                <a:gd name="T1" fmla="*/ 34 h 14"/>
                <a:gd name="T2" fmla="*/ 188 w 14"/>
                <a:gd name="T3" fmla="*/ 182 h 14"/>
                <a:gd name="T4" fmla="*/ 63 w 14"/>
                <a:gd name="T5" fmla="*/ 225 h 14"/>
                <a:gd name="T6" fmla="*/ 33 w 14"/>
                <a:gd name="T7" fmla="*/ 77 h 14"/>
                <a:gd name="T8" fmla="*/ 158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7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6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139">
              <a:extLst>
                <a:ext uri="{FF2B5EF4-FFF2-40B4-BE49-F238E27FC236}">
                  <a16:creationId xmlns:a16="http://schemas.microsoft.com/office/drawing/2014/main" id="{EA5B960E-AAC6-4729-B7CE-F3CA42C1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370"/>
              <a:ext cx="36" cy="37"/>
            </a:xfrm>
            <a:custGeom>
              <a:avLst/>
              <a:gdLst>
                <a:gd name="T0" fmla="*/ 172 w 14"/>
                <a:gd name="T1" fmla="*/ 34 h 14"/>
                <a:gd name="T2" fmla="*/ 206 w 14"/>
                <a:gd name="T3" fmla="*/ 204 h 14"/>
                <a:gd name="T4" fmla="*/ 54 w 14"/>
                <a:gd name="T5" fmla="*/ 225 h 14"/>
                <a:gd name="T6" fmla="*/ 33 w 14"/>
                <a:gd name="T7" fmla="*/ 77 h 14"/>
                <a:gd name="T8" fmla="*/ 172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140">
              <a:extLst>
                <a:ext uri="{FF2B5EF4-FFF2-40B4-BE49-F238E27FC236}">
                  <a16:creationId xmlns:a16="http://schemas.microsoft.com/office/drawing/2014/main" id="{980A0F3D-D0ED-4242-AD37-F0526D601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399"/>
              <a:ext cx="33" cy="35"/>
            </a:xfrm>
            <a:custGeom>
              <a:avLst/>
              <a:gdLst>
                <a:gd name="T0" fmla="*/ 160 w 13"/>
                <a:gd name="T1" fmla="*/ 35 h 13"/>
                <a:gd name="T2" fmla="*/ 180 w 13"/>
                <a:gd name="T3" fmla="*/ 197 h 13"/>
                <a:gd name="T4" fmla="*/ 33 w 13"/>
                <a:gd name="T5" fmla="*/ 197 h 13"/>
                <a:gd name="T6" fmla="*/ 33 w 13"/>
                <a:gd name="T7" fmla="*/ 35 h 13"/>
                <a:gd name="T8" fmla="*/ 160 w 13"/>
                <a:gd name="T9" fmla="*/ 3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4"/>
                    <a:pt x="13" y="8"/>
                    <a:pt x="11" y="10"/>
                  </a:cubicBezTo>
                  <a:cubicBezTo>
                    <a:pt x="8" y="13"/>
                    <a:pt x="4" y="13"/>
                    <a:pt x="2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141">
              <a:extLst>
                <a:ext uri="{FF2B5EF4-FFF2-40B4-BE49-F238E27FC236}">
                  <a16:creationId xmlns:a16="http://schemas.microsoft.com/office/drawing/2014/main" id="{32DAB47A-D876-4955-920A-ED5794BA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421"/>
              <a:ext cx="33" cy="37"/>
            </a:xfrm>
            <a:custGeom>
              <a:avLst/>
              <a:gdLst>
                <a:gd name="T0" fmla="*/ 180 w 13"/>
                <a:gd name="T1" fmla="*/ 56 h 14"/>
                <a:gd name="T2" fmla="*/ 160 w 13"/>
                <a:gd name="T3" fmla="*/ 225 h 14"/>
                <a:gd name="T4" fmla="*/ 33 w 13"/>
                <a:gd name="T5" fmla="*/ 204 h 14"/>
                <a:gd name="T6" fmla="*/ 51 w 13"/>
                <a:gd name="T7" fmla="*/ 34 h 14"/>
                <a:gd name="T8" fmla="*/ 180 w 13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1" y="3"/>
                  </a:moveTo>
                  <a:cubicBezTo>
                    <a:pt x="13" y="6"/>
                    <a:pt x="13" y="10"/>
                    <a:pt x="10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142">
              <a:extLst>
                <a:ext uri="{FF2B5EF4-FFF2-40B4-BE49-F238E27FC236}">
                  <a16:creationId xmlns:a16="http://schemas.microsoft.com/office/drawing/2014/main" id="{329CD8AB-741B-42B5-B0E7-FCF00E2E6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442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58 w 14"/>
                <a:gd name="T3" fmla="*/ 225 h 14"/>
                <a:gd name="T4" fmla="*/ 33 w 14"/>
                <a:gd name="T5" fmla="*/ 182 h 14"/>
                <a:gd name="T6" fmla="*/ 63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143">
              <a:extLst>
                <a:ext uri="{FF2B5EF4-FFF2-40B4-BE49-F238E27FC236}">
                  <a16:creationId xmlns:a16="http://schemas.microsoft.com/office/drawing/2014/main" id="{899C2833-20DD-4138-BD25-C775805E0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458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25 h 14"/>
                <a:gd name="T4" fmla="*/ 33 w 14"/>
                <a:gd name="T5" fmla="*/ 182 h 14"/>
                <a:gd name="T6" fmla="*/ 83 w 14"/>
                <a:gd name="T7" fmla="*/ 34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144">
              <a:extLst>
                <a:ext uri="{FF2B5EF4-FFF2-40B4-BE49-F238E27FC236}">
                  <a16:creationId xmlns:a16="http://schemas.microsoft.com/office/drawing/2014/main" id="{FF697762-6F2F-4ECC-89FA-E73BCEA25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471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38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145">
              <a:extLst>
                <a:ext uri="{FF2B5EF4-FFF2-40B4-BE49-F238E27FC236}">
                  <a16:creationId xmlns:a16="http://schemas.microsoft.com/office/drawing/2014/main" id="{1A10AE5F-1780-4088-A05D-7D15E663E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482"/>
              <a:ext cx="32" cy="37"/>
            </a:xfrm>
            <a:custGeom>
              <a:avLst/>
              <a:gdLst>
                <a:gd name="T0" fmla="*/ 182 w 13"/>
                <a:gd name="T1" fmla="*/ 90 h 14"/>
                <a:gd name="T2" fmla="*/ 121 w 13"/>
                <a:gd name="T3" fmla="*/ 238 h 14"/>
                <a:gd name="T4" fmla="*/ 12 w 13"/>
                <a:gd name="T5" fmla="*/ 167 h 14"/>
                <a:gd name="T6" fmla="*/ 74 w 13"/>
                <a:gd name="T7" fmla="*/ 21 h 14"/>
                <a:gd name="T8" fmla="*/ 182 w 13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2" y="5"/>
                  </a:moveTo>
                  <a:cubicBezTo>
                    <a:pt x="13" y="9"/>
                    <a:pt x="11" y="12"/>
                    <a:pt x="8" y="13"/>
                  </a:cubicBezTo>
                  <a:cubicBezTo>
                    <a:pt x="5" y="14"/>
                    <a:pt x="1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146">
              <a:extLst>
                <a:ext uri="{FF2B5EF4-FFF2-40B4-BE49-F238E27FC236}">
                  <a16:creationId xmlns:a16="http://schemas.microsoft.com/office/drawing/2014/main" id="{76995FFA-2BDF-4A6C-8BB1-D33ABE11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490"/>
              <a:ext cx="33" cy="35"/>
            </a:xfrm>
            <a:custGeom>
              <a:avLst/>
              <a:gdLst>
                <a:gd name="T0" fmla="*/ 213 w 13"/>
                <a:gd name="T1" fmla="*/ 116 h 13"/>
                <a:gd name="T2" fmla="*/ 129 w 13"/>
                <a:gd name="T3" fmla="*/ 253 h 13"/>
                <a:gd name="T4" fmla="*/ 20 w 13"/>
                <a:gd name="T5" fmla="*/ 159 h 13"/>
                <a:gd name="T6" fmla="*/ 96 w 13"/>
                <a:gd name="T7" fmla="*/ 22 h 13"/>
                <a:gd name="T8" fmla="*/ 213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2"/>
                    <a:pt x="8" y="13"/>
                  </a:cubicBezTo>
                  <a:cubicBezTo>
                    <a:pt x="4" y="13"/>
                    <a:pt x="1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147">
              <a:extLst>
                <a:ext uri="{FF2B5EF4-FFF2-40B4-BE49-F238E27FC236}">
                  <a16:creationId xmlns:a16="http://schemas.microsoft.com/office/drawing/2014/main" id="{76F4524C-14E4-4632-BDD6-9DC42F63A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495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148">
              <a:extLst>
                <a:ext uri="{FF2B5EF4-FFF2-40B4-BE49-F238E27FC236}">
                  <a16:creationId xmlns:a16="http://schemas.microsoft.com/office/drawing/2014/main" id="{7BF815D8-655D-4332-BBCE-25C46A5E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495"/>
              <a:ext cx="30" cy="35"/>
            </a:xfrm>
            <a:custGeom>
              <a:avLst/>
              <a:gdLst>
                <a:gd name="T0" fmla="*/ 188 w 12"/>
                <a:gd name="T1" fmla="*/ 137 h 13"/>
                <a:gd name="T2" fmla="*/ 95 w 12"/>
                <a:gd name="T3" fmla="*/ 253 h 13"/>
                <a:gd name="T4" fmla="*/ 0 w 12"/>
                <a:gd name="T5" fmla="*/ 116 h 13"/>
                <a:gd name="T6" fmla="*/ 95 w 12"/>
                <a:gd name="T7" fmla="*/ 22 h 13"/>
                <a:gd name="T8" fmla="*/ 188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2" y="3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149">
              <a:extLst>
                <a:ext uri="{FF2B5EF4-FFF2-40B4-BE49-F238E27FC236}">
                  <a16:creationId xmlns:a16="http://schemas.microsoft.com/office/drawing/2014/main" id="{7C68084D-A8E6-4FA0-95A6-8074D047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493"/>
              <a:ext cx="30" cy="34"/>
            </a:xfrm>
            <a:custGeom>
              <a:avLst/>
              <a:gdLst>
                <a:gd name="T0" fmla="*/ 188 w 12"/>
                <a:gd name="T1" fmla="*/ 123 h 13"/>
                <a:gd name="T2" fmla="*/ 83 w 12"/>
                <a:gd name="T3" fmla="*/ 233 h 13"/>
                <a:gd name="T4" fmla="*/ 0 w 12"/>
                <a:gd name="T5" fmla="*/ 110 h 13"/>
                <a:gd name="T6" fmla="*/ 113 w 12"/>
                <a:gd name="T7" fmla="*/ 21 h 13"/>
                <a:gd name="T8" fmla="*/ 188 w 1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2" y="4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150">
              <a:extLst>
                <a:ext uri="{FF2B5EF4-FFF2-40B4-BE49-F238E27FC236}">
                  <a16:creationId xmlns:a16="http://schemas.microsoft.com/office/drawing/2014/main" id="{131A1EB9-E819-44F7-916D-75C4EF6F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2487"/>
              <a:ext cx="35" cy="35"/>
            </a:xfrm>
            <a:custGeom>
              <a:avLst/>
              <a:gdLst>
                <a:gd name="T0" fmla="*/ 208 w 14"/>
                <a:gd name="T1" fmla="*/ 159 h 13"/>
                <a:gd name="T2" fmla="*/ 95 w 14"/>
                <a:gd name="T3" fmla="*/ 253 h 13"/>
                <a:gd name="T4" fmla="*/ 20 w 14"/>
                <a:gd name="T5" fmla="*/ 94 h 13"/>
                <a:gd name="T6" fmla="*/ 125 w 14"/>
                <a:gd name="T7" fmla="*/ 22 h 13"/>
                <a:gd name="T8" fmla="*/ 208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3" y="11"/>
                    <a:pt x="9" y="13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2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151">
              <a:extLst>
                <a:ext uri="{FF2B5EF4-FFF2-40B4-BE49-F238E27FC236}">
                  <a16:creationId xmlns:a16="http://schemas.microsoft.com/office/drawing/2014/main" id="{DF1AE616-2B0F-4FB1-A710-24B49302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479"/>
              <a:ext cx="35" cy="35"/>
            </a:xfrm>
            <a:custGeom>
              <a:avLst/>
              <a:gdLst>
                <a:gd name="T0" fmla="*/ 208 w 14"/>
                <a:gd name="T1" fmla="*/ 159 h 13"/>
                <a:gd name="T2" fmla="*/ 95 w 14"/>
                <a:gd name="T3" fmla="*/ 232 h 13"/>
                <a:gd name="T4" fmla="*/ 33 w 14"/>
                <a:gd name="T5" fmla="*/ 81 h 13"/>
                <a:gd name="T6" fmla="*/ 145 w 14"/>
                <a:gd name="T7" fmla="*/ 22 h 13"/>
                <a:gd name="T8" fmla="*/ 208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152">
              <a:extLst>
                <a:ext uri="{FF2B5EF4-FFF2-40B4-BE49-F238E27FC236}">
                  <a16:creationId xmlns:a16="http://schemas.microsoft.com/office/drawing/2014/main" id="{68EAA370-39BC-49F5-AC41-6343BDAA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66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25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1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153">
              <a:extLst>
                <a:ext uri="{FF2B5EF4-FFF2-40B4-BE49-F238E27FC236}">
                  <a16:creationId xmlns:a16="http://schemas.microsoft.com/office/drawing/2014/main" id="{6CD02E6C-7DA6-42A7-86D0-196045F36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450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25 h 14"/>
                <a:gd name="T4" fmla="*/ 33 w 14"/>
                <a:gd name="T5" fmla="*/ 77 h 14"/>
                <a:gd name="T6" fmla="*/ 158 w 14"/>
                <a:gd name="T7" fmla="*/ 34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154">
              <a:extLst>
                <a:ext uri="{FF2B5EF4-FFF2-40B4-BE49-F238E27FC236}">
                  <a16:creationId xmlns:a16="http://schemas.microsoft.com/office/drawing/2014/main" id="{0AE1B65D-46E3-4686-B716-A06A94F7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431"/>
              <a:ext cx="35" cy="38"/>
            </a:xfrm>
            <a:custGeom>
              <a:avLst/>
              <a:gdLst>
                <a:gd name="T0" fmla="*/ 188 w 14"/>
                <a:gd name="T1" fmla="*/ 198 h 14"/>
                <a:gd name="T2" fmla="*/ 50 w 14"/>
                <a:gd name="T3" fmla="*/ 244 h 14"/>
                <a:gd name="T4" fmla="*/ 33 w 14"/>
                <a:gd name="T5" fmla="*/ 60 h 14"/>
                <a:gd name="T6" fmla="*/ 158 w 14"/>
                <a:gd name="T7" fmla="*/ 38 h 14"/>
                <a:gd name="T8" fmla="*/ 188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0" y="13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13" y="4"/>
                    <a:pt x="14" y="8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155">
              <a:extLst>
                <a:ext uri="{FF2B5EF4-FFF2-40B4-BE49-F238E27FC236}">
                  <a16:creationId xmlns:a16="http://schemas.microsoft.com/office/drawing/2014/main" id="{58F8BAAD-3581-4717-8868-02CE46CA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410"/>
              <a:ext cx="33" cy="37"/>
            </a:xfrm>
            <a:custGeom>
              <a:avLst/>
              <a:gdLst>
                <a:gd name="T0" fmla="*/ 180 w 13"/>
                <a:gd name="T1" fmla="*/ 204 h 14"/>
                <a:gd name="T2" fmla="*/ 51 w 13"/>
                <a:gd name="T3" fmla="*/ 204 h 14"/>
                <a:gd name="T4" fmla="*/ 33 w 13"/>
                <a:gd name="T5" fmla="*/ 56 h 14"/>
                <a:gd name="T6" fmla="*/ 180 w 13"/>
                <a:gd name="T7" fmla="*/ 34 h 14"/>
                <a:gd name="T8" fmla="*/ 180 w 13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9" y="13"/>
                    <a:pt x="5" y="14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1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156">
              <a:extLst>
                <a:ext uri="{FF2B5EF4-FFF2-40B4-BE49-F238E27FC236}">
                  <a16:creationId xmlns:a16="http://schemas.microsoft.com/office/drawing/2014/main" id="{52271987-AFE3-4353-8D7A-B409CA8E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386"/>
              <a:ext cx="32" cy="35"/>
            </a:xfrm>
            <a:custGeom>
              <a:avLst/>
              <a:gdLst>
                <a:gd name="T0" fmla="*/ 162 w 13"/>
                <a:gd name="T1" fmla="*/ 218 h 13"/>
                <a:gd name="T2" fmla="*/ 30 w 13"/>
                <a:gd name="T3" fmla="*/ 197 h 13"/>
                <a:gd name="T4" fmla="*/ 42 w 13"/>
                <a:gd name="T5" fmla="*/ 35 h 13"/>
                <a:gd name="T6" fmla="*/ 162 w 13"/>
                <a:gd name="T7" fmla="*/ 35 h 13"/>
                <a:gd name="T8" fmla="*/ 162 w 13"/>
                <a:gd name="T9" fmla="*/ 21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cubicBezTo>
                    <a:pt x="8" y="13"/>
                    <a:pt x="4" y="13"/>
                    <a:pt x="2" y="10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3" y="5"/>
                    <a:pt x="13" y="8"/>
                    <a:pt x="11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157">
              <a:extLst>
                <a:ext uri="{FF2B5EF4-FFF2-40B4-BE49-F238E27FC236}">
                  <a16:creationId xmlns:a16="http://schemas.microsoft.com/office/drawing/2014/main" id="{F10E54CA-8E72-4D43-8669-CD610794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357"/>
              <a:ext cx="32" cy="37"/>
            </a:xfrm>
            <a:custGeom>
              <a:avLst/>
              <a:gdLst>
                <a:gd name="T0" fmla="*/ 153 w 13"/>
                <a:gd name="T1" fmla="*/ 225 h 14"/>
                <a:gd name="T2" fmla="*/ 30 w 13"/>
                <a:gd name="T3" fmla="*/ 182 h 14"/>
                <a:gd name="T4" fmla="*/ 62 w 13"/>
                <a:gd name="T5" fmla="*/ 21 h 14"/>
                <a:gd name="T6" fmla="*/ 182 w 13"/>
                <a:gd name="T7" fmla="*/ 56 h 14"/>
                <a:gd name="T8" fmla="*/ 153 w 13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0" y="12"/>
                  </a:moveTo>
                  <a:cubicBezTo>
                    <a:pt x="8" y="14"/>
                    <a:pt x="3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1"/>
                    <a:pt x="12" y="3"/>
                  </a:cubicBezTo>
                  <a:cubicBezTo>
                    <a:pt x="13" y="6"/>
                    <a:pt x="13" y="10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158">
              <a:extLst>
                <a:ext uri="{FF2B5EF4-FFF2-40B4-BE49-F238E27FC236}">
                  <a16:creationId xmlns:a16="http://schemas.microsoft.com/office/drawing/2014/main" id="{3EAA8D01-4683-44D8-83C0-B66255205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325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33 w 14"/>
                <a:gd name="T3" fmla="*/ 167 h 14"/>
                <a:gd name="T4" fmla="*/ 83 w 14"/>
                <a:gd name="T5" fmla="*/ 21 h 14"/>
                <a:gd name="T6" fmla="*/ 208 w 14"/>
                <a:gd name="T7" fmla="*/ 90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3"/>
                    <a:pt x="2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7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159">
              <a:extLst>
                <a:ext uri="{FF2B5EF4-FFF2-40B4-BE49-F238E27FC236}">
                  <a16:creationId xmlns:a16="http://schemas.microsoft.com/office/drawing/2014/main" id="{28DF5632-10CF-4541-A165-C92D0DF5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293"/>
              <a:ext cx="35" cy="37"/>
            </a:xfrm>
            <a:custGeom>
              <a:avLst/>
              <a:gdLst>
                <a:gd name="T0" fmla="*/ 145 w 14"/>
                <a:gd name="T1" fmla="*/ 225 h 14"/>
                <a:gd name="T2" fmla="*/ 20 w 14"/>
                <a:gd name="T3" fmla="*/ 148 h 14"/>
                <a:gd name="T4" fmla="*/ 95 w 14"/>
                <a:gd name="T5" fmla="*/ 21 h 14"/>
                <a:gd name="T6" fmla="*/ 208 w 14"/>
                <a:gd name="T7" fmla="*/ 90 h 14"/>
                <a:gd name="T8" fmla="*/ 14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2"/>
                  </a:move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1"/>
                    <a:pt x="9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160">
              <a:extLst>
                <a:ext uri="{FF2B5EF4-FFF2-40B4-BE49-F238E27FC236}">
                  <a16:creationId xmlns:a16="http://schemas.microsoft.com/office/drawing/2014/main" id="{A2B0B618-A082-4056-8526-00999A00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261"/>
              <a:ext cx="30" cy="32"/>
            </a:xfrm>
            <a:custGeom>
              <a:avLst/>
              <a:gdLst>
                <a:gd name="T0" fmla="*/ 113 w 12"/>
                <a:gd name="T1" fmla="*/ 227 h 12"/>
                <a:gd name="T2" fmla="*/ 0 w 12"/>
                <a:gd name="T3" fmla="*/ 115 h 12"/>
                <a:gd name="T4" fmla="*/ 95 w 12"/>
                <a:gd name="T5" fmla="*/ 0 h 12"/>
                <a:gd name="T6" fmla="*/ 188 w 12"/>
                <a:gd name="T7" fmla="*/ 93 h 12"/>
                <a:gd name="T8" fmla="*/ 113 w 12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7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8"/>
                    <a:pt x="10" y="11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161">
              <a:extLst>
                <a:ext uri="{FF2B5EF4-FFF2-40B4-BE49-F238E27FC236}">
                  <a16:creationId xmlns:a16="http://schemas.microsoft.com/office/drawing/2014/main" id="{C4913E26-CC63-41A0-88B7-5B0211A51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221"/>
              <a:ext cx="33" cy="37"/>
            </a:xfrm>
            <a:custGeom>
              <a:avLst/>
              <a:gdLst>
                <a:gd name="T0" fmla="*/ 96 w 13"/>
                <a:gd name="T1" fmla="*/ 238 h 14"/>
                <a:gd name="T2" fmla="*/ 0 w 13"/>
                <a:gd name="T3" fmla="*/ 132 h 14"/>
                <a:gd name="T4" fmla="*/ 117 w 13"/>
                <a:gd name="T5" fmla="*/ 21 h 14"/>
                <a:gd name="T6" fmla="*/ 193 w 13"/>
                <a:gd name="T7" fmla="*/ 148 h 14"/>
                <a:gd name="T8" fmla="*/ 96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6" y="13"/>
                  </a:moveTo>
                  <a:cubicBezTo>
                    <a:pt x="2" y="14"/>
                    <a:pt x="0" y="10"/>
                    <a:pt x="0" y="7"/>
                  </a:cubicBezTo>
                  <a:cubicBezTo>
                    <a:pt x="0" y="3"/>
                    <a:pt x="4" y="0"/>
                    <a:pt x="7" y="1"/>
                  </a:cubicBezTo>
                  <a:cubicBezTo>
                    <a:pt x="11" y="2"/>
                    <a:pt x="13" y="5"/>
                    <a:pt x="12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162">
              <a:extLst>
                <a:ext uri="{FF2B5EF4-FFF2-40B4-BE49-F238E27FC236}">
                  <a16:creationId xmlns:a16="http://schemas.microsoft.com/office/drawing/2014/main" id="{CBD6A6AE-D116-4452-B0DC-4BBF3C08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186"/>
              <a:ext cx="35" cy="37"/>
            </a:xfrm>
            <a:custGeom>
              <a:avLst/>
              <a:gdLst>
                <a:gd name="T0" fmla="*/ 83 w 14"/>
                <a:gd name="T1" fmla="*/ 238 h 14"/>
                <a:gd name="T2" fmla="*/ 20 w 14"/>
                <a:gd name="T3" fmla="*/ 90 h 14"/>
                <a:gd name="T4" fmla="*/ 158 w 14"/>
                <a:gd name="T5" fmla="*/ 21 h 14"/>
                <a:gd name="T6" fmla="*/ 208 w 14"/>
                <a:gd name="T7" fmla="*/ 167 h 14"/>
                <a:gd name="T8" fmla="*/ 83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3"/>
                  </a:moveTo>
                  <a:cubicBezTo>
                    <a:pt x="2" y="12"/>
                    <a:pt x="0" y="9"/>
                    <a:pt x="1" y="5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6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163">
              <a:extLst>
                <a:ext uri="{FF2B5EF4-FFF2-40B4-BE49-F238E27FC236}">
                  <a16:creationId xmlns:a16="http://schemas.microsoft.com/office/drawing/2014/main" id="{EED63C9F-840E-46DB-A1A0-A0FC44225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154"/>
              <a:ext cx="36" cy="37"/>
            </a:xfrm>
            <a:custGeom>
              <a:avLst/>
              <a:gdLst>
                <a:gd name="T0" fmla="*/ 67 w 14"/>
                <a:gd name="T1" fmla="*/ 225 h 14"/>
                <a:gd name="T2" fmla="*/ 33 w 14"/>
                <a:gd name="T3" fmla="*/ 77 h 14"/>
                <a:gd name="T4" fmla="*/ 185 w 14"/>
                <a:gd name="T5" fmla="*/ 34 h 14"/>
                <a:gd name="T6" fmla="*/ 219 w 14"/>
                <a:gd name="T7" fmla="*/ 182 h 14"/>
                <a:gd name="T8" fmla="*/ 67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4"/>
                    <a:pt x="14" y="8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164">
              <a:extLst>
                <a:ext uri="{FF2B5EF4-FFF2-40B4-BE49-F238E27FC236}">
                  <a16:creationId xmlns:a16="http://schemas.microsoft.com/office/drawing/2014/main" id="{1C3BFB50-0AA5-4F78-BFD4-37E5027E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125"/>
              <a:ext cx="36" cy="37"/>
            </a:xfrm>
            <a:custGeom>
              <a:avLst/>
              <a:gdLst>
                <a:gd name="T0" fmla="*/ 54 w 14"/>
                <a:gd name="T1" fmla="*/ 225 h 14"/>
                <a:gd name="T2" fmla="*/ 54 w 14"/>
                <a:gd name="T3" fmla="*/ 56 h 14"/>
                <a:gd name="T4" fmla="*/ 206 w 14"/>
                <a:gd name="T5" fmla="*/ 56 h 14"/>
                <a:gd name="T6" fmla="*/ 206 w 14"/>
                <a:gd name="T7" fmla="*/ 204 h 14"/>
                <a:gd name="T8" fmla="*/ 54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165">
              <a:extLst>
                <a:ext uri="{FF2B5EF4-FFF2-40B4-BE49-F238E27FC236}">
                  <a16:creationId xmlns:a16="http://schemas.microsoft.com/office/drawing/2014/main" id="{EA5CA9F4-C3D2-4F92-956D-C8939B04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101"/>
              <a:ext cx="35" cy="37"/>
            </a:xfrm>
            <a:custGeom>
              <a:avLst/>
              <a:gdLst>
                <a:gd name="T0" fmla="*/ 50 w 14"/>
                <a:gd name="T1" fmla="*/ 204 h 14"/>
                <a:gd name="T2" fmla="*/ 50 w 14"/>
                <a:gd name="T3" fmla="*/ 34 h 14"/>
                <a:gd name="T4" fmla="*/ 188 w 14"/>
                <a:gd name="T5" fmla="*/ 56 h 14"/>
                <a:gd name="T6" fmla="*/ 175 w 14"/>
                <a:gd name="T7" fmla="*/ 225 h 14"/>
                <a:gd name="T8" fmla="*/ 50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1"/>
                  </a:moveTo>
                  <a:cubicBezTo>
                    <a:pt x="0" y="9"/>
                    <a:pt x="0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166">
              <a:extLst>
                <a:ext uri="{FF2B5EF4-FFF2-40B4-BE49-F238E27FC236}">
                  <a16:creationId xmlns:a16="http://schemas.microsoft.com/office/drawing/2014/main" id="{327BDAD3-921D-4CDC-9FB5-4EDA875D9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7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63 w 14"/>
                <a:gd name="T3" fmla="*/ 38 h 14"/>
                <a:gd name="T4" fmla="*/ 208 w 14"/>
                <a:gd name="T5" fmla="*/ 81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3" y="11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167">
              <a:extLst>
                <a:ext uri="{FF2B5EF4-FFF2-40B4-BE49-F238E27FC236}">
                  <a16:creationId xmlns:a16="http://schemas.microsoft.com/office/drawing/2014/main" id="{6E4FBC1B-0222-4583-BF83-9EB0ACAA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061"/>
              <a:ext cx="35" cy="40"/>
            </a:xfrm>
            <a:custGeom>
              <a:avLst/>
              <a:gdLst>
                <a:gd name="T0" fmla="*/ 33 w 14"/>
                <a:gd name="T1" fmla="*/ 192 h 15"/>
                <a:gd name="T2" fmla="*/ 63 w 14"/>
                <a:gd name="T3" fmla="*/ 35 h 15"/>
                <a:gd name="T4" fmla="*/ 208 w 14"/>
                <a:gd name="T5" fmla="*/ 93 h 15"/>
                <a:gd name="T6" fmla="*/ 158 w 14"/>
                <a:gd name="T7" fmla="*/ 248 h 15"/>
                <a:gd name="T8" fmla="*/ 33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7" y="15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168">
              <a:extLst>
                <a:ext uri="{FF2B5EF4-FFF2-40B4-BE49-F238E27FC236}">
                  <a16:creationId xmlns:a16="http://schemas.microsoft.com/office/drawing/2014/main" id="{6365E327-5EDB-4887-8BB9-14AE75631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047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83 w 14"/>
                <a:gd name="T3" fmla="*/ 35 h 15"/>
                <a:gd name="T4" fmla="*/ 208 w 14"/>
                <a:gd name="T5" fmla="*/ 115 h 15"/>
                <a:gd name="T6" fmla="*/ 145 w 14"/>
                <a:gd name="T7" fmla="*/ 264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2"/>
                    <a:pt x="13" y="6"/>
                  </a:cubicBezTo>
                  <a:cubicBezTo>
                    <a:pt x="14" y="9"/>
                    <a:pt x="12" y="12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169">
              <a:extLst>
                <a:ext uri="{FF2B5EF4-FFF2-40B4-BE49-F238E27FC236}">
                  <a16:creationId xmlns:a16="http://schemas.microsoft.com/office/drawing/2014/main" id="{738219EA-6D10-458E-927D-35AC1B482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039"/>
              <a:ext cx="33" cy="38"/>
            </a:xfrm>
            <a:custGeom>
              <a:avLst/>
              <a:gdLst>
                <a:gd name="T0" fmla="*/ 20 w 13"/>
                <a:gd name="T1" fmla="*/ 163 h 14"/>
                <a:gd name="T2" fmla="*/ 84 w 13"/>
                <a:gd name="T3" fmla="*/ 22 h 14"/>
                <a:gd name="T4" fmla="*/ 213 w 13"/>
                <a:gd name="T5" fmla="*/ 117 h 14"/>
                <a:gd name="T6" fmla="*/ 129 w 13"/>
                <a:gd name="T7" fmla="*/ 258 h 14"/>
                <a:gd name="T8" fmla="*/ 20 w 13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8"/>
                  </a:move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5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170">
              <a:extLst>
                <a:ext uri="{FF2B5EF4-FFF2-40B4-BE49-F238E27FC236}">
                  <a16:creationId xmlns:a16="http://schemas.microsoft.com/office/drawing/2014/main" id="{E6A2764B-2216-4CE4-ABFC-D265848A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034"/>
              <a:ext cx="32" cy="35"/>
            </a:xfrm>
            <a:custGeom>
              <a:avLst/>
              <a:gdLst>
                <a:gd name="T0" fmla="*/ 12 w 13"/>
                <a:gd name="T1" fmla="*/ 159 h 13"/>
                <a:gd name="T2" fmla="*/ 91 w 13"/>
                <a:gd name="T3" fmla="*/ 22 h 13"/>
                <a:gd name="T4" fmla="*/ 194 w 13"/>
                <a:gd name="T5" fmla="*/ 116 h 13"/>
                <a:gd name="T6" fmla="*/ 121 w 13"/>
                <a:gd name="T7" fmla="*/ 253 h 13"/>
                <a:gd name="T8" fmla="*/ 12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171">
              <a:extLst>
                <a:ext uri="{FF2B5EF4-FFF2-40B4-BE49-F238E27FC236}">
                  <a16:creationId xmlns:a16="http://schemas.microsoft.com/office/drawing/2014/main" id="{AF6AD514-C641-4086-8C44-AB2C4F50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034"/>
              <a:ext cx="32" cy="32"/>
            </a:xfrm>
            <a:custGeom>
              <a:avLst/>
              <a:gdLst>
                <a:gd name="T0" fmla="*/ 0 w 13"/>
                <a:gd name="T1" fmla="*/ 115 h 12"/>
                <a:gd name="T2" fmla="*/ 103 w 13"/>
                <a:gd name="T3" fmla="*/ 0 h 12"/>
                <a:gd name="T4" fmla="*/ 194 w 13"/>
                <a:gd name="T5" fmla="*/ 115 h 12"/>
                <a:gd name="T6" fmla="*/ 103 w 13"/>
                <a:gd name="T7" fmla="*/ 227 h 12"/>
                <a:gd name="T8" fmla="*/ 0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172">
              <a:extLst>
                <a:ext uri="{FF2B5EF4-FFF2-40B4-BE49-F238E27FC236}">
                  <a16:creationId xmlns:a16="http://schemas.microsoft.com/office/drawing/2014/main" id="{CD233D08-F4C9-45CE-81AD-4CC26C36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034"/>
              <a:ext cx="32" cy="35"/>
            </a:xfrm>
            <a:custGeom>
              <a:avLst/>
              <a:gdLst>
                <a:gd name="T0" fmla="*/ 0 w 13"/>
                <a:gd name="T1" fmla="*/ 116 h 13"/>
                <a:gd name="T2" fmla="*/ 103 w 13"/>
                <a:gd name="T3" fmla="*/ 22 h 13"/>
                <a:gd name="T4" fmla="*/ 182 w 13"/>
                <a:gd name="T5" fmla="*/ 159 h 13"/>
                <a:gd name="T6" fmla="*/ 74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2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173">
              <a:extLst>
                <a:ext uri="{FF2B5EF4-FFF2-40B4-BE49-F238E27FC236}">
                  <a16:creationId xmlns:a16="http://schemas.microsoft.com/office/drawing/2014/main" id="{DC6FAA67-F0F5-47A6-A4AF-9E5DEAB6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039"/>
              <a:ext cx="33" cy="38"/>
            </a:xfrm>
            <a:custGeom>
              <a:avLst/>
              <a:gdLst>
                <a:gd name="T0" fmla="*/ 0 w 13"/>
                <a:gd name="T1" fmla="*/ 117 h 14"/>
                <a:gd name="T2" fmla="*/ 129 w 13"/>
                <a:gd name="T3" fmla="*/ 22 h 14"/>
                <a:gd name="T4" fmla="*/ 213 w 13"/>
                <a:gd name="T5" fmla="*/ 163 h 14"/>
                <a:gd name="T6" fmla="*/ 84 w 13"/>
                <a:gd name="T7" fmla="*/ 258 h 14"/>
                <a:gd name="T8" fmla="*/ 0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3" y="8"/>
                  </a:cubicBez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174">
              <a:extLst>
                <a:ext uri="{FF2B5EF4-FFF2-40B4-BE49-F238E27FC236}">
                  <a16:creationId xmlns:a16="http://schemas.microsoft.com/office/drawing/2014/main" id="{03ED3FF1-F714-4F67-BC75-92D535DE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047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18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1" y="2"/>
                    <a:pt x="5" y="0"/>
                    <a:pt x="9" y="2"/>
                  </a:cubicBezTo>
                  <a:cubicBezTo>
                    <a:pt x="12" y="3"/>
                    <a:pt x="14" y="7"/>
                    <a:pt x="12" y="10"/>
                  </a:cubicBezTo>
                  <a:cubicBezTo>
                    <a:pt x="11" y="13"/>
                    <a:pt x="8" y="15"/>
                    <a:pt x="5" y="14"/>
                  </a:cubicBezTo>
                  <a:cubicBezTo>
                    <a:pt x="1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175">
              <a:extLst>
                <a:ext uri="{FF2B5EF4-FFF2-40B4-BE49-F238E27FC236}">
                  <a16:creationId xmlns:a16="http://schemas.microsoft.com/office/drawing/2014/main" id="{88CA7670-6BE9-45A9-8190-7176375F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061"/>
              <a:ext cx="35" cy="40"/>
            </a:xfrm>
            <a:custGeom>
              <a:avLst/>
              <a:gdLst>
                <a:gd name="T0" fmla="*/ 20 w 14"/>
                <a:gd name="T1" fmla="*/ 93 h 15"/>
                <a:gd name="T2" fmla="*/ 158 w 14"/>
                <a:gd name="T3" fmla="*/ 35 h 15"/>
                <a:gd name="T4" fmla="*/ 208 w 14"/>
                <a:gd name="T5" fmla="*/ 192 h 15"/>
                <a:gd name="T6" fmla="*/ 63 w 14"/>
                <a:gd name="T7" fmla="*/ 248 h 15"/>
                <a:gd name="T8" fmla="*/ 20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176">
              <a:extLst>
                <a:ext uri="{FF2B5EF4-FFF2-40B4-BE49-F238E27FC236}">
                  <a16:creationId xmlns:a16="http://schemas.microsoft.com/office/drawing/2014/main" id="{B8E88D1C-2F10-4F89-9189-5A878E06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079"/>
              <a:ext cx="35" cy="38"/>
            </a:xfrm>
            <a:custGeom>
              <a:avLst/>
              <a:gdLst>
                <a:gd name="T0" fmla="*/ 33 w 14"/>
                <a:gd name="T1" fmla="*/ 81 h 14"/>
                <a:gd name="T2" fmla="*/ 158 w 14"/>
                <a:gd name="T3" fmla="*/ 38 h 14"/>
                <a:gd name="T4" fmla="*/ 188 w 14"/>
                <a:gd name="T5" fmla="*/ 220 h 14"/>
                <a:gd name="T6" fmla="*/ 63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3"/>
                    <a:pt x="6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177">
              <a:extLst>
                <a:ext uri="{FF2B5EF4-FFF2-40B4-BE49-F238E27FC236}">
                  <a16:creationId xmlns:a16="http://schemas.microsoft.com/office/drawing/2014/main" id="{7DE875F8-86A4-49E6-8A18-7EB3F63D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101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178">
              <a:extLst>
                <a:ext uri="{FF2B5EF4-FFF2-40B4-BE49-F238E27FC236}">
                  <a16:creationId xmlns:a16="http://schemas.microsoft.com/office/drawing/2014/main" id="{DD65CD75-A637-4391-B982-E803C5B9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125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5" y="0"/>
                    <a:pt x="9" y="0"/>
                    <a:pt x="11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179">
              <a:extLst>
                <a:ext uri="{FF2B5EF4-FFF2-40B4-BE49-F238E27FC236}">
                  <a16:creationId xmlns:a16="http://schemas.microsoft.com/office/drawing/2014/main" id="{3CCD4ACE-CA0D-4D0C-AC7E-D558CF143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154"/>
              <a:ext cx="36" cy="37"/>
            </a:xfrm>
            <a:custGeom>
              <a:avLst/>
              <a:gdLst>
                <a:gd name="T0" fmla="*/ 54 w 14"/>
                <a:gd name="T1" fmla="*/ 34 h 14"/>
                <a:gd name="T2" fmla="*/ 206 w 14"/>
                <a:gd name="T3" fmla="*/ 77 h 14"/>
                <a:gd name="T4" fmla="*/ 172 w 14"/>
                <a:gd name="T5" fmla="*/ 225 h 14"/>
                <a:gd name="T6" fmla="*/ 33 w 14"/>
                <a:gd name="T7" fmla="*/ 182 h 14"/>
                <a:gd name="T8" fmla="*/ 54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180">
              <a:extLst>
                <a:ext uri="{FF2B5EF4-FFF2-40B4-BE49-F238E27FC236}">
                  <a16:creationId xmlns:a16="http://schemas.microsoft.com/office/drawing/2014/main" id="{1E64EA0A-E797-4E46-A8B9-52365E44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186"/>
              <a:ext cx="36" cy="37"/>
            </a:xfrm>
            <a:custGeom>
              <a:avLst/>
              <a:gdLst>
                <a:gd name="T0" fmla="*/ 67 w 14"/>
                <a:gd name="T1" fmla="*/ 21 h 14"/>
                <a:gd name="T2" fmla="*/ 219 w 14"/>
                <a:gd name="T3" fmla="*/ 90 h 14"/>
                <a:gd name="T4" fmla="*/ 152 w 14"/>
                <a:gd name="T5" fmla="*/ 238 h 14"/>
                <a:gd name="T6" fmla="*/ 21 w 14"/>
                <a:gd name="T7" fmla="*/ 167 h 14"/>
                <a:gd name="T8" fmla="*/ 67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6"/>
                    <a:pt x="1" y="3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181">
              <a:extLst>
                <a:ext uri="{FF2B5EF4-FFF2-40B4-BE49-F238E27FC236}">
                  <a16:creationId xmlns:a16="http://schemas.microsoft.com/office/drawing/2014/main" id="{0A23AB5A-C495-4809-99E7-42B3CF98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221"/>
              <a:ext cx="32" cy="37"/>
            </a:xfrm>
            <a:custGeom>
              <a:avLst/>
              <a:gdLst>
                <a:gd name="T0" fmla="*/ 74 w 13"/>
                <a:gd name="T1" fmla="*/ 21 h 14"/>
                <a:gd name="T2" fmla="*/ 182 w 13"/>
                <a:gd name="T3" fmla="*/ 132 h 14"/>
                <a:gd name="T4" fmla="*/ 103 w 13"/>
                <a:gd name="T5" fmla="*/ 238 h 14"/>
                <a:gd name="T6" fmla="*/ 0 w 13"/>
                <a:gd name="T7" fmla="*/ 148 h 14"/>
                <a:gd name="T8" fmla="*/ 74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8" y="0"/>
                    <a:pt x="12" y="3"/>
                    <a:pt x="12" y="7"/>
                  </a:cubicBezTo>
                  <a:cubicBezTo>
                    <a:pt x="13" y="10"/>
                    <a:pt x="10" y="14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182">
              <a:extLst>
                <a:ext uri="{FF2B5EF4-FFF2-40B4-BE49-F238E27FC236}">
                  <a16:creationId xmlns:a16="http://schemas.microsoft.com/office/drawing/2014/main" id="{C062376D-3865-4547-AFB9-A775D74B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261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82 w 13"/>
                <a:gd name="T3" fmla="*/ 123 h 13"/>
                <a:gd name="T4" fmla="*/ 74 w 13"/>
                <a:gd name="T5" fmla="*/ 212 h 13"/>
                <a:gd name="T6" fmla="*/ 0 w 13"/>
                <a:gd name="T7" fmla="*/ 89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2" y="7"/>
                  </a:cubicBezTo>
                  <a:cubicBezTo>
                    <a:pt x="12" y="10"/>
                    <a:pt x="8" y="13"/>
                    <a:pt x="5" y="12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183">
              <a:extLst>
                <a:ext uri="{FF2B5EF4-FFF2-40B4-BE49-F238E27FC236}">
                  <a16:creationId xmlns:a16="http://schemas.microsoft.com/office/drawing/2014/main" id="{57AD67CA-5FD2-4C4C-9120-B942EDC6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93"/>
              <a:ext cx="36" cy="37"/>
            </a:xfrm>
            <a:custGeom>
              <a:avLst/>
              <a:gdLst>
                <a:gd name="T0" fmla="*/ 152 w 14"/>
                <a:gd name="T1" fmla="*/ 21 h 14"/>
                <a:gd name="T2" fmla="*/ 219 w 14"/>
                <a:gd name="T3" fmla="*/ 167 h 14"/>
                <a:gd name="T4" fmla="*/ 67 w 14"/>
                <a:gd name="T5" fmla="*/ 238 h 14"/>
                <a:gd name="T6" fmla="*/ 21 w 14"/>
                <a:gd name="T7" fmla="*/ 90 h 14"/>
                <a:gd name="T8" fmla="*/ 152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2" y="2"/>
                    <a:pt x="14" y="5"/>
                    <a:pt x="13" y="9"/>
                  </a:cubicBezTo>
                  <a:cubicBezTo>
                    <a:pt x="12" y="13"/>
                    <a:pt x="8" y="14"/>
                    <a:pt x="4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184">
              <a:extLst>
                <a:ext uri="{FF2B5EF4-FFF2-40B4-BE49-F238E27FC236}">
                  <a16:creationId xmlns:a16="http://schemas.microsoft.com/office/drawing/2014/main" id="{6238B2FD-331B-4C78-95D5-12DA57D2C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325"/>
              <a:ext cx="36" cy="37"/>
            </a:xfrm>
            <a:custGeom>
              <a:avLst/>
              <a:gdLst>
                <a:gd name="T0" fmla="*/ 172 w 14"/>
                <a:gd name="T1" fmla="*/ 34 h 14"/>
                <a:gd name="T2" fmla="*/ 206 w 14"/>
                <a:gd name="T3" fmla="*/ 182 h 14"/>
                <a:gd name="T4" fmla="*/ 54 w 14"/>
                <a:gd name="T5" fmla="*/ 225 h 14"/>
                <a:gd name="T6" fmla="*/ 33 w 14"/>
                <a:gd name="T7" fmla="*/ 77 h 14"/>
                <a:gd name="T8" fmla="*/ 172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3"/>
                    <a:pt x="14" y="7"/>
                    <a:pt x="12" y="10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185">
              <a:extLst>
                <a:ext uri="{FF2B5EF4-FFF2-40B4-BE49-F238E27FC236}">
                  <a16:creationId xmlns:a16="http://schemas.microsoft.com/office/drawing/2014/main" id="{24FE8D71-06EB-4779-BD27-C23B24A7C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354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75 w 14"/>
                <a:gd name="T3" fmla="*/ 204 h 14"/>
                <a:gd name="T4" fmla="*/ 33 w 14"/>
                <a:gd name="T5" fmla="*/ 204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186">
              <a:extLst>
                <a:ext uri="{FF2B5EF4-FFF2-40B4-BE49-F238E27FC236}">
                  <a16:creationId xmlns:a16="http://schemas.microsoft.com/office/drawing/2014/main" id="{0E4431A4-3815-46D1-8CF6-864033CA3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378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75 w 14"/>
                <a:gd name="T3" fmla="*/ 225 h 14"/>
                <a:gd name="T4" fmla="*/ 33 w 14"/>
                <a:gd name="T5" fmla="*/ 204 h 14"/>
                <a:gd name="T6" fmla="*/ 50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187">
              <a:extLst>
                <a:ext uri="{FF2B5EF4-FFF2-40B4-BE49-F238E27FC236}">
                  <a16:creationId xmlns:a16="http://schemas.microsoft.com/office/drawing/2014/main" id="{76A2AFB4-FC04-4A0E-8317-0E014898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399"/>
              <a:ext cx="35" cy="38"/>
            </a:xfrm>
            <a:custGeom>
              <a:avLst/>
              <a:gdLst>
                <a:gd name="T0" fmla="*/ 188 w 14"/>
                <a:gd name="T1" fmla="*/ 81 h 14"/>
                <a:gd name="T2" fmla="*/ 158 w 14"/>
                <a:gd name="T3" fmla="*/ 244 h 14"/>
                <a:gd name="T4" fmla="*/ 33 w 14"/>
                <a:gd name="T5" fmla="*/ 198 h 14"/>
                <a:gd name="T6" fmla="*/ 63 w 14"/>
                <a:gd name="T7" fmla="*/ 38 h 14"/>
                <a:gd name="T8" fmla="*/ 18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188">
              <a:extLst>
                <a:ext uri="{FF2B5EF4-FFF2-40B4-BE49-F238E27FC236}">
                  <a16:creationId xmlns:a16="http://schemas.microsoft.com/office/drawing/2014/main" id="{1FA19E2B-E096-4923-970A-F937B119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415"/>
              <a:ext cx="35" cy="40"/>
            </a:xfrm>
            <a:custGeom>
              <a:avLst/>
              <a:gdLst>
                <a:gd name="T0" fmla="*/ 208 w 14"/>
                <a:gd name="T1" fmla="*/ 93 h 15"/>
                <a:gd name="T2" fmla="*/ 158 w 14"/>
                <a:gd name="T3" fmla="*/ 248 h 15"/>
                <a:gd name="T4" fmla="*/ 20 w 14"/>
                <a:gd name="T5" fmla="*/ 192 h 15"/>
                <a:gd name="T6" fmla="*/ 63 w 14"/>
                <a:gd name="T7" fmla="*/ 35 h 15"/>
                <a:gd name="T8" fmla="*/ 20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5"/>
                  </a:moveTo>
                  <a:cubicBezTo>
                    <a:pt x="14" y="8"/>
                    <a:pt x="13" y="12"/>
                    <a:pt x="10" y="13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189">
              <a:extLst>
                <a:ext uri="{FF2B5EF4-FFF2-40B4-BE49-F238E27FC236}">
                  <a16:creationId xmlns:a16="http://schemas.microsoft.com/office/drawing/2014/main" id="{1B89A864-5DB7-4AC1-BDBB-6904B13A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429"/>
              <a:ext cx="35" cy="40"/>
            </a:xfrm>
            <a:custGeom>
              <a:avLst/>
              <a:gdLst>
                <a:gd name="T0" fmla="*/ 188 w 14"/>
                <a:gd name="T1" fmla="*/ 93 h 15"/>
                <a:gd name="T2" fmla="*/ 145 w 14"/>
                <a:gd name="T3" fmla="*/ 248 h 15"/>
                <a:gd name="T4" fmla="*/ 20 w 14"/>
                <a:gd name="T5" fmla="*/ 171 h 15"/>
                <a:gd name="T6" fmla="*/ 83 w 14"/>
                <a:gd name="T7" fmla="*/ 35 h 15"/>
                <a:gd name="T8" fmla="*/ 18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1" y="13"/>
                    <a:pt x="1" y="9"/>
                  </a:cubicBezTo>
                  <a:cubicBezTo>
                    <a:pt x="0" y="6"/>
                    <a:pt x="1" y="3"/>
                    <a:pt x="5" y="2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190">
              <a:extLst>
                <a:ext uri="{FF2B5EF4-FFF2-40B4-BE49-F238E27FC236}">
                  <a16:creationId xmlns:a16="http://schemas.microsoft.com/office/drawing/2014/main" id="{5BBA1AAE-3309-4B8F-A5F5-1F87A33C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439"/>
              <a:ext cx="33" cy="38"/>
            </a:xfrm>
            <a:custGeom>
              <a:avLst/>
              <a:gdLst>
                <a:gd name="T0" fmla="*/ 213 w 13"/>
                <a:gd name="T1" fmla="*/ 117 h 14"/>
                <a:gd name="T2" fmla="*/ 129 w 13"/>
                <a:gd name="T3" fmla="*/ 258 h 14"/>
                <a:gd name="T4" fmla="*/ 0 w 13"/>
                <a:gd name="T5" fmla="*/ 163 h 14"/>
                <a:gd name="T6" fmla="*/ 84 w 13"/>
                <a:gd name="T7" fmla="*/ 22 h 14"/>
                <a:gd name="T8" fmla="*/ 213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191">
              <a:extLst>
                <a:ext uri="{FF2B5EF4-FFF2-40B4-BE49-F238E27FC236}">
                  <a16:creationId xmlns:a16="http://schemas.microsoft.com/office/drawing/2014/main" id="{EEA5784E-2B3A-402F-9715-4D81D349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447"/>
              <a:ext cx="32" cy="35"/>
            </a:xfrm>
            <a:custGeom>
              <a:avLst/>
              <a:gdLst>
                <a:gd name="T0" fmla="*/ 182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74 w 13"/>
                <a:gd name="T7" fmla="*/ 0 h 13"/>
                <a:gd name="T8" fmla="*/ 182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192">
              <a:extLst>
                <a:ext uri="{FF2B5EF4-FFF2-40B4-BE49-F238E27FC236}">
                  <a16:creationId xmlns:a16="http://schemas.microsoft.com/office/drawing/2014/main" id="{B45B40B7-7B64-4E18-B130-ADEACC51C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450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0 w 13"/>
                <a:gd name="T5" fmla="*/ 115 h 12"/>
                <a:gd name="T6" fmla="*/ 103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193">
              <a:extLst>
                <a:ext uri="{FF2B5EF4-FFF2-40B4-BE49-F238E27FC236}">
                  <a16:creationId xmlns:a16="http://schemas.microsoft.com/office/drawing/2014/main" id="{AE539D6D-C7C0-4DEB-B197-8B14E0B6F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47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12 w 13"/>
                <a:gd name="T5" fmla="*/ 116 h 13"/>
                <a:gd name="T6" fmla="*/ 121 w 13"/>
                <a:gd name="T7" fmla="*/ 0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1" y="1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194">
              <a:extLst>
                <a:ext uri="{FF2B5EF4-FFF2-40B4-BE49-F238E27FC236}">
                  <a16:creationId xmlns:a16="http://schemas.microsoft.com/office/drawing/2014/main" id="{95C310E2-01FF-42E5-B812-A78506B8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439"/>
              <a:ext cx="33" cy="38"/>
            </a:xfrm>
            <a:custGeom>
              <a:avLst/>
              <a:gdLst>
                <a:gd name="T0" fmla="*/ 213 w 13"/>
                <a:gd name="T1" fmla="*/ 163 h 14"/>
                <a:gd name="T2" fmla="*/ 84 w 13"/>
                <a:gd name="T3" fmla="*/ 258 h 14"/>
                <a:gd name="T4" fmla="*/ 20 w 13"/>
                <a:gd name="T5" fmla="*/ 117 h 14"/>
                <a:gd name="T6" fmla="*/ 129 w 13"/>
                <a:gd name="T7" fmla="*/ 22 h 14"/>
                <a:gd name="T8" fmla="*/ 213 w 13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1" y="2"/>
                    <a:pt x="13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195">
              <a:extLst>
                <a:ext uri="{FF2B5EF4-FFF2-40B4-BE49-F238E27FC236}">
                  <a16:creationId xmlns:a16="http://schemas.microsoft.com/office/drawing/2014/main" id="{6E0F9592-7B89-413F-A2BF-A63ED40C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429"/>
              <a:ext cx="35" cy="40"/>
            </a:xfrm>
            <a:custGeom>
              <a:avLst/>
              <a:gdLst>
                <a:gd name="T0" fmla="*/ 208 w 14"/>
                <a:gd name="T1" fmla="*/ 171 h 15"/>
                <a:gd name="T2" fmla="*/ 83 w 14"/>
                <a:gd name="T3" fmla="*/ 248 h 15"/>
                <a:gd name="T4" fmla="*/ 20 w 14"/>
                <a:gd name="T5" fmla="*/ 93 h 15"/>
                <a:gd name="T6" fmla="*/ 145 w 14"/>
                <a:gd name="T7" fmla="*/ 35 h 15"/>
                <a:gd name="T8" fmla="*/ 208 w 14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cubicBezTo>
                    <a:pt x="12" y="13"/>
                    <a:pt x="8" y="15"/>
                    <a:pt x="5" y="13"/>
                  </a:cubicBezTo>
                  <a:cubicBezTo>
                    <a:pt x="1" y="12"/>
                    <a:pt x="0" y="9"/>
                    <a:pt x="1" y="5"/>
                  </a:cubicBezTo>
                  <a:cubicBezTo>
                    <a:pt x="2" y="2"/>
                    <a:pt x="6" y="0"/>
                    <a:pt x="9" y="2"/>
                  </a:cubicBezTo>
                  <a:cubicBezTo>
                    <a:pt x="12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196">
              <a:extLst>
                <a:ext uri="{FF2B5EF4-FFF2-40B4-BE49-F238E27FC236}">
                  <a16:creationId xmlns:a16="http://schemas.microsoft.com/office/drawing/2014/main" id="{E0747DA7-3256-4356-A24A-E142EF4B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415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6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2" y="13"/>
                    <a:pt x="8" y="15"/>
                    <a:pt x="4" y="13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197">
              <a:extLst>
                <a:ext uri="{FF2B5EF4-FFF2-40B4-BE49-F238E27FC236}">
                  <a16:creationId xmlns:a16="http://schemas.microsoft.com/office/drawing/2014/main" id="{324B2506-A492-4841-A0B7-B0555BEE8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399"/>
              <a:ext cx="35" cy="38"/>
            </a:xfrm>
            <a:custGeom>
              <a:avLst/>
              <a:gdLst>
                <a:gd name="T0" fmla="*/ 208 w 14"/>
                <a:gd name="T1" fmla="*/ 198 h 14"/>
                <a:gd name="T2" fmla="*/ 63 w 14"/>
                <a:gd name="T3" fmla="*/ 244 h 14"/>
                <a:gd name="T4" fmla="*/ 33 w 14"/>
                <a:gd name="T5" fmla="*/ 81 h 14"/>
                <a:gd name="T6" fmla="*/ 175 w 14"/>
                <a:gd name="T7" fmla="*/ 38 h 14"/>
                <a:gd name="T8" fmla="*/ 208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198">
              <a:extLst>
                <a:ext uri="{FF2B5EF4-FFF2-40B4-BE49-F238E27FC236}">
                  <a16:creationId xmlns:a16="http://schemas.microsoft.com/office/drawing/2014/main" id="{B3685E86-E6DE-437A-87D5-DEB55C21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378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25 h 14"/>
                <a:gd name="T4" fmla="*/ 50 w 14"/>
                <a:gd name="T5" fmla="*/ 56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199">
              <a:extLst>
                <a:ext uri="{FF2B5EF4-FFF2-40B4-BE49-F238E27FC236}">
                  <a16:creationId xmlns:a16="http://schemas.microsoft.com/office/drawing/2014/main" id="{FE90E148-5F93-4BAF-B276-C2789114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354"/>
              <a:ext cx="36" cy="37"/>
            </a:xfrm>
            <a:custGeom>
              <a:avLst/>
              <a:gdLst>
                <a:gd name="T0" fmla="*/ 206 w 14"/>
                <a:gd name="T1" fmla="*/ 204 h 14"/>
                <a:gd name="T2" fmla="*/ 54 w 14"/>
                <a:gd name="T3" fmla="*/ 204 h 14"/>
                <a:gd name="T4" fmla="*/ 54 w 14"/>
                <a:gd name="T5" fmla="*/ 34 h 14"/>
                <a:gd name="T6" fmla="*/ 206 w 14"/>
                <a:gd name="T7" fmla="*/ 56 h 14"/>
                <a:gd name="T8" fmla="*/ 206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200">
              <a:extLst>
                <a:ext uri="{FF2B5EF4-FFF2-40B4-BE49-F238E27FC236}">
                  <a16:creationId xmlns:a16="http://schemas.microsoft.com/office/drawing/2014/main" id="{468E235C-DB31-4AD4-84BE-0D96C186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325"/>
              <a:ext cx="36" cy="37"/>
            </a:xfrm>
            <a:custGeom>
              <a:avLst/>
              <a:gdLst>
                <a:gd name="T0" fmla="*/ 185 w 14"/>
                <a:gd name="T1" fmla="*/ 225 h 14"/>
                <a:gd name="T2" fmla="*/ 33 w 14"/>
                <a:gd name="T3" fmla="*/ 182 h 14"/>
                <a:gd name="T4" fmla="*/ 67 w 14"/>
                <a:gd name="T5" fmla="*/ 34 h 14"/>
                <a:gd name="T6" fmla="*/ 219 w 14"/>
                <a:gd name="T7" fmla="*/ 77 h 14"/>
                <a:gd name="T8" fmla="*/ 18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8" y="14"/>
                    <a:pt x="4" y="14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6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201">
              <a:extLst>
                <a:ext uri="{FF2B5EF4-FFF2-40B4-BE49-F238E27FC236}">
                  <a16:creationId xmlns:a16="http://schemas.microsoft.com/office/drawing/2014/main" id="{166323A0-C8C0-42E1-B4BF-F3186582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93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20 w 14"/>
                <a:gd name="T3" fmla="*/ 167 h 14"/>
                <a:gd name="T4" fmla="*/ 83 w 14"/>
                <a:gd name="T5" fmla="*/ 21 h 14"/>
                <a:gd name="T6" fmla="*/ 208 w 14"/>
                <a:gd name="T7" fmla="*/ 90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3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202">
              <a:extLst>
                <a:ext uri="{FF2B5EF4-FFF2-40B4-BE49-F238E27FC236}">
                  <a16:creationId xmlns:a16="http://schemas.microsoft.com/office/drawing/2014/main" id="{E6ADB0AF-3B2F-472A-8781-43586CC8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261"/>
              <a:ext cx="33" cy="34"/>
            </a:xfrm>
            <a:custGeom>
              <a:avLst/>
              <a:gdLst>
                <a:gd name="T0" fmla="*/ 117 w 13"/>
                <a:gd name="T1" fmla="*/ 212 h 13"/>
                <a:gd name="T2" fmla="*/ 0 w 13"/>
                <a:gd name="T3" fmla="*/ 123 h 13"/>
                <a:gd name="T4" fmla="*/ 96 w 13"/>
                <a:gd name="T5" fmla="*/ 0 h 13"/>
                <a:gd name="T6" fmla="*/ 193 w 13"/>
                <a:gd name="T7" fmla="*/ 89 h 13"/>
                <a:gd name="T8" fmla="*/ 117 w 13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3" y="8"/>
                    <a:pt x="11" y="11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203">
            <a:extLst>
              <a:ext uri="{FF2B5EF4-FFF2-40B4-BE49-F238E27FC236}">
                <a16:creationId xmlns:a16="http://schemas.microsoft.com/office/drawing/2014/main" id="{51605328-DEBD-41CB-85FC-07B3C3F1D047}"/>
              </a:ext>
            </a:extLst>
          </p:cNvPr>
          <p:cNvGrpSpPr>
            <a:grpSpLocks/>
          </p:cNvGrpSpPr>
          <p:nvPr/>
        </p:nvGrpSpPr>
        <p:grpSpPr bwMode="auto">
          <a:xfrm>
            <a:off x="5084763" y="2133600"/>
            <a:ext cx="890587" cy="947738"/>
            <a:chOff x="2245" y="1958"/>
            <a:chExt cx="561" cy="597"/>
          </a:xfrm>
        </p:grpSpPr>
        <p:sp>
          <p:nvSpPr>
            <p:cNvPr id="39305" name="Oval 204">
              <a:extLst>
                <a:ext uri="{FF2B5EF4-FFF2-40B4-BE49-F238E27FC236}">
                  <a16:creationId xmlns:a16="http://schemas.microsoft.com/office/drawing/2014/main" id="{210867A6-F38D-411D-9425-2A0B17A41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974"/>
              <a:ext cx="531" cy="565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306" name="Oval 205">
              <a:extLst>
                <a:ext uri="{FF2B5EF4-FFF2-40B4-BE49-F238E27FC236}">
                  <a16:creationId xmlns:a16="http://schemas.microsoft.com/office/drawing/2014/main" id="{1AF820E8-0907-473F-BD2A-8781AD0D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019"/>
              <a:ext cx="426" cy="475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307" name="Freeform 206">
              <a:extLst>
                <a:ext uri="{FF2B5EF4-FFF2-40B4-BE49-F238E27FC236}">
                  <a16:creationId xmlns:a16="http://schemas.microsoft.com/office/drawing/2014/main" id="{D78A0E52-71B8-4858-8699-46B0F48D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089"/>
              <a:ext cx="57" cy="61"/>
            </a:xfrm>
            <a:custGeom>
              <a:avLst/>
              <a:gdLst>
                <a:gd name="T0" fmla="*/ 12 w 23"/>
                <a:gd name="T1" fmla="*/ 239 h 23"/>
                <a:gd name="T2" fmla="*/ 154 w 23"/>
                <a:gd name="T3" fmla="*/ 21 h 23"/>
                <a:gd name="T4" fmla="*/ 337 w 23"/>
                <a:gd name="T5" fmla="*/ 191 h 23"/>
                <a:gd name="T6" fmla="*/ 196 w 23"/>
                <a:gd name="T7" fmla="*/ 408 h 23"/>
                <a:gd name="T8" fmla="*/ 12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207">
              <a:extLst>
                <a:ext uri="{FF2B5EF4-FFF2-40B4-BE49-F238E27FC236}">
                  <a16:creationId xmlns:a16="http://schemas.microsoft.com/office/drawing/2014/main" id="{8C1B2D30-649B-436D-AD85-10350789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75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05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10" y="11"/>
                    <a:pt x="7" y="11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208">
              <a:extLst>
                <a:ext uri="{FF2B5EF4-FFF2-40B4-BE49-F238E27FC236}">
                  <a16:creationId xmlns:a16="http://schemas.microsoft.com/office/drawing/2014/main" id="{53BD39E9-F803-4DE4-9083-8F6E297B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37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88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3" y="1"/>
                    <a:pt x="5" y="1"/>
                  </a:cubicBezTo>
                  <a:cubicBezTo>
                    <a:pt x="8" y="0"/>
                    <a:pt x="11" y="3"/>
                    <a:pt x="12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209">
              <a:extLst>
                <a:ext uri="{FF2B5EF4-FFF2-40B4-BE49-F238E27FC236}">
                  <a16:creationId xmlns:a16="http://schemas.microsoft.com/office/drawing/2014/main" id="{C2598F45-4F21-4D7D-9D08-3985FBAF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123"/>
              <a:ext cx="330" cy="334"/>
            </a:xfrm>
            <a:custGeom>
              <a:avLst/>
              <a:gdLst>
                <a:gd name="T0" fmla="*/ 1750 w 132"/>
                <a:gd name="T1" fmla="*/ 0 h 125"/>
                <a:gd name="T2" fmla="*/ 1988 w 132"/>
                <a:gd name="T3" fmla="*/ 858 h 125"/>
                <a:gd name="T4" fmla="*/ 833 w 132"/>
                <a:gd name="T5" fmla="*/ 2271 h 125"/>
                <a:gd name="T6" fmla="*/ 0 w 132"/>
                <a:gd name="T7" fmla="*/ 1836 h 125"/>
                <a:gd name="T8" fmla="*/ 908 w 132"/>
                <a:gd name="T9" fmla="*/ 2383 h 125"/>
                <a:gd name="T10" fmla="*/ 2063 w 132"/>
                <a:gd name="T11" fmla="*/ 970 h 125"/>
                <a:gd name="T12" fmla="*/ 1750 w 132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125">
                  <a:moveTo>
                    <a:pt x="112" y="0"/>
                  </a:moveTo>
                  <a:cubicBezTo>
                    <a:pt x="121" y="12"/>
                    <a:pt x="127" y="28"/>
                    <a:pt x="127" y="45"/>
                  </a:cubicBezTo>
                  <a:cubicBezTo>
                    <a:pt x="127" y="86"/>
                    <a:pt x="94" y="119"/>
                    <a:pt x="53" y="119"/>
                  </a:cubicBezTo>
                  <a:cubicBezTo>
                    <a:pt x="32" y="119"/>
                    <a:pt x="14" y="110"/>
                    <a:pt x="0" y="96"/>
                  </a:cubicBezTo>
                  <a:cubicBezTo>
                    <a:pt x="14" y="114"/>
                    <a:pt x="35" y="125"/>
                    <a:pt x="58" y="125"/>
                  </a:cubicBezTo>
                  <a:cubicBezTo>
                    <a:pt x="99" y="125"/>
                    <a:pt x="132" y="92"/>
                    <a:pt x="132" y="51"/>
                  </a:cubicBezTo>
                  <a:cubicBezTo>
                    <a:pt x="132" y="31"/>
                    <a:pt x="124" y="13"/>
                    <a:pt x="112" y="0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210">
              <a:extLst>
                <a:ext uri="{FF2B5EF4-FFF2-40B4-BE49-F238E27FC236}">
                  <a16:creationId xmlns:a16="http://schemas.microsoft.com/office/drawing/2014/main" id="{A40890ED-2E2E-4EB5-AEBE-5FCF3999D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22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17 w 13"/>
                <a:gd name="T5" fmla="*/ 0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2"/>
                    <a:pt x="4" y="0"/>
                    <a:pt x="7" y="0"/>
                  </a:cubicBezTo>
                  <a:cubicBezTo>
                    <a:pt x="10" y="1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211">
              <a:extLst>
                <a:ext uri="{FF2B5EF4-FFF2-40B4-BE49-F238E27FC236}">
                  <a16:creationId xmlns:a16="http://schemas.microsoft.com/office/drawing/2014/main" id="{D1E64F1C-E9FE-4453-82C7-2B8C0355F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85"/>
              <a:ext cx="35" cy="34"/>
            </a:xfrm>
            <a:custGeom>
              <a:avLst/>
              <a:gdLst>
                <a:gd name="T0" fmla="*/ 95 w 14"/>
                <a:gd name="T1" fmla="*/ 233 h 13"/>
                <a:gd name="T2" fmla="*/ 20 w 14"/>
                <a:gd name="T3" fmla="*/ 110 h 13"/>
                <a:gd name="T4" fmla="*/ 145 w 14"/>
                <a:gd name="T5" fmla="*/ 21 h 13"/>
                <a:gd name="T6" fmla="*/ 208 w 14"/>
                <a:gd name="T7" fmla="*/ 144 h 13"/>
                <a:gd name="T8" fmla="*/ 95 w 14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212">
              <a:extLst>
                <a:ext uri="{FF2B5EF4-FFF2-40B4-BE49-F238E27FC236}">
                  <a16:creationId xmlns:a16="http://schemas.microsoft.com/office/drawing/2014/main" id="{16DC2220-D1DF-4430-B00E-7F1DF279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150"/>
              <a:ext cx="38" cy="37"/>
            </a:xfrm>
            <a:custGeom>
              <a:avLst/>
              <a:gdLst>
                <a:gd name="T0" fmla="*/ 96 w 15"/>
                <a:gd name="T1" fmla="*/ 238 h 14"/>
                <a:gd name="T2" fmla="*/ 33 w 15"/>
                <a:gd name="T3" fmla="*/ 90 h 14"/>
                <a:gd name="T4" fmla="*/ 160 w 15"/>
                <a:gd name="T5" fmla="*/ 21 h 14"/>
                <a:gd name="T6" fmla="*/ 225 w 15"/>
                <a:gd name="T7" fmla="*/ 167 h 14"/>
                <a:gd name="T8" fmla="*/ 96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6" y="13"/>
                  </a:moveTo>
                  <a:cubicBezTo>
                    <a:pt x="3" y="12"/>
                    <a:pt x="0" y="8"/>
                    <a:pt x="2" y="5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5" y="6"/>
                    <a:pt x="14" y="9"/>
                  </a:cubicBezTo>
                  <a:cubicBezTo>
                    <a:pt x="12" y="12"/>
                    <a:pt x="9" y="14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213">
              <a:extLst>
                <a:ext uri="{FF2B5EF4-FFF2-40B4-BE49-F238E27FC236}">
                  <a16:creationId xmlns:a16="http://schemas.microsoft.com/office/drawing/2014/main" id="{AFDAC92C-8CDD-4C26-86F8-84CDB47B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115"/>
              <a:ext cx="38" cy="38"/>
            </a:xfrm>
            <a:custGeom>
              <a:avLst/>
              <a:gdLst>
                <a:gd name="T0" fmla="*/ 84 w 15"/>
                <a:gd name="T1" fmla="*/ 258 h 14"/>
                <a:gd name="T2" fmla="*/ 33 w 15"/>
                <a:gd name="T3" fmla="*/ 81 h 14"/>
                <a:gd name="T4" fmla="*/ 180 w 15"/>
                <a:gd name="T5" fmla="*/ 38 h 14"/>
                <a:gd name="T6" fmla="*/ 213 w 15"/>
                <a:gd name="T7" fmla="*/ 198 h 14"/>
                <a:gd name="T8" fmla="*/ 84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7" y="0"/>
                    <a:pt x="11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2" y="13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214">
              <a:extLst>
                <a:ext uri="{FF2B5EF4-FFF2-40B4-BE49-F238E27FC236}">
                  <a16:creationId xmlns:a16="http://schemas.microsoft.com/office/drawing/2014/main" id="{625FD0E1-3AE9-4DF6-A2F6-61C89CB6B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083"/>
              <a:ext cx="36" cy="38"/>
            </a:xfrm>
            <a:custGeom>
              <a:avLst/>
              <a:gdLst>
                <a:gd name="T0" fmla="*/ 67 w 14"/>
                <a:gd name="T1" fmla="*/ 258 h 14"/>
                <a:gd name="T2" fmla="*/ 33 w 14"/>
                <a:gd name="T3" fmla="*/ 81 h 14"/>
                <a:gd name="T4" fmla="*/ 185 w 14"/>
                <a:gd name="T5" fmla="*/ 38 h 14"/>
                <a:gd name="T6" fmla="*/ 219 w 14"/>
                <a:gd name="T7" fmla="*/ 220 h 14"/>
                <a:gd name="T8" fmla="*/ 67 w 14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3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4" y="8"/>
                    <a:pt x="13" y="11"/>
                  </a:cubicBezTo>
                  <a:cubicBezTo>
                    <a:pt x="11" y="14"/>
                    <a:pt x="7" y="14"/>
                    <a:pt x="4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215">
              <a:extLst>
                <a:ext uri="{FF2B5EF4-FFF2-40B4-BE49-F238E27FC236}">
                  <a16:creationId xmlns:a16="http://schemas.microsoft.com/office/drawing/2014/main" id="{2CE3E5B3-9782-4978-9924-B7CFF95B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054"/>
              <a:ext cx="35" cy="37"/>
            </a:xfrm>
            <a:custGeom>
              <a:avLst/>
              <a:gdLst>
                <a:gd name="T0" fmla="*/ 63 w 14"/>
                <a:gd name="T1" fmla="*/ 225 h 14"/>
                <a:gd name="T2" fmla="*/ 50 w 14"/>
                <a:gd name="T3" fmla="*/ 56 h 14"/>
                <a:gd name="T4" fmla="*/ 188 w 14"/>
                <a:gd name="T5" fmla="*/ 56 h 14"/>
                <a:gd name="T6" fmla="*/ 188 w 14"/>
                <a:gd name="T7" fmla="*/ 225 h 14"/>
                <a:gd name="T8" fmla="*/ 6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5" y="1"/>
                    <a:pt x="9" y="0"/>
                    <a:pt x="12" y="3"/>
                  </a:cubicBez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216">
              <a:extLst>
                <a:ext uri="{FF2B5EF4-FFF2-40B4-BE49-F238E27FC236}">
                  <a16:creationId xmlns:a16="http://schemas.microsoft.com/office/drawing/2014/main" id="{B061EF7D-13B1-4C42-810E-0F9AD3D6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030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50 w 14"/>
                <a:gd name="T3" fmla="*/ 34 h 14"/>
                <a:gd name="T4" fmla="*/ 188 w 14"/>
                <a:gd name="T5" fmla="*/ 56 h 14"/>
                <a:gd name="T6" fmla="*/ 175 w 14"/>
                <a:gd name="T7" fmla="*/ 204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1" y="11"/>
                  </a:cubicBezTo>
                  <a:cubicBezTo>
                    <a:pt x="9" y="14"/>
                    <a:pt x="5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217">
              <a:extLst>
                <a:ext uri="{FF2B5EF4-FFF2-40B4-BE49-F238E27FC236}">
                  <a16:creationId xmlns:a16="http://schemas.microsoft.com/office/drawing/2014/main" id="{2C7AD7A2-400F-4DB7-B225-48E02E941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06"/>
              <a:ext cx="37" cy="37"/>
            </a:xfrm>
            <a:custGeom>
              <a:avLst/>
              <a:gdLst>
                <a:gd name="T0" fmla="*/ 42 w 15"/>
                <a:gd name="T1" fmla="*/ 204 h 14"/>
                <a:gd name="T2" fmla="*/ 62 w 15"/>
                <a:gd name="T3" fmla="*/ 34 h 14"/>
                <a:gd name="T4" fmla="*/ 195 w 15"/>
                <a:gd name="T5" fmla="*/ 77 h 14"/>
                <a:gd name="T6" fmla="*/ 165 w 15"/>
                <a:gd name="T7" fmla="*/ 225 h 14"/>
                <a:gd name="T8" fmla="*/ 42 w 15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4" y="10"/>
                    <a:pt x="11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218">
              <a:extLst>
                <a:ext uri="{FF2B5EF4-FFF2-40B4-BE49-F238E27FC236}">
                  <a16:creationId xmlns:a16="http://schemas.microsoft.com/office/drawing/2014/main" id="{0B801800-22AA-420B-A80C-FDBAA9F2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987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63 w 14"/>
                <a:gd name="T3" fmla="*/ 38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1" y="1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219">
              <a:extLst>
                <a:ext uri="{FF2B5EF4-FFF2-40B4-BE49-F238E27FC236}">
                  <a16:creationId xmlns:a16="http://schemas.microsoft.com/office/drawing/2014/main" id="{C45E93B0-5067-4234-A675-4E68DF7A9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974"/>
              <a:ext cx="35" cy="37"/>
            </a:xfrm>
            <a:custGeom>
              <a:avLst/>
              <a:gdLst>
                <a:gd name="T0" fmla="*/ 33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58 w 14"/>
                <a:gd name="T7" fmla="*/ 238 h 14"/>
                <a:gd name="T8" fmla="*/ 33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7" y="14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220">
              <a:extLst>
                <a:ext uri="{FF2B5EF4-FFF2-40B4-BE49-F238E27FC236}">
                  <a16:creationId xmlns:a16="http://schemas.microsoft.com/office/drawing/2014/main" id="{09A28B36-7A64-4BBD-B8D3-BC7EC313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63"/>
              <a:ext cx="35" cy="38"/>
            </a:xfrm>
            <a:custGeom>
              <a:avLst/>
              <a:gdLst>
                <a:gd name="T0" fmla="*/ 20 w 14"/>
                <a:gd name="T1" fmla="*/ 163 h 14"/>
                <a:gd name="T2" fmla="*/ 95 w 14"/>
                <a:gd name="T3" fmla="*/ 22 h 14"/>
                <a:gd name="T4" fmla="*/ 220 w 14"/>
                <a:gd name="T5" fmla="*/ 117 h 14"/>
                <a:gd name="T6" fmla="*/ 145 w 14"/>
                <a:gd name="T7" fmla="*/ 258 h 14"/>
                <a:gd name="T8" fmla="*/ 20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221">
              <a:extLst>
                <a:ext uri="{FF2B5EF4-FFF2-40B4-BE49-F238E27FC236}">
                  <a16:creationId xmlns:a16="http://schemas.microsoft.com/office/drawing/2014/main" id="{095D2D76-A663-4F15-A452-6A08B89F4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958"/>
              <a:ext cx="33" cy="35"/>
            </a:xfrm>
            <a:custGeom>
              <a:avLst/>
              <a:gdLst>
                <a:gd name="T0" fmla="*/ 20 w 13"/>
                <a:gd name="T1" fmla="*/ 159 h 13"/>
                <a:gd name="T2" fmla="*/ 96 w 13"/>
                <a:gd name="T3" fmla="*/ 0 h 13"/>
                <a:gd name="T4" fmla="*/ 213 w 13"/>
                <a:gd name="T5" fmla="*/ 116 h 13"/>
                <a:gd name="T6" fmla="*/ 129 w 13"/>
                <a:gd name="T7" fmla="*/ 253 h 13"/>
                <a:gd name="T8" fmla="*/ 20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8" y="13"/>
                  </a:cubicBezTo>
                  <a:cubicBezTo>
                    <a:pt x="4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222">
              <a:extLst>
                <a:ext uri="{FF2B5EF4-FFF2-40B4-BE49-F238E27FC236}">
                  <a16:creationId xmlns:a16="http://schemas.microsoft.com/office/drawing/2014/main" id="{D26ED13F-739F-45FC-A136-5302E403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958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117 w 13"/>
                <a:gd name="T3" fmla="*/ 0 h 13"/>
                <a:gd name="T4" fmla="*/ 213 w 13"/>
                <a:gd name="T5" fmla="*/ 137 h 13"/>
                <a:gd name="T6" fmla="*/ 96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2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223">
              <a:extLst>
                <a:ext uri="{FF2B5EF4-FFF2-40B4-BE49-F238E27FC236}">
                  <a16:creationId xmlns:a16="http://schemas.microsoft.com/office/drawing/2014/main" id="{B8BF62C0-7FC0-494B-9A5C-0AEB5E3F1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961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17 w 13"/>
                <a:gd name="T3" fmla="*/ 0 h 13"/>
                <a:gd name="T4" fmla="*/ 19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2"/>
                    <a:pt x="3" y="0"/>
                    <a:pt x="7" y="0"/>
                  </a:cubicBezTo>
                  <a:cubicBezTo>
                    <a:pt x="11" y="1"/>
                    <a:pt x="13" y="4"/>
                    <a:pt x="12" y="8"/>
                  </a:cubicBezTo>
                  <a:cubicBezTo>
                    <a:pt x="11" y="11"/>
                    <a:pt x="8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224">
              <a:extLst>
                <a:ext uri="{FF2B5EF4-FFF2-40B4-BE49-F238E27FC236}">
                  <a16:creationId xmlns:a16="http://schemas.microsoft.com/office/drawing/2014/main" id="{5A66D197-ACD6-45D3-925E-57269737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969"/>
              <a:ext cx="35" cy="34"/>
            </a:xfrm>
            <a:custGeom>
              <a:avLst/>
              <a:gdLst>
                <a:gd name="T0" fmla="*/ 20 w 14"/>
                <a:gd name="T1" fmla="*/ 89 h 13"/>
                <a:gd name="T2" fmla="*/ 145 w 14"/>
                <a:gd name="T3" fmla="*/ 21 h 13"/>
                <a:gd name="T4" fmla="*/ 208 w 14"/>
                <a:gd name="T5" fmla="*/ 165 h 13"/>
                <a:gd name="T6" fmla="*/ 83 w 14"/>
                <a:gd name="T7" fmla="*/ 233 h 13"/>
                <a:gd name="T8" fmla="*/ 20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3" y="2"/>
                    <a:pt x="14" y="5"/>
                    <a:pt x="13" y="9"/>
                  </a:cubicBezTo>
                  <a:cubicBezTo>
                    <a:pt x="12" y="12"/>
                    <a:pt x="9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225">
              <a:extLst>
                <a:ext uri="{FF2B5EF4-FFF2-40B4-BE49-F238E27FC236}">
                  <a16:creationId xmlns:a16="http://schemas.microsoft.com/office/drawing/2014/main" id="{9D8CC590-EE56-40EB-9D38-C75F1CAB6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979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58 w 14"/>
                <a:gd name="T3" fmla="*/ 38 h 14"/>
                <a:gd name="T4" fmla="*/ 208 w 14"/>
                <a:gd name="T5" fmla="*/ 198 h 14"/>
                <a:gd name="T6" fmla="*/ 6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226">
              <a:extLst>
                <a:ext uri="{FF2B5EF4-FFF2-40B4-BE49-F238E27FC236}">
                  <a16:creationId xmlns:a16="http://schemas.microsoft.com/office/drawing/2014/main" id="{8BEAC4D1-F5BC-4ADD-A0B5-C5C0C505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995"/>
              <a:ext cx="35" cy="40"/>
            </a:xfrm>
            <a:custGeom>
              <a:avLst/>
              <a:gdLst>
                <a:gd name="T0" fmla="*/ 33 w 14"/>
                <a:gd name="T1" fmla="*/ 77 h 15"/>
                <a:gd name="T2" fmla="*/ 158 w 14"/>
                <a:gd name="T3" fmla="*/ 35 h 15"/>
                <a:gd name="T4" fmla="*/ 188 w 14"/>
                <a:gd name="T5" fmla="*/ 205 h 15"/>
                <a:gd name="T6" fmla="*/ 63 w 14"/>
                <a:gd name="T7" fmla="*/ 248 h 15"/>
                <a:gd name="T8" fmla="*/ 33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5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227">
              <a:extLst>
                <a:ext uri="{FF2B5EF4-FFF2-40B4-BE49-F238E27FC236}">
                  <a16:creationId xmlns:a16="http://schemas.microsoft.com/office/drawing/2014/main" id="{DF3D7402-96D5-4AB9-B1B3-3E59AEA7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017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228">
              <a:extLst>
                <a:ext uri="{FF2B5EF4-FFF2-40B4-BE49-F238E27FC236}">
                  <a16:creationId xmlns:a16="http://schemas.microsoft.com/office/drawing/2014/main" id="{FF7A51DC-CA62-4C68-B32E-CC6F8B65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041"/>
              <a:ext cx="36" cy="37"/>
            </a:xfrm>
            <a:custGeom>
              <a:avLst/>
              <a:gdLst>
                <a:gd name="T0" fmla="*/ 54 w 14"/>
                <a:gd name="T1" fmla="*/ 56 h 14"/>
                <a:gd name="T2" fmla="*/ 206 w 14"/>
                <a:gd name="T3" fmla="*/ 56 h 14"/>
                <a:gd name="T4" fmla="*/ 185 w 14"/>
                <a:gd name="T5" fmla="*/ 225 h 14"/>
                <a:gd name="T6" fmla="*/ 54 w 14"/>
                <a:gd name="T7" fmla="*/ 225 h 14"/>
                <a:gd name="T8" fmla="*/ 54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1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3" y="12"/>
                  </a:cubicBezTo>
                  <a:cubicBezTo>
                    <a:pt x="0" y="9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229">
              <a:extLst>
                <a:ext uri="{FF2B5EF4-FFF2-40B4-BE49-F238E27FC236}">
                  <a16:creationId xmlns:a16="http://schemas.microsoft.com/office/drawing/2014/main" id="{33AFCCB7-DC86-4437-A207-F2591803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070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230">
              <a:extLst>
                <a:ext uri="{FF2B5EF4-FFF2-40B4-BE49-F238E27FC236}">
                  <a16:creationId xmlns:a16="http://schemas.microsoft.com/office/drawing/2014/main" id="{FC975935-6BE0-4183-8314-45BA85EE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099"/>
              <a:ext cx="37" cy="38"/>
            </a:xfrm>
            <a:custGeom>
              <a:avLst/>
              <a:gdLst>
                <a:gd name="T0" fmla="*/ 62 w 15"/>
                <a:gd name="T1" fmla="*/ 38 h 14"/>
                <a:gd name="T2" fmla="*/ 195 w 15"/>
                <a:gd name="T3" fmla="*/ 81 h 14"/>
                <a:gd name="T4" fmla="*/ 153 w 15"/>
                <a:gd name="T5" fmla="*/ 258 h 14"/>
                <a:gd name="T6" fmla="*/ 30 w 15"/>
                <a:gd name="T7" fmla="*/ 198 h 14"/>
                <a:gd name="T8" fmla="*/ 62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4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231">
              <a:extLst>
                <a:ext uri="{FF2B5EF4-FFF2-40B4-BE49-F238E27FC236}">
                  <a16:creationId xmlns:a16="http://schemas.microsoft.com/office/drawing/2014/main" id="{4E77CBEF-EC99-4D9E-BF08-86D2BCB8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131"/>
              <a:ext cx="35" cy="38"/>
            </a:xfrm>
            <a:custGeom>
              <a:avLst/>
              <a:gdLst>
                <a:gd name="T0" fmla="*/ 83 w 14"/>
                <a:gd name="T1" fmla="*/ 38 h 14"/>
                <a:gd name="T2" fmla="*/ 208 w 14"/>
                <a:gd name="T3" fmla="*/ 103 h 14"/>
                <a:gd name="T4" fmla="*/ 145 w 14"/>
                <a:gd name="T5" fmla="*/ 258 h 14"/>
                <a:gd name="T6" fmla="*/ 20 w 14"/>
                <a:gd name="T7" fmla="*/ 198 h 14"/>
                <a:gd name="T8" fmla="*/ 83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2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ubicBezTo>
                    <a:pt x="0" y="7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232">
              <a:extLst>
                <a:ext uri="{FF2B5EF4-FFF2-40B4-BE49-F238E27FC236}">
                  <a16:creationId xmlns:a16="http://schemas.microsoft.com/office/drawing/2014/main" id="{F4F66DF6-8E2B-492B-9891-DE8E5CCFC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166"/>
              <a:ext cx="33" cy="37"/>
            </a:xfrm>
            <a:custGeom>
              <a:avLst/>
              <a:gdLst>
                <a:gd name="T0" fmla="*/ 84 w 13"/>
                <a:gd name="T1" fmla="*/ 21 h 14"/>
                <a:gd name="T2" fmla="*/ 213 w 13"/>
                <a:gd name="T3" fmla="*/ 111 h 14"/>
                <a:gd name="T4" fmla="*/ 129 w 13"/>
                <a:gd name="T5" fmla="*/ 238 h 14"/>
                <a:gd name="T6" fmla="*/ 0 w 13"/>
                <a:gd name="T7" fmla="*/ 167 h 14"/>
                <a:gd name="T8" fmla="*/ 84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3" y="9"/>
                    <a:pt x="11" y="13"/>
                    <a:pt x="8" y="13"/>
                  </a:cubicBezTo>
                  <a:cubicBezTo>
                    <a:pt x="5" y="14"/>
                    <a:pt x="1" y="12"/>
                    <a:pt x="0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233">
              <a:extLst>
                <a:ext uri="{FF2B5EF4-FFF2-40B4-BE49-F238E27FC236}">
                  <a16:creationId xmlns:a16="http://schemas.microsoft.com/office/drawing/2014/main" id="{21AA9FE6-D229-4E46-A899-612925895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03"/>
              <a:ext cx="35" cy="35"/>
            </a:xfrm>
            <a:custGeom>
              <a:avLst/>
              <a:gdLst>
                <a:gd name="T0" fmla="*/ 95 w 14"/>
                <a:gd name="T1" fmla="*/ 0 h 13"/>
                <a:gd name="T2" fmla="*/ 208 w 14"/>
                <a:gd name="T3" fmla="*/ 116 h 13"/>
                <a:gd name="T4" fmla="*/ 125 w 14"/>
                <a:gd name="T5" fmla="*/ 253 h 13"/>
                <a:gd name="T6" fmla="*/ 20 w 14"/>
                <a:gd name="T7" fmla="*/ 137 h 13"/>
                <a:gd name="T8" fmla="*/ 9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234">
              <a:extLst>
                <a:ext uri="{FF2B5EF4-FFF2-40B4-BE49-F238E27FC236}">
                  <a16:creationId xmlns:a16="http://schemas.microsoft.com/office/drawing/2014/main" id="{7B866475-18B0-4BEE-A2B9-F1D1FE39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241"/>
              <a:ext cx="30" cy="34"/>
            </a:xfrm>
            <a:custGeom>
              <a:avLst/>
              <a:gdLst>
                <a:gd name="T0" fmla="*/ 95 w 12"/>
                <a:gd name="T1" fmla="*/ 0 h 13"/>
                <a:gd name="T2" fmla="*/ 188 w 12"/>
                <a:gd name="T3" fmla="*/ 110 h 13"/>
                <a:gd name="T4" fmla="*/ 95 w 12"/>
                <a:gd name="T5" fmla="*/ 212 h 13"/>
                <a:gd name="T6" fmla="*/ 0 w 12"/>
                <a:gd name="T7" fmla="*/ 110 h 13"/>
                <a:gd name="T8" fmla="*/ 95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2" y="10"/>
                    <a:pt x="9" y="13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235">
              <a:extLst>
                <a:ext uri="{FF2B5EF4-FFF2-40B4-BE49-F238E27FC236}">
                  <a16:creationId xmlns:a16="http://schemas.microsoft.com/office/drawing/2014/main" id="{8D026353-77BA-47F6-B953-EA3C05B0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75"/>
              <a:ext cx="35" cy="35"/>
            </a:xfrm>
            <a:custGeom>
              <a:avLst/>
              <a:gdLst>
                <a:gd name="T0" fmla="*/ 125 w 14"/>
                <a:gd name="T1" fmla="*/ 0 h 13"/>
                <a:gd name="T2" fmla="*/ 208 w 14"/>
                <a:gd name="T3" fmla="*/ 137 h 13"/>
                <a:gd name="T4" fmla="*/ 95 w 14"/>
                <a:gd name="T5" fmla="*/ 253 h 13"/>
                <a:gd name="T6" fmla="*/ 20 w 14"/>
                <a:gd name="T7" fmla="*/ 116 h 13"/>
                <a:gd name="T8" fmla="*/ 12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11" y="1"/>
                    <a:pt x="14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236">
              <a:extLst>
                <a:ext uri="{FF2B5EF4-FFF2-40B4-BE49-F238E27FC236}">
                  <a16:creationId xmlns:a16="http://schemas.microsoft.com/office/drawing/2014/main" id="{69F8CEE9-DCD6-4959-B0B4-DBAD112B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310"/>
              <a:ext cx="33" cy="37"/>
            </a:xfrm>
            <a:custGeom>
              <a:avLst/>
              <a:gdLst>
                <a:gd name="T0" fmla="*/ 129 w 13"/>
                <a:gd name="T1" fmla="*/ 21 h 14"/>
                <a:gd name="T2" fmla="*/ 213 w 13"/>
                <a:gd name="T3" fmla="*/ 167 h 14"/>
                <a:gd name="T4" fmla="*/ 84 w 13"/>
                <a:gd name="T5" fmla="*/ 238 h 14"/>
                <a:gd name="T6" fmla="*/ 0 w 13"/>
                <a:gd name="T7" fmla="*/ 90 h 14"/>
                <a:gd name="T8" fmla="*/ 129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"/>
                  </a:moveTo>
                  <a:cubicBezTo>
                    <a:pt x="11" y="2"/>
                    <a:pt x="13" y="5"/>
                    <a:pt x="13" y="9"/>
                  </a:cubicBez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237">
              <a:extLst>
                <a:ext uri="{FF2B5EF4-FFF2-40B4-BE49-F238E27FC236}">
                  <a16:creationId xmlns:a16="http://schemas.microsoft.com/office/drawing/2014/main" id="{CA8FEB86-E2BF-43EF-87B3-EA0EFC958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45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83 w 14"/>
                <a:gd name="T5" fmla="*/ 238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3" y="2"/>
                    <a:pt x="14" y="6"/>
                    <a:pt x="13" y="9"/>
                  </a:cubicBezTo>
                  <a:cubicBezTo>
                    <a:pt x="12" y="13"/>
                    <a:pt x="8" y="14"/>
                    <a:pt x="5" y="13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3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238">
              <a:extLst>
                <a:ext uri="{FF2B5EF4-FFF2-40B4-BE49-F238E27FC236}">
                  <a16:creationId xmlns:a16="http://schemas.microsoft.com/office/drawing/2014/main" id="{62E067AF-E887-4BA4-A5E4-5A1786BC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377"/>
              <a:ext cx="37" cy="37"/>
            </a:xfrm>
            <a:custGeom>
              <a:avLst/>
              <a:gdLst>
                <a:gd name="T0" fmla="*/ 153 w 15"/>
                <a:gd name="T1" fmla="*/ 21 h 14"/>
                <a:gd name="T2" fmla="*/ 195 w 15"/>
                <a:gd name="T3" fmla="*/ 182 h 14"/>
                <a:gd name="T4" fmla="*/ 62 w 15"/>
                <a:gd name="T5" fmla="*/ 225 h 14"/>
                <a:gd name="T6" fmla="*/ 30 w 15"/>
                <a:gd name="T7" fmla="*/ 77 h 14"/>
                <a:gd name="T8" fmla="*/ 153 w 1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"/>
                  </a:moveTo>
                  <a:cubicBezTo>
                    <a:pt x="13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239">
              <a:extLst>
                <a:ext uri="{FF2B5EF4-FFF2-40B4-BE49-F238E27FC236}">
                  <a16:creationId xmlns:a16="http://schemas.microsoft.com/office/drawing/2014/main" id="{F71A39BE-1B5E-4691-9CBD-22140CF5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406"/>
              <a:ext cx="35" cy="40"/>
            </a:xfrm>
            <a:custGeom>
              <a:avLst/>
              <a:gdLst>
                <a:gd name="T0" fmla="*/ 175 w 14"/>
                <a:gd name="T1" fmla="*/ 35 h 15"/>
                <a:gd name="T2" fmla="*/ 188 w 14"/>
                <a:gd name="T3" fmla="*/ 205 h 15"/>
                <a:gd name="T4" fmla="*/ 50 w 14"/>
                <a:gd name="T5" fmla="*/ 227 h 15"/>
                <a:gd name="T6" fmla="*/ 33 w 14"/>
                <a:gd name="T7" fmla="*/ 77 h 15"/>
                <a:gd name="T8" fmla="*/ 175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4"/>
                    <a:pt x="6" y="15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240">
              <a:extLst>
                <a:ext uri="{FF2B5EF4-FFF2-40B4-BE49-F238E27FC236}">
                  <a16:creationId xmlns:a16="http://schemas.microsoft.com/office/drawing/2014/main" id="{3167BDCC-EE11-4123-821D-1FE4A071F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435"/>
              <a:ext cx="36" cy="38"/>
            </a:xfrm>
            <a:custGeom>
              <a:avLst/>
              <a:gdLst>
                <a:gd name="T0" fmla="*/ 185 w 14"/>
                <a:gd name="T1" fmla="*/ 38 h 14"/>
                <a:gd name="T2" fmla="*/ 206 w 14"/>
                <a:gd name="T3" fmla="*/ 220 h 14"/>
                <a:gd name="T4" fmla="*/ 54 w 14"/>
                <a:gd name="T5" fmla="*/ 220 h 14"/>
                <a:gd name="T6" fmla="*/ 54 w 14"/>
                <a:gd name="T7" fmla="*/ 38 h 14"/>
                <a:gd name="T8" fmla="*/ 185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241">
              <a:extLst>
                <a:ext uri="{FF2B5EF4-FFF2-40B4-BE49-F238E27FC236}">
                  <a16:creationId xmlns:a16="http://schemas.microsoft.com/office/drawing/2014/main" id="{5FF7D6E8-86C2-48FF-ACB0-3011A615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459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75 w 14"/>
                <a:gd name="T3" fmla="*/ 244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5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242">
              <a:extLst>
                <a:ext uri="{FF2B5EF4-FFF2-40B4-BE49-F238E27FC236}">
                  <a16:creationId xmlns:a16="http://schemas.microsoft.com/office/drawing/2014/main" id="{2E34FF64-2C84-4460-85DC-30C503CFB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81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58 w 14"/>
                <a:gd name="T3" fmla="*/ 225 h 14"/>
                <a:gd name="T4" fmla="*/ 33 w 14"/>
                <a:gd name="T5" fmla="*/ 182 h 14"/>
                <a:gd name="T6" fmla="*/ 63 w 14"/>
                <a:gd name="T7" fmla="*/ 21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6" y="0"/>
                    <a:pt x="10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243">
              <a:extLst>
                <a:ext uri="{FF2B5EF4-FFF2-40B4-BE49-F238E27FC236}">
                  <a16:creationId xmlns:a16="http://schemas.microsoft.com/office/drawing/2014/main" id="{102D9C12-2797-422E-B3F6-0BA8568C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497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38 h 14"/>
                <a:gd name="T4" fmla="*/ 20 w 14"/>
                <a:gd name="T5" fmla="*/ 167 h 14"/>
                <a:gd name="T6" fmla="*/ 63 w 14"/>
                <a:gd name="T7" fmla="*/ 21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244">
              <a:extLst>
                <a:ext uri="{FF2B5EF4-FFF2-40B4-BE49-F238E27FC236}">
                  <a16:creationId xmlns:a16="http://schemas.microsoft.com/office/drawing/2014/main" id="{E4215D94-056A-4772-BE06-A9478530A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510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48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5" y="14"/>
                    <a:pt x="2" y="12"/>
                    <a:pt x="1" y="8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245">
              <a:extLst>
                <a:ext uri="{FF2B5EF4-FFF2-40B4-BE49-F238E27FC236}">
                  <a16:creationId xmlns:a16="http://schemas.microsoft.com/office/drawing/2014/main" id="{E4C8C45D-4DEE-46F1-83FC-A40F25E49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518"/>
              <a:ext cx="33" cy="35"/>
            </a:xfrm>
            <a:custGeom>
              <a:avLst/>
              <a:gdLst>
                <a:gd name="T0" fmla="*/ 193 w 13"/>
                <a:gd name="T1" fmla="*/ 94 h 13"/>
                <a:gd name="T2" fmla="*/ 117 w 13"/>
                <a:gd name="T3" fmla="*/ 253 h 13"/>
                <a:gd name="T4" fmla="*/ 0 w 13"/>
                <a:gd name="T5" fmla="*/ 137 h 13"/>
                <a:gd name="T6" fmla="*/ 84 w 13"/>
                <a:gd name="T7" fmla="*/ 0 h 13"/>
                <a:gd name="T8" fmla="*/ 193 w 13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5"/>
                  </a:moveTo>
                  <a:cubicBezTo>
                    <a:pt x="13" y="9"/>
                    <a:pt x="11" y="12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246">
              <a:extLst>
                <a:ext uri="{FF2B5EF4-FFF2-40B4-BE49-F238E27FC236}">
                  <a16:creationId xmlns:a16="http://schemas.microsoft.com/office/drawing/2014/main" id="{E5DEC507-6ADE-42D8-BF4B-C653415F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21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117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10" y="0"/>
                    <a:pt x="12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247">
              <a:extLst>
                <a:ext uri="{FF2B5EF4-FFF2-40B4-BE49-F238E27FC236}">
                  <a16:creationId xmlns:a16="http://schemas.microsoft.com/office/drawing/2014/main" id="{8C153F8B-9815-4CDE-912D-F9FF8DC0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521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96 w 13"/>
                <a:gd name="T3" fmla="*/ 233 h 13"/>
                <a:gd name="T4" fmla="*/ 20 w 13"/>
                <a:gd name="T5" fmla="*/ 110 h 13"/>
                <a:gd name="T6" fmla="*/ 129 w 13"/>
                <a:gd name="T7" fmla="*/ 0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248">
              <a:extLst>
                <a:ext uri="{FF2B5EF4-FFF2-40B4-BE49-F238E27FC236}">
                  <a16:creationId xmlns:a16="http://schemas.microsoft.com/office/drawing/2014/main" id="{463CDA26-0693-413B-A2DD-76096B96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513"/>
              <a:ext cx="35" cy="37"/>
            </a:xfrm>
            <a:custGeom>
              <a:avLst/>
              <a:gdLst>
                <a:gd name="T0" fmla="*/ 220 w 14"/>
                <a:gd name="T1" fmla="*/ 148 h 14"/>
                <a:gd name="T2" fmla="*/ 95 w 14"/>
                <a:gd name="T3" fmla="*/ 238 h 14"/>
                <a:gd name="T4" fmla="*/ 20 w 14"/>
                <a:gd name="T5" fmla="*/ 111 h 14"/>
                <a:gd name="T6" fmla="*/ 145 w 14"/>
                <a:gd name="T7" fmla="*/ 21 h 14"/>
                <a:gd name="T8" fmla="*/ 2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3" y="12"/>
                    <a:pt x="10" y="14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5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249">
              <a:extLst>
                <a:ext uri="{FF2B5EF4-FFF2-40B4-BE49-F238E27FC236}">
                  <a16:creationId xmlns:a16="http://schemas.microsoft.com/office/drawing/2014/main" id="{D6555AA5-58CE-4C09-B4FD-87B678F4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502"/>
              <a:ext cx="35" cy="40"/>
            </a:xfrm>
            <a:custGeom>
              <a:avLst/>
              <a:gdLst>
                <a:gd name="T0" fmla="*/ 208 w 14"/>
                <a:gd name="T1" fmla="*/ 171 h 15"/>
                <a:gd name="T2" fmla="*/ 8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250">
              <a:extLst>
                <a:ext uri="{FF2B5EF4-FFF2-40B4-BE49-F238E27FC236}">
                  <a16:creationId xmlns:a16="http://schemas.microsoft.com/office/drawing/2014/main" id="{55906450-8BDB-4A84-B0DA-8729AFFE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489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38 h 14"/>
                <a:gd name="T4" fmla="*/ 33 w 14"/>
                <a:gd name="T5" fmla="*/ 77 h 14"/>
                <a:gd name="T6" fmla="*/ 158 w 14"/>
                <a:gd name="T7" fmla="*/ 21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8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7" y="0"/>
                    <a:pt x="10" y="1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251">
              <a:extLst>
                <a:ext uri="{FF2B5EF4-FFF2-40B4-BE49-F238E27FC236}">
                  <a16:creationId xmlns:a16="http://schemas.microsoft.com/office/drawing/2014/main" id="{EBCD29C9-7290-446D-95CD-3365F524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70"/>
              <a:ext cx="37" cy="37"/>
            </a:xfrm>
            <a:custGeom>
              <a:avLst/>
              <a:gdLst>
                <a:gd name="T0" fmla="*/ 195 w 15"/>
                <a:gd name="T1" fmla="*/ 182 h 14"/>
                <a:gd name="T2" fmla="*/ 62 w 15"/>
                <a:gd name="T3" fmla="*/ 225 h 14"/>
                <a:gd name="T4" fmla="*/ 42 w 15"/>
                <a:gd name="T5" fmla="*/ 56 h 14"/>
                <a:gd name="T6" fmla="*/ 165 w 15"/>
                <a:gd name="T7" fmla="*/ 34 h 14"/>
                <a:gd name="T8" fmla="*/ 195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252">
              <a:extLst>
                <a:ext uri="{FF2B5EF4-FFF2-40B4-BE49-F238E27FC236}">
                  <a16:creationId xmlns:a16="http://schemas.microsoft.com/office/drawing/2014/main" id="{73012907-48E5-4B8A-91AB-46271E9C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449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33 w 14"/>
                <a:gd name="T5" fmla="*/ 34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3"/>
                    <a:pt x="5" y="14"/>
                    <a:pt x="3" y="11"/>
                  </a:cubicBezTo>
                  <a:cubicBezTo>
                    <a:pt x="0" y="9"/>
                    <a:pt x="0" y="5"/>
                    <a:pt x="2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253">
              <a:extLst>
                <a:ext uri="{FF2B5EF4-FFF2-40B4-BE49-F238E27FC236}">
                  <a16:creationId xmlns:a16="http://schemas.microsoft.com/office/drawing/2014/main" id="{98DD6382-E48A-4EC7-AB2D-55832E7EF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22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63 w 14"/>
                <a:gd name="T5" fmla="*/ 34 h 14"/>
                <a:gd name="T6" fmla="*/ 188 w 14"/>
                <a:gd name="T7" fmla="*/ 56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254">
              <a:extLst>
                <a:ext uri="{FF2B5EF4-FFF2-40B4-BE49-F238E27FC236}">
                  <a16:creationId xmlns:a16="http://schemas.microsoft.com/office/drawing/2014/main" id="{3C82E6E2-D1BA-4D25-B291-986B71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393"/>
              <a:ext cx="36" cy="37"/>
            </a:xfrm>
            <a:custGeom>
              <a:avLst/>
              <a:gdLst>
                <a:gd name="T0" fmla="*/ 185 w 14"/>
                <a:gd name="T1" fmla="*/ 225 h 14"/>
                <a:gd name="T2" fmla="*/ 33 w 14"/>
                <a:gd name="T3" fmla="*/ 182 h 14"/>
                <a:gd name="T4" fmla="*/ 67 w 14"/>
                <a:gd name="T5" fmla="*/ 34 h 14"/>
                <a:gd name="T6" fmla="*/ 219 w 14"/>
                <a:gd name="T7" fmla="*/ 56 h 14"/>
                <a:gd name="T8" fmla="*/ 18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8" y="14"/>
                    <a:pt x="4" y="13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3"/>
                  </a:cubicBezTo>
                  <a:cubicBezTo>
                    <a:pt x="14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255">
              <a:extLst>
                <a:ext uri="{FF2B5EF4-FFF2-40B4-BE49-F238E27FC236}">
                  <a16:creationId xmlns:a16="http://schemas.microsoft.com/office/drawing/2014/main" id="{C290DA0F-804B-4017-A37A-28E8A1CCB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361"/>
              <a:ext cx="38" cy="37"/>
            </a:xfrm>
            <a:custGeom>
              <a:avLst/>
              <a:gdLst>
                <a:gd name="T0" fmla="*/ 180 w 15"/>
                <a:gd name="T1" fmla="*/ 238 h 14"/>
                <a:gd name="T2" fmla="*/ 33 w 15"/>
                <a:gd name="T3" fmla="*/ 182 h 14"/>
                <a:gd name="T4" fmla="*/ 84 w 15"/>
                <a:gd name="T5" fmla="*/ 21 h 14"/>
                <a:gd name="T6" fmla="*/ 213 w 15"/>
                <a:gd name="T7" fmla="*/ 77 h 14"/>
                <a:gd name="T8" fmla="*/ 180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13"/>
                  </a:moveTo>
                  <a:cubicBezTo>
                    <a:pt x="7" y="14"/>
                    <a:pt x="4" y="13"/>
                    <a:pt x="2" y="10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1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256">
              <a:extLst>
                <a:ext uri="{FF2B5EF4-FFF2-40B4-BE49-F238E27FC236}">
                  <a16:creationId xmlns:a16="http://schemas.microsoft.com/office/drawing/2014/main" id="{4BE0E5BE-02B3-462F-A273-D405390F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329"/>
              <a:ext cx="38" cy="37"/>
            </a:xfrm>
            <a:custGeom>
              <a:avLst/>
              <a:gdLst>
                <a:gd name="T0" fmla="*/ 160 w 15"/>
                <a:gd name="T1" fmla="*/ 225 h 14"/>
                <a:gd name="T2" fmla="*/ 33 w 15"/>
                <a:gd name="T3" fmla="*/ 148 h 14"/>
                <a:gd name="T4" fmla="*/ 96 w 15"/>
                <a:gd name="T5" fmla="*/ 0 h 14"/>
                <a:gd name="T6" fmla="*/ 225 w 15"/>
                <a:gd name="T7" fmla="*/ 77 h 14"/>
                <a:gd name="T8" fmla="*/ 16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2"/>
                  </a:moveTo>
                  <a:cubicBezTo>
                    <a:pt x="7" y="14"/>
                    <a:pt x="3" y="12"/>
                    <a:pt x="2" y="8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9" y="0"/>
                    <a:pt x="12" y="1"/>
                    <a:pt x="14" y="4"/>
                  </a:cubicBezTo>
                  <a:cubicBezTo>
                    <a:pt x="15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257">
              <a:extLst>
                <a:ext uri="{FF2B5EF4-FFF2-40B4-BE49-F238E27FC236}">
                  <a16:creationId xmlns:a16="http://schemas.microsoft.com/office/drawing/2014/main" id="{9DE1EE3F-E8F2-4947-A2B7-95974692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94"/>
              <a:ext cx="35" cy="35"/>
            </a:xfrm>
            <a:custGeom>
              <a:avLst/>
              <a:gdLst>
                <a:gd name="T0" fmla="*/ 145 w 14"/>
                <a:gd name="T1" fmla="*/ 232 h 13"/>
                <a:gd name="T2" fmla="*/ 20 w 14"/>
                <a:gd name="T3" fmla="*/ 159 h 13"/>
                <a:gd name="T4" fmla="*/ 95 w 14"/>
                <a:gd name="T5" fmla="*/ 0 h 13"/>
                <a:gd name="T6" fmla="*/ 208 w 14"/>
                <a:gd name="T7" fmla="*/ 94 h 13"/>
                <a:gd name="T8" fmla="*/ 145 w 14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9" y="12"/>
                  </a:moveTo>
                  <a:cubicBezTo>
                    <a:pt x="5" y="13"/>
                    <a:pt x="2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2"/>
                    <a:pt x="13" y="5"/>
                  </a:cubicBezTo>
                  <a:cubicBezTo>
                    <a:pt x="14" y="8"/>
                    <a:pt x="12" y="11"/>
                    <a:pt x="9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258">
              <a:extLst>
                <a:ext uri="{FF2B5EF4-FFF2-40B4-BE49-F238E27FC236}">
                  <a16:creationId xmlns:a16="http://schemas.microsoft.com/office/drawing/2014/main" id="{D7FBDCB1-7D14-48C2-983D-84724D38B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59"/>
              <a:ext cx="33" cy="35"/>
            </a:xfrm>
            <a:custGeom>
              <a:avLst/>
              <a:gdLst>
                <a:gd name="T0" fmla="*/ 117 w 13"/>
                <a:gd name="T1" fmla="*/ 232 h 13"/>
                <a:gd name="T2" fmla="*/ 0 w 13"/>
                <a:gd name="T3" fmla="*/ 116 h 13"/>
                <a:gd name="T4" fmla="*/ 96 w 13"/>
                <a:gd name="T5" fmla="*/ 0 h 13"/>
                <a:gd name="T6" fmla="*/ 213 w 13"/>
                <a:gd name="T7" fmla="*/ 94 h 13"/>
                <a:gd name="T8" fmla="*/ 117 w 13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259">
              <a:extLst>
                <a:ext uri="{FF2B5EF4-FFF2-40B4-BE49-F238E27FC236}">
                  <a16:creationId xmlns:a16="http://schemas.microsoft.com/office/drawing/2014/main" id="{E583C895-C013-4881-8A38-B08BB2EA3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219"/>
              <a:ext cx="30" cy="38"/>
            </a:xfrm>
            <a:custGeom>
              <a:avLst/>
              <a:gdLst>
                <a:gd name="T0" fmla="*/ 95 w 12"/>
                <a:gd name="T1" fmla="*/ 280 h 14"/>
                <a:gd name="T2" fmla="*/ 0 w 12"/>
                <a:gd name="T3" fmla="*/ 141 h 14"/>
                <a:gd name="T4" fmla="*/ 113 w 12"/>
                <a:gd name="T5" fmla="*/ 22 h 14"/>
                <a:gd name="T6" fmla="*/ 188 w 12"/>
                <a:gd name="T7" fmla="*/ 163 h 14"/>
                <a:gd name="T8" fmla="*/ 95 w 12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6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2"/>
                    <a:pt x="12" y="4"/>
                    <a:pt x="12" y="8"/>
                  </a:cubicBezTo>
                  <a:cubicBezTo>
                    <a:pt x="12" y="11"/>
                    <a:pt x="9" y="14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260">
              <a:extLst>
                <a:ext uri="{FF2B5EF4-FFF2-40B4-BE49-F238E27FC236}">
                  <a16:creationId xmlns:a16="http://schemas.microsoft.com/office/drawing/2014/main" id="{50629D04-9F91-4276-8637-D1423AA1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185"/>
              <a:ext cx="35" cy="34"/>
            </a:xfrm>
            <a:custGeom>
              <a:avLst/>
              <a:gdLst>
                <a:gd name="T0" fmla="*/ 95 w 14"/>
                <a:gd name="T1" fmla="*/ 233 h 13"/>
                <a:gd name="T2" fmla="*/ 20 w 14"/>
                <a:gd name="T3" fmla="*/ 89 h 13"/>
                <a:gd name="T4" fmla="*/ 145 w 14"/>
                <a:gd name="T5" fmla="*/ 21 h 13"/>
                <a:gd name="T6" fmla="*/ 208 w 14"/>
                <a:gd name="T7" fmla="*/ 144 h 13"/>
                <a:gd name="T8" fmla="*/ 95 w 14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261">
              <a:extLst>
                <a:ext uri="{FF2B5EF4-FFF2-40B4-BE49-F238E27FC236}">
                  <a16:creationId xmlns:a16="http://schemas.microsoft.com/office/drawing/2014/main" id="{EF0805EA-C036-42FD-A7B1-4113BF55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147"/>
              <a:ext cx="35" cy="40"/>
            </a:xfrm>
            <a:custGeom>
              <a:avLst/>
              <a:gdLst>
                <a:gd name="T0" fmla="*/ 83 w 14"/>
                <a:gd name="T1" fmla="*/ 264 h 15"/>
                <a:gd name="T2" fmla="*/ 20 w 14"/>
                <a:gd name="T3" fmla="*/ 93 h 15"/>
                <a:gd name="T4" fmla="*/ 158 w 14"/>
                <a:gd name="T5" fmla="*/ 35 h 15"/>
                <a:gd name="T6" fmla="*/ 208 w 14"/>
                <a:gd name="T7" fmla="*/ 192 h 15"/>
                <a:gd name="T8" fmla="*/ 83 w 14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5" y="14"/>
                  </a:move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262">
              <a:extLst>
                <a:ext uri="{FF2B5EF4-FFF2-40B4-BE49-F238E27FC236}">
                  <a16:creationId xmlns:a16="http://schemas.microsoft.com/office/drawing/2014/main" id="{A3BA2850-2E61-479D-A23B-D3C5B0FB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115"/>
              <a:ext cx="35" cy="38"/>
            </a:xfrm>
            <a:custGeom>
              <a:avLst/>
              <a:gdLst>
                <a:gd name="T0" fmla="*/ 63 w 14"/>
                <a:gd name="T1" fmla="*/ 258 h 14"/>
                <a:gd name="T2" fmla="*/ 33 w 14"/>
                <a:gd name="T3" fmla="*/ 81 h 14"/>
                <a:gd name="T4" fmla="*/ 158 w 14"/>
                <a:gd name="T5" fmla="*/ 38 h 14"/>
                <a:gd name="T6" fmla="*/ 188 w 14"/>
                <a:gd name="T7" fmla="*/ 198 h 14"/>
                <a:gd name="T8" fmla="*/ 63 w 14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3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0"/>
                  </a:cubicBezTo>
                  <a:cubicBezTo>
                    <a:pt x="11" y="13"/>
                    <a:pt x="7" y="14"/>
                    <a:pt x="4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263">
              <a:extLst>
                <a:ext uri="{FF2B5EF4-FFF2-40B4-BE49-F238E27FC236}">
                  <a16:creationId xmlns:a16="http://schemas.microsoft.com/office/drawing/2014/main" id="{028C33ED-ECA0-470C-AC73-879BC27E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086"/>
              <a:ext cx="38" cy="37"/>
            </a:xfrm>
            <a:custGeom>
              <a:avLst/>
              <a:gdLst>
                <a:gd name="T0" fmla="*/ 63 w 15"/>
                <a:gd name="T1" fmla="*/ 225 h 14"/>
                <a:gd name="T2" fmla="*/ 51 w 15"/>
                <a:gd name="T3" fmla="*/ 56 h 14"/>
                <a:gd name="T4" fmla="*/ 193 w 15"/>
                <a:gd name="T5" fmla="*/ 34 h 14"/>
                <a:gd name="T6" fmla="*/ 213 w 15"/>
                <a:gd name="T7" fmla="*/ 204 h 14"/>
                <a:gd name="T8" fmla="*/ 6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5" y="8"/>
                    <a:pt x="13" y="11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264">
              <a:extLst>
                <a:ext uri="{FF2B5EF4-FFF2-40B4-BE49-F238E27FC236}">
                  <a16:creationId xmlns:a16="http://schemas.microsoft.com/office/drawing/2014/main" id="{F4DAEE01-6BAF-4DE7-8751-A2351770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5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60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4" y="6"/>
                    <a:pt x="14" y="9"/>
                    <a:pt x="11" y="12"/>
                  </a:cubicBezTo>
                  <a:cubicBezTo>
                    <a:pt x="9" y="14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265">
              <a:extLst>
                <a:ext uri="{FF2B5EF4-FFF2-40B4-BE49-F238E27FC236}">
                  <a16:creationId xmlns:a16="http://schemas.microsoft.com/office/drawing/2014/main" id="{0D0C5E2E-E39E-41CA-A62D-2A71466C8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035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81 h 14"/>
                <a:gd name="T6" fmla="*/ 158 w 14"/>
                <a:gd name="T7" fmla="*/ 258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4"/>
                    <a:pt x="3" y="2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266">
              <a:extLst>
                <a:ext uri="{FF2B5EF4-FFF2-40B4-BE49-F238E27FC236}">
                  <a16:creationId xmlns:a16="http://schemas.microsoft.com/office/drawing/2014/main" id="{1FE76E7B-D504-4D83-800E-853CDCB1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19"/>
              <a:ext cx="35" cy="38"/>
            </a:xfrm>
            <a:custGeom>
              <a:avLst/>
              <a:gdLst>
                <a:gd name="T0" fmla="*/ 20 w 14"/>
                <a:gd name="T1" fmla="*/ 198 h 14"/>
                <a:gd name="T2" fmla="*/ 6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7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267">
              <a:extLst>
                <a:ext uri="{FF2B5EF4-FFF2-40B4-BE49-F238E27FC236}">
                  <a16:creationId xmlns:a16="http://schemas.microsoft.com/office/drawing/2014/main" id="{7DB8A947-023C-49B7-A65E-EDAB3F3E5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006"/>
              <a:ext cx="33" cy="37"/>
            </a:xfrm>
            <a:custGeom>
              <a:avLst/>
              <a:gdLst>
                <a:gd name="T0" fmla="*/ 20 w 13"/>
                <a:gd name="T1" fmla="*/ 167 h 14"/>
                <a:gd name="T2" fmla="*/ 84 w 13"/>
                <a:gd name="T3" fmla="*/ 34 h 14"/>
                <a:gd name="T4" fmla="*/ 213 w 13"/>
                <a:gd name="T5" fmla="*/ 111 h 14"/>
                <a:gd name="T6" fmla="*/ 129 w 13"/>
                <a:gd name="T7" fmla="*/ 259 h 14"/>
                <a:gd name="T8" fmla="*/ 20 w 13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9"/>
                  </a:moveTo>
                  <a:cubicBezTo>
                    <a:pt x="0" y="6"/>
                    <a:pt x="2" y="2"/>
                    <a:pt x="5" y="2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1" y="13"/>
                    <a:pt x="8" y="14"/>
                  </a:cubicBezTo>
                  <a:cubicBezTo>
                    <a:pt x="5" y="14"/>
                    <a:pt x="2" y="13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268">
              <a:extLst>
                <a:ext uri="{FF2B5EF4-FFF2-40B4-BE49-F238E27FC236}">
                  <a16:creationId xmlns:a16="http://schemas.microsoft.com/office/drawing/2014/main" id="{9E1B895D-52ED-474D-B862-99AC021FF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003"/>
              <a:ext cx="35" cy="35"/>
            </a:xfrm>
            <a:custGeom>
              <a:avLst/>
              <a:gdLst>
                <a:gd name="T0" fmla="*/ 20 w 14"/>
                <a:gd name="T1" fmla="*/ 137 h 13"/>
                <a:gd name="T2" fmla="*/ 113 w 14"/>
                <a:gd name="T3" fmla="*/ 0 h 13"/>
                <a:gd name="T4" fmla="*/ 220 w 14"/>
                <a:gd name="T5" fmla="*/ 116 h 13"/>
                <a:gd name="T6" fmla="*/ 125 w 14"/>
                <a:gd name="T7" fmla="*/ 253 h 13"/>
                <a:gd name="T8" fmla="*/ 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4" y="3"/>
                    <a:pt x="14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5" y="13"/>
                    <a:pt x="2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269">
              <a:extLst>
                <a:ext uri="{FF2B5EF4-FFF2-40B4-BE49-F238E27FC236}">
                  <a16:creationId xmlns:a16="http://schemas.microsoft.com/office/drawing/2014/main" id="{0B7E9872-E3B1-4360-8384-C81F3509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003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96 w 13"/>
                <a:gd name="T3" fmla="*/ 0 h 13"/>
                <a:gd name="T4" fmla="*/ 193 w 13"/>
                <a:gd name="T5" fmla="*/ 137 h 13"/>
                <a:gd name="T6" fmla="*/ 84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4"/>
                    <a:pt x="12" y="7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270">
              <a:extLst>
                <a:ext uri="{FF2B5EF4-FFF2-40B4-BE49-F238E27FC236}">
                  <a16:creationId xmlns:a16="http://schemas.microsoft.com/office/drawing/2014/main" id="{E0E8CA97-D7FC-4156-AB8B-027A77817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006"/>
              <a:ext cx="35" cy="37"/>
            </a:xfrm>
            <a:custGeom>
              <a:avLst/>
              <a:gdLst>
                <a:gd name="T0" fmla="*/ 0 w 14"/>
                <a:gd name="T1" fmla="*/ 111 h 14"/>
                <a:gd name="T2" fmla="*/ 125 w 14"/>
                <a:gd name="T3" fmla="*/ 34 h 14"/>
                <a:gd name="T4" fmla="*/ 188 w 14"/>
                <a:gd name="T5" fmla="*/ 167 h 14"/>
                <a:gd name="T6" fmla="*/ 83 w 14"/>
                <a:gd name="T7" fmla="*/ 259 h 14"/>
                <a:gd name="T8" fmla="*/ 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3"/>
                    <a:pt x="4" y="0"/>
                    <a:pt x="8" y="2"/>
                  </a:cubicBezTo>
                  <a:cubicBezTo>
                    <a:pt x="12" y="2"/>
                    <a:pt x="14" y="6"/>
                    <a:pt x="12" y="9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271">
              <a:extLst>
                <a:ext uri="{FF2B5EF4-FFF2-40B4-BE49-F238E27FC236}">
                  <a16:creationId xmlns:a16="http://schemas.microsoft.com/office/drawing/2014/main" id="{4E992A39-4415-4559-B0E7-FE32756C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019"/>
              <a:ext cx="37" cy="38"/>
            </a:xfrm>
            <a:custGeom>
              <a:avLst/>
              <a:gdLst>
                <a:gd name="T0" fmla="*/ 12 w 15"/>
                <a:gd name="T1" fmla="*/ 103 h 14"/>
                <a:gd name="T2" fmla="*/ 153 w 15"/>
                <a:gd name="T3" fmla="*/ 22 h 14"/>
                <a:gd name="T4" fmla="*/ 195 w 15"/>
                <a:gd name="T5" fmla="*/ 198 h 14"/>
                <a:gd name="T6" fmla="*/ 74 w 15"/>
                <a:gd name="T7" fmla="*/ 258 h 14"/>
                <a:gd name="T8" fmla="*/ 12 w 15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" y="5"/>
                  </a:moveTo>
                  <a:cubicBezTo>
                    <a:pt x="3" y="1"/>
                    <a:pt x="6" y="0"/>
                    <a:pt x="10" y="1"/>
                  </a:cubicBezTo>
                  <a:cubicBezTo>
                    <a:pt x="13" y="3"/>
                    <a:pt x="15" y="7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272">
              <a:extLst>
                <a:ext uri="{FF2B5EF4-FFF2-40B4-BE49-F238E27FC236}">
                  <a16:creationId xmlns:a16="http://schemas.microsoft.com/office/drawing/2014/main" id="{858B758B-3C48-4458-80A2-457374B8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035"/>
              <a:ext cx="37" cy="38"/>
            </a:xfrm>
            <a:custGeom>
              <a:avLst/>
              <a:gdLst>
                <a:gd name="T0" fmla="*/ 30 w 15"/>
                <a:gd name="T1" fmla="*/ 81 h 14"/>
                <a:gd name="T2" fmla="*/ 165 w 15"/>
                <a:gd name="T3" fmla="*/ 38 h 14"/>
                <a:gd name="T4" fmla="*/ 183 w 15"/>
                <a:gd name="T5" fmla="*/ 220 h 14"/>
                <a:gd name="T6" fmla="*/ 62 w 15"/>
                <a:gd name="T7" fmla="*/ 258 h 14"/>
                <a:gd name="T8" fmla="*/ 30 w 15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9"/>
                    <a:pt x="12" y="11"/>
                  </a:cubicBezTo>
                  <a:cubicBezTo>
                    <a:pt x="10" y="14"/>
                    <a:pt x="7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273">
              <a:extLst>
                <a:ext uri="{FF2B5EF4-FFF2-40B4-BE49-F238E27FC236}">
                  <a16:creationId xmlns:a16="http://schemas.microsoft.com/office/drawing/2014/main" id="{FED4015D-466C-4C5C-9A51-1A5DFC77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059"/>
              <a:ext cx="35" cy="38"/>
            </a:xfrm>
            <a:custGeom>
              <a:avLst/>
              <a:gdLst>
                <a:gd name="T0" fmla="*/ 33 w 14"/>
                <a:gd name="T1" fmla="*/ 60 h 14"/>
                <a:gd name="T2" fmla="*/ 175 w 14"/>
                <a:gd name="T3" fmla="*/ 38 h 14"/>
                <a:gd name="T4" fmla="*/ 188 w 14"/>
                <a:gd name="T5" fmla="*/ 220 h 14"/>
                <a:gd name="T6" fmla="*/ 50 w 14"/>
                <a:gd name="T7" fmla="*/ 244 h 14"/>
                <a:gd name="T8" fmla="*/ 33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9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5" y="14"/>
                    <a:pt x="3" y="12"/>
                  </a:cubicBezTo>
                  <a:cubicBezTo>
                    <a:pt x="1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274">
              <a:extLst>
                <a:ext uri="{FF2B5EF4-FFF2-40B4-BE49-F238E27FC236}">
                  <a16:creationId xmlns:a16="http://schemas.microsoft.com/office/drawing/2014/main" id="{D35E343F-37D6-4AE1-ABE9-4274E5C8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086"/>
              <a:ext cx="35" cy="37"/>
            </a:xfrm>
            <a:custGeom>
              <a:avLst/>
              <a:gdLst>
                <a:gd name="T0" fmla="*/ 33 w 14"/>
                <a:gd name="T1" fmla="*/ 34 h 14"/>
                <a:gd name="T2" fmla="*/ 175 w 14"/>
                <a:gd name="T3" fmla="*/ 56 h 14"/>
                <a:gd name="T4" fmla="*/ 158 w 14"/>
                <a:gd name="T5" fmla="*/ 225 h 14"/>
                <a:gd name="T6" fmla="*/ 33 w 14"/>
                <a:gd name="T7" fmla="*/ 204 h 14"/>
                <a:gd name="T8" fmla="*/ 3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cubicBezTo>
                    <a:pt x="5" y="0"/>
                    <a:pt x="9" y="0"/>
                    <a:pt x="11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275">
              <a:extLst>
                <a:ext uri="{FF2B5EF4-FFF2-40B4-BE49-F238E27FC236}">
                  <a16:creationId xmlns:a16="http://schemas.microsoft.com/office/drawing/2014/main" id="{6CF99911-DE75-4E39-8302-FB2B8AC4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115"/>
              <a:ext cx="38" cy="38"/>
            </a:xfrm>
            <a:custGeom>
              <a:avLst/>
              <a:gdLst>
                <a:gd name="T0" fmla="*/ 63 w 15"/>
                <a:gd name="T1" fmla="*/ 38 h 14"/>
                <a:gd name="T2" fmla="*/ 213 w 15"/>
                <a:gd name="T3" fmla="*/ 81 h 14"/>
                <a:gd name="T4" fmla="*/ 160 w 15"/>
                <a:gd name="T5" fmla="*/ 258 h 14"/>
                <a:gd name="T6" fmla="*/ 33 w 15"/>
                <a:gd name="T7" fmla="*/ 198 h 14"/>
                <a:gd name="T8" fmla="*/ 63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276">
              <a:extLst>
                <a:ext uri="{FF2B5EF4-FFF2-40B4-BE49-F238E27FC236}">
                  <a16:creationId xmlns:a16="http://schemas.microsoft.com/office/drawing/2014/main" id="{1092F2C7-897E-48BE-B73D-1C75CD32D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47"/>
              <a:ext cx="35" cy="40"/>
            </a:xfrm>
            <a:custGeom>
              <a:avLst/>
              <a:gdLst>
                <a:gd name="T0" fmla="*/ 83 w 14"/>
                <a:gd name="T1" fmla="*/ 35 h 15"/>
                <a:gd name="T2" fmla="*/ 208 w 14"/>
                <a:gd name="T3" fmla="*/ 93 h 15"/>
                <a:gd name="T4" fmla="*/ 145 w 14"/>
                <a:gd name="T5" fmla="*/ 264 h 15"/>
                <a:gd name="T6" fmla="*/ 20 w 14"/>
                <a:gd name="T7" fmla="*/ 192 h 15"/>
                <a:gd name="T8" fmla="*/ 83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5" y="2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3" y="13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7"/>
                    <a:pt x="1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277">
              <a:extLst>
                <a:ext uri="{FF2B5EF4-FFF2-40B4-BE49-F238E27FC236}">
                  <a16:creationId xmlns:a16="http://schemas.microsoft.com/office/drawing/2014/main" id="{2F8B6357-AECD-44B0-BF6D-39B846AD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185"/>
              <a:ext cx="35" cy="34"/>
            </a:xfrm>
            <a:custGeom>
              <a:avLst/>
              <a:gdLst>
                <a:gd name="T0" fmla="*/ 95 w 14"/>
                <a:gd name="T1" fmla="*/ 21 h 13"/>
                <a:gd name="T2" fmla="*/ 208 w 14"/>
                <a:gd name="T3" fmla="*/ 89 h 13"/>
                <a:gd name="T4" fmla="*/ 125 w 14"/>
                <a:gd name="T5" fmla="*/ 233 h 13"/>
                <a:gd name="T6" fmla="*/ 20 w 14"/>
                <a:gd name="T7" fmla="*/ 144 h 13"/>
                <a:gd name="T8" fmla="*/ 95 w 14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278">
              <a:extLst>
                <a:ext uri="{FF2B5EF4-FFF2-40B4-BE49-F238E27FC236}">
                  <a16:creationId xmlns:a16="http://schemas.microsoft.com/office/drawing/2014/main" id="{C4A80169-BA61-4021-AD8A-909F2CC1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19"/>
              <a:ext cx="32" cy="38"/>
            </a:xfrm>
            <a:custGeom>
              <a:avLst/>
              <a:gdLst>
                <a:gd name="T0" fmla="*/ 74 w 13"/>
                <a:gd name="T1" fmla="*/ 22 h 14"/>
                <a:gd name="T2" fmla="*/ 182 w 13"/>
                <a:gd name="T3" fmla="*/ 141 h 14"/>
                <a:gd name="T4" fmla="*/ 91 w 13"/>
                <a:gd name="T5" fmla="*/ 280 h 14"/>
                <a:gd name="T6" fmla="*/ 0 w 13"/>
                <a:gd name="T7" fmla="*/ 163 h 14"/>
                <a:gd name="T8" fmla="*/ 74 w 13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9" y="0"/>
                    <a:pt x="12" y="3"/>
                    <a:pt x="12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3" y="14"/>
                    <a:pt x="0" y="11"/>
                    <a:pt x="0" y="8"/>
                  </a:cubicBezTo>
                  <a:cubicBezTo>
                    <a:pt x="0" y="4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279">
              <a:extLst>
                <a:ext uri="{FF2B5EF4-FFF2-40B4-BE49-F238E27FC236}">
                  <a16:creationId xmlns:a16="http://schemas.microsoft.com/office/drawing/2014/main" id="{3EF17933-16DF-4594-9D14-2EAC351A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59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82 w 13"/>
                <a:gd name="T3" fmla="*/ 116 h 13"/>
                <a:gd name="T4" fmla="*/ 74 w 13"/>
                <a:gd name="T5" fmla="*/ 232 h 13"/>
                <a:gd name="T6" fmla="*/ 0 w 13"/>
                <a:gd name="T7" fmla="*/ 94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2" y="6"/>
                  </a:cubicBezTo>
                  <a:cubicBezTo>
                    <a:pt x="12" y="10"/>
                    <a:pt x="9" y="13"/>
                    <a:pt x="5" y="12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280">
              <a:extLst>
                <a:ext uri="{FF2B5EF4-FFF2-40B4-BE49-F238E27FC236}">
                  <a16:creationId xmlns:a16="http://schemas.microsoft.com/office/drawing/2014/main" id="{B7C79319-E57B-4BD6-A558-18F5DEDEF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94"/>
              <a:ext cx="35" cy="37"/>
            </a:xfrm>
            <a:custGeom>
              <a:avLst/>
              <a:gdLst>
                <a:gd name="T0" fmla="*/ 125 w 14"/>
                <a:gd name="T1" fmla="*/ 0 h 14"/>
                <a:gd name="T2" fmla="*/ 208 w 14"/>
                <a:gd name="T3" fmla="*/ 148 h 14"/>
                <a:gd name="T4" fmla="*/ 95 w 14"/>
                <a:gd name="T5" fmla="*/ 238 h 14"/>
                <a:gd name="T6" fmla="*/ 20 w 14"/>
                <a:gd name="T7" fmla="*/ 90 h 14"/>
                <a:gd name="T8" fmla="*/ 125 w 1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2" y="1"/>
                    <a:pt x="14" y="4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Freeform 281">
              <a:extLst>
                <a:ext uri="{FF2B5EF4-FFF2-40B4-BE49-F238E27FC236}">
                  <a16:creationId xmlns:a16="http://schemas.microsoft.com/office/drawing/2014/main" id="{5989C9BA-FF58-468A-8D64-9D52BB4DB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329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83 w 14"/>
                <a:gd name="T5" fmla="*/ 225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3" y="2"/>
                    <a:pt x="14" y="5"/>
                    <a:pt x="13" y="9"/>
                  </a:cubicBezTo>
                  <a:cubicBezTo>
                    <a:pt x="12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2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282">
              <a:extLst>
                <a:ext uri="{FF2B5EF4-FFF2-40B4-BE49-F238E27FC236}">
                  <a16:creationId xmlns:a16="http://schemas.microsoft.com/office/drawing/2014/main" id="{1E925298-11B9-4980-92C5-9CB91F8E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361"/>
              <a:ext cx="38" cy="37"/>
            </a:xfrm>
            <a:custGeom>
              <a:avLst/>
              <a:gdLst>
                <a:gd name="T0" fmla="*/ 160 w 15"/>
                <a:gd name="T1" fmla="*/ 21 h 14"/>
                <a:gd name="T2" fmla="*/ 213 w 15"/>
                <a:gd name="T3" fmla="*/ 182 h 14"/>
                <a:gd name="T4" fmla="*/ 63 w 15"/>
                <a:gd name="T5" fmla="*/ 225 h 14"/>
                <a:gd name="T6" fmla="*/ 33 w 15"/>
                <a:gd name="T7" fmla="*/ 77 h 14"/>
                <a:gd name="T8" fmla="*/ 160 w 1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"/>
                  </a:moveTo>
                  <a:cubicBezTo>
                    <a:pt x="13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283">
              <a:extLst>
                <a:ext uri="{FF2B5EF4-FFF2-40B4-BE49-F238E27FC236}">
                  <a16:creationId xmlns:a16="http://schemas.microsoft.com/office/drawing/2014/main" id="{A8C9FF7C-9E5D-4FD6-B837-AE5B6D6C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390"/>
              <a:ext cx="35" cy="37"/>
            </a:xfrm>
            <a:custGeom>
              <a:avLst/>
              <a:gdLst>
                <a:gd name="T0" fmla="*/ 158 w 14"/>
                <a:gd name="T1" fmla="*/ 34 h 14"/>
                <a:gd name="T2" fmla="*/ 175 w 14"/>
                <a:gd name="T3" fmla="*/ 204 h 14"/>
                <a:gd name="T4" fmla="*/ 33 w 14"/>
                <a:gd name="T5" fmla="*/ 225 h 14"/>
                <a:gd name="T6" fmla="*/ 33 w 14"/>
                <a:gd name="T7" fmla="*/ 56 h 14"/>
                <a:gd name="T8" fmla="*/ 158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4"/>
                    <a:pt x="14" y="8"/>
                    <a:pt x="11" y="11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284">
              <a:extLst>
                <a:ext uri="{FF2B5EF4-FFF2-40B4-BE49-F238E27FC236}">
                  <a16:creationId xmlns:a16="http://schemas.microsoft.com/office/drawing/2014/main" id="{30490988-9CCE-4929-8447-E40664E16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417"/>
              <a:ext cx="35" cy="40"/>
            </a:xfrm>
            <a:custGeom>
              <a:avLst/>
              <a:gdLst>
                <a:gd name="T0" fmla="*/ 188 w 14"/>
                <a:gd name="T1" fmla="*/ 56 h 15"/>
                <a:gd name="T2" fmla="*/ 175 w 14"/>
                <a:gd name="T3" fmla="*/ 227 h 15"/>
                <a:gd name="T4" fmla="*/ 33 w 14"/>
                <a:gd name="T5" fmla="*/ 205 h 15"/>
                <a:gd name="T6" fmla="*/ 50 w 14"/>
                <a:gd name="T7" fmla="*/ 56 h 15"/>
                <a:gd name="T8" fmla="*/ 188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5"/>
                    <a:pt x="14" y="9"/>
                    <a:pt x="11" y="12"/>
                  </a:cubicBezTo>
                  <a:cubicBezTo>
                    <a:pt x="9" y="15"/>
                    <a:pt x="4" y="14"/>
                    <a:pt x="2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285">
              <a:extLst>
                <a:ext uri="{FF2B5EF4-FFF2-40B4-BE49-F238E27FC236}">
                  <a16:creationId xmlns:a16="http://schemas.microsoft.com/office/drawing/2014/main" id="{D22A4A85-C607-41DE-AEA6-EB3492B0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441"/>
              <a:ext cx="37" cy="37"/>
            </a:xfrm>
            <a:custGeom>
              <a:avLst/>
              <a:gdLst>
                <a:gd name="T0" fmla="*/ 183 w 15"/>
                <a:gd name="T1" fmla="*/ 56 h 14"/>
                <a:gd name="T2" fmla="*/ 165 w 15"/>
                <a:gd name="T3" fmla="*/ 225 h 14"/>
                <a:gd name="T4" fmla="*/ 30 w 15"/>
                <a:gd name="T5" fmla="*/ 182 h 14"/>
                <a:gd name="T6" fmla="*/ 62 w 15"/>
                <a:gd name="T7" fmla="*/ 21 h 14"/>
                <a:gd name="T8" fmla="*/ 183 w 15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3"/>
                  </a:move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286">
              <a:extLst>
                <a:ext uri="{FF2B5EF4-FFF2-40B4-BE49-F238E27FC236}">
                  <a16:creationId xmlns:a16="http://schemas.microsoft.com/office/drawing/2014/main" id="{139831D5-366D-49E1-A61C-54A06EE1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457"/>
              <a:ext cx="37" cy="37"/>
            </a:xfrm>
            <a:custGeom>
              <a:avLst/>
              <a:gdLst>
                <a:gd name="T0" fmla="*/ 195 w 15"/>
                <a:gd name="T1" fmla="*/ 77 h 14"/>
                <a:gd name="T2" fmla="*/ 153 w 15"/>
                <a:gd name="T3" fmla="*/ 238 h 14"/>
                <a:gd name="T4" fmla="*/ 12 w 15"/>
                <a:gd name="T5" fmla="*/ 167 h 14"/>
                <a:gd name="T6" fmla="*/ 74 w 15"/>
                <a:gd name="T7" fmla="*/ 21 h 14"/>
                <a:gd name="T8" fmla="*/ 195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3" y="11"/>
                    <a:pt x="10" y="13"/>
                  </a:cubicBezTo>
                  <a:cubicBezTo>
                    <a:pt x="6" y="14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287">
              <a:extLst>
                <a:ext uri="{FF2B5EF4-FFF2-40B4-BE49-F238E27FC236}">
                  <a16:creationId xmlns:a16="http://schemas.microsoft.com/office/drawing/2014/main" id="{D394CB78-4D91-4FE6-91FE-6BFA19157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470"/>
              <a:ext cx="35" cy="37"/>
            </a:xfrm>
            <a:custGeom>
              <a:avLst/>
              <a:gdLst>
                <a:gd name="T0" fmla="*/ 188 w 14"/>
                <a:gd name="T1" fmla="*/ 90 h 14"/>
                <a:gd name="T2" fmla="*/ 125 w 14"/>
                <a:gd name="T3" fmla="*/ 238 h 14"/>
                <a:gd name="T4" fmla="*/ 0 w 14"/>
                <a:gd name="T5" fmla="*/ 148 h 14"/>
                <a:gd name="T6" fmla="*/ 83 w 14"/>
                <a:gd name="T7" fmla="*/ 0 h 14"/>
                <a:gd name="T8" fmla="*/ 18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5"/>
                  </a:moveTo>
                  <a:cubicBezTo>
                    <a:pt x="14" y="8"/>
                    <a:pt x="12" y="12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288">
              <a:extLst>
                <a:ext uri="{FF2B5EF4-FFF2-40B4-BE49-F238E27FC236}">
                  <a16:creationId xmlns:a16="http://schemas.microsoft.com/office/drawing/2014/main" id="{206E4DA9-067C-4DEF-AE88-3536E687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475"/>
              <a:ext cx="33" cy="35"/>
            </a:xfrm>
            <a:custGeom>
              <a:avLst/>
              <a:gdLst>
                <a:gd name="T0" fmla="*/ 193 w 13"/>
                <a:gd name="T1" fmla="*/ 116 h 13"/>
                <a:gd name="T2" fmla="*/ 96 w 13"/>
                <a:gd name="T3" fmla="*/ 253 h 13"/>
                <a:gd name="T4" fmla="*/ 0 w 13"/>
                <a:gd name="T5" fmla="*/ 137 h 13"/>
                <a:gd name="T6" fmla="*/ 84 w 13"/>
                <a:gd name="T7" fmla="*/ 22 h 13"/>
                <a:gd name="T8" fmla="*/ 193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3"/>
                    <a:pt x="6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289">
              <a:extLst>
                <a:ext uri="{FF2B5EF4-FFF2-40B4-BE49-F238E27FC236}">
                  <a16:creationId xmlns:a16="http://schemas.microsoft.com/office/drawing/2014/main" id="{CDFC0297-E07A-4E16-9484-153876A9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475"/>
              <a:ext cx="35" cy="35"/>
            </a:xfrm>
            <a:custGeom>
              <a:avLst/>
              <a:gdLst>
                <a:gd name="T0" fmla="*/ 220 w 14"/>
                <a:gd name="T1" fmla="*/ 137 h 13"/>
                <a:gd name="T2" fmla="*/ 113 w 14"/>
                <a:gd name="T3" fmla="*/ 253 h 13"/>
                <a:gd name="T4" fmla="*/ 20 w 14"/>
                <a:gd name="T5" fmla="*/ 116 h 13"/>
                <a:gd name="T6" fmla="*/ 125 w 14"/>
                <a:gd name="T7" fmla="*/ 22 h 13"/>
                <a:gd name="T8" fmla="*/ 2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7"/>
                  </a:moveTo>
                  <a:cubicBezTo>
                    <a:pt x="14" y="11"/>
                    <a:pt x="11" y="13"/>
                    <a:pt x="7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8" y="1"/>
                  </a:cubicBezTo>
                  <a:cubicBezTo>
                    <a:pt x="11" y="1"/>
                    <a:pt x="14" y="4"/>
                    <a:pt x="14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290">
              <a:extLst>
                <a:ext uri="{FF2B5EF4-FFF2-40B4-BE49-F238E27FC236}">
                  <a16:creationId xmlns:a16="http://schemas.microsoft.com/office/drawing/2014/main" id="{883375F9-B2B7-4A32-B95D-7F69AFCD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470"/>
              <a:ext cx="33" cy="37"/>
            </a:xfrm>
            <a:custGeom>
              <a:avLst/>
              <a:gdLst>
                <a:gd name="T0" fmla="*/ 213 w 13"/>
                <a:gd name="T1" fmla="*/ 148 h 14"/>
                <a:gd name="T2" fmla="*/ 84 w 13"/>
                <a:gd name="T3" fmla="*/ 238 h 14"/>
                <a:gd name="T4" fmla="*/ 20 w 13"/>
                <a:gd name="T5" fmla="*/ 90 h 14"/>
                <a:gd name="T6" fmla="*/ 129 w 13"/>
                <a:gd name="T7" fmla="*/ 0 h 14"/>
                <a:gd name="T8" fmla="*/ 213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1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1" y="1"/>
                    <a:pt x="13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291">
              <a:extLst>
                <a:ext uri="{FF2B5EF4-FFF2-40B4-BE49-F238E27FC236}">
                  <a16:creationId xmlns:a16="http://schemas.microsoft.com/office/drawing/2014/main" id="{C17E3AB8-17E7-4DB4-8C64-71B4C7D1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457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63 w 14"/>
                <a:gd name="T3" fmla="*/ 238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3"/>
                    <a:pt x="8" y="14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7" y="0"/>
                    <a:pt x="9" y="1"/>
                  </a:cubicBezTo>
                  <a:cubicBezTo>
                    <a:pt x="12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292">
              <a:extLst>
                <a:ext uri="{FF2B5EF4-FFF2-40B4-BE49-F238E27FC236}">
                  <a16:creationId xmlns:a16="http://schemas.microsoft.com/office/drawing/2014/main" id="{53C56494-3F07-459D-A9E2-054B6043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441"/>
              <a:ext cx="35" cy="37"/>
            </a:xfrm>
            <a:custGeom>
              <a:avLst/>
              <a:gdLst>
                <a:gd name="T0" fmla="*/ 188 w 14"/>
                <a:gd name="T1" fmla="*/ 182 h 14"/>
                <a:gd name="T2" fmla="*/ 50 w 14"/>
                <a:gd name="T3" fmla="*/ 225 h 14"/>
                <a:gd name="T4" fmla="*/ 33 w 14"/>
                <a:gd name="T5" fmla="*/ 56 h 14"/>
                <a:gd name="T6" fmla="*/ 158 w 14"/>
                <a:gd name="T7" fmla="*/ 21 h 14"/>
                <a:gd name="T8" fmla="*/ 18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1" y="13"/>
                    <a:pt x="7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0" y="1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293">
              <a:extLst>
                <a:ext uri="{FF2B5EF4-FFF2-40B4-BE49-F238E27FC236}">
                  <a16:creationId xmlns:a16="http://schemas.microsoft.com/office/drawing/2014/main" id="{54CDB119-8D49-4880-B85B-B60339BB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417"/>
              <a:ext cx="35" cy="40"/>
            </a:xfrm>
            <a:custGeom>
              <a:avLst/>
              <a:gdLst>
                <a:gd name="T0" fmla="*/ 188 w 14"/>
                <a:gd name="T1" fmla="*/ 205 h 15"/>
                <a:gd name="T2" fmla="*/ 50 w 14"/>
                <a:gd name="T3" fmla="*/ 227 h 15"/>
                <a:gd name="T4" fmla="*/ 33 w 14"/>
                <a:gd name="T5" fmla="*/ 56 h 15"/>
                <a:gd name="T6" fmla="*/ 175 w 14"/>
                <a:gd name="T7" fmla="*/ 56 h 15"/>
                <a:gd name="T8" fmla="*/ 188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11"/>
                  </a:moveTo>
                  <a:cubicBezTo>
                    <a:pt x="10" y="14"/>
                    <a:pt x="5" y="15"/>
                    <a:pt x="3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1"/>
                    <a:pt x="9" y="0"/>
                    <a:pt x="11" y="3"/>
                  </a:cubicBezTo>
                  <a:cubicBezTo>
                    <a:pt x="14" y="5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294">
              <a:extLst>
                <a:ext uri="{FF2B5EF4-FFF2-40B4-BE49-F238E27FC236}">
                  <a16:creationId xmlns:a16="http://schemas.microsoft.com/office/drawing/2014/main" id="{29FE595E-39BC-450E-872E-C70AAA45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390"/>
              <a:ext cx="38" cy="37"/>
            </a:xfrm>
            <a:custGeom>
              <a:avLst/>
              <a:gdLst>
                <a:gd name="T0" fmla="*/ 193 w 15"/>
                <a:gd name="T1" fmla="*/ 225 h 14"/>
                <a:gd name="T2" fmla="*/ 51 w 15"/>
                <a:gd name="T3" fmla="*/ 204 h 14"/>
                <a:gd name="T4" fmla="*/ 63 w 15"/>
                <a:gd name="T5" fmla="*/ 34 h 14"/>
                <a:gd name="T6" fmla="*/ 213 w 15"/>
                <a:gd name="T7" fmla="*/ 56 h 14"/>
                <a:gd name="T8" fmla="*/ 19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295">
              <a:extLst>
                <a:ext uri="{FF2B5EF4-FFF2-40B4-BE49-F238E27FC236}">
                  <a16:creationId xmlns:a16="http://schemas.microsoft.com/office/drawing/2014/main" id="{751BB5CF-DE6C-4499-9C97-189FDBFDF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361"/>
              <a:ext cx="35" cy="37"/>
            </a:xfrm>
            <a:custGeom>
              <a:avLst/>
              <a:gdLst>
                <a:gd name="T0" fmla="*/ 158 w 14"/>
                <a:gd name="T1" fmla="*/ 225 h 14"/>
                <a:gd name="T2" fmla="*/ 33 w 14"/>
                <a:gd name="T3" fmla="*/ 182 h 14"/>
                <a:gd name="T4" fmla="*/ 63 w 14"/>
                <a:gd name="T5" fmla="*/ 21 h 14"/>
                <a:gd name="T6" fmla="*/ 188 w 14"/>
                <a:gd name="T7" fmla="*/ 77 h 14"/>
                <a:gd name="T8" fmla="*/ 158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2"/>
                  </a:move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4" y="7"/>
                    <a:pt x="13" y="10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Freeform 296">
              <a:extLst>
                <a:ext uri="{FF2B5EF4-FFF2-40B4-BE49-F238E27FC236}">
                  <a16:creationId xmlns:a16="http://schemas.microsoft.com/office/drawing/2014/main" id="{67C223A5-2665-47F0-B148-BD26D216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329"/>
              <a:ext cx="35" cy="37"/>
            </a:xfrm>
            <a:custGeom>
              <a:avLst/>
              <a:gdLst>
                <a:gd name="T0" fmla="*/ 158 w 14"/>
                <a:gd name="T1" fmla="*/ 225 h 14"/>
                <a:gd name="T2" fmla="*/ 20 w 14"/>
                <a:gd name="T3" fmla="*/ 167 h 14"/>
                <a:gd name="T4" fmla="*/ 83 w 14"/>
                <a:gd name="T5" fmla="*/ 21 h 14"/>
                <a:gd name="T6" fmla="*/ 208 w 14"/>
                <a:gd name="T7" fmla="*/ 77 h 14"/>
                <a:gd name="T8" fmla="*/ 158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2"/>
                  </a:moveTo>
                  <a:cubicBezTo>
                    <a:pt x="7" y="14"/>
                    <a:pt x="3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4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297">
              <a:extLst>
                <a:ext uri="{FF2B5EF4-FFF2-40B4-BE49-F238E27FC236}">
                  <a16:creationId xmlns:a16="http://schemas.microsoft.com/office/drawing/2014/main" id="{8845B50C-5067-4E4D-BDCC-FCAD811A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294"/>
              <a:ext cx="35" cy="37"/>
            </a:xfrm>
            <a:custGeom>
              <a:avLst/>
              <a:gdLst>
                <a:gd name="T0" fmla="*/ 145 w 14"/>
                <a:gd name="T1" fmla="*/ 238 h 14"/>
                <a:gd name="T2" fmla="*/ 20 w 14"/>
                <a:gd name="T3" fmla="*/ 148 h 14"/>
                <a:gd name="T4" fmla="*/ 95 w 14"/>
                <a:gd name="T5" fmla="*/ 0 h 14"/>
                <a:gd name="T6" fmla="*/ 208 w 14"/>
                <a:gd name="T7" fmla="*/ 90 h 14"/>
                <a:gd name="T8" fmla="*/ 14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3"/>
                  </a:moveTo>
                  <a:cubicBezTo>
                    <a:pt x="5" y="14"/>
                    <a:pt x="2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298">
              <a:extLst>
                <a:ext uri="{FF2B5EF4-FFF2-40B4-BE49-F238E27FC236}">
                  <a16:creationId xmlns:a16="http://schemas.microsoft.com/office/drawing/2014/main" id="{FFFC58AE-8E21-4E06-BC95-C6F2D6B42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259"/>
              <a:ext cx="30" cy="35"/>
            </a:xfrm>
            <a:custGeom>
              <a:avLst/>
              <a:gdLst>
                <a:gd name="T0" fmla="*/ 113 w 12"/>
                <a:gd name="T1" fmla="*/ 232 h 13"/>
                <a:gd name="T2" fmla="*/ 0 w 12"/>
                <a:gd name="T3" fmla="*/ 116 h 13"/>
                <a:gd name="T4" fmla="*/ 95 w 12"/>
                <a:gd name="T5" fmla="*/ 0 h 13"/>
                <a:gd name="T6" fmla="*/ 188 w 12"/>
                <a:gd name="T7" fmla="*/ 94 h 13"/>
                <a:gd name="T8" fmla="*/ 113 w 12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7" y="12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7" name="Group 299">
            <a:extLst>
              <a:ext uri="{FF2B5EF4-FFF2-40B4-BE49-F238E27FC236}">
                <a16:creationId xmlns:a16="http://schemas.microsoft.com/office/drawing/2014/main" id="{B51D655F-81F4-4330-B0B7-300E3FA4CF20}"/>
              </a:ext>
            </a:extLst>
          </p:cNvPr>
          <p:cNvGrpSpPr>
            <a:grpSpLocks/>
          </p:cNvGrpSpPr>
          <p:nvPr/>
        </p:nvGrpSpPr>
        <p:grpSpPr bwMode="auto">
          <a:xfrm>
            <a:off x="7634288" y="2182813"/>
            <a:ext cx="1008062" cy="854075"/>
            <a:chOff x="3851" y="1989"/>
            <a:chExt cx="635" cy="538"/>
          </a:xfrm>
        </p:grpSpPr>
        <p:sp>
          <p:nvSpPr>
            <p:cNvPr id="39198" name="Freeform 300">
              <a:extLst>
                <a:ext uri="{FF2B5EF4-FFF2-40B4-BE49-F238E27FC236}">
                  <a16:creationId xmlns:a16="http://schemas.microsoft.com/office/drawing/2014/main" id="{B576A5A0-83E4-4127-A8C5-905E91F4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005"/>
              <a:ext cx="621" cy="506"/>
            </a:xfrm>
            <a:custGeom>
              <a:avLst/>
              <a:gdLst>
                <a:gd name="T0" fmla="*/ 1981 w 248"/>
                <a:gd name="T1" fmla="*/ 0 h 190"/>
                <a:gd name="T2" fmla="*/ 3769 w 248"/>
                <a:gd name="T3" fmla="*/ 644 h 190"/>
                <a:gd name="T4" fmla="*/ 3749 w 248"/>
                <a:gd name="T5" fmla="*/ 3041 h 190"/>
                <a:gd name="T6" fmla="*/ 1981 w 248"/>
                <a:gd name="T7" fmla="*/ 3590 h 190"/>
                <a:gd name="T8" fmla="*/ 145 w 248"/>
                <a:gd name="T9" fmla="*/ 3041 h 190"/>
                <a:gd name="T10" fmla="*/ 125 w 248"/>
                <a:gd name="T11" fmla="*/ 644 h 190"/>
                <a:gd name="T12" fmla="*/ 1981 w 248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190">
                  <a:moveTo>
                    <a:pt x="126" y="0"/>
                  </a:moveTo>
                  <a:cubicBezTo>
                    <a:pt x="172" y="0"/>
                    <a:pt x="234" y="3"/>
                    <a:pt x="240" y="34"/>
                  </a:cubicBezTo>
                  <a:cubicBezTo>
                    <a:pt x="248" y="79"/>
                    <a:pt x="245" y="137"/>
                    <a:pt x="239" y="161"/>
                  </a:cubicBezTo>
                  <a:cubicBezTo>
                    <a:pt x="233" y="185"/>
                    <a:pt x="168" y="190"/>
                    <a:pt x="126" y="190"/>
                  </a:cubicBezTo>
                  <a:cubicBezTo>
                    <a:pt x="85" y="190"/>
                    <a:pt x="15" y="185"/>
                    <a:pt x="9" y="161"/>
                  </a:cubicBezTo>
                  <a:cubicBezTo>
                    <a:pt x="4" y="137"/>
                    <a:pt x="0" y="79"/>
                    <a:pt x="8" y="34"/>
                  </a:cubicBezTo>
                  <a:cubicBezTo>
                    <a:pt x="14" y="3"/>
                    <a:pt x="81" y="0"/>
                    <a:pt x="126" y="0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301">
              <a:extLst>
                <a:ext uri="{FF2B5EF4-FFF2-40B4-BE49-F238E27FC236}">
                  <a16:creationId xmlns:a16="http://schemas.microsoft.com/office/drawing/2014/main" id="{B0208193-A3AB-4BBE-A610-A4D56560D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053"/>
              <a:ext cx="525" cy="410"/>
            </a:xfrm>
            <a:custGeom>
              <a:avLst/>
              <a:gdLst>
                <a:gd name="T0" fmla="*/ 1675 w 210"/>
                <a:gd name="T1" fmla="*/ 0 h 154"/>
                <a:gd name="T2" fmla="*/ 3188 w 210"/>
                <a:gd name="T3" fmla="*/ 511 h 154"/>
                <a:gd name="T4" fmla="*/ 3175 w 210"/>
                <a:gd name="T5" fmla="*/ 2473 h 154"/>
                <a:gd name="T6" fmla="*/ 1675 w 210"/>
                <a:gd name="T7" fmla="*/ 2907 h 154"/>
                <a:gd name="T8" fmla="*/ 125 w 210"/>
                <a:gd name="T9" fmla="*/ 2473 h 154"/>
                <a:gd name="T10" fmla="*/ 113 w 210"/>
                <a:gd name="T11" fmla="*/ 511 h 154"/>
                <a:gd name="T12" fmla="*/ 1675 w 210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54">
                  <a:moveTo>
                    <a:pt x="107" y="0"/>
                  </a:moveTo>
                  <a:cubicBezTo>
                    <a:pt x="144" y="0"/>
                    <a:pt x="199" y="2"/>
                    <a:pt x="204" y="27"/>
                  </a:cubicBezTo>
                  <a:cubicBezTo>
                    <a:pt x="210" y="64"/>
                    <a:pt x="207" y="111"/>
                    <a:pt x="203" y="131"/>
                  </a:cubicBezTo>
                  <a:cubicBezTo>
                    <a:pt x="198" y="151"/>
                    <a:pt x="141" y="154"/>
                    <a:pt x="107" y="154"/>
                  </a:cubicBezTo>
                  <a:cubicBezTo>
                    <a:pt x="73" y="154"/>
                    <a:pt x="12" y="151"/>
                    <a:pt x="8" y="131"/>
                  </a:cubicBezTo>
                  <a:cubicBezTo>
                    <a:pt x="3" y="111"/>
                    <a:pt x="0" y="64"/>
                    <a:pt x="7" y="27"/>
                  </a:cubicBezTo>
                  <a:cubicBezTo>
                    <a:pt x="11" y="2"/>
                    <a:pt x="70" y="0"/>
                    <a:pt x="107" y="0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302">
              <a:extLst>
                <a:ext uri="{FF2B5EF4-FFF2-40B4-BE49-F238E27FC236}">
                  <a16:creationId xmlns:a16="http://schemas.microsoft.com/office/drawing/2014/main" id="{A236182C-2C7E-4EA5-95D5-449B665DD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090"/>
              <a:ext cx="55" cy="61"/>
            </a:xfrm>
            <a:custGeom>
              <a:avLst/>
              <a:gdLst>
                <a:gd name="T0" fmla="*/ 0 w 22"/>
                <a:gd name="T1" fmla="*/ 239 h 23"/>
                <a:gd name="T2" fmla="*/ 145 w 22"/>
                <a:gd name="T3" fmla="*/ 21 h 23"/>
                <a:gd name="T4" fmla="*/ 333 w 22"/>
                <a:gd name="T5" fmla="*/ 191 h 23"/>
                <a:gd name="T6" fmla="*/ 188 w 22"/>
                <a:gd name="T7" fmla="*/ 408 h 23"/>
                <a:gd name="T8" fmla="*/ 0 w 22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13"/>
                  </a:moveTo>
                  <a:cubicBezTo>
                    <a:pt x="0" y="7"/>
                    <a:pt x="4" y="2"/>
                    <a:pt x="9" y="1"/>
                  </a:cubicBezTo>
                  <a:cubicBezTo>
                    <a:pt x="15" y="0"/>
                    <a:pt x="21" y="4"/>
                    <a:pt x="21" y="10"/>
                  </a:cubicBezTo>
                  <a:cubicBezTo>
                    <a:pt x="22" y="16"/>
                    <a:pt x="18" y="21"/>
                    <a:pt x="12" y="22"/>
                  </a:cubicBezTo>
                  <a:cubicBezTo>
                    <a:pt x="7" y="23"/>
                    <a:pt x="1" y="19"/>
                    <a:pt x="0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303">
              <a:extLst>
                <a:ext uri="{FF2B5EF4-FFF2-40B4-BE49-F238E27FC236}">
                  <a16:creationId xmlns:a16="http://schemas.microsoft.com/office/drawing/2014/main" id="{08FD4E91-A48B-44FC-9DB4-1C36FF85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093"/>
              <a:ext cx="28" cy="32"/>
            </a:xfrm>
            <a:custGeom>
              <a:avLst/>
              <a:gdLst>
                <a:gd name="T0" fmla="*/ 0 w 11"/>
                <a:gd name="T1" fmla="*/ 115 h 12"/>
                <a:gd name="T2" fmla="*/ 84 w 11"/>
                <a:gd name="T3" fmla="*/ 0 h 12"/>
                <a:gd name="T4" fmla="*/ 181 w 11"/>
                <a:gd name="T5" fmla="*/ 93 h 12"/>
                <a:gd name="T6" fmla="*/ 97 w 11"/>
                <a:gd name="T7" fmla="*/ 205 h 12"/>
                <a:gd name="T8" fmla="*/ 0 w 11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3" y="12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304">
              <a:extLst>
                <a:ext uri="{FF2B5EF4-FFF2-40B4-BE49-F238E27FC236}">
                  <a16:creationId xmlns:a16="http://schemas.microsoft.com/office/drawing/2014/main" id="{BE03E393-9E14-4F0C-B2CC-064806EE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19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88 w 12"/>
                <a:gd name="T5" fmla="*/ 115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3"/>
                    <a:pt x="12" y="6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305">
              <a:extLst>
                <a:ext uri="{FF2B5EF4-FFF2-40B4-BE49-F238E27FC236}">
                  <a16:creationId xmlns:a16="http://schemas.microsoft.com/office/drawing/2014/main" id="{23AD437A-8B9B-4249-881E-E5864292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207"/>
              <a:ext cx="295" cy="227"/>
            </a:xfrm>
            <a:custGeom>
              <a:avLst/>
              <a:gdLst>
                <a:gd name="T0" fmla="*/ 1583 w 118"/>
                <a:gd name="T1" fmla="*/ 1183 h 85"/>
                <a:gd name="T2" fmla="*/ 0 w 118"/>
                <a:gd name="T3" fmla="*/ 1541 h 85"/>
                <a:gd name="T4" fmla="*/ 1613 w 118"/>
                <a:gd name="T5" fmla="*/ 1391 h 85"/>
                <a:gd name="T6" fmla="*/ 1750 w 118"/>
                <a:gd name="T7" fmla="*/ 0 h 85"/>
                <a:gd name="T8" fmla="*/ 1583 w 118"/>
                <a:gd name="T9" fmla="*/ 118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5">
                  <a:moveTo>
                    <a:pt x="101" y="62"/>
                  </a:moveTo>
                  <a:cubicBezTo>
                    <a:pt x="88" y="76"/>
                    <a:pt x="21" y="81"/>
                    <a:pt x="0" y="81"/>
                  </a:cubicBezTo>
                  <a:cubicBezTo>
                    <a:pt x="36" y="85"/>
                    <a:pt x="88" y="80"/>
                    <a:pt x="103" y="73"/>
                  </a:cubicBezTo>
                  <a:cubicBezTo>
                    <a:pt x="118" y="64"/>
                    <a:pt x="113" y="17"/>
                    <a:pt x="112" y="0"/>
                  </a:cubicBezTo>
                  <a:cubicBezTo>
                    <a:pt x="113" y="17"/>
                    <a:pt x="116" y="46"/>
                    <a:pt x="101" y="62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Oval 306">
              <a:extLst>
                <a:ext uri="{FF2B5EF4-FFF2-40B4-BE49-F238E27FC236}">
                  <a16:creationId xmlns:a16="http://schemas.microsoft.com/office/drawing/2014/main" id="{B91BF628-00F3-4B83-8992-2085D2164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1989"/>
              <a:ext cx="32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05" name="Freeform 307">
              <a:extLst>
                <a:ext uri="{FF2B5EF4-FFF2-40B4-BE49-F238E27FC236}">
                  <a16:creationId xmlns:a16="http://schemas.microsoft.com/office/drawing/2014/main" id="{AE8DCE97-2CC6-4EDB-A92F-D4475EE13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89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91 w 13"/>
                <a:gd name="T3" fmla="*/ 0 h 13"/>
                <a:gd name="T4" fmla="*/ 182 w 13"/>
                <a:gd name="T5" fmla="*/ 123 h 13"/>
                <a:gd name="T6" fmla="*/ 91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2" y="7"/>
                  </a:cubicBezTo>
                  <a:cubicBezTo>
                    <a:pt x="12" y="10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308">
              <a:extLst>
                <a:ext uri="{FF2B5EF4-FFF2-40B4-BE49-F238E27FC236}">
                  <a16:creationId xmlns:a16="http://schemas.microsoft.com/office/drawing/2014/main" id="{877D60B8-731E-4BC6-A420-F9817A9E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1989"/>
              <a:ext cx="33" cy="34"/>
            </a:xfrm>
            <a:custGeom>
              <a:avLst/>
              <a:gdLst>
                <a:gd name="T0" fmla="*/ 20 w 13"/>
                <a:gd name="T1" fmla="*/ 123 h 13"/>
                <a:gd name="T2" fmla="*/ 117 w 13"/>
                <a:gd name="T3" fmla="*/ 21 h 13"/>
                <a:gd name="T4" fmla="*/ 213 w 13"/>
                <a:gd name="T5" fmla="*/ 123 h 13"/>
                <a:gd name="T6" fmla="*/ 117 w 13"/>
                <a:gd name="T7" fmla="*/ 233 h 13"/>
                <a:gd name="T8" fmla="*/ 2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3" y="11"/>
                    <a:pt x="10" y="13"/>
                    <a:pt x="7" y="13"/>
                  </a:cubicBezTo>
                  <a:cubicBezTo>
                    <a:pt x="3" y="13"/>
                    <a:pt x="0" y="10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309">
              <a:extLst>
                <a:ext uri="{FF2B5EF4-FFF2-40B4-BE49-F238E27FC236}">
                  <a16:creationId xmlns:a16="http://schemas.microsoft.com/office/drawing/2014/main" id="{8B17ABD0-89AF-4783-AFA7-4167E2689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991"/>
              <a:ext cx="33" cy="38"/>
            </a:xfrm>
            <a:custGeom>
              <a:avLst/>
              <a:gdLst>
                <a:gd name="T0" fmla="*/ 0 w 13"/>
                <a:gd name="T1" fmla="*/ 117 h 14"/>
                <a:gd name="T2" fmla="*/ 117 w 13"/>
                <a:gd name="T3" fmla="*/ 22 h 14"/>
                <a:gd name="T4" fmla="*/ 213 w 13"/>
                <a:gd name="T5" fmla="*/ 163 h 14"/>
                <a:gd name="T6" fmla="*/ 96 w 13"/>
                <a:gd name="T7" fmla="*/ 258 h 14"/>
                <a:gd name="T8" fmla="*/ 0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11"/>
                    <a:pt x="9" y="14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310">
              <a:extLst>
                <a:ext uri="{FF2B5EF4-FFF2-40B4-BE49-F238E27FC236}">
                  <a16:creationId xmlns:a16="http://schemas.microsoft.com/office/drawing/2014/main" id="{3F173D0E-D150-4022-8E7D-4A4A3DD6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997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17 w 13"/>
                <a:gd name="T3" fmla="*/ 0 h 13"/>
                <a:gd name="T4" fmla="*/ 21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2"/>
                    <a:pt x="4" y="0"/>
                    <a:pt x="7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311">
              <a:extLst>
                <a:ext uri="{FF2B5EF4-FFF2-40B4-BE49-F238E27FC236}">
                  <a16:creationId xmlns:a16="http://schemas.microsoft.com/office/drawing/2014/main" id="{F42A269C-A4DD-4156-BCB9-A0E5FEE8C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002"/>
              <a:ext cx="35" cy="37"/>
            </a:xfrm>
            <a:custGeom>
              <a:avLst/>
              <a:gdLst>
                <a:gd name="T0" fmla="*/ 20 w 14"/>
                <a:gd name="T1" fmla="*/ 111 h 14"/>
                <a:gd name="T2" fmla="*/ 12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2"/>
                    <a:pt x="5" y="0"/>
                    <a:pt x="8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312">
              <a:extLst>
                <a:ext uri="{FF2B5EF4-FFF2-40B4-BE49-F238E27FC236}">
                  <a16:creationId xmlns:a16="http://schemas.microsoft.com/office/drawing/2014/main" id="{297851A5-A6AB-4CE1-AA18-DE507434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013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82 h 14"/>
                <a:gd name="T6" fmla="*/ 83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313">
              <a:extLst>
                <a:ext uri="{FF2B5EF4-FFF2-40B4-BE49-F238E27FC236}">
                  <a16:creationId xmlns:a16="http://schemas.microsoft.com/office/drawing/2014/main" id="{CD915C76-5B3D-4ED1-839F-8F3DD19F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029"/>
              <a:ext cx="38" cy="37"/>
            </a:xfrm>
            <a:custGeom>
              <a:avLst/>
              <a:gdLst>
                <a:gd name="T0" fmla="*/ 33 w 15"/>
                <a:gd name="T1" fmla="*/ 77 h 14"/>
                <a:gd name="T2" fmla="*/ 180 w 15"/>
                <a:gd name="T3" fmla="*/ 34 h 14"/>
                <a:gd name="T4" fmla="*/ 193 w 15"/>
                <a:gd name="T5" fmla="*/ 204 h 14"/>
                <a:gd name="T6" fmla="*/ 63 w 15"/>
                <a:gd name="T7" fmla="*/ 225 h 14"/>
                <a:gd name="T8" fmla="*/ 33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4"/>
                  </a:moveTo>
                  <a:cubicBezTo>
                    <a:pt x="3" y="1"/>
                    <a:pt x="7" y="0"/>
                    <a:pt x="11" y="2"/>
                  </a:cubicBezTo>
                  <a:cubicBezTo>
                    <a:pt x="14" y="4"/>
                    <a:pt x="15" y="9"/>
                    <a:pt x="12" y="11"/>
                  </a:cubicBezTo>
                  <a:cubicBezTo>
                    <a:pt x="10" y="14"/>
                    <a:pt x="6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314">
              <a:extLst>
                <a:ext uri="{FF2B5EF4-FFF2-40B4-BE49-F238E27FC236}">
                  <a16:creationId xmlns:a16="http://schemas.microsoft.com/office/drawing/2014/main" id="{FEC00E5B-2226-4256-AD1F-F08CBD686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055"/>
              <a:ext cx="37" cy="38"/>
            </a:xfrm>
            <a:custGeom>
              <a:avLst/>
              <a:gdLst>
                <a:gd name="T0" fmla="*/ 42 w 15"/>
                <a:gd name="T1" fmla="*/ 38 h 14"/>
                <a:gd name="T2" fmla="*/ 183 w 15"/>
                <a:gd name="T3" fmla="*/ 81 h 14"/>
                <a:gd name="T4" fmla="*/ 133 w 15"/>
                <a:gd name="T5" fmla="*/ 258 h 14"/>
                <a:gd name="T6" fmla="*/ 12 w 15"/>
                <a:gd name="T7" fmla="*/ 198 h 14"/>
                <a:gd name="T8" fmla="*/ 42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2"/>
                  </a:moveTo>
                  <a:cubicBezTo>
                    <a:pt x="5" y="0"/>
                    <a:pt x="10" y="0"/>
                    <a:pt x="12" y="4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3" y="12"/>
                    <a:pt x="1" y="10"/>
                  </a:cubicBezTo>
                  <a:cubicBezTo>
                    <a:pt x="0" y="8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315">
              <a:extLst>
                <a:ext uri="{FF2B5EF4-FFF2-40B4-BE49-F238E27FC236}">
                  <a16:creationId xmlns:a16="http://schemas.microsoft.com/office/drawing/2014/main" id="{A2C8D60E-58E2-4C7B-92A6-0A32A99D8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090"/>
              <a:ext cx="35" cy="37"/>
            </a:xfrm>
            <a:custGeom>
              <a:avLst/>
              <a:gdLst>
                <a:gd name="T0" fmla="*/ 95 w 14"/>
                <a:gd name="T1" fmla="*/ 21 h 14"/>
                <a:gd name="T2" fmla="*/ 208 w 14"/>
                <a:gd name="T3" fmla="*/ 111 h 14"/>
                <a:gd name="T4" fmla="*/ 125 w 14"/>
                <a:gd name="T5" fmla="*/ 238 h 14"/>
                <a:gd name="T6" fmla="*/ 20 w 14"/>
                <a:gd name="T7" fmla="*/ 148 h 14"/>
                <a:gd name="T8" fmla="*/ 9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"/>
                  </a:moveTo>
                  <a:cubicBezTo>
                    <a:pt x="9" y="0"/>
                    <a:pt x="13" y="3"/>
                    <a:pt x="13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316">
              <a:extLst>
                <a:ext uri="{FF2B5EF4-FFF2-40B4-BE49-F238E27FC236}">
                  <a16:creationId xmlns:a16="http://schemas.microsoft.com/office/drawing/2014/main" id="{6A761220-81D6-4BAD-8A0F-56115BC8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127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94 w 13"/>
                <a:gd name="T3" fmla="*/ 116 h 13"/>
                <a:gd name="T4" fmla="*/ 103 w 13"/>
                <a:gd name="T5" fmla="*/ 253 h 13"/>
                <a:gd name="T6" fmla="*/ 0 w 13"/>
                <a:gd name="T7" fmla="*/ 137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3" y="2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317">
              <a:extLst>
                <a:ext uri="{FF2B5EF4-FFF2-40B4-BE49-F238E27FC236}">
                  <a16:creationId xmlns:a16="http://schemas.microsoft.com/office/drawing/2014/main" id="{A6784300-5D32-4B6D-B11A-0F194DE4A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165"/>
              <a:ext cx="33" cy="34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0 h 13"/>
                <a:gd name="T4" fmla="*/ 117 w 13"/>
                <a:gd name="T5" fmla="*/ 233 h 13"/>
                <a:gd name="T6" fmla="*/ 20 w 13"/>
                <a:gd name="T7" fmla="*/ 123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318">
              <a:extLst>
                <a:ext uri="{FF2B5EF4-FFF2-40B4-BE49-F238E27FC236}">
                  <a16:creationId xmlns:a16="http://schemas.microsoft.com/office/drawing/2014/main" id="{543DD237-0E46-4F63-B4D1-2CE1D1C5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202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94 w 13"/>
                <a:gd name="T3" fmla="*/ 116 h 13"/>
                <a:gd name="T4" fmla="*/ 103 w 13"/>
                <a:gd name="T5" fmla="*/ 253 h 13"/>
                <a:gd name="T6" fmla="*/ 0 w 13"/>
                <a:gd name="T7" fmla="*/ 116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319">
              <a:extLst>
                <a:ext uri="{FF2B5EF4-FFF2-40B4-BE49-F238E27FC236}">
                  <a16:creationId xmlns:a16="http://schemas.microsoft.com/office/drawing/2014/main" id="{CF0D9349-C0A1-42C8-B81C-C88C3DEF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239"/>
              <a:ext cx="32" cy="32"/>
            </a:xfrm>
            <a:custGeom>
              <a:avLst/>
              <a:gdLst>
                <a:gd name="T0" fmla="*/ 103 w 13"/>
                <a:gd name="T1" fmla="*/ 0 h 12"/>
                <a:gd name="T2" fmla="*/ 194 w 13"/>
                <a:gd name="T3" fmla="*/ 115 h 12"/>
                <a:gd name="T4" fmla="*/ 103 w 13"/>
                <a:gd name="T5" fmla="*/ 227 h 12"/>
                <a:gd name="T6" fmla="*/ 0 w 13"/>
                <a:gd name="T7" fmla="*/ 115 h 12"/>
                <a:gd name="T8" fmla="*/ 103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1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320">
              <a:extLst>
                <a:ext uri="{FF2B5EF4-FFF2-40B4-BE49-F238E27FC236}">
                  <a16:creationId xmlns:a16="http://schemas.microsoft.com/office/drawing/2014/main" id="{F2A0D2EA-3160-43F5-A37A-8A4B8603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274"/>
              <a:ext cx="32" cy="35"/>
            </a:xfrm>
            <a:custGeom>
              <a:avLst/>
              <a:gdLst>
                <a:gd name="T0" fmla="*/ 103 w 13"/>
                <a:gd name="T1" fmla="*/ 0 h 13"/>
                <a:gd name="T2" fmla="*/ 194 w 13"/>
                <a:gd name="T3" fmla="*/ 137 h 13"/>
                <a:gd name="T4" fmla="*/ 91 w 13"/>
                <a:gd name="T5" fmla="*/ 253 h 13"/>
                <a:gd name="T6" fmla="*/ 0 w 13"/>
                <a:gd name="T7" fmla="*/ 137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321">
              <a:extLst>
                <a:ext uri="{FF2B5EF4-FFF2-40B4-BE49-F238E27FC236}">
                  <a16:creationId xmlns:a16="http://schemas.microsoft.com/office/drawing/2014/main" id="{D5BC666B-D7D2-48BD-97D6-C55DC18F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311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37 h 13"/>
                <a:gd name="T4" fmla="*/ 96 w 13"/>
                <a:gd name="T5" fmla="*/ 253 h 13"/>
                <a:gd name="T6" fmla="*/ 2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322">
              <a:extLst>
                <a:ext uri="{FF2B5EF4-FFF2-40B4-BE49-F238E27FC236}">
                  <a16:creationId xmlns:a16="http://schemas.microsoft.com/office/drawing/2014/main" id="{086B3A56-9323-41EB-98B8-BB7E779F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349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94 w 13"/>
                <a:gd name="T3" fmla="*/ 123 h 13"/>
                <a:gd name="T4" fmla="*/ 91 w 13"/>
                <a:gd name="T5" fmla="*/ 233 h 13"/>
                <a:gd name="T6" fmla="*/ 12 w 13"/>
                <a:gd name="T7" fmla="*/ 110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323">
              <a:extLst>
                <a:ext uri="{FF2B5EF4-FFF2-40B4-BE49-F238E27FC236}">
                  <a16:creationId xmlns:a16="http://schemas.microsoft.com/office/drawing/2014/main" id="{D8CC6D41-E571-4949-BB69-5B362F58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383"/>
              <a:ext cx="33" cy="38"/>
            </a:xfrm>
            <a:custGeom>
              <a:avLst/>
              <a:gdLst>
                <a:gd name="T0" fmla="*/ 117 w 13"/>
                <a:gd name="T1" fmla="*/ 22 h 14"/>
                <a:gd name="T2" fmla="*/ 193 w 13"/>
                <a:gd name="T3" fmla="*/ 163 h 14"/>
                <a:gd name="T4" fmla="*/ 84 w 13"/>
                <a:gd name="T5" fmla="*/ 258 h 14"/>
                <a:gd name="T6" fmla="*/ 0 w 13"/>
                <a:gd name="T7" fmla="*/ 117 h 14"/>
                <a:gd name="T8" fmla="*/ 117 w 13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11" y="1"/>
                    <a:pt x="13" y="4"/>
                    <a:pt x="12" y="8"/>
                  </a:cubicBezTo>
                  <a:cubicBezTo>
                    <a:pt x="12" y="11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0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324">
              <a:extLst>
                <a:ext uri="{FF2B5EF4-FFF2-40B4-BE49-F238E27FC236}">
                  <a16:creationId xmlns:a16="http://schemas.microsoft.com/office/drawing/2014/main" id="{EE051E11-4B98-473B-89CB-7F4A3705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418"/>
              <a:ext cx="35" cy="40"/>
            </a:xfrm>
            <a:custGeom>
              <a:avLst/>
              <a:gdLst>
                <a:gd name="T0" fmla="*/ 125 w 14"/>
                <a:gd name="T1" fmla="*/ 21 h 15"/>
                <a:gd name="T2" fmla="*/ 208 w 14"/>
                <a:gd name="T3" fmla="*/ 171 h 15"/>
                <a:gd name="T4" fmla="*/ 50 w 14"/>
                <a:gd name="T5" fmla="*/ 248 h 15"/>
                <a:gd name="T6" fmla="*/ 20 w 14"/>
                <a:gd name="T7" fmla="*/ 115 h 15"/>
                <a:gd name="T8" fmla="*/ 12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8" y="1"/>
                  </a:moveTo>
                  <a:cubicBezTo>
                    <a:pt x="11" y="2"/>
                    <a:pt x="14" y="5"/>
                    <a:pt x="13" y="9"/>
                  </a:cubicBezTo>
                  <a:cubicBezTo>
                    <a:pt x="11" y="14"/>
                    <a:pt x="6" y="15"/>
                    <a:pt x="3" y="13"/>
                  </a:cubicBezTo>
                  <a:cubicBezTo>
                    <a:pt x="1" y="11"/>
                    <a:pt x="0" y="7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325">
              <a:extLst>
                <a:ext uri="{FF2B5EF4-FFF2-40B4-BE49-F238E27FC236}">
                  <a16:creationId xmlns:a16="http://schemas.microsoft.com/office/drawing/2014/main" id="{3BBAC660-9F32-4798-9DF1-3F3B1413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447"/>
              <a:ext cx="38" cy="38"/>
            </a:xfrm>
            <a:custGeom>
              <a:avLst/>
              <a:gdLst>
                <a:gd name="T0" fmla="*/ 193 w 15"/>
                <a:gd name="T1" fmla="*/ 60 h 14"/>
                <a:gd name="T2" fmla="*/ 180 w 15"/>
                <a:gd name="T3" fmla="*/ 244 h 14"/>
                <a:gd name="T4" fmla="*/ 33 w 15"/>
                <a:gd name="T5" fmla="*/ 198 h 14"/>
                <a:gd name="T6" fmla="*/ 51 w 15"/>
                <a:gd name="T7" fmla="*/ 38 h 14"/>
                <a:gd name="T8" fmla="*/ 193 w 15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3"/>
                  </a:moveTo>
                  <a:cubicBezTo>
                    <a:pt x="15" y="5"/>
                    <a:pt x="14" y="9"/>
                    <a:pt x="11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3" y="2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326">
              <a:extLst>
                <a:ext uri="{FF2B5EF4-FFF2-40B4-BE49-F238E27FC236}">
                  <a16:creationId xmlns:a16="http://schemas.microsoft.com/office/drawing/2014/main" id="{08513BF2-0CFF-4FE9-A834-21BD6636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463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22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1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327">
              <a:extLst>
                <a:ext uri="{FF2B5EF4-FFF2-40B4-BE49-F238E27FC236}">
                  <a16:creationId xmlns:a16="http://schemas.microsoft.com/office/drawing/2014/main" id="{01EF9F3B-4164-450D-ADFD-0B7E3B474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47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25 w 14"/>
                <a:gd name="T3" fmla="*/ 238 h 14"/>
                <a:gd name="T4" fmla="*/ 0 w 14"/>
                <a:gd name="T5" fmla="*/ 148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328">
              <a:extLst>
                <a:ext uri="{FF2B5EF4-FFF2-40B4-BE49-F238E27FC236}">
                  <a16:creationId xmlns:a16="http://schemas.microsoft.com/office/drawing/2014/main" id="{7D270703-451D-4580-9928-F94AB48F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482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53 h 13"/>
                <a:gd name="T4" fmla="*/ 20 w 14"/>
                <a:gd name="T5" fmla="*/ 137 h 13"/>
                <a:gd name="T6" fmla="*/ 95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329">
              <a:extLst>
                <a:ext uri="{FF2B5EF4-FFF2-40B4-BE49-F238E27FC236}">
                  <a16:creationId xmlns:a16="http://schemas.microsoft.com/office/drawing/2014/main" id="{C1ED8D22-084D-47D5-A5D5-1A99CF25E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48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330">
              <a:extLst>
                <a:ext uri="{FF2B5EF4-FFF2-40B4-BE49-F238E27FC236}">
                  <a16:creationId xmlns:a16="http://schemas.microsoft.com/office/drawing/2014/main" id="{A3513320-51F8-431A-B341-18D02DAC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490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331">
              <a:extLst>
                <a:ext uri="{FF2B5EF4-FFF2-40B4-BE49-F238E27FC236}">
                  <a16:creationId xmlns:a16="http://schemas.microsoft.com/office/drawing/2014/main" id="{4F36CC98-C912-4BCC-BAEC-B25046D5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493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12 w 13"/>
                <a:gd name="T5" fmla="*/ 123 h 13"/>
                <a:gd name="T6" fmla="*/ 103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332">
              <a:extLst>
                <a:ext uri="{FF2B5EF4-FFF2-40B4-BE49-F238E27FC236}">
                  <a16:creationId xmlns:a16="http://schemas.microsoft.com/office/drawing/2014/main" id="{A1ACC3B4-3333-49E8-866B-24D26E56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93"/>
              <a:ext cx="33" cy="34"/>
            </a:xfrm>
            <a:custGeom>
              <a:avLst/>
              <a:gdLst>
                <a:gd name="T0" fmla="*/ 193 w 13"/>
                <a:gd name="T1" fmla="*/ 123 h 13"/>
                <a:gd name="T2" fmla="*/ 96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19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9" y="0"/>
                    <a:pt x="12" y="3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Oval 333">
              <a:extLst>
                <a:ext uri="{FF2B5EF4-FFF2-40B4-BE49-F238E27FC236}">
                  <a16:creationId xmlns:a16="http://schemas.microsoft.com/office/drawing/2014/main" id="{9CD2F8E7-45BE-49A2-BC6D-E7ABCF426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495"/>
              <a:ext cx="33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32" name="Freeform 334">
              <a:extLst>
                <a:ext uri="{FF2B5EF4-FFF2-40B4-BE49-F238E27FC236}">
                  <a16:creationId xmlns:a16="http://schemas.microsoft.com/office/drawing/2014/main" id="{ED2D3914-1DBE-446A-A166-ABA890ED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493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96 w 13"/>
                <a:gd name="T3" fmla="*/ 233 h 13"/>
                <a:gd name="T4" fmla="*/ 0 w 13"/>
                <a:gd name="T5" fmla="*/ 110 h 13"/>
                <a:gd name="T6" fmla="*/ 117 w 13"/>
                <a:gd name="T7" fmla="*/ 0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335">
              <a:extLst>
                <a:ext uri="{FF2B5EF4-FFF2-40B4-BE49-F238E27FC236}">
                  <a16:creationId xmlns:a16="http://schemas.microsoft.com/office/drawing/2014/main" id="{032ACD9A-9D15-4717-9D6F-C6D16B20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493"/>
              <a:ext cx="33" cy="34"/>
            </a:xfrm>
            <a:custGeom>
              <a:avLst/>
              <a:gdLst>
                <a:gd name="T0" fmla="*/ 213 w 13"/>
                <a:gd name="T1" fmla="*/ 110 h 13"/>
                <a:gd name="T2" fmla="*/ 96 w 13"/>
                <a:gd name="T3" fmla="*/ 212 h 13"/>
                <a:gd name="T4" fmla="*/ 0 w 13"/>
                <a:gd name="T5" fmla="*/ 110 h 13"/>
                <a:gd name="T6" fmla="*/ 117 w 13"/>
                <a:gd name="T7" fmla="*/ 0 h 13"/>
                <a:gd name="T8" fmla="*/ 213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336">
              <a:extLst>
                <a:ext uri="{FF2B5EF4-FFF2-40B4-BE49-F238E27FC236}">
                  <a16:creationId xmlns:a16="http://schemas.microsoft.com/office/drawing/2014/main" id="{94E8E60E-152F-4F06-BC1A-2CDDBF8ED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487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113 w 14"/>
                <a:gd name="T3" fmla="*/ 258 h 14"/>
                <a:gd name="T4" fmla="*/ 20 w 14"/>
                <a:gd name="T5" fmla="*/ 117 h 14"/>
                <a:gd name="T6" fmla="*/ 125 w 14"/>
                <a:gd name="T7" fmla="*/ 22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1"/>
                    <a:pt x="10" y="14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337">
              <a:extLst>
                <a:ext uri="{FF2B5EF4-FFF2-40B4-BE49-F238E27FC236}">
                  <a16:creationId xmlns:a16="http://schemas.microsoft.com/office/drawing/2014/main" id="{F3946B1C-8341-408B-AF43-1CDD75E0E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485"/>
              <a:ext cx="32" cy="34"/>
            </a:xfrm>
            <a:custGeom>
              <a:avLst/>
              <a:gdLst>
                <a:gd name="T0" fmla="*/ 194 w 13"/>
                <a:gd name="T1" fmla="*/ 123 h 13"/>
                <a:gd name="T2" fmla="*/ 91 w 13"/>
                <a:gd name="T3" fmla="*/ 233 h 13"/>
                <a:gd name="T4" fmla="*/ 0 w 13"/>
                <a:gd name="T5" fmla="*/ 110 h 13"/>
                <a:gd name="T6" fmla="*/ 103 w 13"/>
                <a:gd name="T7" fmla="*/ 0 h 13"/>
                <a:gd name="T8" fmla="*/ 194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338">
              <a:extLst>
                <a:ext uri="{FF2B5EF4-FFF2-40B4-BE49-F238E27FC236}">
                  <a16:creationId xmlns:a16="http://schemas.microsoft.com/office/drawing/2014/main" id="{42FBBCE6-2F72-4462-AD16-D83D0D7DA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479"/>
              <a:ext cx="35" cy="35"/>
            </a:xfrm>
            <a:custGeom>
              <a:avLst/>
              <a:gdLst>
                <a:gd name="T0" fmla="*/ 208 w 14"/>
                <a:gd name="T1" fmla="*/ 159 h 13"/>
                <a:gd name="T2" fmla="*/ 95 w 14"/>
                <a:gd name="T3" fmla="*/ 253 h 13"/>
                <a:gd name="T4" fmla="*/ 20 w 14"/>
                <a:gd name="T5" fmla="*/ 94 h 13"/>
                <a:gd name="T6" fmla="*/ 125 w 14"/>
                <a:gd name="T7" fmla="*/ 0 h 13"/>
                <a:gd name="T8" fmla="*/ 208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339">
              <a:extLst>
                <a:ext uri="{FF2B5EF4-FFF2-40B4-BE49-F238E27FC236}">
                  <a16:creationId xmlns:a16="http://schemas.microsoft.com/office/drawing/2014/main" id="{EBE58D23-BC8A-4191-B0D3-6A6DB04A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471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95 w 14"/>
                <a:gd name="T3" fmla="*/ 258 h 14"/>
                <a:gd name="T4" fmla="*/ 20 w 14"/>
                <a:gd name="T5" fmla="*/ 103 h 14"/>
                <a:gd name="T6" fmla="*/ 145 w 14"/>
                <a:gd name="T7" fmla="*/ 0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1"/>
                    <a:pt x="6" y="0"/>
                    <a:pt x="9" y="0"/>
                  </a:cubicBezTo>
                  <a:cubicBezTo>
                    <a:pt x="12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340">
              <a:extLst>
                <a:ext uri="{FF2B5EF4-FFF2-40B4-BE49-F238E27FC236}">
                  <a16:creationId xmlns:a16="http://schemas.microsoft.com/office/drawing/2014/main" id="{239FE94E-3965-46BB-B7AC-C15AFFA73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458"/>
              <a:ext cx="35" cy="40"/>
            </a:xfrm>
            <a:custGeom>
              <a:avLst/>
              <a:gdLst>
                <a:gd name="T0" fmla="*/ 208 w 14"/>
                <a:gd name="T1" fmla="*/ 171 h 15"/>
                <a:gd name="T2" fmla="*/ 83 w 14"/>
                <a:gd name="T3" fmla="*/ 248 h 15"/>
                <a:gd name="T4" fmla="*/ 33 w 14"/>
                <a:gd name="T5" fmla="*/ 77 h 15"/>
                <a:gd name="T6" fmla="*/ 158 w 14"/>
                <a:gd name="T7" fmla="*/ 21 h 15"/>
                <a:gd name="T8" fmla="*/ 208 w 14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cubicBezTo>
                    <a:pt x="12" y="13"/>
                    <a:pt x="8" y="15"/>
                    <a:pt x="5" y="13"/>
                  </a:cubicBezTo>
                  <a:cubicBezTo>
                    <a:pt x="1" y="12"/>
                    <a:pt x="0" y="7"/>
                    <a:pt x="2" y="4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341">
              <a:extLst>
                <a:ext uri="{FF2B5EF4-FFF2-40B4-BE49-F238E27FC236}">
                  <a16:creationId xmlns:a16="http://schemas.microsoft.com/office/drawing/2014/main" id="{6DC743B0-73BA-4235-91BF-C1E730D6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442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3" y="11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6" y="0"/>
                    <a:pt x="10" y="0"/>
                    <a:pt x="12" y="2"/>
                  </a:cubicBezTo>
                  <a:cubicBezTo>
                    <a:pt x="14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342">
              <a:extLst>
                <a:ext uri="{FF2B5EF4-FFF2-40B4-BE49-F238E27FC236}">
                  <a16:creationId xmlns:a16="http://schemas.microsoft.com/office/drawing/2014/main" id="{5115A8F3-22AD-4122-887E-951162A5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10"/>
              <a:ext cx="35" cy="40"/>
            </a:xfrm>
            <a:custGeom>
              <a:avLst/>
              <a:gdLst>
                <a:gd name="T0" fmla="*/ 145 w 14"/>
                <a:gd name="T1" fmla="*/ 227 h 15"/>
                <a:gd name="T2" fmla="*/ 20 w 14"/>
                <a:gd name="T3" fmla="*/ 149 h 15"/>
                <a:gd name="T4" fmla="*/ 95 w 14"/>
                <a:gd name="T5" fmla="*/ 0 h 15"/>
                <a:gd name="T6" fmla="*/ 208 w 14"/>
                <a:gd name="T7" fmla="*/ 93 h 15"/>
                <a:gd name="T8" fmla="*/ 145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9" y="12"/>
                  </a:moveTo>
                  <a:cubicBezTo>
                    <a:pt x="6" y="15"/>
                    <a:pt x="1" y="11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0"/>
                    <a:pt x="9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343">
              <a:extLst>
                <a:ext uri="{FF2B5EF4-FFF2-40B4-BE49-F238E27FC236}">
                  <a16:creationId xmlns:a16="http://schemas.microsoft.com/office/drawing/2014/main" id="{425A64D6-F044-4677-87D4-41182861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373"/>
              <a:ext cx="33" cy="37"/>
            </a:xfrm>
            <a:custGeom>
              <a:avLst/>
              <a:gdLst>
                <a:gd name="T0" fmla="*/ 129 w 13"/>
                <a:gd name="T1" fmla="*/ 238 h 14"/>
                <a:gd name="T2" fmla="*/ 0 w 13"/>
                <a:gd name="T3" fmla="*/ 148 h 14"/>
                <a:gd name="T4" fmla="*/ 96 w 13"/>
                <a:gd name="T5" fmla="*/ 21 h 14"/>
                <a:gd name="T6" fmla="*/ 213 w 13"/>
                <a:gd name="T7" fmla="*/ 111 h 14"/>
                <a:gd name="T8" fmla="*/ 129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3" y="9"/>
                    <a:pt x="11" y="13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344">
              <a:extLst>
                <a:ext uri="{FF2B5EF4-FFF2-40B4-BE49-F238E27FC236}">
                  <a16:creationId xmlns:a16="http://schemas.microsoft.com/office/drawing/2014/main" id="{0E79CF0D-06AF-4B1B-8656-9838588EA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338"/>
              <a:ext cx="32" cy="35"/>
            </a:xfrm>
            <a:custGeom>
              <a:avLst/>
              <a:gdLst>
                <a:gd name="T0" fmla="*/ 103 w 13"/>
                <a:gd name="T1" fmla="*/ 232 h 13"/>
                <a:gd name="T2" fmla="*/ 0 w 13"/>
                <a:gd name="T3" fmla="*/ 137 h 13"/>
                <a:gd name="T4" fmla="*/ 91 w 13"/>
                <a:gd name="T5" fmla="*/ 0 h 13"/>
                <a:gd name="T6" fmla="*/ 194 w 13"/>
                <a:gd name="T7" fmla="*/ 116 h 13"/>
                <a:gd name="T8" fmla="*/ 103 w 13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345">
              <a:extLst>
                <a:ext uri="{FF2B5EF4-FFF2-40B4-BE49-F238E27FC236}">
                  <a16:creationId xmlns:a16="http://schemas.microsoft.com/office/drawing/2014/main" id="{65F415D1-AAE7-433F-83DD-C44C42E1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301"/>
              <a:ext cx="33" cy="34"/>
            </a:xfrm>
            <a:custGeom>
              <a:avLst/>
              <a:gdLst>
                <a:gd name="T0" fmla="*/ 117 w 13"/>
                <a:gd name="T1" fmla="*/ 233 h 13"/>
                <a:gd name="T2" fmla="*/ 0 w 13"/>
                <a:gd name="T3" fmla="*/ 123 h 13"/>
                <a:gd name="T4" fmla="*/ 96 w 13"/>
                <a:gd name="T5" fmla="*/ 0 h 13"/>
                <a:gd name="T6" fmla="*/ 213 w 13"/>
                <a:gd name="T7" fmla="*/ 110 h 13"/>
                <a:gd name="T8" fmla="*/ 117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346">
              <a:extLst>
                <a:ext uri="{FF2B5EF4-FFF2-40B4-BE49-F238E27FC236}">
                  <a16:creationId xmlns:a16="http://schemas.microsoft.com/office/drawing/2014/main" id="{8FB11890-EF6E-40EC-AC06-63AA7604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263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12 w 13"/>
                <a:gd name="T3" fmla="*/ 137 h 13"/>
                <a:gd name="T4" fmla="*/ 103 w 13"/>
                <a:gd name="T5" fmla="*/ 0 h 13"/>
                <a:gd name="T6" fmla="*/ 194 w 13"/>
                <a:gd name="T7" fmla="*/ 137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347">
              <a:extLst>
                <a:ext uri="{FF2B5EF4-FFF2-40B4-BE49-F238E27FC236}">
                  <a16:creationId xmlns:a16="http://schemas.microsoft.com/office/drawing/2014/main" id="{34ABFFA1-A0C4-4387-AB29-8614CD40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226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103 w 13"/>
                <a:gd name="T5" fmla="*/ 22 h 13"/>
                <a:gd name="T6" fmla="*/ 194 w 13"/>
                <a:gd name="T7" fmla="*/ 137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348">
              <a:extLst>
                <a:ext uri="{FF2B5EF4-FFF2-40B4-BE49-F238E27FC236}">
                  <a16:creationId xmlns:a16="http://schemas.microsoft.com/office/drawing/2014/main" id="{AD232FEC-3D45-49BB-A90B-760DA265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91"/>
              <a:ext cx="33" cy="35"/>
            </a:xfrm>
            <a:custGeom>
              <a:avLst/>
              <a:gdLst>
                <a:gd name="T0" fmla="*/ 96 w 13"/>
                <a:gd name="T1" fmla="*/ 232 h 13"/>
                <a:gd name="T2" fmla="*/ 0 w 13"/>
                <a:gd name="T3" fmla="*/ 116 h 13"/>
                <a:gd name="T4" fmla="*/ 96 w 13"/>
                <a:gd name="T5" fmla="*/ 0 h 13"/>
                <a:gd name="T6" fmla="*/ 193 w 13"/>
                <a:gd name="T7" fmla="*/ 116 h 13"/>
                <a:gd name="T8" fmla="*/ 96 w 13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3"/>
                    <a:pt x="12" y="6"/>
                  </a:cubicBezTo>
                  <a:cubicBezTo>
                    <a:pt x="12" y="10"/>
                    <a:pt x="9" y="13"/>
                    <a:pt x="6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349">
              <a:extLst>
                <a:ext uri="{FF2B5EF4-FFF2-40B4-BE49-F238E27FC236}">
                  <a16:creationId xmlns:a16="http://schemas.microsoft.com/office/drawing/2014/main" id="{B8C0F788-B9C4-4921-B994-DD500967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54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20 w 13"/>
                <a:gd name="T3" fmla="*/ 116 h 13"/>
                <a:gd name="T4" fmla="*/ 117 w 13"/>
                <a:gd name="T5" fmla="*/ 0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350">
              <a:extLst>
                <a:ext uri="{FF2B5EF4-FFF2-40B4-BE49-F238E27FC236}">
                  <a16:creationId xmlns:a16="http://schemas.microsoft.com/office/drawing/2014/main" id="{A008F71D-6F95-43AC-AF01-D699BA6D7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117"/>
              <a:ext cx="33" cy="34"/>
            </a:xfrm>
            <a:custGeom>
              <a:avLst/>
              <a:gdLst>
                <a:gd name="T0" fmla="*/ 96 w 13"/>
                <a:gd name="T1" fmla="*/ 233 h 13"/>
                <a:gd name="T2" fmla="*/ 0 w 13"/>
                <a:gd name="T3" fmla="*/ 110 h 13"/>
                <a:gd name="T4" fmla="*/ 117 w 13"/>
                <a:gd name="T5" fmla="*/ 0 h 13"/>
                <a:gd name="T6" fmla="*/ 213 w 13"/>
                <a:gd name="T7" fmla="*/ 123 h 13"/>
                <a:gd name="T8" fmla="*/ 96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351">
              <a:extLst>
                <a:ext uri="{FF2B5EF4-FFF2-40B4-BE49-F238E27FC236}">
                  <a16:creationId xmlns:a16="http://schemas.microsoft.com/office/drawing/2014/main" id="{6DFB4649-22CD-4F6F-A6A5-821D89EE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077"/>
              <a:ext cx="33" cy="40"/>
            </a:xfrm>
            <a:custGeom>
              <a:avLst/>
              <a:gdLst>
                <a:gd name="T0" fmla="*/ 84 w 13"/>
                <a:gd name="T1" fmla="*/ 264 h 15"/>
                <a:gd name="T2" fmla="*/ 0 w 13"/>
                <a:gd name="T3" fmla="*/ 136 h 15"/>
                <a:gd name="T4" fmla="*/ 129 w 13"/>
                <a:gd name="T5" fmla="*/ 35 h 15"/>
                <a:gd name="T6" fmla="*/ 193 w 13"/>
                <a:gd name="T7" fmla="*/ 171 h 15"/>
                <a:gd name="T8" fmla="*/ 84 w 13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5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1" y="3"/>
                    <a:pt x="5" y="0"/>
                    <a:pt x="8" y="2"/>
                  </a:cubicBezTo>
                  <a:cubicBezTo>
                    <a:pt x="11" y="4"/>
                    <a:pt x="13" y="6"/>
                    <a:pt x="12" y="9"/>
                  </a:cubicBezTo>
                  <a:cubicBezTo>
                    <a:pt x="12" y="12"/>
                    <a:pt x="9" y="15"/>
                    <a:pt x="5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352">
              <a:extLst>
                <a:ext uri="{FF2B5EF4-FFF2-40B4-BE49-F238E27FC236}">
                  <a16:creationId xmlns:a16="http://schemas.microsoft.com/office/drawing/2014/main" id="{2753B02F-BE9C-4A88-B2A9-68543432B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045"/>
              <a:ext cx="38" cy="37"/>
            </a:xfrm>
            <a:custGeom>
              <a:avLst/>
              <a:gdLst>
                <a:gd name="T0" fmla="*/ 84 w 15"/>
                <a:gd name="T1" fmla="*/ 238 h 14"/>
                <a:gd name="T2" fmla="*/ 51 w 15"/>
                <a:gd name="T3" fmla="*/ 77 h 14"/>
                <a:gd name="T4" fmla="*/ 213 w 15"/>
                <a:gd name="T5" fmla="*/ 56 h 14"/>
                <a:gd name="T6" fmla="*/ 213 w 15"/>
                <a:gd name="T7" fmla="*/ 225 h 14"/>
                <a:gd name="T8" fmla="*/ 84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1" y="12"/>
                    <a:pt x="0" y="7"/>
                    <a:pt x="3" y="4"/>
                  </a:cubicBezTo>
                  <a:cubicBezTo>
                    <a:pt x="6" y="0"/>
                    <a:pt x="11" y="1"/>
                    <a:pt x="13" y="3"/>
                  </a:cubicBezTo>
                  <a:cubicBezTo>
                    <a:pt x="15" y="6"/>
                    <a:pt x="15" y="10"/>
                    <a:pt x="13" y="12"/>
                  </a:cubicBezTo>
                  <a:cubicBezTo>
                    <a:pt x="11" y="14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353">
              <a:extLst>
                <a:ext uri="{FF2B5EF4-FFF2-40B4-BE49-F238E27FC236}">
                  <a16:creationId xmlns:a16="http://schemas.microsoft.com/office/drawing/2014/main" id="{FA0120A4-4728-449D-9A3C-55B233ED5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023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63 w 14"/>
                <a:gd name="T3" fmla="*/ 38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4"/>
                    <a:pt x="4" y="2"/>
                  </a:cubicBezTo>
                  <a:cubicBezTo>
                    <a:pt x="7" y="0"/>
                    <a:pt x="11" y="1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354">
              <a:extLst>
                <a:ext uri="{FF2B5EF4-FFF2-40B4-BE49-F238E27FC236}">
                  <a16:creationId xmlns:a16="http://schemas.microsoft.com/office/drawing/2014/main" id="{B732D9E7-6B9D-478A-9CD9-83DEC0CEB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010"/>
              <a:ext cx="38" cy="37"/>
            </a:xfrm>
            <a:custGeom>
              <a:avLst/>
              <a:gdLst>
                <a:gd name="T0" fmla="*/ 33 w 15"/>
                <a:gd name="T1" fmla="*/ 167 h 14"/>
                <a:gd name="T2" fmla="*/ 96 w 15"/>
                <a:gd name="T3" fmla="*/ 21 h 14"/>
                <a:gd name="T4" fmla="*/ 225 w 15"/>
                <a:gd name="T5" fmla="*/ 90 h 14"/>
                <a:gd name="T6" fmla="*/ 160 w 15"/>
                <a:gd name="T7" fmla="*/ 238 h 14"/>
                <a:gd name="T8" fmla="*/ 33 w 15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7" y="14"/>
                    <a:pt x="3" y="13"/>
                    <a:pt x="2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355">
              <a:extLst>
                <a:ext uri="{FF2B5EF4-FFF2-40B4-BE49-F238E27FC236}">
                  <a16:creationId xmlns:a16="http://schemas.microsoft.com/office/drawing/2014/main" id="{C4A27757-2DD8-4323-8EF9-4E6B82B2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002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95 w 14"/>
                <a:gd name="T3" fmla="*/ 0 h 14"/>
                <a:gd name="T4" fmla="*/ 208 w 14"/>
                <a:gd name="T5" fmla="*/ 90 h 14"/>
                <a:gd name="T6" fmla="*/ 125 w 14"/>
                <a:gd name="T7" fmla="*/ 238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1"/>
                    <a:pt x="6" y="0"/>
                  </a:cubicBezTo>
                  <a:cubicBezTo>
                    <a:pt x="9" y="0"/>
                    <a:pt x="13" y="2"/>
                    <a:pt x="13" y="5"/>
                  </a:cubicBezTo>
                  <a:cubicBezTo>
                    <a:pt x="14" y="9"/>
                    <a:pt x="12" y="12"/>
                    <a:pt x="8" y="13"/>
                  </a:cubicBezTo>
                  <a:cubicBezTo>
                    <a:pt x="5" y="14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356">
              <a:extLst>
                <a:ext uri="{FF2B5EF4-FFF2-40B4-BE49-F238E27FC236}">
                  <a16:creationId xmlns:a16="http://schemas.microsoft.com/office/drawing/2014/main" id="{F647AEB9-626B-4D3C-9E90-3107324B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997"/>
              <a:ext cx="33" cy="34"/>
            </a:xfrm>
            <a:custGeom>
              <a:avLst/>
              <a:gdLst>
                <a:gd name="T0" fmla="*/ 0 w 13"/>
                <a:gd name="T1" fmla="*/ 123 h 13"/>
                <a:gd name="T2" fmla="*/ 96 w 13"/>
                <a:gd name="T3" fmla="*/ 0 h 13"/>
                <a:gd name="T4" fmla="*/ 213 w 13"/>
                <a:gd name="T5" fmla="*/ 110 h 13"/>
                <a:gd name="T6" fmla="*/ 117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ubicBezTo>
                    <a:pt x="13" y="9"/>
                    <a:pt x="11" y="12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357">
              <a:extLst>
                <a:ext uri="{FF2B5EF4-FFF2-40B4-BE49-F238E27FC236}">
                  <a16:creationId xmlns:a16="http://schemas.microsoft.com/office/drawing/2014/main" id="{1794E19D-DBB8-4A50-A67A-A41C5879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991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22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358">
              <a:extLst>
                <a:ext uri="{FF2B5EF4-FFF2-40B4-BE49-F238E27FC236}">
                  <a16:creationId xmlns:a16="http://schemas.microsoft.com/office/drawing/2014/main" id="{C00C4C53-E1F4-4B68-A0FE-E28DD8113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989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21 h 13"/>
                <a:gd name="T4" fmla="*/ 194 w 13"/>
                <a:gd name="T5" fmla="*/ 123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1"/>
                    <a:pt x="7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359">
              <a:extLst>
                <a:ext uri="{FF2B5EF4-FFF2-40B4-BE49-F238E27FC236}">
                  <a16:creationId xmlns:a16="http://schemas.microsoft.com/office/drawing/2014/main" id="{764FDD93-FCEE-4CF9-AE49-7938E815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989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Oval 360">
              <a:extLst>
                <a:ext uri="{FF2B5EF4-FFF2-40B4-BE49-F238E27FC236}">
                  <a16:creationId xmlns:a16="http://schemas.microsoft.com/office/drawing/2014/main" id="{8D59055C-2F3C-445F-9822-1B61BCAA1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1989"/>
              <a:ext cx="32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59" name="Freeform 361">
              <a:extLst>
                <a:ext uri="{FF2B5EF4-FFF2-40B4-BE49-F238E27FC236}">
                  <a16:creationId xmlns:a16="http://schemas.microsoft.com/office/drawing/2014/main" id="{94D3A703-E763-493A-99F5-EFFC8827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034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0 h 13"/>
                <a:gd name="T4" fmla="*/ 188 w 12"/>
                <a:gd name="T5" fmla="*/ 137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12" y="3"/>
                    <a:pt x="12" y="7"/>
                  </a:cubicBezTo>
                  <a:cubicBezTo>
                    <a:pt x="12" y="10"/>
                    <a:pt x="9" y="13"/>
                    <a:pt x="6" y="13"/>
                  </a:cubicBezTo>
                  <a:cubicBezTo>
                    <a:pt x="2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362">
              <a:extLst>
                <a:ext uri="{FF2B5EF4-FFF2-40B4-BE49-F238E27FC236}">
                  <a16:creationId xmlns:a16="http://schemas.microsoft.com/office/drawing/2014/main" id="{939E2A71-1D00-43FB-82C0-AC9CEAA9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2034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117 w 13"/>
                <a:gd name="T3" fmla="*/ 22 h 13"/>
                <a:gd name="T4" fmla="*/ 213 w 13"/>
                <a:gd name="T5" fmla="*/ 137 h 13"/>
                <a:gd name="T6" fmla="*/ 96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363">
              <a:extLst>
                <a:ext uri="{FF2B5EF4-FFF2-40B4-BE49-F238E27FC236}">
                  <a16:creationId xmlns:a16="http://schemas.microsoft.com/office/drawing/2014/main" id="{FBEE09D3-71DF-4AD0-8F94-1EFCE8D4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037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17 w 13"/>
                <a:gd name="T3" fmla="*/ 0 h 13"/>
                <a:gd name="T4" fmla="*/ 213 w 13"/>
                <a:gd name="T5" fmla="*/ 123 h 13"/>
                <a:gd name="T6" fmla="*/ 96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364">
              <a:extLst>
                <a:ext uri="{FF2B5EF4-FFF2-40B4-BE49-F238E27FC236}">
                  <a16:creationId xmlns:a16="http://schemas.microsoft.com/office/drawing/2014/main" id="{D5AFCE3D-AD72-406D-BC9F-525898A1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039"/>
              <a:ext cx="33" cy="38"/>
            </a:xfrm>
            <a:custGeom>
              <a:avLst/>
              <a:gdLst>
                <a:gd name="T0" fmla="*/ 0 w 13"/>
                <a:gd name="T1" fmla="*/ 117 h 14"/>
                <a:gd name="T2" fmla="*/ 117 w 13"/>
                <a:gd name="T3" fmla="*/ 22 h 14"/>
                <a:gd name="T4" fmla="*/ 193 w 13"/>
                <a:gd name="T5" fmla="*/ 163 h 14"/>
                <a:gd name="T6" fmla="*/ 84 w 13"/>
                <a:gd name="T7" fmla="*/ 258 h 14"/>
                <a:gd name="T8" fmla="*/ 0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2" y="8"/>
                  </a:cubicBezTo>
                  <a:cubicBezTo>
                    <a:pt x="12" y="11"/>
                    <a:pt x="9" y="14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365">
              <a:extLst>
                <a:ext uri="{FF2B5EF4-FFF2-40B4-BE49-F238E27FC236}">
                  <a16:creationId xmlns:a16="http://schemas.microsoft.com/office/drawing/2014/main" id="{FA611DB4-16EE-4051-887A-4FE257DD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045"/>
              <a:ext cx="35" cy="37"/>
            </a:xfrm>
            <a:custGeom>
              <a:avLst/>
              <a:gdLst>
                <a:gd name="T0" fmla="*/ 0 w 14"/>
                <a:gd name="T1" fmla="*/ 111 h 14"/>
                <a:gd name="T2" fmla="*/ 125 w 14"/>
                <a:gd name="T3" fmla="*/ 21 h 14"/>
                <a:gd name="T4" fmla="*/ 208 w 14"/>
                <a:gd name="T5" fmla="*/ 148 h 14"/>
                <a:gd name="T6" fmla="*/ 83 w 14"/>
                <a:gd name="T7" fmla="*/ 238 h 14"/>
                <a:gd name="T8" fmla="*/ 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3"/>
                    <a:pt x="4" y="0"/>
                    <a:pt x="8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366">
              <a:extLst>
                <a:ext uri="{FF2B5EF4-FFF2-40B4-BE49-F238E27FC236}">
                  <a16:creationId xmlns:a16="http://schemas.microsoft.com/office/drawing/2014/main" id="{07877E18-40E3-4699-991A-23A703ED4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053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20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2" y="2"/>
                    <a:pt x="5" y="0"/>
                    <a:pt x="9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8" y="15"/>
                    <a:pt x="5" y="14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367">
              <a:extLst>
                <a:ext uri="{FF2B5EF4-FFF2-40B4-BE49-F238E27FC236}">
                  <a16:creationId xmlns:a16="http://schemas.microsoft.com/office/drawing/2014/main" id="{2B093618-E5E7-4BE5-93FA-E6138B045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069"/>
              <a:ext cx="38" cy="37"/>
            </a:xfrm>
            <a:custGeom>
              <a:avLst/>
              <a:gdLst>
                <a:gd name="T0" fmla="*/ 33 w 15"/>
                <a:gd name="T1" fmla="*/ 90 h 14"/>
                <a:gd name="T2" fmla="*/ 180 w 15"/>
                <a:gd name="T3" fmla="*/ 56 h 14"/>
                <a:gd name="T4" fmla="*/ 193 w 15"/>
                <a:gd name="T5" fmla="*/ 225 h 14"/>
                <a:gd name="T6" fmla="*/ 63 w 15"/>
                <a:gd name="T7" fmla="*/ 238 h 14"/>
                <a:gd name="T8" fmla="*/ 33 w 15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5"/>
                  </a:moveTo>
                  <a:cubicBezTo>
                    <a:pt x="3" y="2"/>
                    <a:pt x="7" y="0"/>
                    <a:pt x="11" y="3"/>
                  </a:cubicBezTo>
                  <a:cubicBezTo>
                    <a:pt x="14" y="5"/>
                    <a:pt x="15" y="10"/>
                    <a:pt x="12" y="12"/>
                  </a:cubicBezTo>
                  <a:cubicBezTo>
                    <a:pt x="9" y="14"/>
                    <a:pt x="6" y="14"/>
                    <a:pt x="4" y="13"/>
                  </a:cubicBezTo>
                  <a:cubicBezTo>
                    <a:pt x="1" y="11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368">
              <a:extLst>
                <a:ext uri="{FF2B5EF4-FFF2-40B4-BE49-F238E27FC236}">
                  <a16:creationId xmlns:a16="http://schemas.microsoft.com/office/drawing/2014/main" id="{82A47D3E-27D8-4573-B8D9-6E78B2740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095"/>
              <a:ext cx="35" cy="40"/>
            </a:xfrm>
            <a:custGeom>
              <a:avLst/>
              <a:gdLst>
                <a:gd name="T0" fmla="*/ 63 w 14"/>
                <a:gd name="T1" fmla="*/ 56 h 15"/>
                <a:gd name="T2" fmla="*/ 208 w 14"/>
                <a:gd name="T3" fmla="*/ 115 h 15"/>
                <a:gd name="T4" fmla="*/ 125 w 14"/>
                <a:gd name="T5" fmla="*/ 264 h 15"/>
                <a:gd name="T6" fmla="*/ 20 w 14"/>
                <a:gd name="T7" fmla="*/ 192 h 15"/>
                <a:gd name="T8" fmla="*/ 63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3"/>
                  </a:moveTo>
                  <a:cubicBezTo>
                    <a:pt x="6" y="0"/>
                    <a:pt x="11" y="2"/>
                    <a:pt x="13" y="6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5" y="15"/>
                    <a:pt x="2" y="12"/>
                    <a:pt x="1" y="10"/>
                  </a:cubicBezTo>
                  <a:cubicBezTo>
                    <a:pt x="0" y="8"/>
                    <a:pt x="1" y="5"/>
                    <a:pt x="4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369">
              <a:extLst>
                <a:ext uri="{FF2B5EF4-FFF2-40B4-BE49-F238E27FC236}">
                  <a16:creationId xmlns:a16="http://schemas.microsoft.com/office/drawing/2014/main" id="{CB105A4A-8FA1-404C-B525-730839DC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135"/>
              <a:ext cx="33" cy="35"/>
            </a:xfrm>
            <a:custGeom>
              <a:avLst/>
              <a:gdLst>
                <a:gd name="T0" fmla="*/ 84 w 13"/>
                <a:gd name="T1" fmla="*/ 22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59 h 13"/>
                <a:gd name="T8" fmla="*/ 84 w 13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9" y="0"/>
                    <a:pt x="12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0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370">
              <a:extLst>
                <a:ext uri="{FF2B5EF4-FFF2-40B4-BE49-F238E27FC236}">
                  <a16:creationId xmlns:a16="http://schemas.microsoft.com/office/drawing/2014/main" id="{F4E5557C-0DE4-4540-8EBC-A2374A6AC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173"/>
              <a:ext cx="33" cy="34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0 h 13"/>
                <a:gd name="T4" fmla="*/ 117 w 13"/>
                <a:gd name="T5" fmla="*/ 233 h 13"/>
                <a:gd name="T6" fmla="*/ 0 w 13"/>
                <a:gd name="T7" fmla="*/ 123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371">
              <a:extLst>
                <a:ext uri="{FF2B5EF4-FFF2-40B4-BE49-F238E27FC236}">
                  <a16:creationId xmlns:a16="http://schemas.microsoft.com/office/drawing/2014/main" id="{52597F1C-30A9-4905-9B5E-0CF1636A1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210"/>
              <a:ext cx="33" cy="35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16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372">
              <a:extLst>
                <a:ext uri="{FF2B5EF4-FFF2-40B4-BE49-F238E27FC236}">
                  <a16:creationId xmlns:a16="http://schemas.microsoft.com/office/drawing/2014/main" id="{530F1731-A236-4DE0-8610-7986A372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247"/>
              <a:ext cx="33" cy="32"/>
            </a:xfrm>
            <a:custGeom>
              <a:avLst/>
              <a:gdLst>
                <a:gd name="T0" fmla="*/ 117 w 13"/>
                <a:gd name="T1" fmla="*/ 0 h 12"/>
                <a:gd name="T2" fmla="*/ 213 w 13"/>
                <a:gd name="T3" fmla="*/ 115 h 12"/>
                <a:gd name="T4" fmla="*/ 96 w 13"/>
                <a:gd name="T5" fmla="*/ 227 h 12"/>
                <a:gd name="T6" fmla="*/ 0 w 13"/>
                <a:gd name="T7" fmla="*/ 115 h 12"/>
                <a:gd name="T8" fmla="*/ 117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373">
              <a:extLst>
                <a:ext uri="{FF2B5EF4-FFF2-40B4-BE49-F238E27FC236}">
                  <a16:creationId xmlns:a16="http://schemas.microsoft.com/office/drawing/2014/main" id="{342F858D-2D00-4DFA-B094-5AA28596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282"/>
              <a:ext cx="33" cy="35"/>
            </a:xfrm>
            <a:custGeom>
              <a:avLst/>
              <a:gdLst>
                <a:gd name="T0" fmla="*/ 96 w 13"/>
                <a:gd name="T1" fmla="*/ 0 h 13"/>
                <a:gd name="T2" fmla="*/ 193 w 13"/>
                <a:gd name="T3" fmla="*/ 137 h 13"/>
                <a:gd name="T4" fmla="*/ 96 w 13"/>
                <a:gd name="T5" fmla="*/ 253 h 13"/>
                <a:gd name="T6" fmla="*/ 0 w 13"/>
                <a:gd name="T7" fmla="*/ 116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374">
              <a:extLst>
                <a:ext uri="{FF2B5EF4-FFF2-40B4-BE49-F238E27FC236}">
                  <a16:creationId xmlns:a16="http://schemas.microsoft.com/office/drawing/2014/main" id="{7FFC85EC-3F16-4941-AD12-AE07AE37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319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37 h 13"/>
                <a:gd name="T4" fmla="*/ 96 w 13"/>
                <a:gd name="T5" fmla="*/ 253 h 13"/>
                <a:gd name="T6" fmla="*/ 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375">
              <a:extLst>
                <a:ext uri="{FF2B5EF4-FFF2-40B4-BE49-F238E27FC236}">
                  <a16:creationId xmlns:a16="http://schemas.microsoft.com/office/drawing/2014/main" id="{77C9CBE4-A51A-49A5-A9FE-4AC7052BA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354"/>
              <a:ext cx="35" cy="37"/>
            </a:xfrm>
            <a:custGeom>
              <a:avLst/>
              <a:gdLst>
                <a:gd name="T0" fmla="*/ 125 w 14"/>
                <a:gd name="T1" fmla="*/ 21 h 14"/>
                <a:gd name="T2" fmla="*/ 208 w 14"/>
                <a:gd name="T3" fmla="*/ 148 h 14"/>
                <a:gd name="T4" fmla="*/ 95 w 14"/>
                <a:gd name="T5" fmla="*/ 238 h 14"/>
                <a:gd name="T6" fmla="*/ 20 w 14"/>
                <a:gd name="T7" fmla="*/ 111 h 14"/>
                <a:gd name="T8" fmla="*/ 12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"/>
                  </a:moveTo>
                  <a:cubicBezTo>
                    <a:pt x="11" y="1"/>
                    <a:pt x="14" y="4"/>
                    <a:pt x="13" y="8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376">
              <a:extLst>
                <a:ext uri="{FF2B5EF4-FFF2-40B4-BE49-F238E27FC236}">
                  <a16:creationId xmlns:a16="http://schemas.microsoft.com/office/drawing/2014/main" id="{2009737A-01C1-456C-8A84-9F42C5D62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389"/>
              <a:ext cx="35" cy="40"/>
            </a:xfrm>
            <a:custGeom>
              <a:avLst/>
              <a:gdLst>
                <a:gd name="T0" fmla="*/ 125 w 14"/>
                <a:gd name="T1" fmla="*/ 21 h 15"/>
                <a:gd name="T2" fmla="*/ 188 w 14"/>
                <a:gd name="T3" fmla="*/ 192 h 15"/>
                <a:gd name="T4" fmla="*/ 33 w 14"/>
                <a:gd name="T5" fmla="*/ 227 h 15"/>
                <a:gd name="T6" fmla="*/ 0 w 14"/>
                <a:gd name="T7" fmla="*/ 93 h 15"/>
                <a:gd name="T8" fmla="*/ 12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8" y="1"/>
                  </a:moveTo>
                  <a:cubicBezTo>
                    <a:pt x="11" y="2"/>
                    <a:pt x="14" y="5"/>
                    <a:pt x="12" y="10"/>
                  </a:cubicBezTo>
                  <a:cubicBezTo>
                    <a:pt x="9" y="15"/>
                    <a:pt x="4" y="15"/>
                    <a:pt x="2" y="12"/>
                  </a:cubicBezTo>
                  <a:cubicBezTo>
                    <a:pt x="0" y="10"/>
                    <a:pt x="0" y="6"/>
                    <a:pt x="0" y="5"/>
                  </a:cubicBezTo>
                  <a:cubicBezTo>
                    <a:pt x="1" y="4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377">
              <a:extLst>
                <a:ext uri="{FF2B5EF4-FFF2-40B4-BE49-F238E27FC236}">
                  <a16:creationId xmlns:a16="http://schemas.microsoft.com/office/drawing/2014/main" id="{953A93DA-CE32-4710-9288-C88E003BF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415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58 w 14"/>
                <a:gd name="T3" fmla="*/ 244 h 14"/>
                <a:gd name="T4" fmla="*/ 20 w 14"/>
                <a:gd name="T5" fmla="*/ 176 h 14"/>
                <a:gd name="T6" fmla="*/ 63 w 14"/>
                <a:gd name="T7" fmla="*/ 22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1" y="2"/>
                    <a:pt x="4" y="1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378">
              <a:extLst>
                <a:ext uri="{FF2B5EF4-FFF2-40B4-BE49-F238E27FC236}">
                  <a16:creationId xmlns:a16="http://schemas.microsoft.com/office/drawing/2014/main" id="{F1D3B768-FA29-4726-A0D8-55D9BA8C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426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379">
              <a:extLst>
                <a:ext uri="{FF2B5EF4-FFF2-40B4-BE49-F238E27FC236}">
                  <a16:creationId xmlns:a16="http://schemas.microsoft.com/office/drawing/2014/main" id="{ABAE0E3E-71B7-4C24-AB62-EF1E1FF1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434"/>
              <a:ext cx="33" cy="37"/>
            </a:xfrm>
            <a:custGeom>
              <a:avLst/>
              <a:gdLst>
                <a:gd name="T0" fmla="*/ 213 w 13"/>
                <a:gd name="T1" fmla="*/ 111 h 14"/>
                <a:gd name="T2" fmla="*/ 129 w 13"/>
                <a:gd name="T3" fmla="*/ 238 h 14"/>
                <a:gd name="T4" fmla="*/ 0 w 13"/>
                <a:gd name="T5" fmla="*/ 148 h 14"/>
                <a:gd name="T6" fmla="*/ 84 w 13"/>
                <a:gd name="T7" fmla="*/ 21 h 14"/>
                <a:gd name="T8" fmla="*/ 213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380">
              <a:extLst>
                <a:ext uri="{FF2B5EF4-FFF2-40B4-BE49-F238E27FC236}">
                  <a16:creationId xmlns:a16="http://schemas.microsoft.com/office/drawing/2014/main" id="{DFB764E9-DC4C-424D-9A62-72191A44F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442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32 h 13"/>
                <a:gd name="T4" fmla="*/ 20 w 14"/>
                <a:gd name="T5" fmla="*/ 137 h 13"/>
                <a:gd name="T6" fmla="*/ 95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1" y="12"/>
                    <a:pt x="8" y="12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381">
              <a:extLst>
                <a:ext uri="{FF2B5EF4-FFF2-40B4-BE49-F238E27FC236}">
                  <a16:creationId xmlns:a16="http://schemas.microsoft.com/office/drawing/2014/main" id="{59ED6CE5-D15E-4C82-9317-C1FBDACF2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445"/>
              <a:ext cx="32" cy="34"/>
            </a:xfrm>
            <a:custGeom>
              <a:avLst/>
              <a:gdLst>
                <a:gd name="T0" fmla="*/ 182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82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382">
              <a:extLst>
                <a:ext uri="{FF2B5EF4-FFF2-40B4-BE49-F238E27FC236}">
                  <a16:creationId xmlns:a16="http://schemas.microsoft.com/office/drawing/2014/main" id="{FE175611-6974-4F29-80B2-3A0204B1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44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0 w 13"/>
                <a:gd name="T5" fmla="*/ 116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Oval 383">
              <a:extLst>
                <a:ext uri="{FF2B5EF4-FFF2-40B4-BE49-F238E27FC236}">
                  <a16:creationId xmlns:a16="http://schemas.microsoft.com/office/drawing/2014/main" id="{545FF8ED-263E-43C3-9E01-A060C27FF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2447"/>
              <a:ext cx="32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82" name="Freeform 384">
              <a:extLst>
                <a:ext uri="{FF2B5EF4-FFF2-40B4-BE49-F238E27FC236}">
                  <a16:creationId xmlns:a16="http://schemas.microsoft.com/office/drawing/2014/main" id="{E729B5F1-BA00-4216-9C23-4FF41C2C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44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12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385">
              <a:extLst>
                <a:ext uri="{FF2B5EF4-FFF2-40B4-BE49-F238E27FC236}">
                  <a16:creationId xmlns:a16="http://schemas.microsoft.com/office/drawing/2014/main" id="{8DA82675-E04D-4324-8D1D-A79E547C4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445"/>
              <a:ext cx="33" cy="34"/>
            </a:xfrm>
            <a:custGeom>
              <a:avLst/>
              <a:gdLst>
                <a:gd name="T0" fmla="*/ 193 w 13"/>
                <a:gd name="T1" fmla="*/ 123 h 13"/>
                <a:gd name="T2" fmla="*/ 96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19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386">
              <a:extLst>
                <a:ext uri="{FF2B5EF4-FFF2-40B4-BE49-F238E27FC236}">
                  <a16:creationId xmlns:a16="http://schemas.microsoft.com/office/drawing/2014/main" id="{EF961C08-85E4-4ABF-A3B5-22C98DEF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42"/>
              <a:ext cx="33" cy="37"/>
            </a:xfrm>
            <a:custGeom>
              <a:avLst/>
              <a:gdLst>
                <a:gd name="T0" fmla="*/ 213 w 13"/>
                <a:gd name="T1" fmla="*/ 132 h 14"/>
                <a:gd name="T2" fmla="*/ 96 w 13"/>
                <a:gd name="T3" fmla="*/ 238 h 14"/>
                <a:gd name="T4" fmla="*/ 0 w 13"/>
                <a:gd name="T5" fmla="*/ 111 h 14"/>
                <a:gd name="T6" fmla="*/ 117 w 13"/>
                <a:gd name="T7" fmla="*/ 21 h 14"/>
                <a:gd name="T8" fmla="*/ 213 w 13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cubicBezTo>
                    <a:pt x="13" y="11"/>
                    <a:pt x="9" y="14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387">
              <a:extLst>
                <a:ext uri="{FF2B5EF4-FFF2-40B4-BE49-F238E27FC236}">
                  <a16:creationId xmlns:a16="http://schemas.microsoft.com/office/drawing/2014/main" id="{7CE35FAD-21AF-4A21-A1F8-57790C0E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439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0 w 13"/>
                <a:gd name="T5" fmla="*/ 116 h 13"/>
                <a:gd name="T6" fmla="*/ 129 w 13"/>
                <a:gd name="T7" fmla="*/ 0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388">
              <a:extLst>
                <a:ext uri="{FF2B5EF4-FFF2-40B4-BE49-F238E27FC236}">
                  <a16:creationId xmlns:a16="http://schemas.microsoft.com/office/drawing/2014/main" id="{2EA4AB38-A945-4B29-A6DA-7AFE264CC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434"/>
              <a:ext cx="35" cy="35"/>
            </a:xfrm>
            <a:custGeom>
              <a:avLst/>
              <a:gdLst>
                <a:gd name="T0" fmla="*/ 208 w 14"/>
                <a:gd name="T1" fmla="*/ 137 h 13"/>
                <a:gd name="T2" fmla="*/ 95 w 14"/>
                <a:gd name="T3" fmla="*/ 253 h 13"/>
                <a:gd name="T4" fmla="*/ 20 w 14"/>
                <a:gd name="T5" fmla="*/ 94 h 13"/>
                <a:gd name="T6" fmla="*/ 125 w 14"/>
                <a:gd name="T7" fmla="*/ 0 h 13"/>
                <a:gd name="T8" fmla="*/ 208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389">
              <a:extLst>
                <a:ext uri="{FF2B5EF4-FFF2-40B4-BE49-F238E27FC236}">
                  <a16:creationId xmlns:a16="http://schemas.microsoft.com/office/drawing/2014/main" id="{4B007AF5-48C5-4F64-9626-E218425D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423"/>
              <a:ext cx="38" cy="38"/>
            </a:xfrm>
            <a:custGeom>
              <a:avLst/>
              <a:gdLst>
                <a:gd name="T0" fmla="*/ 225 w 15"/>
                <a:gd name="T1" fmla="*/ 176 h 14"/>
                <a:gd name="T2" fmla="*/ 96 w 15"/>
                <a:gd name="T3" fmla="*/ 258 h 14"/>
                <a:gd name="T4" fmla="*/ 33 w 15"/>
                <a:gd name="T5" fmla="*/ 103 h 14"/>
                <a:gd name="T6" fmla="*/ 160 w 15"/>
                <a:gd name="T7" fmla="*/ 22 h 14"/>
                <a:gd name="T8" fmla="*/ 225 w 15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9"/>
                  </a:moveTo>
                  <a:cubicBezTo>
                    <a:pt x="13" y="12"/>
                    <a:pt x="10" y="14"/>
                    <a:pt x="6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390">
              <a:extLst>
                <a:ext uri="{FF2B5EF4-FFF2-40B4-BE49-F238E27FC236}">
                  <a16:creationId xmlns:a16="http://schemas.microsoft.com/office/drawing/2014/main" id="{A7A831DF-A763-4E99-A19F-CF0321924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410"/>
              <a:ext cx="37" cy="37"/>
            </a:xfrm>
            <a:custGeom>
              <a:avLst/>
              <a:gdLst>
                <a:gd name="T0" fmla="*/ 212 w 15"/>
                <a:gd name="T1" fmla="*/ 182 h 14"/>
                <a:gd name="T2" fmla="*/ 74 w 15"/>
                <a:gd name="T3" fmla="*/ 225 h 14"/>
                <a:gd name="T4" fmla="*/ 42 w 15"/>
                <a:gd name="T5" fmla="*/ 56 h 14"/>
                <a:gd name="T6" fmla="*/ 165 w 15"/>
                <a:gd name="T7" fmla="*/ 21 h 14"/>
                <a:gd name="T8" fmla="*/ 212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10"/>
                  </a:moveTo>
                  <a:cubicBezTo>
                    <a:pt x="13" y="13"/>
                    <a:pt x="9" y="14"/>
                    <a:pt x="5" y="12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4" y="3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391">
              <a:extLst>
                <a:ext uri="{FF2B5EF4-FFF2-40B4-BE49-F238E27FC236}">
                  <a16:creationId xmlns:a16="http://schemas.microsoft.com/office/drawing/2014/main" id="{18CD7DB6-8617-4A59-92E6-07EC1315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383"/>
              <a:ext cx="33" cy="40"/>
            </a:xfrm>
            <a:custGeom>
              <a:avLst/>
              <a:gdLst>
                <a:gd name="T0" fmla="*/ 160 w 13"/>
                <a:gd name="T1" fmla="*/ 227 h 15"/>
                <a:gd name="T2" fmla="*/ 20 w 13"/>
                <a:gd name="T3" fmla="*/ 149 h 15"/>
                <a:gd name="T4" fmla="*/ 84 w 13"/>
                <a:gd name="T5" fmla="*/ 0 h 15"/>
                <a:gd name="T6" fmla="*/ 213 w 13"/>
                <a:gd name="T7" fmla="*/ 93 h 15"/>
                <a:gd name="T8" fmla="*/ 160 w 13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10" y="12"/>
                  </a:moveTo>
                  <a:cubicBezTo>
                    <a:pt x="7" y="15"/>
                    <a:pt x="2" y="13"/>
                    <a:pt x="1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7"/>
                    <a:pt x="12" y="10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392">
              <a:extLst>
                <a:ext uri="{FF2B5EF4-FFF2-40B4-BE49-F238E27FC236}">
                  <a16:creationId xmlns:a16="http://schemas.microsoft.com/office/drawing/2014/main" id="{A5D2B6F9-4B50-44DA-ACE8-19C79579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6"/>
              <a:ext cx="33" cy="37"/>
            </a:xfrm>
            <a:custGeom>
              <a:avLst/>
              <a:gdLst>
                <a:gd name="T0" fmla="*/ 117 w 13"/>
                <a:gd name="T1" fmla="*/ 238 h 14"/>
                <a:gd name="T2" fmla="*/ 0 w 13"/>
                <a:gd name="T3" fmla="*/ 148 h 14"/>
                <a:gd name="T4" fmla="*/ 96 w 13"/>
                <a:gd name="T5" fmla="*/ 21 h 14"/>
                <a:gd name="T6" fmla="*/ 213 w 13"/>
                <a:gd name="T7" fmla="*/ 111 h 14"/>
                <a:gd name="T8" fmla="*/ 117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13"/>
                  </a:move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9"/>
                    <a:pt x="11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393">
              <a:extLst>
                <a:ext uri="{FF2B5EF4-FFF2-40B4-BE49-F238E27FC236}">
                  <a16:creationId xmlns:a16="http://schemas.microsoft.com/office/drawing/2014/main" id="{B1C29CC5-AD40-4A0A-97B5-25668CD0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311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91 w 13"/>
                <a:gd name="T5" fmla="*/ 0 h 13"/>
                <a:gd name="T6" fmla="*/ 182 w 13"/>
                <a:gd name="T7" fmla="*/ 116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0" y="12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394">
              <a:extLst>
                <a:ext uri="{FF2B5EF4-FFF2-40B4-BE49-F238E27FC236}">
                  <a16:creationId xmlns:a16="http://schemas.microsoft.com/office/drawing/2014/main" id="{7EC67E4E-9AC6-45C9-AA67-2E3FBDE8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274"/>
              <a:ext cx="33" cy="35"/>
            </a:xfrm>
            <a:custGeom>
              <a:avLst/>
              <a:gdLst>
                <a:gd name="T0" fmla="*/ 117 w 13"/>
                <a:gd name="T1" fmla="*/ 253 h 13"/>
                <a:gd name="T2" fmla="*/ 0 w 13"/>
                <a:gd name="T3" fmla="*/ 137 h 13"/>
                <a:gd name="T4" fmla="*/ 96 w 13"/>
                <a:gd name="T5" fmla="*/ 0 h 13"/>
                <a:gd name="T6" fmla="*/ 213 w 13"/>
                <a:gd name="T7" fmla="*/ 116 h 13"/>
                <a:gd name="T8" fmla="*/ 117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Oval 395">
              <a:extLst>
                <a:ext uri="{FF2B5EF4-FFF2-40B4-BE49-F238E27FC236}">
                  <a16:creationId xmlns:a16="http://schemas.microsoft.com/office/drawing/2014/main" id="{5ABDE6F9-B266-46DE-A12D-D58AEB1DB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237"/>
              <a:ext cx="30" cy="34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4" name="Freeform 396">
              <a:extLst>
                <a:ext uri="{FF2B5EF4-FFF2-40B4-BE49-F238E27FC236}">
                  <a16:creationId xmlns:a16="http://schemas.microsoft.com/office/drawing/2014/main" id="{CD433DF4-F4F9-4E07-97A3-640306DE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199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37 h 13"/>
                <a:gd name="T4" fmla="*/ 117 w 13"/>
                <a:gd name="T5" fmla="*/ 22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397">
              <a:extLst>
                <a:ext uri="{FF2B5EF4-FFF2-40B4-BE49-F238E27FC236}">
                  <a16:creationId xmlns:a16="http://schemas.microsoft.com/office/drawing/2014/main" id="{7E954E96-5D02-4255-A672-F518C456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165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0 w 13"/>
                <a:gd name="T3" fmla="*/ 110 h 13"/>
                <a:gd name="T4" fmla="*/ 103 w 13"/>
                <a:gd name="T5" fmla="*/ 0 h 13"/>
                <a:gd name="T6" fmla="*/ 182 w 13"/>
                <a:gd name="T7" fmla="*/ 123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3"/>
                    <a:pt x="12" y="7"/>
                  </a:cubicBezTo>
                  <a:cubicBezTo>
                    <a:pt x="12" y="10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398">
              <a:extLst>
                <a:ext uri="{FF2B5EF4-FFF2-40B4-BE49-F238E27FC236}">
                  <a16:creationId xmlns:a16="http://schemas.microsoft.com/office/drawing/2014/main" id="{3899B6CF-9F0D-4E4A-8ACB-B521D3B78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127"/>
              <a:ext cx="35" cy="35"/>
            </a:xfrm>
            <a:custGeom>
              <a:avLst/>
              <a:gdLst>
                <a:gd name="T0" fmla="*/ 95 w 14"/>
                <a:gd name="T1" fmla="*/ 253 h 13"/>
                <a:gd name="T2" fmla="*/ 20 w 14"/>
                <a:gd name="T3" fmla="*/ 116 h 13"/>
                <a:gd name="T4" fmla="*/ 125 w 14"/>
                <a:gd name="T5" fmla="*/ 0 h 13"/>
                <a:gd name="T6" fmla="*/ 208 w 14"/>
                <a:gd name="T7" fmla="*/ 137 h 13"/>
                <a:gd name="T8" fmla="*/ 95 w 14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4" y="4"/>
                    <a:pt x="13" y="7"/>
                  </a:cubicBezTo>
                  <a:cubicBezTo>
                    <a:pt x="13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399">
              <a:extLst>
                <a:ext uri="{FF2B5EF4-FFF2-40B4-BE49-F238E27FC236}">
                  <a16:creationId xmlns:a16="http://schemas.microsoft.com/office/drawing/2014/main" id="{8C8C69A0-2CEC-4204-BD54-2AF33D5D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090"/>
              <a:ext cx="38" cy="37"/>
            </a:xfrm>
            <a:custGeom>
              <a:avLst/>
              <a:gdLst>
                <a:gd name="T0" fmla="*/ 96 w 15"/>
                <a:gd name="T1" fmla="*/ 238 h 14"/>
                <a:gd name="T2" fmla="*/ 51 w 15"/>
                <a:gd name="T3" fmla="*/ 77 h 14"/>
                <a:gd name="T4" fmla="*/ 193 w 15"/>
                <a:gd name="T5" fmla="*/ 56 h 14"/>
                <a:gd name="T6" fmla="*/ 225 w 15"/>
                <a:gd name="T7" fmla="*/ 204 h 14"/>
                <a:gd name="T8" fmla="*/ 96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6" y="13"/>
                  </a:moveTo>
                  <a:cubicBezTo>
                    <a:pt x="3" y="13"/>
                    <a:pt x="0" y="8"/>
                    <a:pt x="3" y="4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5" y="5"/>
                    <a:pt x="15" y="9"/>
                    <a:pt x="14" y="11"/>
                  </a:cubicBezTo>
                  <a:cubicBezTo>
                    <a:pt x="12" y="12"/>
                    <a:pt x="10" y="14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400">
              <a:extLst>
                <a:ext uri="{FF2B5EF4-FFF2-40B4-BE49-F238E27FC236}">
                  <a16:creationId xmlns:a16="http://schemas.microsoft.com/office/drawing/2014/main" id="{F252246C-4278-4B8D-ADEF-42EB4DD6E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066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63 w 14"/>
                <a:gd name="T3" fmla="*/ 34 h 14"/>
                <a:gd name="T4" fmla="*/ 208 w 14"/>
                <a:gd name="T5" fmla="*/ 77 h 14"/>
                <a:gd name="T6" fmla="*/ 158 w 14"/>
                <a:gd name="T7" fmla="*/ 238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401">
              <a:extLst>
                <a:ext uri="{FF2B5EF4-FFF2-40B4-BE49-F238E27FC236}">
                  <a16:creationId xmlns:a16="http://schemas.microsoft.com/office/drawing/2014/main" id="{B9C98354-F314-4A7A-B554-572CD868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053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402">
              <a:extLst>
                <a:ext uri="{FF2B5EF4-FFF2-40B4-BE49-F238E27FC236}">
                  <a16:creationId xmlns:a16="http://schemas.microsoft.com/office/drawing/2014/main" id="{C223B434-4E9E-4269-9FDA-78BE4EDA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045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95 w 14"/>
                <a:gd name="T3" fmla="*/ 21 h 14"/>
                <a:gd name="T4" fmla="*/ 220 w 14"/>
                <a:gd name="T5" fmla="*/ 111 h 14"/>
                <a:gd name="T6" fmla="*/ 145 w 14"/>
                <a:gd name="T7" fmla="*/ 238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403">
              <a:extLst>
                <a:ext uri="{FF2B5EF4-FFF2-40B4-BE49-F238E27FC236}">
                  <a16:creationId xmlns:a16="http://schemas.microsoft.com/office/drawing/2014/main" id="{C7B6DF97-CA64-41E9-9585-BB62AC7B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039"/>
              <a:ext cx="35" cy="35"/>
            </a:xfrm>
            <a:custGeom>
              <a:avLst/>
              <a:gdLst>
                <a:gd name="T0" fmla="*/ 20 w 14"/>
                <a:gd name="T1" fmla="*/ 159 h 13"/>
                <a:gd name="T2" fmla="*/ 95 w 14"/>
                <a:gd name="T3" fmla="*/ 0 h 13"/>
                <a:gd name="T4" fmla="*/ 208 w 14"/>
                <a:gd name="T5" fmla="*/ 116 h 13"/>
                <a:gd name="T6" fmla="*/ 125 w 14"/>
                <a:gd name="T7" fmla="*/ 253 h 13"/>
                <a:gd name="T8" fmla="*/ 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404">
              <a:extLst>
                <a:ext uri="{FF2B5EF4-FFF2-40B4-BE49-F238E27FC236}">
                  <a16:creationId xmlns:a16="http://schemas.microsoft.com/office/drawing/2014/main" id="{4D82A81E-7EAE-41E1-A539-A59B1338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037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91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405">
              <a:extLst>
                <a:ext uri="{FF2B5EF4-FFF2-40B4-BE49-F238E27FC236}">
                  <a16:creationId xmlns:a16="http://schemas.microsoft.com/office/drawing/2014/main" id="{D9FFCF82-B715-4921-B8BD-4CB32C24E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034"/>
              <a:ext cx="32" cy="35"/>
            </a:xfrm>
            <a:custGeom>
              <a:avLst/>
              <a:gdLst>
                <a:gd name="T0" fmla="*/ 0 w 13"/>
                <a:gd name="T1" fmla="*/ 137 h 13"/>
                <a:gd name="T2" fmla="*/ 91 w 13"/>
                <a:gd name="T3" fmla="*/ 22 h 13"/>
                <a:gd name="T4" fmla="*/ 194 w 13"/>
                <a:gd name="T5" fmla="*/ 137 h 13"/>
                <a:gd name="T6" fmla="*/ 103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Oval 406">
              <a:extLst>
                <a:ext uri="{FF2B5EF4-FFF2-40B4-BE49-F238E27FC236}">
                  <a16:creationId xmlns:a16="http://schemas.microsoft.com/office/drawing/2014/main" id="{D045820F-0E64-4C3A-AF8E-7B4B35BF7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034"/>
              <a:ext cx="32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8" name="Group 407">
            <a:extLst>
              <a:ext uri="{FF2B5EF4-FFF2-40B4-BE49-F238E27FC236}">
                <a16:creationId xmlns:a16="http://schemas.microsoft.com/office/drawing/2014/main" id="{BF1A5266-C61F-416B-9C34-EBAC0B878CD2}"/>
              </a:ext>
            </a:extLst>
          </p:cNvPr>
          <p:cNvGrpSpPr>
            <a:grpSpLocks/>
          </p:cNvGrpSpPr>
          <p:nvPr/>
        </p:nvGrpSpPr>
        <p:grpSpPr bwMode="auto">
          <a:xfrm>
            <a:off x="2355850" y="2227263"/>
            <a:ext cx="1211263" cy="769937"/>
            <a:chOff x="526" y="2017"/>
            <a:chExt cx="763" cy="485"/>
          </a:xfrm>
        </p:grpSpPr>
        <p:sp>
          <p:nvSpPr>
            <p:cNvPr id="39093" name="Oval 408">
              <a:extLst>
                <a:ext uri="{FF2B5EF4-FFF2-40B4-BE49-F238E27FC236}">
                  <a16:creationId xmlns:a16="http://schemas.microsoft.com/office/drawing/2014/main" id="{525E769A-99E3-4EC6-85D0-83D75D889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2033"/>
              <a:ext cx="733" cy="450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4" name="Oval 409">
              <a:extLst>
                <a:ext uri="{FF2B5EF4-FFF2-40B4-BE49-F238E27FC236}">
                  <a16:creationId xmlns:a16="http://schemas.microsoft.com/office/drawing/2014/main" id="{B928F472-57F9-4144-AB45-955262785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" y="2081"/>
              <a:ext cx="633" cy="354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5" name="Freeform 410">
              <a:extLst>
                <a:ext uri="{FF2B5EF4-FFF2-40B4-BE49-F238E27FC236}">
                  <a16:creationId xmlns:a16="http://schemas.microsoft.com/office/drawing/2014/main" id="{5BFCA701-7C51-42DB-A43D-B21AF5F64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177"/>
              <a:ext cx="58" cy="61"/>
            </a:xfrm>
            <a:custGeom>
              <a:avLst/>
              <a:gdLst>
                <a:gd name="T0" fmla="*/ 20 w 23"/>
                <a:gd name="T1" fmla="*/ 239 h 23"/>
                <a:gd name="T2" fmla="*/ 159 w 23"/>
                <a:gd name="T3" fmla="*/ 21 h 23"/>
                <a:gd name="T4" fmla="*/ 351 w 23"/>
                <a:gd name="T5" fmla="*/ 191 h 23"/>
                <a:gd name="T6" fmla="*/ 209 w 23"/>
                <a:gd name="T7" fmla="*/ 408 h 23"/>
                <a:gd name="T8" fmla="*/ 20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8"/>
                    <a:pt x="4" y="2"/>
                    <a:pt x="10" y="1"/>
                  </a:cubicBezTo>
                  <a:cubicBezTo>
                    <a:pt x="16" y="0"/>
                    <a:pt x="21" y="5"/>
                    <a:pt x="22" y="10"/>
                  </a:cubicBezTo>
                  <a:cubicBezTo>
                    <a:pt x="23" y="16"/>
                    <a:pt x="19" y="22"/>
                    <a:pt x="13" y="22"/>
                  </a:cubicBezTo>
                  <a:cubicBezTo>
                    <a:pt x="8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411">
              <a:extLst>
                <a:ext uri="{FF2B5EF4-FFF2-40B4-BE49-F238E27FC236}">
                  <a16:creationId xmlns:a16="http://schemas.microsoft.com/office/drawing/2014/main" id="{4A912645-39BF-4626-A8E2-650F4413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155"/>
              <a:ext cx="28" cy="32"/>
            </a:xfrm>
            <a:custGeom>
              <a:avLst/>
              <a:gdLst>
                <a:gd name="T0" fmla="*/ 0 w 11"/>
                <a:gd name="T1" fmla="*/ 136 h 12"/>
                <a:gd name="T2" fmla="*/ 84 w 11"/>
                <a:gd name="T3" fmla="*/ 21 h 12"/>
                <a:gd name="T4" fmla="*/ 181 w 11"/>
                <a:gd name="T5" fmla="*/ 93 h 12"/>
                <a:gd name="T6" fmla="*/ 97 w 11"/>
                <a:gd name="T7" fmla="*/ 227 h 12"/>
                <a:gd name="T8" fmla="*/ 0 w 11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412">
              <a:extLst>
                <a:ext uri="{FF2B5EF4-FFF2-40B4-BE49-F238E27FC236}">
                  <a16:creationId xmlns:a16="http://schemas.microsoft.com/office/drawing/2014/main" id="{5248565C-767D-4B0C-B1B3-8D74C9D9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219"/>
              <a:ext cx="30" cy="32"/>
            </a:xfrm>
            <a:custGeom>
              <a:avLst/>
              <a:gdLst>
                <a:gd name="T0" fmla="*/ 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05 h 12"/>
                <a:gd name="T8" fmla="*/ 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7" y="11"/>
                  </a:cubicBezTo>
                  <a:cubicBezTo>
                    <a:pt x="4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413">
              <a:extLst>
                <a:ext uri="{FF2B5EF4-FFF2-40B4-BE49-F238E27FC236}">
                  <a16:creationId xmlns:a16="http://schemas.microsoft.com/office/drawing/2014/main" id="{EB194C83-DB3A-425A-A9A7-FBFB08BC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275"/>
              <a:ext cx="323" cy="123"/>
            </a:xfrm>
            <a:custGeom>
              <a:avLst/>
              <a:gdLst>
                <a:gd name="T0" fmla="*/ 0 w 129"/>
                <a:gd name="T1" fmla="*/ 880 h 46"/>
                <a:gd name="T2" fmla="*/ 2026 w 129"/>
                <a:gd name="T3" fmla="*/ 0 h 46"/>
                <a:gd name="T4" fmla="*/ 0 w 129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46">
                  <a:moveTo>
                    <a:pt x="0" y="46"/>
                  </a:moveTo>
                  <a:cubicBezTo>
                    <a:pt x="34" y="46"/>
                    <a:pt x="89" y="46"/>
                    <a:pt x="129" y="0"/>
                  </a:cubicBezTo>
                  <a:cubicBezTo>
                    <a:pt x="117" y="9"/>
                    <a:pt x="68" y="41"/>
                    <a:pt x="0" y="46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414">
              <a:extLst>
                <a:ext uri="{FF2B5EF4-FFF2-40B4-BE49-F238E27FC236}">
                  <a16:creationId xmlns:a16="http://schemas.microsoft.com/office/drawing/2014/main" id="{BEA4807B-E67A-45F5-AC05-B522BA4A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222"/>
              <a:ext cx="32" cy="35"/>
            </a:xfrm>
            <a:custGeom>
              <a:avLst/>
              <a:gdLst>
                <a:gd name="T0" fmla="*/ 91 w 13"/>
                <a:gd name="T1" fmla="*/ 253 h 13"/>
                <a:gd name="T2" fmla="*/ 12 w 13"/>
                <a:gd name="T3" fmla="*/ 116 h 13"/>
                <a:gd name="T4" fmla="*/ 121 w 13"/>
                <a:gd name="T5" fmla="*/ 22 h 13"/>
                <a:gd name="T6" fmla="*/ 194 w 13"/>
                <a:gd name="T7" fmla="*/ 159 h 13"/>
                <a:gd name="T8" fmla="*/ 91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2" y="2"/>
                    <a:pt x="13" y="5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415">
              <a:extLst>
                <a:ext uri="{FF2B5EF4-FFF2-40B4-BE49-F238E27FC236}">
                  <a16:creationId xmlns:a16="http://schemas.microsoft.com/office/drawing/2014/main" id="{2AFF3A55-F664-431F-8C11-4B3B2061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185"/>
              <a:ext cx="38" cy="40"/>
            </a:xfrm>
            <a:custGeom>
              <a:avLst/>
              <a:gdLst>
                <a:gd name="T0" fmla="*/ 96 w 15"/>
                <a:gd name="T1" fmla="*/ 264 h 15"/>
                <a:gd name="T2" fmla="*/ 33 w 15"/>
                <a:gd name="T3" fmla="*/ 93 h 15"/>
                <a:gd name="T4" fmla="*/ 160 w 15"/>
                <a:gd name="T5" fmla="*/ 35 h 15"/>
                <a:gd name="T6" fmla="*/ 225 w 15"/>
                <a:gd name="T7" fmla="*/ 192 h 15"/>
                <a:gd name="T8" fmla="*/ 96 w 15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6" y="14"/>
                  </a:move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4"/>
                    <a:pt x="15" y="8"/>
                    <a:pt x="14" y="10"/>
                  </a:cubicBezTo>
                  <a:cubicBezTo>
                    <a:pt x="12" y="13"/>
                    <a:pt x="9" y="15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416">
              <a:extLst>
                <a:ext uri="{FF2B5EF4-FFF2-40B4-BE49-F238E27FC236}">
                  <a16:creationId xmlns:a16="http://schemas.microsoft.com/office/drawing/2014/main" id="{F9020AAA-3951-43E8-8736-D5CA92FD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155"/>
              <a:ext cx="35" cy="38"/>
            </a:xfrm>
            <a:custGeom>
              <a:avLst/>
              <a:gdLst>
                <a:gd name="T0" fmla="*/ 63 w 14"/>
                <a:gd name="T1" fmla="*/ 244 h 14"/>
                <a:gd name="T2" fmla="*/ 33 w 14"/>
                <a:gd name="T3" fmla="*/ 60 h 14"/>
                <a:gd name="T4" fmla="*/ 175 w 14"/>
                <a:gd name="T5" fmla="*/ 38 h 14"/>
                <a:gd name="T6" fmla="*/ 188 w 14"/>
                <a:gd name="T7" fmla="*/ 220 h 14"/>
                <a:gd name="T8" fmla="*/ 6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2" y="3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417">
              <a:extLst>
                <a:ext uri="{FF2B5EF4-FFF2-40B4-BE49-F238E27FC236}">
                  <a16:creationId xmlns:a16="http://schemas.microsoft.com/office/drawing/2014/main" id="{BB9F86BA-8BAE-40DA-9AEB-E46781C8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129"/>
              <a:ext cx="35" cy="34"/>
            </a:xfrm>
            <a:custGeom>
              <a:avLst/>
              <a:gdLst>
                <a:gd name="T0" fmla="*/ 50 w 14"/>
                <a:gd name="T1" fmla="*/ 199 h 13"/>
                <a:gd name="T2" fmla="*/ 50 w 14"/>
                <a:gd name="T3" fmla="*/ 34 h 13"/>
                <a:gd name="T4" fmla="*/ 188 w 14"/>
                <a:gd name="T5" fmla="*/ 34 h 13"/>
                <a:gd name="T6" fmla="*/ 188 w 14"/>
                <a:gd name="T7" fmla="*/ 199 h 13"/>
                <a:gd name="T8" fmla="*/ 50 w 14"/>
                <a:gd name="T9" fmla="*/ 19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3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3"/>
                    <a:pt x="6" y="13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418">
              <a:extLst>
                <a:ext uri="{FF2B5EF4-FFF2-40B4-BE49-F238E27FC236}">
                  <a16:creationId xmlns:a16="http://schemas.microsoft.com/office/drawing/2014/main" id="{14057558-5717-4507-9218-DF688C0E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102"/>
              <a:ext cx="35" cy="40"/>
            </a:xfrm>
            <a:custGeom>
              <a:avLst/>
              <a:gdLst>
                <a:gd name="T0" fmla="*/ 33 w 14"/>
                <a:gd name="T1" fmla="*/ 205 h 15"/>
                <a:gd name="T2" fmla="*/ 63 w 14"/>
                <a:gd name="T3" fmla="*/ 56 h 15"/>
                <a:gd name="T4" fmla="*/ 208 w 14"/>
                <a:gd name="T5" fmla="*/ 77 h 15"/>
                <a:gd name="T6" fmla="*/ 175 w 14"/>
                <a:gd name="T7" fmla="*/ 248 h 15"/>
                <a:gd name="T8" fmla="*/ 33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1" y="5"/>
                    <a:pt x="4" y="3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9" y="15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419">
              <a:extLst>
                <a:ext uri="{FF2B5EF4-FFF2-40B4-BE49-F238E27FC236}">
                  <a16:creationId xmlns:a16="http://schemas.microsoft.com/office/drawing/2014/main" id="{3E84630B-659D-4CCE-AA82-985510A5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083"/>
              <a:ext cx="37" cy="38"/>
            </a:xfrm>
            <a:custGeom>
              <a:avLst/>
              <a:gdLst>
                <a:gd name="T0" fmla="*/ 30 w 15"/>
                <a:gd name="T1" fmla="*/ 198 h 14"/>
                <a:gd name="T2" fmla="*/ 62 w 15"/>
                <a:gd name="T3" fmla="*/ 38 h 14"/>
                <a:gd name="T4" fmla="*/ 195 w 15"/>
                <a:gd name="T5" fmla="*/ 81 h 14"/>
                <a:gd name="T6" fmla="*/ 165 w 15"/>
                <a:gd name="T7" fmla="*/ 244 h 14"/>
                <a:gd name="T8" fmla="*/ 30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420">
              <a:extLst>
                <a:ext uri="{FF2B5EF4-FFF2-40B4-BE49-F238E27FC236}">
                  <a16:creationId xmlns:a16="http://schemas.microsoft.com/office/drawing/2014/main" id="{1E5E131A-6227-42F6-B3CC-B41F8E77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65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63 w 14"/>
                <a:gd name="T3" fmla="*/ 35 h 15"/>
                <a:gd name="T4" fmla="*/ 208 w 14"/>
                <a:gd name="T5" fmla="*/ 93 h 15"/>
                <a:gd name="T6" fmla="*/ 145 w 14"/>
                <a:gd name="T7" fmla="*/ 248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7" y="15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421">
              <a:extLst>
                <a:ext uri="{FF2B5EF4-FFF2-40B4-BE49-F238E27FC236}">
                  <a16:creationId xmlns:a16="http://schemas.microsoft.com/office/drawing/2014/main" id="{9F397FB3-DC01-43E3-96F0-75EC97D1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051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83 w 14"/>
                <a:gd name="T3" fmla="*/ 22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6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422">
              <a:extLst>
                <a:ext uri="{FF2B5EF4-FFF2-40B4-BE49-F238E27FC236}">
                  <a16:creationId xmlns:a16="http://schemas.microsoft.com/office/drawing/2014/main" id="{1ECB19DF-900D-423A-8BF0-65BF762B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41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423">
              <a:extLst>
                <a:ext uri="{FF2B5EF4-FFF2-40B4-BE49-F238E27FC236}">
                  <a16:creationId xmlns:a16="http://schemas.microsoft.com/office/drawing/2014/main" id="{DF1819FB-77CD-4352-B531-7FA16D461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030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20 w 14"/>
                <a:gd name="T5" fmla="*/ 111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9"/>
                    <a:pt x="12" y="13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424">
              <a:extLst>
                <a:ext uri="{FF2B5EF4-FFF2-40B4-BE49-F238E27FC236}">
                  <a16:creationId xmlns:a16="http://schemas.microsoft.com/office/drawing/2014/main" id="{B9ECF2BA-09F4-4076-A391-45F4C1002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35" cy="34"/>
            </a:xfrm>
            <a:custGeom>
              <a:avLst/>
              <a:gdLst>
                <a:gd name="T0" fmla="*/ 20 w 14"/>
                <a:gd name="T1" fmla="*/ 144 h 13"/>
                <a:gd name="T2" fmla="*/ 95 w 14"/>
                <a:gd name="T3" fmla="*/ 0 h 13"/>
                <a:gd name="T4" fmla="*/ 208 w 14"/>
                <a:gd name="T5" fmla="*/ 110 h 13"/>
                <a:gd name="T6" fmla="*/ 125 w 14"/>
                <a:gd name="T7" fmla="*/ 233 h 13"/>
                <a:gd name="T8" fmla="*/ 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5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425">
              <a:extLst>
                <a:ext uri="{FF2B5EF4-FFF2-40B4-BE49-F238E27FC236}">
                  <a16:creationId xmlns:a16="http://schemas.microsoft.com/office/drawing/2014/main" id="{290138B5-D313-4C0F-82BE-A3BF525DE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019"/>
              <a:ext cx="33" cy="35"/>
            </a:xfrm>
            <a:custGeom>
              <a:avLst/>
              <a:gdLst>
                <a:gd name="T0" fmla="*/ 0 w 13"/>
                <a:gd name="T1" fmla="*/ 159 h 13"/>
                <a:gd name="T2" fmla="*/ 96 w 13"/>
                <a:gd name="T3" fmla="*/ 0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426">
              <a:extLst>
                <a:ext uri="{FF2B5EF4-FFF2-40B4-BE49-F238E27FC236}">
                  <a16:creationId xmlns:a16="http://schemas.microsoft.com/office/drawing/2014/main" id="{FD1E4A47-1A48-4248-AF95-B1E00B31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017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427">
              <a:extLst>
                <a:ext uri="{FF2B5EF4-FFF2-40B4-BE49-F238E27FC236}">
                  <a16:creationId xmlns:a16="http://schemas.microsoft.com/office/drawing/2014/main" id="{34439F8C-628C-404C-88DD-22E8C22C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017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12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2"/>
                  </a:cubicBezTo>
                  <a:cubicBezTo>
                    <a:pt x="3" y="13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428">
              <a:extLst>
                <a:ext uri="{FF2B5EF4-FFF2-40B4-BE49-F238E27FC236}">
                  <a16:creationId xmlns:a16="http://schemas.microsoft.com/office/drawing/2014/main" id="{D5BD9601-4FA1-4477-A85D-46C7320CD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017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23 h 13"/>
                <a:gd name="T6" fmla="*/ 91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429">
              <a:extLst>
                <a:ext uri="{FF2B5EF4-FFF2-40B4-BE49-F238E27FC236}">
                  <a16:creationId xmlns:a16="http://schemas.microsoft.com/office/drawing/2014/main" id="{ED7402CA-876C-4394-A2D3-FD687DA23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019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08 w 14"/>
                <a:gd name="T5" fmla="*/ 159 h 13"/>
                <a:gd name="T6" fmla="*/ 95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1" y="3"/>
                    <a:pt x="4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430">
              <a:extLst>
                <a:ext uri="{FF2B5EF4-FFF2-40B4-BE49-F238E27FC236}">
                  <a16:creationId xmlns:a16="http://schemas.microsoft.com/office/drawing/2014/main" id="{090CBAB4-BBDA-441A-9F7C-0F47CFD50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25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29 w 13"/>
                <a:gd name="T3" fmla="*/ 0 h 13"/>
                <a:gd name="T4" fmla="*/ 21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431">
              <a:extLst>
                <a:ext uri="{FF2B5EF4-FFF2-40B4-BE49-F238E27FC236}">
                  <a16:creationId xmlns:a16="http://schemas.microsoft.com/office/drawing/2014/main" id="{58C587BA-8ECA-463B-BBD4-FC8C39E9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30"/>
              <a:ext cx="35" cy="37"/>
            </a:xfrm>
            <a:custGeom>
              <a:avLst/>
              <a:gdLst>
                <a:gd name="T0" fmla="*/ 20 w 14"/>
                <a:gd name="T1" fmla="*/ 111 h 14"/>
                <a:gd name="T2" fmla="*/ 12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432">
              <a:extLst>
                <a:ext uri="{FF2B5EF4-FFF2-40B4-BE49-F238E27FC236}">
                  <a16:creationId xmlns:a16="http://schemas.microsoft.com/office/drawing/2014/main" id="{D6DEC9C6-2986-4917-9015-F409B4D60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041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433">
              <a:extLst>
                <a:ext uri="{FF2B5EF4-FFF2-40B4-BE49-F238E27FC236}">
                  <a16:creationId xmlns:a16="http://schemas.microsoft.com/office/drawing/2014/main" id="{5559CCAF-E5C4-466B-9240-143FDB20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051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45 w 14"/>
                <a:gd name="T3" fmla="*/ 22 h 14"/>
                <a:gd name="T4" fmla="*/ 208 w 14"/>
                <a:gd name="T5" fmla="*/ 198 h 14"/>
                <a:gd name="T6" fmla="*/ 8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434">
              <a:extLst>
                <a:ext uri="{FF2B5EF4-FFF2-40B4-BE49-F238E27FC236}">
                  <a16:creationId xmlns:a16="http://schemas.microsoft.com/office/drawing/2014/main" id="{9EC2CF4F-7FBB-44B7-AE0C-6D4732AB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35" cy="40"/>
            </a:xfrm>
            <a:custGeom>
              <a:avLst/>
              <a:gdLst>
                <a:gd name="T0" fmla="*/ 20 w 14"/>
                <a:gd name="T1" fmla="*/ 93 h 15"/>
                <a:gd name="T2" fmla="*/ 145 w 14"/>
                <a:gd name="T3" fmla="*/ 35 h 15"/>
                <a:gd name="T4" fmla="*/ 188 w 14"/>
                <a:gd name="T5" fmla="*/ 192 h 15"/>
                <a:gd name="T6" fmla="*/ 63 w 14"/>
                <a:gd name="T7" fmla="*/ 248 h 15"/>
                <a:gd name="T8" fmla="*/ 20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435">
              <a:extLst>
                <a:ext uri="{FF2B5EF4-FFF2-40B4-BE49-F238E27FC236}">
                  <a16:creationId xmlns:a16="http://schemas.microsoft.com/office/drawing/2014/main" id="{AA500FF3-5A18-4EAC-8C04-F710A658E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083"/>
              <a:ext cx="36" cy="38"/>
            </a:xfrm>
            <a:custGeom>
              <a:avLst/>
              <a:gdLst>
                <a:gd name="T0" fmla="*/ 21 w 14"/>
                <a:gd name="T1" fmla="*/ 81 h 14"/>
                <a:gd name="T2" fmla="*/ 172 w 14"/>
                <a:gd name="T3" fmla="*/ 38 h 14"/>
                <a:gd name="T4" fmla="*/ 206 w 14"/>
                <a:gd name="T5" fmla="*/ 198 h 14"/>
                <a:gd name="T6" fmla="*/ 54 w 14"/>
                <a:gd name="T7" fmla="*/ 244 h 14"/>
                <a:gd name="T8" fmla="*/ 21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11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436">
              <a:extLst>
                <a:ext uri="{FF2B5EF4-FFF2-40B4-BE49-F238E27FC236}">
                  <a16:creationId xmlns:a16="http://schemas.microsoft.com/office/drawing/2014/main" id="{FEF6973C-7DD2-4C0E-93EA-0D0F90AF0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102"/>
              <a:ext cx="35" cy="40"/>
            </a:xfrm>
            <a:custGeom>
              <a:avLst/>
              <a:gdLst>
                <a:gd name="T0" fmla="*/ 33 w 14"/>
                <a:gd name="T1" fmla="*/ 77 h 15"/>
                <a:gd name="T2" fmla="*/ 175 w 14"/>
                <a:gd name="T3" fmla="*/ 56 h 15"/>
                <a:gd name="T4" fmla="*/ 188 w 14"/>
                <a:gd name="T5" fmla="*/ 205 h 15"/>
                <a:gd name="T6" fmla="*/ 50 w 14"/>
                <a:gd name="T7" fmla="*/ 248 h 15"/>
                <a:gd name="T8" fmla="*/ 33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4"/>
                  </a:moveTo>
                  <a:cubicBezTo>
                    <a:pt x="4" y="1"/>
                    <a:pt x="8" y="0"/>
                    <a:pt x="11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5"/>
                    <a:pt x="3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437">
              <a:extLst>
                <a:ext uri="{FF2B5EF4-FFF2-40B4-BE49-F238E27FC236}">
                  <a16:creationId xmlns:a16="http://schemas.microsoft.com/office/drawing/2014/main" id="{4E2FEA43-5BC5-4340-B8D4-974C23229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129"/>
              <a:ext cx="38" cy="34"/>
            </a:xfrm>
            <a:custGeom>
              <a:avLst/>
              <a:gdLst>
                <a:gd name="T0" fmla="*/ 51 w 15"/>
                <a:gd name="T1" fmla="*/ 34 h 13"/>
                <a:gd name="T2" fmla="*/ 193 w 15"/>
                <a:gd name="T3" fmla="*/ 34 h 13"/>
                <a:gd name="T4" fmla="*/ 193 w 15"/>
                <a:gd name="T5" fmla="*/ 199 h 13"/>
                <a:gd name="T6" fmla="*/ 51 w 15"/>
                <a:gd name="T7" fmla="*/ 199 h 13"/>
                <a:gd name="T8" fmla="*/ 51 w 15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5"/>
                    <a:pt x="14" y="9"/>
                    <a:pt x="12" y="11"/>
                  </a:cubicBezTo>
                  <a:cubicBezTo>
                    <a:pt x="9" y="13"/>
                    <a:pt x="5" y="13"/>
                    <a:pt x="3" y="11"/>
                  </a:cubicBezTo>
                  <a:cubicBezTo>
                    <a:pt x="1" y="9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438">
              <a:extLst>
                <a:ext uri="{FF2B5EF4-FFF2-40B4-BE49-F238E27FC236}">
                  <a16:creationId xmlns:a16="http://schemas.microsoft.com/office/drawing/2014/main" id="{C7248919-1CDB-49F3-9627-DEFAFAED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155"/>
              <a:ext cx="35" cy="38"/>
            </a:xfrm>
            <a:custGeom>
              <a:avLst/>
              <a:gdLst>
                <a:gd name="T0" fmla="*/ 50 w 14"/>
                <a:gd name="T1" fmla="*/ 38 h 14"/>
                <a:gd name="T2" fmla="*/ 188 w 14"/>
                <a:gd name="T3" fmla="*/ 60 h 14"/>
                <a:gd name="T4" fmla="*/ 158 w 14"/>
                <a:gd name="T5" fmla="*/ 244 h 14"/>
                <a:gd name="T6" fmla="*/ 33 w 14"/>
                <a:gd name="T7" fmla="*/ 220 h 14"/>
                <a:gd name="T8" fmla="*/ 50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7"/>
                    <a:pt x="14" y="11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439">
              <a:extLst>
                <a:ext uri="{FF2B5EF4-FFF2-40B4-BE49-F238E27FC236}">
                  <a16:creationId xmlns:a16="http://schemas.microsoft.com/office/drawing/2014/main" id="{E4A0832C-58EB-4B5D-B037-C5D71ECB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85"/>
              <a:ext cx="35" cy="40"/>
            </a:xfrm>
            <a:custGeom>
              <a:avLst/>
              <a:gdLst>
                <a:gd name="T0" fmla="*/ 63 w 14"/>
                <a:gd name="T1" fmla="*/ 35 h 15"/>
                <a:gd name="T2" fmla="*/ 208 w 14"/>
                <a:gd name="T3" fmla="*/ 93 h 15"/>
                <a:gd name="T4" fmla="*/ 145 w 14"/>
                <a:gd name="T5" fmla="*/ 264 h 15"/>
                <a:gd name="T6" fmla="*/ 20 w 14"/>
                <a:gd name="T7" fmla="*/ 192 h 15"/>
                <a:gd name="T8" fmla="*/ 63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2"/>
                  </a:moveTo>
                  <a:cubicBezTo>
                    <a:pt x="7" y="0"/>
                    <a:pt x="11" y="2"/>
                    <a:pt x="13" y="5"/>
                  </a:cubicBezTo>
                  <a:cubicBezTo>
                    <a:pt x="14" y="9"/>
                    <a:pt x="12" y="13"/>
                    <a:pt x="9" y="14"/>
                  </a:cubicBezTo>
                  <a:cubicBezTo>
                    <a:pt x="5" y="15"/>
                    <a:pt x="2" y="13"/>
                    <a:pt x="1" y="10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440">
              <a:extLst>
                <a:ext uri="{FF2B5EF4-FFF2-40B4-BE49-F238E27FC236}">
                  <a16:creationId xmlns:a16="http://schemas.microsoft.com/office/drawing/2014/main" id="{DBBA2A1E-818B-43BF-ADD9-7C863D8D1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222"/>
              <a:ext cx="33" cy="35"/>
            </a:xfrm>
            <a:custGeom>
              <a:avLst/>
              <a:gdLst>
                <a:gd name="T0" fmla="*/ 84 w 13"/>
                <a:gd name="T1" fmla="*/ 22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59 h 13"/>
                <a:gd name="T8" fmla="*/ 84 w 13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441">
              <a:extLst>
                <a:ext uri="{FF2B5EF4-FFF2-40B4-BE49-F238E27FC236}">
                  <a16:creationId xmlns:a16="http://schemas.microsoft.com/office/drawing/2014/main" id="{B7232145-C352-4FFF-B11A-B1425A26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259"/>
              <a:ext cx="33" cy="38"/>
            </a:xfrm>
            <a:custGeom>
              <a:avLst/>
              <a:gdLst>
                <a:gd name="T0" fmla="*/ 117 w 13"/>
                <a:gd name="T1" fmla="*/ 0 h 14"/>
                <a:gd name="T2" fmla="*/ 213 w 13"/>
                <a:gd name="T3" fmla="*/ 141 h 14"/>
                <a:gd name="T4" fmla="*/ 84 w 13"/>
                <a:gd name="T5" fmla="*/ 258 h 14"/>
                <a:gd name="T6" fmla="*/ 0 w 13"/>
                <a:gd name="T7" fmla="*/ 117 h 14"/>
                <a:gd name="T8" fmla="*/ 117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2" y="11"/>
                    <a:pt x="8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442">
              <a:extLst>
                <a:ext uri="{FF2B5EF4-FFF2-40B4-BE49-F238E27FC236}">
                  <a16:creationId xmlns:a16="http://schemas.microsoft.com/office/drawing/2014/main" id="{16C18869-AF9F-4201-9D75-BA9C35F24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294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63 w 14"/>
                <a:gd name="T5" fmla="*/ 225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2" y="2"/>
                    <a:pt x="14" y="6"/>
                    <a:pt x="13" y="9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2" y="2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443">
              <a:extLst>
                <a:ext uri="{FF2B5EF4-FFF2-40B4-BE49-F238E27FC236}">
                  <a16:creationId xmlns:a16="http://schemas.microsoft.com/office/drawing/2014/main" id="{29C8F79F-ABED-4273-815D-81F9700C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326"/>
              <a:ext cx="35" cy="37"/>
            </a:xfrm>
            <a:custGeom>
              <a:avLst/>
              <a:gdLst>
                <a:gd name="T0" fmla="*/ 158 w 14"/>
                <a:gd name="T1" fmla="*/ 21 h 14"/>
                <a:gd name="T2" fmla="*/ 188 w 14"/>
                <a:gd name="T3" fmla="*/ 182 h 14"/>
                <a:gd name="T4" fmla="*/ 50 w 14"/>
                <a:gd name="T5" fmla="*/ 225 h 14"/>
                <a:gd name="T6" fmla="*/ 33 w 14"/>
                <a:gd name="T7" fmla="*/ 56 h 14"/>
                <a:gd name="T8" fmla="*/ 158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"/>
                  </a:moveTo>
                  <a:cubicBezTo>
                    <a:pt x="14" y="3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444">
              <a:extLst>
                <a:ext uri="{FF2B5EF4-FFF2-40B4-BE49-F238E27FC236}">
                  <a16:creationId xmlns:a16="http://schemas.microsoft.com/office/drawing/2014/main" id="{686882D3-8D7E-481A-B0B7-E1CB7F337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353"/>
              <a:ext cx="38" cy="37"/>
            </a:xfrm>
            <a:custGeom>
              <a:avLst/>
              <a:gdLst>
                <a:gd name="T0" fmla="*/ 193 w 15"/>
                <a:gd name="T1" fmla="*/ 34 h 14"/>
                <a:gd name="T2" fmla="*/ 193 w 15"/>
                <a:gd name="T3" fmla="*/ 204 h 14"/>
                <a:gd name="T4" fmla="*/ 51 w 15"/>
                <a:gd name="T5" fmla="*/ 204 h 14"/>
                <a:gd name="T6" fmla="*/ 51 w 15"/>
                <a:gd name="T7" fmla="*/ 56 h 14"/>
                <a:gd name="T8" fmla="*/ 193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2"/>
                  </a:moveTo>
                  <a:cubicBezTo>
                    <a:pt x="14" y="5"/>
                    <a:pt x="15" y="9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445">
              <a:extLst>
                <a:ext uri="{FF2B5EF4-FFF2-40B4-BE49-F238E27FC236}">
                  <a16:creationId xmlns:a16="http://schemas.microsoft.com/office/drawing/2014/main" id="{85D29247-4ECC-4BAA-AC4D-1B73E9CD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77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75 w 14"/>
                <a:gd name="T3" fmla="*/ 225 h 14"/>
                <a:gd name="T4" fmla="*/ 33 w 14"/>
                <a:gd name="T5" fmla="*/ 204 h 14"/>
                <a:gd name="T6" fmla="*/ 50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446">
              <a:extLst>
                <a:ext uri="{FF2B5EF4-FFF2-40B4-BE49-F238E27FC236}">
                  <a16:creationId xmlns:a16="http://schemas.microsoft.com/office/drawing/2014/main" id="{F37A4D70-84B9-4301-A1D6-417675196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395"/>
              <a:ext cx="36" cy="40"/>
            </a:xfrm>
            <a:custGeom>
              <a:avLst/>
              <a:gdLst>
                <a:gd name="T0" fmla="*/ 206 w 14"/>
                <a:gd name="T1" fmla="*/ 77 h 15"/>
                <a:gd name="T2" fmla="*/ 172 w 14"/>
                <a:gd name="T3" fmla="*/ 248 h 15"/>
                <a:gd name="T4" fmla="*/ 21 w 14"/>
                <a:gd name="T5" fmla="*/ 205 h 15"/>
                <a:gd name="T6" fmla="*/ 54 w 14"/>
                <a:gd name="T7" fmla="*/ 35 h 15"/>
                <a:gd name="T8" fmla="*/ 206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7" y="15"/>
                    <a:pt x="3" y="14"/>
                    <a:pt x="1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447">
              <a:extLst>
                <a:ext uri="{FF2B5EF4-FFF2-40B4-BE49-F238E27FC236}">
                  <a16:creationId xmlns:a16="http://schemas.microsoft.com/office/drawing/2014/main" id="{B6C4156F-50BD-4051-ACE2-18A142CBB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14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45 w 14"/>
                <a:gd name="T3" fmla="*/ 238 h 14"/>
                <a:gd name="T4" fmla="*/ 20 w 14"/>
                <a:gd name="T5" fmla="*/ 182 h 14"/>
                <a:gd name="T6" fmla="*/ 63 w 14"/>
                <a:gd name="T7" fmla="*/ 21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9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448">
              <a:extLst>
                <a:ext uri="{FF2B5EF4-FFF2-40B4-BE49-F238E27FC236}">
                  <a16:creationId xmlns:a16="http://schemas.microsoft.com/office/drawing/2014/main" id="{8F41F3D6-7D1A-4BB9-8864-35A3E331E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427"/>
              <a:ext cx="35" cy="40"/>
            </a:xfrm>
            <a:custGeom>
              <a:avLst/>
              <a:gdLst>
                <a:gd name="T0" fmla="*/ 208 w 14"/>
                <a:gd name="T1" fmla="*/ 93 h 15"/>
                <a:gd name="T2" fmla="*/ 145 w 14"/>
                <a:gd name="T3" fmla="*/ 248 h 15"/>
                <a:gd name="T4" fmla="*/ 20 w 14"/>
                <a:gd name="T5" fmla="*/ 192 h 15"/>
                <a:gd name="T6" fmla="*/ 83 w 14"/>
                <a:gd name="T7" fmla="*/ 35 h 15"/>
                <a:gd name="T8" fmla="*/ 20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449">
              <a:extLst>
                <a:ext uri="{FF2B5EF4-FFF2-40B4-BE49-F238E27FC236}">
                  <a16:creationId xmlns:a16="http://schemas.microsoft.com/office/drawing/2014/main" id="{09F8D5BF-408E-40AA-BB67-71048882A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441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450">
              <a:extLst>
                <a:ext uri="{FF2B5EF4-FFF2-40B4-BE49-F238E27FC236}">
                  <a16:creationId xmlns:a16="http://schemas.microsoft.com/office/drawing/2014/main" id="{972CA7CE-8CD6-4536-BFEB-58A208FE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451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32 h 13"/>
                <a:gd name="T4" fmla="*/ 20 w 14"/>
                <a:gd name="T5" fmla="*/ 159 h 13"/>
                <a:gd name="T6" fmla="*/ 83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2" y="12"/>
                    <a:pt x="8" y="12"/>
                  </a:cubicBezTo>
                  <a:cubicBezTo>
                    <a:pt x="5" y="13"/>
                    <a:pt x="1" y="11"/>
                    <a:pt x="1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451">
              <a:extLst>
                <a:ext uri="{FF2B5EF4-FFF2-40B4-BE49-F238E27FC236}">
                  <a16:creationId xmlns:a16="http://schemas.microsoft.com/office/drawing/2014/main" id="{0698361C-625C-42DE-8500-F37B50B0A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457"/>
              <a:ext cx="33" cy="37"/>
            </a:xfrm>
            <a:custGeom>
              <a:avLst/>
              <a:gdLst>
                <a:gd name="T0" fmla="*/ 213 w 13"/>
                <a:gd name="T1" fmla="*/ 111 h 14"/>
                <a:gd name="T2" fmla="*/ 129 w 13"/>
                <a:gd name="T3" fmla="*/ 238 h 14"/>
                <a:gd name="T4" fmla="*/ 0 w 13"/>
                <a:gd name="T5" fmla="*/ 148 h 14"/>
                <a:gd name="T6" fmla="*/ 84 w 13"/>
                <a:gd name="T7" fmla="*/ 21 h 14"/>
                <a:gd name="T8" fmla="*/ 213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452">
              <a:extLst>
                <a:ext uri="{FF2B5EF4-FFF2-40B4-BE49-F238E27FC236}">
                  <a16:creationId xmlns:a16="http://schemas.microsoft.com/office/drawing/2014/main" id="{07EC533A-C54E-4079-8506-8470FFDE1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462"/>
              <a:ext cx="35" cy="35"/>
            </a:xfrm>
            <a:custGeom>
              <a:avLst/>
              <a:gdLst>
                <a:gd name="T0" fmla="*/ 208 w 14"/>
                <a:gd name="T1" fmla="*/ 116 h 13"/>
                <a:gd name="T2" fmla="*/ 125 w 14"/>
                <a:gd name="T3" fmla="*/ 253 h 13"/>
                <a:gd name="T4" fmla="*/ 20 w 14"/>
                <a:gd name="T5" fmla="*/ 137 h 13"/>
                <a:gd name="T6" fmla="*/ 95 w 14"/>
                <a:gd name="T7" fmla="*/ 22 h 13"/>
                <a:gd name="T8" fmla="*/ 208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453">
              <a:extLst>
                <a:ext uri="{FF2B5EF4-FFF2-40B4-BE49-F238E27FC236}">
                  <a16:creationId xmlns:a16="http://schemas.microsoft.com/office/drawing/2014/main" id="{DD584F98-02F2-408A-B7EA-A4810B67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467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0 w 13"/>
                <a:gd name="T5" fmla="*/ 115 h 12"/>
                <a:gd name="T6" fmla="*/ 91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454">
              <a:extLst>
                <a:ext uri="{FF2B5EF4-FFF2-40B4-BE49-F238E27FC236}">
                  <a16:creationId xmlns:a16="http://schemas.microsoft.com/office/drawing/2014/main" id="{63C9C21D-D7C9-45DD-9F7B-5D5EDAF5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46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455">
              <a:extLst>
                <a:ext uri="{FF2B5EF4-FFF2-40B4-BE49-F238E27FC236}">
                  <a16:creationId xmlns:a16="http://schemas.microsoft.com/office/drawing/2014/main" id="{3962E853-6AC8-4A7B-898B-5DCB83A53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467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12 w 13"/>
                <a:gd name="T5" fmla="*/ 115 h 12"/>
                <a:gd name="T6" fmla="*/ 103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456">
              <a:extLst>
                <a:ext uri="{FF2B5EF4-FFF2-40B4-BE49-F238E27FC236}">
                  <a16:creationId xmlns:a16="http://schemas.microsoft.com/office/drawing/2014/main" id="{E5EC89E9-7B50-46F0-A286-1F9BC3A08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462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0 w 13"/>
                <a:gd name="T5" fmla="*/ 116 h 13"/>
                <a:gd name="T6" fmla="*/ 117 w 13"/>
                <a:gd name="T7" fmla="*/ 22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457">
              <a:extLst>
                <a:ext uri="{FF2B5EF4-FFF2-40B4-BE49-F238E27FC236}">
                  <a16:creationId xmlns:a16="http://schemas.microsoft.com/office/drawing/2014/main" id="{2FE1E523-238E-4774-80E1-74E2BDCC5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7"/>
              <a:ext cx="35" cy="37"/>
            </a:xfrm>
            <a:custGeom>
              <a:avLst/>
              <a:gdLst>
                <a:gd name="T0" fmla="*/ 208 w 14"/>
                <a:gd name="T1" fmla="*/ 148 h 14"/>
                <a:gd name="T2" fmla="*/ 95 w 14"/>
                <a:gd name="T3" fmla="*/ 238 h 14"/>
                <a:gd name="T4" fmla="*/ 20 w 14"/>
                <a:gd name="T5" fmla="*/ 111 h 14"/>
                <a:gd name="T6" fmla="*/ 125 w 14"/>
                <a:gd name="T7" fmla="*/ 21 h 14"/>
                <a:gd name="T8" fmla="*/ 208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1"/>
                    <a:pt x="9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458">
              <a:extLst>
                <a:ext uri="{FF2B5EF4-FFF2-40B4-BE49-F238E27FC236}">
                  <a16:creationId xmlns:a16="http://schemas.microsoft.com/office/drawing/2014/main" id="{3AF8BF63-93A2-4207-8F0C-69208C167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451"/>
              <a:ext cx="35" cy="35"/>
            </a:xfrm>
            <a:custGeom>
              <a:avLst/>
              <a:gdLst>
                <a:gd name="T0" fmla="*/ 220 w 14"/>
                <a:gd name="T1" fmla="*/ 159 h 13"/>
                <a:gd name="T2" fmla="*/ 95 w 14"/>
                <a:gd name="T3" fmla="*/ 232 h 13"/>
                <a:gd name="T4" fmla="*/ 20 w 14"/>
                <a:gd name="T5" fmla="*/ 94 h 13"/>
                <a:gd name="T6" fmla="*/ 145 w 14"/>
                <a:gd name="T7" fmla="*/ 0 h 13"/>
                <a:gd name="T8" fmla="*/ 2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1"/>
                    <a:pt x="6" y="0"/>
                    <a:pt x="9" y="0"/>
                  </a:cubicBezTo>
                  <a:cubicBezTo>
                    <a:pt x="12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459">
              <a:extLst>
                <a:ext uri="{FF2B5EF4-FFF2-40B4-BE49-F238E27FC236}">
                  <a16:creationId xmlns:a16="http://schemas.microsoft.com/office/drawing/2014/main" id="{F48826A5-E0D1-4800-94E2-BE6D7563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41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460">
              <a:extLst>
                <a:ext uri="{FF2B5EF4-FFF2-40B4-BE49-F238E27FC236}">
                  <a16:creationId xmlns:a16="http://schemas.microsoft.com/office/drawing/2014/main" id="{2053CBCA-3A22-490E-8BAD-30FD2C1C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427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8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461">
              <a:extLst>
                <a:ext uri="{FF2B5EF4-FFF2-40B4-BE49-F238E27FC236}">
                  <a16:creationId xmlns:a16="http://schemas.microsoft.com/office/drawing/2014/main" id="{EED6E10F-721A-4775-BDCB-B6C122A03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414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38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7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462">
              <a:extLst>
                <a:ext uri="{FF2B5EF4-FFF2-40B4-BE49-F238E27FC236}">
                  <a16:creationId xmlns:a16="http://schemas.microsoft.com/office/drawing/2014/main" id="{E4DD3518-49F0-4481-88BF-049C1B32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395"/>
              <a:ext cx="37" cy="40"/>
            </a:xfrm>
            <a:custGeom>
              <a:avLst/>
              <a:gdLst>
                <a:gd name="T0" fmla="*/ 195 w 15"/>
                <a:gd name="T1" fmla="*/ 205 h 15"/>
                <a:gd name="T2" fmla="*/ 74 w 15"/>
                <a:gd name="T3" fmla="*/ 248 h 15"/>
                <a:gd name="T4" fmla="*/ 30 w 15"/>
                <a:gd name="T5" fmla="*/ 77 h 15"/>
                <a:gd name="T6" fmla="*/ 165 w 15"/>
                <a:gd name="T7" fmla="*/ 35 h 15"/>
                <a:gd name="T8" fmla="*/ 195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2" y="14"/>
                    <a:pt x="8" y="15"/>
                    <a:pt x="5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463">
              <a:extLst>
                <a:ext uri="{FF2B5EF4-FFF2-40B4-BE49-F238E27FC236}">
                  <a16:creationId xmlns:a16="http://schemas.microsoft.com/office/drawing/2014/main" id="{34D18AEB-7DAA-4DA4-9022-9A87E6E2E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77"/>
              <a:ext cx="35" cy="37"/>
            </a:xfrm>
            <a:custGeom>
              <a:avLst/>
              <a:gdLst>
                <a:gd name="T0" fmla="*/ 208 w 14"/>
                <a:gd name="T1" fmla="*/ 204 h 14"/>
                <a:gd name="T2" fmla="*/ 63 w 14"/>
                <a:gd name="T3" fmla="*/ 225 h 14"/>
                <a:gd name="T4" fmla="*/ 33 w 14"/>
                <a:gd name="T5" fmla="*/ 56 h 14"/>
                <a:gd name="T6" fmla="*/ 175 w 14"/>
                <a:gd name="T7" fmla="*/ 34 h 14"/>
                <a:gd name="T8" fmla="*/ 20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1"/>
                  </a:moveTo>
                  <a:cubicBezTo>
                    <a:pt x="11" y="14"/>
                    <a:pt x="7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4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464">
              <a:extLst>
                <a:ext uri="{FF2B5EF4-FFF2-40B4-BE49-F238E27FC236}">
                  <a16:creationId xmlns:a16="http://schemas.microsoft.com/office/drawing/2014/main" id="{0C6E7885-7063-49DA-A8E6-F77386D1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353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56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9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465">
              <a:extLst>
                <a:ext uri="{FF2B5EF4-FFF2-40B4-BE49-F238E27FC236}">
                  <a16:creationId xmlns:a16="http://schemas.microsoft.com/office/drawing/2014/main" id="{863694EF-7391-422C-B3DA-3CD845B1C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326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182 h 14"/>
                <a:gd name="T4" fmla="*/ 63 w 14"/>
                <a:gd name="T5" fmla="*/ 21 h 14"/>
                <a:gd name="T6" fmla="*/ 188 w 14"/>
                <a:gd name="T7" fmla="*/ 56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4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0"/>
                    <a:pt x="12" y="3"/>
                  </a:cubicBezTo>
                  <a:cubicBezTo>
                    <a:pt x="14" y="6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466">
              <a:extLst>
                <a:ext uri="{FF2B5EF4-FFF2-40B4-BE49-F238E27FC236}">
                  <a16:creationId xmlns:a16="http://schemas.microsoft.com/office/drawing/2014/main" id="{82F1A2DE-ED1D-403F-9C87-E4CD18B4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294"/>
              <a:ext cx="38" cy="37"/>
            </a:xfrm>
            <a:custGeom>
              <a:avLst/>
              <a:gdLst>
                <a:gd name="T0" fmla="*/ 160 w 15"/>
                <a:gd name="T1" fmla="*/ 225 h 14"/>
                <a:gd name="T2" fmla="*/ 33 w 15"/>
                <a:gd name="T3" fmla="*/ 167 h 14"/>
                <a:gd name="T4" fmla="*/ 96 w 15"/>
                <a:gd name="T5" fmla="*/ 21 h 14"/>
                <a:gd name="T6" fmla="*/ 225 w 15"/>
                <a:gd name="T7" fmla="*/ 77 h 14"/>
                <a:gd name="T8" fmla="*/ 16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2"/>
                  </a:moveTo>
                  <a:cubicBezTo>
                    <a:pt x="7" y="14"/>
                    <a:pt x="3" y="13"/>
                    <a:pt x="2" y="9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2" y="2"/>
                    <a:pt x="14" y="4"/>
                  </a:cubicBezTo>
                  <a:cubicBezTo>
                    <a:pt x="15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467">
              <a:extLst>
                <a:ext uri="{FF2B5EF4-FFF2-40B4-BE49-F238E27FC236}">
                  <a16:creationId xmlns:a16="http://schemas.microsoft.com/office/drawing/2014/main" id="{6466B9F3-4C43-49E6-B607-B443B0DFE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259"/>
              <a:ext cx="32" cy="38"/>
            </a:xfrm>
            <a:custGeom>
              <a:avLst/>
              <a:gdLst>
                <a:gd name="T0" fmla="*/ 121 w 13"/>
                <a:gd name="T1" fmla="*/ 258 h 14"/>
                <a:gd name="T2" fmla="*/ 12 w 13"/>
                <a:gd name="T3" fmla="*/ 141 h 14"/>
                <a:gd name="T4" fmla="*/ 91 w 13"/>
                <a:gd name="T5" fmla="*/ 0 h 14"/>
                <a:gd name="T6" fmla="*/ 194 w 13"/>
                <a:gd name="T7" fmla="*/ 117 h 14"/>
                <a:gd name="T8" fmla="*/ 121 w 13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5" y="14"/>
                    <a:pt x="1" y="11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9"/>
                    <a:pt x="12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468">
              <a:extLst>
                <a:ext uri="{FF2B5EF4-FFF2-40B4-BE49-F238E27FC236}">
                  <a16:creationId xmlns:a16="http://schemas.microsoft.com/office/drawing/2014/main" id="{8E856B76-3EDC-4625-BF06-5B5678EA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222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29 w 13"/>
                <a:gd name="T5" fmla="*/ 22 h 13"/>
                <a:gd name="T6" fmla="*/ 193 w 13"/>
                <a:gd name="T7" fmla="*/ 159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3"/>
                    <a:pt x="0" y="10"/>
                    <a:pt x="0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2"/>
                    <a:pt x="13" y="6"/>
                    <a:pt x="12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469">
              <a:extLst>
                <a:ext uri="{FF2B5EF4-FFF2-40B4-BE49-F238E27FC236}">
                  <a16:creationId xmlns:a16="http://schemas.microsoft.com/office/drawing/2014/main" id="{0CC24BAF-1D52-42FD-A8BC-075528D1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87"/>
              <a:ext cx="38" cy="38"/>
            </a:xfrm>
            <a:custGeom>
              <a:avLst/>
              <a:gdLst>
                <a:gd name="T0" fmla="*/ 84 w 15"/>
                <a:gd name="T1" fmla="*/ 258 h 14"/>
                <a:gd name="T2" fmla="*/ 33 w 15"/>
                <a:gd name="T3" fmla="*/ 81 h 14"/>
                <a:gd name="T4" fmla="*/ 180 w 15"/>
                <a:gd name="T5" fmla="*/ 38 h 14"/>
                <a:gd name="T6" fmla="*/ 213 w 15"/>
                <a:gd name="T7" fmla="*/ 220 h 14"/>
                <a:gd name="T8" fmla="*/ 84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1" y="12"/>
                    <a:pt x="0" y="8"/>
                    <a:pt x="2" y="4"/>
                  </a:cubicBezTo>
                  <a:cubicBezTo>
                    <a:pt x="4" y="1"/>
                    <a:pt x="9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470">
              <a:extLst>
                <a:ext uri="{FF2B5EF4-FFF2-40B4-BE49-F238E27FC236}">
                  <a16:creationId xmlns:a16="http://schemas.microsoft.com/office/drawing/2014/main" id="{AD91CF7A-7CDF-46CA-B853-1384166E5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158"/>
              <a:ext cx="35" cy="40"/>
            </a:xfrm>
            <a:custGeom>
              <a:avLst/>
              <a:gdLst>
                <a:gd name="T0" fmla="*/ 50 w 14"/>
                <a:gd name="T1" fmla="*/ 227 h 15"/>
                <a:gd name="T2" fmla="*/ 50 w 14"/>
                <a:gd name="T3" fmla="*/ 56 h 15"/>
                <a:gd name="T4" fmla="*/ 188 w 14"/>
                <a:gd name="T5" fmla="*/ 77 h 15"/>
                <a:gd name="T6" fmla="*/ 188 w 14"/>
                <a:gd name="T7" fmla="*/ 227 h 15"/>
                <a:gd name="T8" fmla="*/ 5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12"/>
                  </a:moveTo>
                  <a:cubicBezTo>
                    <a:pt x="0" y="10"/>
                    <a:pt x="0" y="6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6"/>
                    <a:pt x="14" y="10"/>
                    <a:pt x="12" y="12"/>
                  </a:cubicBezTo>
                  <a:cubicBezTo>
                    <a:pt x="10" y="15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471">
              <a:extLst>
                <a:ext uri="{FF2B5EF4-FFF2-40B4-BE49-F238E27FC236}">
                  <a16:creationId xmlns:a16="http://schemas.microsoft.com/office/drawing/2014/main" id="{CC963A42-772D-4B0A-BEEF-7FEF52993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37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50 w 14"/>
                <a:gd name="T3" fmla="*/ 34 h 14"/>
                <a:gd name="T4" fmla="*/ 188 w 14"/>
                <a:gd name="T5" fmla="*/ 77 h 14"/>
                <a:gd name="T6" fmla="*/ 175 w 14"/>
                <a:gd name="T7" fmla="*/ 225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472">
              <a:extLst>
                <a:ext uri="{FF2B5EF4-FFF2-40B4-BE49-F238E27FC236}">
                  <a16:creationId xmlns:a16="http://schemas.microsoft.com/office/drawing/2014/main" id="{64EAFECE-ABF3-47E2-B222-F99B06DE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115"/>
              <a:ext cx="37" cy="40"/>
            </a:xfrm>
            <a:custGeom>
              <a:avLst/>
              <a:gdLst>
                <a:gd name="T0" fmla="*/ 30 w 15"/>
                <a:gd name="T1" fmla="*/ 205 h 15"/>
                <a:gd name="T2" fmla="*/ 74 w 15"/>
                <a:gd name="T3" fmla="*/ 35 h 15"/>
                <a:gd name="T4" fmla="*/ 195 w 15"/>
                <a:gd name="T5" fmla="*/ 93 h 15"/>
                <a:gd name="T6" fmla="*/ 165 w 15"/>
                <a:gd name="T7" fmla="*/ 248 h 15"/>
                <a:gd name="T8" fmla="*/ 30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11"/>
                  </a:move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5" y="8"/>
                    <a:pt x="13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473">
              <a:extLst>
                <a:ext uri="{FF2B5EF4-FFF2-40B4-BE49-F238E27FC236}">
                  <a16:creationId xmlns:a16="http://schemas.microsoft.com/office/drawing/2014/main" id="{8E5CB937-23C3-4393-A6F4-1E2C20EA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02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6"/>
                    <a:pt x="1" y="3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474">
              <a:extLst>
                <a:ext uri="{FF2B5EF4-FFF2-40B4-BE49-F238E27FC236}">
                  <a16:creationId xmlns:a16="http://schemas.microsoft.com/office/drawing/2014/main" id="{61803853-0F70-48B4-8F9F-A85AB930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089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3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475">
              <a:extLst>
                <a:ext uri="{FF2B5EF4-FFF2-40B4-BE49-F238E27FC236}">
                  <a16:creationId xmlns:a16="http://schemas.microsoft.com/office/drawing/2014/main" id="{7499B7D9-2C23-4E0B-BE10-3BC1E13E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78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08 w 14"/>
                <a:gd name="T5" fmla="*/ 111 h 14"/>
                <a:gd name="T6" fmla="*/ 145 w 14"/>
                <a:gd name="T7" fmla="*/ 259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4" y="9"/>
                    <a:pt x="12" y="13"/>
                    <a:pt x="9" y="14"/>
                  </a:cubicBezTo>
                  <a:cubicBezTo>
                    <a:pt x="5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476">
              <a:extLst>
                <a:ext uri="{FF2B5EF4-FFF2-40B4-BE49-F238E27FC236}">
                  <a16:creationId xmlns:a16="http://schemas.microsoft.com/office/drawing/2014/main" id="{482F308C-BF6C-4732-93DD-C2E8AAD2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73"/>
              <a:ext cx="33" cy="34"/>
            </a:xfrm>
            <a:custGeom>
              <a:avLst/>
              <a:gdLst>
                <a:gd name="T0" fmla="*/ 0 w 13"/>
                <a:gd name="T1" fmla="*/ 144 h 13"/>
                <a:gd name="T2" fmla="*/ 96 w 13"/>
                <a:gd name="T3" fmla="*/ 0 h 13"/>
                <a:gd name="T4" fmla="*/ 213 w 13"/>
                <a:gd name="T5" fmla="*/ 110 h 13"/>
                <a:gd name="T6" fmla="*/ 129 w 13"/>
                <a:gd name="T7" fmla="*/ 233 h 13"/>
                <a:gd name="T8" fmla="*/ 0 w 13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477">
              <a:extLst>
                <a:ext uri="{FF2B5EF4-FFF2-40B4-BE49-F238E27FC236}">
                  <a16:creationId xmlns:a16="http://schemas.microsoft.com/office/drawing/2014/main" id="{D0C30100-3065-460B-A311-CCE21FB6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067"/>
              <a:ext cx="35" cy="35"/>
            </a:xfrm>
            <a:custGeom>
              <a:avLst/>
              <a:gdLst>
                <a:gd name="T0" fmla="*/ 20 w 14"/>
                <a:gd name="T1" fmla="*/ 137 h 13"/>
                <a:gd name="T2" fmla="*/ 113 w 14"/>
                <a:gd name="T3" fmla="*/ 0 h 13"/>
                <a:gd name="T4" fmla="*/ 220 w 14"/>
                <a:gd name="T5" fmla="*/ 116 h 13"/>
                <a:gd name="T6" fmla="*/ 125 w 14"/>
                <a:gd name="T7" fmla="*/ 253 h 13"/>
                <a:gd name="T8" fmla="*/ 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9"/>
                    <a:pt x="11" y="13"/>
                    <a:pt x="8" y="13"/>
                  </a:cubicBezTo>
                  <a:cubicBezTo>
                    <a:pt x="5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478">
              <a:extLst>
                <a:ext uri="{FF2B5EF4-FFF2-40B4-BE49-F238E27FC236}">
                  <a16:creationId xmlns:a16="http://schemas.microsoft.com/office/drawing/2014/main" id="{5236B32C-26CB-4E38-8E71-74D112B0A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065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479">
              <a:extLst>
                <a:ext uri="{FF2B5EF4-FFF2-40B4-BE49-F238E27FC236}">
                  <a16:creationId xmlns:a16="http://schemas.microsoft.com/office/drawing/2014/main" id="{C3E4DBD0-4E3A-4524-964D-05CD00A4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065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23 h 13"/>
                <a:gd name="T6" fmla="*/ 103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2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480">
              <a:extLst>
                <a:ext uri="{FF2B5EF4-FFF2-40B4-BE49-F238E27FC236}">
                  <a16:creationId xmlns:a16="http://schemas.microsoft.com/office/drawing/2014/main" id="{F83B5390-A6B6-4783-9328-9BC127F3D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065"/>
              <a:ext cx="32" cy="37"/>
            </a:xfrm>
            <a:custGeom>
              <a:avLst/>
              <a:gdLst>
                <a:gd name="T0" fmla="*/ 0 w 13"/>
                <a:gd name="T1" fmla="*/ 132 h 14"/>
                <a:gd name="T2" fmla="*/ 103 w 13"/>
                <a:gd name="T3" fmla="*/ 21 h 14"/>
                <a:gd name="T4" fmla="*/ 194 w 13"/>
                <a:gd name="T5" fmla="*/ 148 h 14"/>
                <a:gd name="T6" fmla="*/ 91 w 13"/>
                <a:gd name="T7" fmla="*/ 238 h 14"/>
                <a:gd name="T8" fmla="*/ 0 w 13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481">
              <a:extLst>
                <a:ext uri="{FF2B5EF4-FFF2-40B4-BE49-F238E27FC236}">
                  <a16:creationId xmlns:a16="http://schemas.microsoft.com/office/drawing/2014/main" id="{4F659007-D9EA-463E-9B9D-44DEE81B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70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08 w 14"/>
                <a:gd name="T5" fmla="*/ 159 h 13"/>
                <a:gd name="T6" fmla="*/ 95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482">
              <a:extLst>
                <a:ext uri="{FF2B5EF4-FFF2-40B4-BE49-F238E27FC236}">
                  <a16:creationId xmlns:a16="http://schemas.microsoft.com/office/drawing/2014/main" id="{F342544E-8A91-49BE-BB76-F11D7B0C4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075"/>
              <a:ext cx="35" cy="38"/>
            </a:xfrm>
            <a:custGeom>
              <a:avLst/>
              <a:gdLst>
                <a:gd name="T0" fmla="*/ 0 w 14"/>
                <a:gd name="T1" fmla="*/ 117 h 14"/>
                <a:gd name="T2" fmla="*/ 12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0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483">
              <a:extLst>
                <a:ext uri="{FF2B5EF4-FFF2-40B4-BE49-F238E27FC236}">
                  <a16:creationId xmlns:a16="http://schemas.microsoft.com/office/drawing/2014/main" id="{1B2D5B35-5DD4-48B2-9EF8-14FBECA7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083"/>
              <a:ext cx="35" cy="38"/>
            </a:xfrm>
            <a:custGeom>
              <a:avLst/>
              <a:gdLst>
                <a:gd name="T0" fmla="*/ 20 w 14"/>
                <a:gd name="T1" fmla="*/ 117 h 14"/>
                <a:gd name="T2" fmla="*/ 14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20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ubicBezTo>
                    <a:pt x="12" y="13"/>
                    <a:pt x="8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484">
              <a:extLst>
                <a:ext uri="{FF2B5EF4-FFF2-40B4-BE49-F238E27FC236}">
                  <a16:creationId xmlns:a16="http://schemas.microsoft.com/office/drawing/2014/main" id="{B4514022-5940-417C-9F1D-7EAA8CE85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94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20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4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485">
              <a:extLst>
                <a:ext uri="{FF2B5EF4-FFF2-40B4-BE49-F238E27FC236}">
                  <a16:creationId xmlns:a16="http://schemas.microsoft.com/office/drawing/2014/main" id="{3C8DCBC3-39E1-4725-9356-B99E52502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110"/>
              <a:ext cx="35" cy="37"/>
            </a:xfrm>
            <a:custGeom>
              <a:avLst/>
              <a:gdLst>
                <a:gd name="T0" fmla="*/ 20 w 14"/>
                <a:gd name="T1" fmla="*/ 77 h 14"/>
                <a:gd name="T2" fmla="*/ 145 w 14"/>
                <a:gd name="T3" fmla="*/ 21 h 14"/>
                <a:gd name="T4" fmla="*/ 188 w 14"/>
                <a:gd name="T5" fmla="*/ 182 h 14"/>
                <a:gd name="T6" fmla="*/ 63 w 14"/>
                <a:gd name="T7" fmla="*/ 238 h 14"/>
                <a:gd name="T8" fmla="*/ 20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4"/>
                  </a:moveTo>
                  <a:cubicBezTo>
                    <a:pt x="2" y="1"/>
                    <a:pt x="6" y="0"/>
                    <a:pt x="9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8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486">
              <a:extLst>
                <a:ext uri="{FF2B5EF4-FFF2-40B4-BE49-F238E27FC236}">
                  <a16:creationId xmlns:a16="http://schemas.microsoft.com/office/drawing/2014/main" id="{FFE541DE-6F8D-42E8-A4BE-9E39C95D8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126"/>
              <a:ext cx="35" cy="40"/>
            </a:xfrm>
            <a:custGeom>
              <a:avLst/>
              <a:gdLst>
                <a:gd name="T0" fmla="*/ 20 w 14"/>
                <a:gd name="T1" fmla="*/ 77 h 15"/>
                <a:gd name="T2" fmla="*/ 158 w 14"/>
                <a:gd name="T3" fmla="*/ 35 h 15"/>
                <a:gd name="T4" fmla="*/ 188 w 14"/>
                <a:gd name="T5" fmla="*/ 205 h 15"/>
                <a:gd name="T6" fmla="*/ 63 w 14"/>
                <a:gd name="T7" fmla="*/ 248 h 15"/>
                <a:gd name="T8" fmla="*/ 20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5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487">
              <a:extLst>
                <a:ext uri="{FF2B5EF4-FFF2-40B4-BE49-F238E27FC236}">
                  <a16:creationId xmlns:a16="http://schemas.microsoft.com/office/drawing/2014/main" id="{FABA2DC3-4A20-430D-87E8-7F71FBE6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147"/>
              <a:ext cx="36" cy="38"/>
            </a:xfrm>
            <a:custGeom>
              <a:avLst/>
              <a:gdLst>
                <a:gd name="T0" fmla="*/ 33 w 14"/>
                <a:gd name="T1" fmla="*/ 81 h 14"/>
                <a:gd name="T2" fmla="*/ 185 w 14"/>
                <a:gd name="T3" fmla="*/ 38 h 14"/>
                <a:gd name="T4" fmla="*/ 206 w 14"/>
                <a:gd name="T5" fmla="*/ 220 h 14"/>
                <a:gd name="T6" fmla="*/ 54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488">
              <a:extLst>
                <a:ext uri="{FF2B5EF4-FFF2-40B4-BE49-F238E27FC236}">
                  <a16:creationId xmlns:a16="http://schemas.microsoft.com/office/drawing/2014/main" id="{53F4443D-A017-4BF7-80A6-32CE5F99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74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5" y="0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9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489">
              <a:extLst>
                <a:ext uri="{FF2B5EF4-FFF2-40B4-BE49-F238E27FC236}">
                  <a16:creationId xmlns:a16="http://schemas.microsoft.com/office/drawing/2014/main" id="{48FF6470-4330-4E55-AC29-1BEDE817E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203"/>
              <a:ext cx="35" cy="38"/>
            </a:xfrm>
            <a:custGeom>
              <a:avLst/>
              <a:gdLst>
                <a:gd name="T0" fmla="*/ 63 w 14"/>
                <a:gd name="T1" fmla="*/ 38 h 14"/>
                <a:gd name="T2" fmla="*/ 208 w 14"/>
                <a:gd name="T3" fmla="*/ 103 h 14"/>
                <a:gd name="T4" fmla="*/ 145 w 14"/>
                <a:gd name="T5" fmla="*/ 258 h 14"/>
                <a:gd name="T6" fmla="*/ 33 w 14"/>
                <a:gd name="T7" fmla="*/ 198 h 14"/>
                <a:gd name="T8" fmla="*/ 63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1" y="1"/>
                    <a:pt x="13" y="5"/>
                  </a:cubicBezTo>
                  <a:cubicBezTo>
                    <a:pt x="14" y="9"/>
                    <a:pt x="13" y="13"/>
                    <a:pt x="9" y="13"/>
                  </a:cubicBezTo>
                  <a:cubicBezTo>
                    <a:pt x="6" y="14"/>
                    <a:pt x="2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490">
              <a:extLst>
                <a:ext uri="{FF2B5EF4-FFF2-40B4-BE49-F238E27FC236}">
                  <a16:creationId xmlns:a16="http://schemas.microsoft.com/office/drawing/2014/main" id="{38A35CCA-CDDB-4837-8659-FDD89A4E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241"/>
              <a:ext cx="33" cy="37"/>
            </a:xfrm>
            <a:custGeom>
              <a:avLst/>
              <a:gdLst>
                <a:gd name="T0" fmla="*/ 96 w 13"/>
                <a:gd name="T1" fmla="*/ 21 h 14"/>
                <a:gd name="T2" fmla="*/ 213 w 13"/>
                <a:gd name="T3" fmla="*/ 132 h 14"/>
                <a:gd name="T4" fmla="*/ 96 w 13"/>
                <a:gd name="T5" fmla="*/ 238 h 14"/>
                <a:gd name="T6" fmla="*/ 0 w 13"/>
                <a:gd name="T7" fmla="*/ 132 h 14"/>
                <a:gd name="T8" fmla="*/ 96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6" y="1"/>
                  </a:moveTo>
                  <a:cubicBezTo>
                    <a:pt x="9" y="0"/>
                    <a:pt x="12" y="3"/>
                    <a:pt x="13" y="7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0" y="7"/>
                  </a:cubicBezTo>
                  <a:cubicBezTo>
                    <a:pt x="0" y="4"/>
                    <a:pt x="2" y="1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491">
              <a:extLst>
                <a:ext uri="{FF2B5EF4-FFF2-40B4-BE49-F238E27FC236}">
                  <a16:creationId xmlns:a16="http://schemas.microsoft.com/office/drawing/2014/main" id="{EE6E368C-7BD6-48E4-99CF-2C10061F0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275"/>
              <a:ext cx="35" cy="40"/>
            </a:xfrm>
            <a:custGeom>
              <a:avLst/>
              <a:gdLst>
                <a:gd name="T0" fmla="*/ 145 w 14"/>
                <a:gd name="T1" fmla="*/ 21 h 15"/>
                <a:gd name="T2" fmla="*/ 208 w 14"/>
                <a:gd name="T3" fmla="*/ 192 h 15"/>
                <a:gd name="T4" fmla="*/ 63 w 14"/>
                <a:gd name="T5" fmla="*/ 248 h 15"/>
                <a:gd name="T6" fmla="*/ 33 w 14"/>
                <a:gd name="T7" fmla="*/ 93 h 15"/>
                <a:gd name="T8" fmla="*/ 14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9" y="1"/>
                  </a:moveTo>
                  <a:cubicBezTo>
                    <a:pt x="13" y="2"/>
                    <a:pt x="14" y="6"/>
                    <a:pt x="13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1"/>
                    <a:pt x="0" y="7"/>
                    <a:pt x="2" y="5"/>
                  </a:cubicBezTo>
                  <a:cubicBezTo>
                    <a:pt x="2" y="2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492">
              <a:extLst>
                <a:ext uri="{FF2B5EF4-FFF2-40B4-BE49-F238E27FC236}">
                  <a16:creationId xmlns:a16="http://schemas.microsoft.com/office/drawing/2014/main" id="{B0708829-D9FF-4D59-B72D-2F85BCA6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307"/>
              <a:ext cx="35" cy="38"/>
            </a:xfrm>
            <a:custGeom>
              <a:avLst/>
              <a:gdLst>
                <a:gd name="T0" fmla="*/ 175 w 14"/>
                <a:gd name="T1" fmla="*/ 38 h 14"/>
                <a:gd name="T2" fmla="*/ 188 w 14"/>
                <a:gd name="T3" fmla="*/ 220 h 14"/>
                <a:gd name="T4" fmla="*/ 50 w 14"/>
                <a:gd name="T5" fmla="*/ 220 h 14"/>
                <a:gd name="T6" fmla="*/ 33 w 14"/>
                <a:gd name="T7" fmla="*/ 60 h 14"/>
                <a:gd name="T8" fmla="*/ 175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493">
              <a:extLst>
                <a:ext uri="{FF2B5EF4-FFF2-40B4-BE49-F238E27FC236}">
                  <a16:creationId xmlns:a16="http://schemas.microsoft.com/office/drawing/2014/main" id="{C49975C1-4F59-42D6-BBA5-B461D46C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331"/>
              <a:ext cx="36" cy="40"/>
            </a:xfrm>
            <a:custGeom>
              <a:avLst/>
              <a:gdLst>
                <a:gd name="T0" fmla="*/ 206 w 14"/>
                <a:gd name="T1" fmla="*/ 56 h 15"/>
                <a:gd name="T2" fmla="*/ 185 w 14"/>
                <a:gd name="T3" fmla="*/ 227 h 15"/>
                <a:gd name="T4" fmla="*/ 33 w 14"/>
                <a:gd name="T5" fmla="*/ 205 h 15"/>
                <a:gd name="T6" fmla="*/ 54 w 14"/>
                <a:gd name="T7" fmla="*/ 35 h 15"/>
                <a:gd name="T8" fmla="*/ 206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494">
              <a:extLst>
                <a:ext uri="{FF2B5EF4-FFF2-40B4-BE49-F238E27FC236}">
                  <a16:creationId xmlns:a16="http://schemas.microsoft.com/office/drawing/2014/main" id="{ADB592C4-88BF-4E78-8EAD-AA709D18C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353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58 w 14"/>
                <a:gd name="T3" fmla="*/ 238 h 14"/>
                <a:gd name="T4" fmla="*/ 20 w 14"/>
                <a:gd name="T5" fmla="*/ 182 h 14"/>
                <a:gd name="T6" fmla="*/ 63 w 14"/>
                <a:gd name="T7" fmla="*/ 34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7" y="14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495">
              <a:extLst>
                <a:ext uri="{FF2B5EF4-FFF2-40B4-BE49-F238E27FC236}">
                  <a16:creationId xmlns:a16="http://schemas.microsoft.com/office/drawing/2014/main" id="{04009F61-5468-4D4B-9B2F-68C4AFC3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371"/>
              <a:ext cx="35" cy="38"/>
            </a:xfrm>
            <a:custGeom>
              <a:avLst/>
              <a:gdLst>
                <a:gd name="T0" fmla="*/ 188 w 14"/>
                <a:gd name="T1" fmla="*/ 81 h 14"/>
                <a:gd name="T2" fmla="*/ 145 w 14"/>
                <a:gd name="T3" fmla="*/ 244 h 14"/>
                <a:gd name="T4" fmla="*/ 20 w 14"/>
                <a:gd name="T5" fmla="*/ 176 h 14"/>
                <a:gd name="T6" fmla="*/ 63 w 14"/>
                <a:gd name="T7" fmla="*/ 22 h 14"/>
                <a:gd name="T8" fmla="*/ 18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9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496">
              <a:extLst>
                <a:ext uri="{FF2B5EF4-FFF2-40B4-BE49-F238E27FC236}">
                  <a16:creationId xmlns:a16="http://schemas.microsoft.com/office/drawing/2014/main" id="{688A6F66-812A-413B-9843-5B73C3BB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385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497">
              <a:extLst>
                <a:ext uri="{FF2B5EF4-FFF2-40B4-BE49-F238E27FC236}">
                  <a16:creationId xmlns:a16="http://schemas.microsoft.com/office/drawing/2014/main" id="{BCB9DA54-9846-45F5-B7B2-350F522DA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395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22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498">
              <a:extLst>
                <a:ext uri="{FF2B5EF4-FFF2-40B4-BE49-F238E27FC236}">
                  <a16:creationId xmlns:a16="http://schemas.microsoft.com/office/drawing/2014/main" id="{18C9F6D7-D6B1-4292-9130-564ECAD7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406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53 h 13"/>
                <a:gd name="T4" fmla="*/ 0 w 14"/>
                <a:gd name="T5" fmla="*/ 159 h 13"/>
                <a:gd name="T6" fmla="*/ 83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1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499">
              <a:extLst>
                <a:ext uri="{FF2B5EF4-FFF2-40B4-BE49-F238E27FC236}">
                  <a16:creationId xmlns:a16="http://schemas.microsoft.com/office/drawing/2014/main" id="{EE9DE339-5949-4F09-A1FE-A468B7A0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411"/>
              <a:ext cx="35" cy="38"/>
            </a:xfrm>
            <a:custGeom>
              <a:avLst/>
              <a:gdLst>
                <a:gd name="T0" fmla="*/ 208 w 14"/>
                <a:gd name="T1" fmla="*/ 117 h 14"/>
                <a:gd name="T2" fmla="*/ 125 w 14"/>
                <a:gd name="T3" fmla="*/ 258 h 14"/>
                <a:gd name="T4" fmla="*/ 20 w 14"/>
                <a:gd name="T5" fmla="*/ 163 h 14"/>
                <a:gd name="T6" fmla="*/ 95 w 14"/>
                <a:gd name="T7" fmla="*/ 22 h 14"/>
                <a:gd name="T8" fmla="*/ 208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500">
              <a:extLst>
                <a:ext uri="{FF2B5EF4-FFF2-40B4-BE49-F238E27FC236}">
                  <a16:creationId xmlns:a16="http://schemas.microsoft.com/office/drawing/2014/main" id="{2C0111F1-D7ED-4127-AFA7-A2024EB3E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417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501">
              <a:extLst>
                <a:ext uri="{FF2B5EF4-FFF2-40B4-BE49-F238E27FC236}">
                  <a16:creationId xmlns:a16="http://schemas.microsoft.com/office/drawing/2014/main" id="{A5E1AC67-DF25-475B-84B0-CA08E157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419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502">
              <a:extLst>
                <a:ext uri="{FF2B5EF4-FFF2-40B4-BE49-F238E27FC236}">
                  <a16:creationId xmlns:a16="http://schemas.microsoft.com/office/drawing/2014/main" id="{BBADE7DC-FFAD-4BEF-8B6C-CF70D9786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419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12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503">
              <a:extLst>
                <a:ext uri="{FF2B5EF4-FFF2-40B4-BE49-F238E27FC236}">
                  <a16:creationId xmlns:a16="http://schemas.microsoft.com/office/drawing/2014/main" id="{556E599F-48C2-4AE2-A6C7-EE6985F5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414"/>
              <a:ext cx="35" cy="37"/>
            </a:xfrm>
            <a:custGeom>
              <a:avLst/>
              <a:gdLst>
                <a:gd name="T0" fmla="*/ 220 w 14"/>
                <a:gd name="T1" fmla="*/ 148 h 14"/>
                <a:gd name="T2" fmla="*/ 113 w 14"/>
                <a:gd name="T3" fmla="*/ 238 h 14"/>
                <a:gd name="T4" fmla="*/ 20 w 14"/>
                <a:gd name="T5" fmla="*/ 111 h 14"/>
                <a:gd name="T6" fmla="*/ 125 w 14"/>
                <a:gd name="T7" fmla="*/ 21 h 14"/>
                <a:gd name="T8" fmla="*/ 2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3" y="11"/>
                    <a:pt x="10" y="14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504">
              <a:extLst>
                <a:ext uri="{FF2B5EF4-FFF2-40B4-BE49-F238E27FC236}">
                  <a16:creationId xmlns:a16="http://schemas.microsoft.com/office/drawing/2014/main" id="{30E88C7B-FDF9-4AAF-AE37-266215240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409"/>
              <a:ext cx="33" cy="37"/>
            </a:xfrm>
            <a:custGeom>
              <a:avLst/>
              <a:gdLst>
                <a:gd name="T0" fmla="*/ 213 w 13"/>
                <a:gd name="T1" fmla="*/ 148 h 14"/>
                <a:gd name="T2" fmla="*/ 96 w 13"/>
                <a:gd name="T3" fmla="*/ 238 h 14"/>
                <a:gd name="T4" fmla="*/ 0 w 13"/>
                <a:gd name="T5" fmla="*/ 111 h 14"/>
                <a:gd name="T6" fmla="*/ 129 w 13"/>
                <a:gd name="T7" fmla="*/ 21 h 14"/>
                <a:gd name="T8" fmla="*/ 213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505">
              <a:extLst>
                <a:ext uri="{FF2B5EF4-FFF2-40B4-BE49-F238E27FC236}">
                  <a16:creationId xmlns:a16="http://schemas.microsoft.com/office/drawing/2014/main" id="{8AA24C0A-E0E6-4F23-A570-ACD8BAA0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401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95 w 14"/>
                <a:gd name="T3" fmla="*/ 238 h 14"/>
                <a:gd name="T4" fmla="*/ 20 w 14"/>
                <a:gd name="T5" fmla="*/ 111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506">
              <a:extLst>
                <a:ext uri="{FF2B5EF4-FFF2-40B4-BE49-F238E27FC236}">
                  <a16:creationId xmlns:a16="http://schemas.microsoft.com/office/drawing/2014/main" id="{45D23DB2-B954-492A-A826-5754D03D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90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3"/>
                    <a:pt x="8" y="14"/>
                    <a:pt x="5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507">
              <a:extLst>
                <a:ext uri="{FF2B5EF4-FFF2-40B4-BE49-F238E27FC236}">
                  <a16:creationId xmlns:a16="http://schemas.microsoft.com/office/drawing/2014/main" id="{225C6A1D-5CF3-4771-BC8A-60D82C4E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379"/>
              <a:ext cx="35" cy="38"/>
            </a:xfrm>
            <a:custGeom>
              <a:avLst/>
              <a:gdLst>
                <a:gd name="T0" fmla="*/ 208 w 14"/>
                <a:gd name="T1" fmla="*/ 176 h 14"/>
                <a:gd name="T2" fmla="*/ 83 w 14"/>
                <a:gd name="T3" fmla="*/ 244 h 14"/>
                <a:gd name="T4" fmla="*/ 20 w 14"/>
                <a:gd name="T5" fmla="*/ 81 h 14"/>
                <a:gd name="T6" fmla="*/ 158 w 14"/>
                <a:gd name="T7" fmla="*/ 22 h 14"/>
                <a:gd name="T8" fmla="*/ 208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6" y="0"/>
                    <a:pt x="10" y="1"/>
                  </a:cubicBezTo>
                  <a:cubicBezTo>
                    <a:pt x="13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508">
              <a:extLst>
                <a:ext uri="{FF2B5EF4-FFF2-40B4-BE49-F238E27FC236}">
                  <a16:creationId xmlns:a16="http://schemas.microsoft.com/office/drawing/2014/main" id="{DC5F3F65-B50D-48B8-A2DC-9E03C9B58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363"/>
              <a:ext cx="37" cy="38"/>
            </a:xfrm>
            <a:custGeom>
              <a:avLst/>
              <a:gdLst>
                <a:gd name="T0" fmla="*/ 195 w 15"/>
                <a:gd name="T1" fmla="*/ 198 h 14"/>
                <a:gd name="T2" fmla="*/ 74 w 15"/>
                <a:gd name="T3" fmla="*/ 244 h 14"/>
                <a:gd name="T4" fmla="*/ 30 w 15"/>
                <a:gd name="T5" fmla="*/ 81 h 14"/>
                <a:gd name="T6" fmla="*/ 165 w 15"/>
                <a:gd name="T7" fmla="*/ 22 h 14"/>
                <a:gd name="T8" fmla="*/ 195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2" y="13"/>
                    <a:pt x="8" y="14"/>
                    <a:pt x="5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1"/>
                  </a:cubicBezTo>
                  <a:cubicBezTo>
                    <a:pt x="13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509">
              <a:extLst>
                <a:ext uri="{FF2B5EF4-FFF2-40B4-BE49-F238E27FC236}">
                  <a16:creationId xmlns:a16="http://schemas.microsoft.com/office/drawing/2014/main" id="{2A6572BA-F126-47A3-8C1F-11DF3DC04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345"/>
              <a:ext cx="35" cy="37"/>
            </a:xfrm>
            <a:custGeom>
              <a:avLst/>
              <a:gdLst>
                <a:gd name="T0" fmla="*/ 188 w 14"/>
                <a:gd name="T1" fmla="*/ 182 h 14"/>
                <a:gd name="T2" fmla="*/ 50 w 14"/>
                <a:gd name="T3" fmla="*/ 225 h 14"/>
                <a:gd name="T4" fmla="*/ 33 w 14"/>
                <a:gd name="T5" fmla="*/ 56 h 14"/>
                <a:gd name="T6" fmla="*/ 175 w 14"/>
                <a:gd name="T7" fmla="*/ 21 h 14"/>
                <a:gd name="T8" fmla="*/ 18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0" y="13"/>
                    <a:pt x="6" y="14"/>
                    <a:pt x="3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510">
              <a:extLst>
                <a:ext uri="{FF2B5EF4-FFF2-40B4-BE49-F238E27FC236}">
                  <a16:creationId xmlns:a16="http://schemas.microsoft.com/office/drawing/2014/main" id="{96E6608F-DE1D-4419-9AAC-F5D22606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321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10" y="0"/>
                    <a:pt x="12" y="2"/>
                  </a:cubicBezTo>
                  <a:cubicBezTo>
                    <a:pt x="14" y="5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511">
              <a:extLst>
                <a:ext uri="{FF2B5EF4-FFF2-40B4-BE49-F238E27FC236}">
                  <a16:creationId xmlns:a16="http://schemas.microsoft.com/office/drawing/2014/main" id="{69710878-5B23-438E-BD9C-61EF8426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291"/>
              <a:ext cx="38" cy="40"/>
            </a:xfrm>
            <a:custGeom>
              <a:avLst/>
              <a:gdLst>
                <a:gd name="T0" fmla="*/ 180 w 15"/>
                <a:gd name="T1" fmla="*/ 227 h 15"/>
                <a:gd name="T2" fmla="*/ 33 w 15"/>
                <a:gd name="T3" fmla="*/ 205 h 15"/>
                <a:gd name="T4" fmla="*/ 84 w 15"/>
                <a:gd name="T5" fmla="*/ 35 h 15"/>
                <a:gd name="T6" fmla="*/ 213 w 15"/>
                <a:gd name="T7" fmla="*/ 77 h 15"/>
                <a:gd name="T8" fmla="*/ 180 w 15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1" y="12"/>
                  </a:moveTo>
                  <a:cubicBezTo>
                    <a:pt x="9" y="15"/>
                    <a:pt x="4" y="14"/>
                    <a:pt x="2" y="11"/>
                  </a:cubicBez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512">
              <a:extLst>
                <a:ext uri="{FF2B5EF4-FFF2-40B4-BE49-F238E27FC236}">
                  <a16:creationId xmlns:a16="http://schemas.microsoft.com/office/drawing/2014/main" id="{373DA61F-E9CC-43FB-AA00-50CD4D87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259"/>
              <a:ext cx="33" cy="38"/>
            </a:xfrm>
            <a:custGeom>
              <a:avLst/>
              <a:gdLst>
                <a:gd name="T0" fmla="*/ 129 w 13"/>
                <a:gd name="T1" fmla="*/ 258 h 14"/>
                <a:gd name="T2" fmla="*/ 0 w 13"/>
                <a:gd name="T3" fmla="*/ 163 h 14"/>
                <a:gd name="T4" fmla="*/ 96 w 13"/>
                <a:gd name="T5" fmla="*/ 0 h 14"/>
                <a:gd name="T6" fmla="*/ 193 w 13"/>
                <a:gd name="T7" fmla="*/ 103 h 14"/>
                <a:gd name="T8" fmla="*/ 129 w 13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5" y="14"/>
                    <a:pt x="1" y="12"/>
                    <a:pt x="0" y="8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9" y="0"/>
                    <a:pt x="12" y="3"/>
                    <a:pt x="12" y="5"/>
                  </a:cubicBezTo>
                  <a:cubicBezTo>
                    <a:pt x="13" y="8"/>
                    <a:pt x="11" y="11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9" name="Group 513">
            <a:extLst>
              <a:ext uri="{FF2B5EF4-FFF2-40B4-BE49-F238E27FC236}">
                <a16:creationId xmlns:a16="http://schemas.microsoft.com/office/drawing/2014/main" id="{AC2DCCAB-F143-458E-971D-6BAA8D1001F7}"/>
              </a:ext>
            </a:extLst>
          </p:cNvPr>
          <p:cNvGrpSpPr>
            <a:grpSpLocks/>
          </p:cNvGrpSpPr>
          <p:nvPr/>
        </p:nvGrpSpPr>
        <p:grpSpPr bwMode="auto">
          <a:xfrm>
            <a:off x="8916988" y="2182813"/>
            <a:ext cx="722312" cy="858837"/>
            <a:chOff x="4659" y="1989"/>
            <a:chExt cx="455" cy="541"/>
          </a:xfrm>
        </p:grpSpPr>
        <p:sp>
          <p:nvSpPr>
            <p:cNvPr id="39004" name="Freeform 514">
              <a:extLst>
                <a:ext uri="{FF2B5EF4-FFF2-40B4-BE49-F238E27FC236}">
                  <a16:creationId xmlns:a16="http://schemas.microsoft.com/office/drawing/2014/main" id="{E4EB34F3-8AB8-477C-8EDF-351A0EFF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007"/>
              <a:ext cx="441" cy="504"/>
            </a:xfrm>
            <a:custGeom>
              <a:avLst/>
              <a:gdLst>
                <a:gd name="T0" fmla="*/ 1388 w 176"/>
                <a:gd name="T1" fmla="*/ 0 h 189"/>
                <a:gd name="T2" fmla="*/ 2643 w 176"/>
                <a:gd name="T3" fmla="*/ 648 h 189"/>
                <a:gd name="T4" fmla="*/ 2623 w 176"/>
                <a:gd name="T5" fmla="*/ 3051 h 189"/>
                <a:gd name="T6" fmla="*/ 1388 w 176"/>
                <a:gd name="T7" fmla="*/ 3584 h 189"/>
                <a:gd name="T8" fmla="*/ 145 w 176"/>
                <a:gd name="T9" fmla="*/ 3051 h 189"/>
                <a:gd name="T10" fmla="*/ 125 w 176"/>
                <a:gd name="T11" fmla="*/ 648 h 189"/>
                <a:gd name="T12" fmla="*/ 1388 w 176"/>
                <a:gd name="T13" fmla="*/ 0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89">
                  <a:moveTo>
                    <a:pt x="88" y="0"/>
                  </a:moveTo>
                  <a:cubicBezTo>
                    <a:pt x="133" y="0"/>
                    <a:pt x="163" y="2"/>
                    <a:pt x="168" y="34"/>
                  </a:cubicBezTo>
                  <a:cubicBezTo>
                    <a:pt x="176" y="79"/>
                    <a:pt x="173" y="136"/>
                    <a:pt x="167" y="161"/>
                  </a:cubicBezTo>
                  <a:cubicBezTo>
                    <a:pt x="162" y="185"/>
                    <a:pt x="130" y="189"/>
                    <a:pt x="88" y="189"/>
                  </a:cubicBezTo>
                  <a:cubicBezTo>
                    <a:pt x="46" y="189"/>
                    <a:pt x="14" y="185"/>
                    <a:pt x="9" y="161"/>
                  </a:cubicBezTo>
                  <a:cubicBezTo>
                    <a:pt x="3" y="136"/>
                    <a:pt x="0" y="79"/>
                    <a:pt x="8" y="34"/>
                  </a:cubicBezTo>
                  <a:cubicBezTo>
                    <a:pt x="13" y="2"/>
                    <a:pt x="43" y="0"/>
                    <a:pt x="88" y="0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515">
              <a:extLst>
                <a:ext uri="{FF2B5EF4-FFF2-40B4-BE49-F238E27FC236}">
                  <a16:creationId xmlns:a16="http://schemas.microsoft.com/office/drawing/2014/main" id="{6E73DB80-EE2D-431C-B16D-5CDCD67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055"/>
              <a:ext cx="355" cy="408"/>
            </a:xfrm>
            <a:custGeom>
              <a:avLst/>
              <a:gdLst>
                <a:gd name="T0" fmla="*/ 1113 w 142"/>
                <a:gd name="T1" fmla="*/ 0 h 153"/>
                <a:gd name="T2" fmla="*/ 2125 w 142"/>
                <a:gd name="T3" fmla="*/ 533 h 153"/>
                <a:gd name="T4" fmla="*/ 2113 w 142"/>
                <a:gd name="T5" fmla="*/ 2467 h 153"/>
                <a:gd name="T6" fmla="*/ 1113 w 142"/>
                <a:gd name="T7" fmla="*/ 2901 h 153"/>
                <a:gd name="T8" fmla="*/ 113 w 142"/>
                <a:gd name="T9" fmla="*/ 2467 h 153"/>
                <a:gd name="T10" fmla="*/ 113 w 142"/>
                <a:gd name="T11" fmla="*/ 533 h 153"/>
                <a:gd name="T12" fmla="*/ 1113 w 142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53">
                  <a:moveTo>
                    <a:pt x="71" y="0"/>
                  </a:moveTo>
                  <a:cubicBezTo>
                    <a:pt x="107" y="0"/>
                    <a:pt x="131" y="2"/>
                    <a:pt x="136" y="28"/>
                  </a:cubicBezTo>
                  <a:cubicBezTo>
                    <a:pt x="142" y="64"/>
                    <a:pt x="139" y="110"/>
                    <a:pt x="135" y="130"/>
                  </a:cubicBezTo>
                  <a:cubicBezTo>
                    <a:pt x="130" y="149"/>
                    <a:pt x="105" y="153"/>
                    <a:pt x="71" y="153"/>
                  </a:cubicBezTo>
                  <a:cubicBezTo>
                    <a:pt x="37" y="153"/>
                    <a:pt x="12" y="149"/>
                    <a:pt x="7" y="130"/>
                  </a:cubicBezTo>
                  <a:cubicBezTo>
                    <a:pt x="3" y="110"/>
                    <a:pt x="0" y="64"/>
                    <a:pt x="7" y="28"/>
                  </a:cubicBezTo>
                  <a:cubicBezTo>
                    <a:pt x="11" y="2"/>
                    <a:pt x="35" y="0"/>
                    <a:pt x="71" y="0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516">
              <a:extLst>
                <a:ext uri="{FF2B5EF4-FFF2-40B4-BE49-F238E27FC236}">
                  <a16:creationId xmlns:a16="http://schemas.microsoft.com/office/drawing/2014/main" id="{D1CD5B80-36B9-4C14-B92D-EFEC7442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2103"/>
              <a:ext cx="57" cy="62"/>
            </a:xfrm>
            <a:custGeom>
              <a:avLst/>
              <a:gdLst>
                <a:gd name="T0" fmla="*/ 12 w 23"/>
                <a:gd name="T1" fmla="*/ 253 h 23"/>
                <a:gd name="T2" fmla="*/ 154 w 23"/>
                <a:gd name="T3" fmla="*/ 22 h 23"/>
                <a:gd name="T4" fmla="*/ 337 w 23"/>
                <a:gd name="T5" fmla="*/ 197 h 23"/>
                <a:gd name="T6" fmla="*/ 196 w 23"/>
                <a:gd name="T7" fmla="*/ 429 h 23"/>
                <a:gd name="T8" fmla="*/ 12 w 23"/>
                <a:gd name="T9" fmla="*/ 2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517">
              <a:extLst>
                <a:ext uri="{FF2B5EF4-FFF2-40B4-BE49-F238E27FC236}">
                  <a16:creationId xmlns:a16="http://schemas.microsoft.com/office/drawing/2014/main" id="{209E8928-BB7A-43AC-927D-D59FD1DA5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095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0 h 12"/>
                <a:gd name="T4" fmla="*/ 188 w 12"/>
                <a:gd name="T5" fmla="*/ 93 h 12"/>
                <a:gd name="T6" fmla="*/ 113 w 12"/>
                <a:gd name="T7" fmla="*/ 205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3" y="1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ubicBezTo>
                    <a:pt x="12" y="8"/>
                    <a:pt x="10" y="11"/>
                    <a:pt x="7" y="11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518">
              <a:extLst>
                <a:ext uri="{FF2B5EF4-FFF2-40B4-BE49-F238E27FC236}">
                  <a16:creationId xmlns:a16="http://schemas.microsoft.com/office/drawing/2014/main" id="{2CF4E6A5-DBA0-4407-A475-5BA0D35BE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167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88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2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519">
              <a:extLst>
                <a:ext uri="{FF2B5EF4-FFF2-40B4-BE49-F238E27FC236}">
                  <a16:creationId xmlns:a16="http://schemas.microsoft.com/office/drawing/2014/main" id="{4B3A89A7-0676-48C2-941F-F90775AA4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05"/>
              <a:ext cx="195" cy="237"/>
            </a:xfrm>
            <a:custGeom>
              <a:avLst/>
              <a:gdLst>
                <a:gd name="T0" fmla="*/ 1175 w 78"/>
                <a:gd name="T1" fmla="*/ 0 h 89"/>
                <a:gd name="T2" fmla="*/ 958 w 78"/>
                <a:gd name="T3" fmla="*/ 1475 h 89"/>
                <a:gd name="T4" fmla="*/ 0 w 78"/>
                <a:gd name="T5" fmla="*/ 1568 h 89"/>
                <a:gd name="T6" fmla="*/ 938 w 78"/>
                <a:gd name="T7" fmla="*/ 1305 h 89"/>
                <a:gd name="T8" fmla="*/ 1175 w 78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9">
                  <a:moveTo>
                    <a:pt x="75" y="0"/>
                  </a:moveTo>
                  <a:cubicBezTo>
                    <a:pt x="75" y="18"/>
                    <a:pt x="78" y="68"/>
                    <a:pt x="61" y="78"/>
                  </a:cubicBezTo>
                  <a:cubicBezTo>
                    <a:pt x="44" y="89"/>
                    <a:pt x="0" y="83"/>
                    <a:pt x="0" y="83"/>
                  </a:cubicBezTo>
                  <a:cubicBezTo>
                    <a:pt x="20" y="84"/>
                    <a:pt x="49" y="78"/>
                    <a:pt x="60" y="69"/>
                  </a:cubicBezTo>
                  <a:cubicBezTo>
                    <a:pt x="72" y="59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Oval 520">
              <a:extLst>
                <a:ext uri="{FF2B5EF4-FFF2-40B4-BE49-F238E27FC236}">
                  <a16:creationId xmlns:a16="http://schemas.microsoft.com/office/drawing/2014/main" id="{A4A47CF6-DF69-442C-83B0-D7694C075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989"/>
              <a:ext cx="30" cy="34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1" name="Freeform 521">
              <a:extLst>
                <a:ext uri="{FF2B5EF4-FFF2-40B4-BE49-F238E27FC236}">
                  <a16:creationId xmlns:a16="http://schemas.microsoft.com/office/drawing/2014/main" id="{FF7DBA98-D451-40E5-9F82-F3424ECC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89"/>
              <a:ext cx="33" cy="34"/>
            </a:xfrm>
            <a:custGeom>
              <a:avLst/>
              <a:gdLst>
                <a:gd name="T0" fmla="*/ 0 w 13"/>
                <a:gd name="T1" fmla="*/ 123 h 13"/>
                <a:gd name="T2" fmla="*/ 117 w 13"/>
                <a:gd name="T3" fmla="*/ 21 h 13"/>
                <a:gd name="T4" fmla="*/ 213 w 13"/>
                <a:gd name="T5" fmla="*/ 123 h 13"/>
                <a:gd name="T6" fmla="*/ 96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522">
              <a:extLst>
                <a:ext uri="{FF2B5EF4-FFF2-40B4-BE49-F238E27FC236}">
                  <a16:creationId xmlns:a16="http://schemas.microsoft.com/office/drawing/2014/main" id="{F20572F9-CBD8-4D5E-AC12-2E77435C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1991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117 w 13"/>
                <a:gd name="T3" fmla="*/ 0 h 13"/>
                <a:gd name="T4" fmla="*/ 193 w 13"/>
                <a:gd name="T5" fmla="*/ 137 h 13"/>
                <a:gd name="T6" fmla="*/ 96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4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523">
              <a:extLst>
                <a:ext uri="{FF2B5EF4-FFF2-40B4-BE49-F238E27FC236}">
                  <a16:creationId xmlns:a16="http://schemas.microsoft.com/office/drawing/2014/main" id="{3BE345A8-6E69-4BC0-A965-57DCF7B9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997"/>
              <a:ext cx="35" cy="34"/>
            </a:xfrm>
            <a:custGeom>
              <a:avLst/>
              <a:gdLst>
                <a:gd name="T0" fmla="*/ 0 w 14"/>
                <a:gd name="T1" fmla="*/ 110 h 13"/>
                <a:gd name="T2" fmla="*/ 125 w 14"/>
                <a:gd name="T3" fmla="*/ 21 h 13"/>
                <a:gd name="T4" fmla="*/ 208 w 14"/>
                <a:gd name="T5" fmla="*/ 144 h 13"/>
                <a:gd name="T6" fmla="*/ 83 w 14"/>
                <a:gd name="T7" fmla="*/ 233 h 13"/>
                <a:gd name="T8" fmla="*/ 0 w 14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2" y="1"/>
                    <a:pt x="14" y="5"/>
                    <a:pt x="13" y="8"/>
                  </a:cubicBezTo>
                  <a:cubicBezTo>
                    <a:pt x="12" y="12"/>
                    <a:pt x="8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524">
              <a:extLst>
                <a:ext uri="{FF2B5EF4-FFF2-40B4-BE49-F238E27FC236}">
                  <a16:creationId xmlns:a16="http://schemas.microsoft.com/office/drawing/2014/main" id="{E37C60A5-1283-485C-A369-1D3D1E9C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007"/>
              <a:ext cx="36" cy="38"/>
            </a:xfrm>
            <a:custGeom>
              <a:avLst/>
              <a:gdLst>
                <a:gd name="T0" fmla="*/ 21 w 14"/>
                <a:gd name="T1" fmla="*/ 103 h 14"/>
                <a:gd name="T2" fmla="*/ 152 w 14"/>
                <a:gd name="T3" fmla="*/ 22 h 14"/>
                <a:gd name="T4" fmla="*/ 206 w 14"/>
                <a:gd name="T5" fmla="*/ 198 h 14"/>
                <a:gd name="T6" fmla="*/ 67 w 14"/>
                <a:gd name="T7" fmla="*/ 258 h 14"/>
                <a:gd name="T8" fmla="*/ 21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1"/>
                    <a:pt x="6" y="0"/>
                    <a:pt x="9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6" y="14"/>
                    <a:pt x="4" y="13"/>
                  </a:cubicBezTo>
                  <a:cubicBezTo>
                    <a:pt x="1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525">
              <a:extLst>
                <a:ext uri="{FF2B5EF4-FFF2-40B4-BE49-F238E27FC236}">
                  <a16:creationId xmlns:a16="http://schemas.microsoft.com/office/drawing/2014/main" id="{F6E113E4-FB03-444E-AABF-34C44AECD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029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56 h 14"/>
                <a:gd name="T4" fmla="*/ 158 w 14"/>
                <a:gd name="T5" fmla="*/ 225 h 14"/>
                <a:gd name="T6" fmla="*/ 33 w 14"/>
                <a:gd name="T7" fmla="*/ 204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526">
              <a:extLst>
                <a:ext uri="{FF2B5EF4-FFF2-40B4-BE49-F238E27FC236}">
                  <a16:creationId xmlns:a16="http://schemas.microsoft.com/office/drawing/2014/main" id="{E4F851C1-4CA5-4217-8246-951D215EE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058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111 h 14"/>
                <a:gd name="T4" fmla="*/ 125 w 14"/>
                <a:gd name="T5" fmla="*/ 259 h 14"/>
                <a:gd name="T6" fmla="*/ 0 w 14"/>
                <a:gd name="T7" fmla="*/ 182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1" y="2"/>
                    <a:pt x="12" y="6"/>
                  </a:cubicBezTo>
                  <a:cubicBezTo>
                    <a:pt x="14" y="9"/>
                    <a:pt x="11" y="13"/>
                    <a:pt x="8" y="14"/>
                  </a:cubicBezTo>
                  <a:cubicBezTo>
                    <a:pt x="5" y="14"/>
                    <a:pt x="1" y="12"/>
                    <a:pt x="0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527">
              <a:extLst>
                <a:ext uri="{FF2B5EF4-FFF2-40B4-BE49-F238E27FC236}">
                  <a16:creationId xmlns:a16="http://schemas.microsoft.com/office/drawing/2014/main" id="{754B13AB-262D-49F7-BF5A-F510B1963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095"/>
              <a:ext cx="33" cy="38"/>
            </a:xfrm>
            <a:custGeom>
              <a:avLst/>
              <a:gdLst>
                <a:gd name="T0" fmla="*/ 84 w 13"/>
                <a:gd name="T1" fmla="*/ 22 h 14"/>
                <a:gd name="T2" fmla="*/ 193 w 13"/>
                <a:gd name="T3" fmla="*/ 117 h 14"/>
                <a:gd name="T4" fmla="*/ 117 w 13"/>
                <a:gd name="T5" fmla="*/ 258 h 14"/>
                <a:gd name="T6" fmla="*/ 0 w 13"/>
                <a:gd name="T7" fmla="*/ 163 h 14"/>
                <a:gd name="T8" fmla="*/ 84 w 13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5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528">
              <a:extLst>
                <a:ext uri="{FF2B5EF4-FFF2-40B4-BE49-F238E27FC236}">
                  <a16:creationId xmlns:a16="http://schemas.microsoft.com/office/drawing/2014/main" id="{31BAE09F-199E-446C-84ED-96FCDA3D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133"/>
              <a:ext cx="35" cy="34"/>
            </a:xfrm>
            <a:custGeom>
              <a:avLst/>
              <a:gdLst>
                <a:gd name="T0" fmla="*/ 95 w 14"/>
                <a:gd name="T1" fmla="*/ 0 h 13"/>
                <a:gd name="T2" fmla="*/ 208 w 14"/>
                <a:gd name="T3" fmla="*/ 110 h 13"/>
                <a:gd name="T4" fmla="*/ 125 w 14"/>
                <a:gd name="T5" fmla="*/ 233 h 13"/>
                <a:gd name="T6" fmla="*/ 20 w 14"/>
                <a:gd name="T7" fmla="*/ 123 h 13"/>
                <a:gd name="T8" fmla="*/ 9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529">
              <a:extLst>
                <a:ext uri="{FF2B5EF4-FFF2-40B4-BE49-F238E27FC236}">
                  <a16:creationId xmlns:a16="http://schemas.microsoft.com/office/drawing/2014/main" id="{46AE561D-85F7-437D-B43D-B73E9484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170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82 w 13"/>
                <a:gd name="T3" fmla="*/ 116 h 13"/>
                <a:gd name="T4" fmla="*/ 91 w 13"/>
                <a:gd name="T5" fmla="*/ 232 h 13"/>
                <a:gd name="T6" fmla="*/ 0 w 13"/>
                <a:gd name="T7" fmla="*/ 116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530">
              <a:extLst>
                <a:ext uri="{FF2B5EF4-FFF2-40B4-BE49-F238E27FC236}">
                  <a16:creationId xmlns:a16="http://schemas.microsoft.com/office/drawing/2014/main" id="{6836D976-28DB-443E-B0F8-5A1800A6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205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94 w 13"/>
                <a:gd name="T3" fmla="*/ 123 h 13"/>
                <a:gd name="T4" fmla="*/ 103 w 13"/>
                <a:gd name="T5" fmla="*/ 233 h 13"/>
                <a:gd name="T6" fmla="*/ 0 w 13"/>
                <a:gd name="T7" fmla="*/ 123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4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Oval 531">
              <a:extLst>
                <a:ext uri="{FF2B5EF4-FFF2-40B4-BE49-F238E27FC236}">
                  <a16:creationId xmlns:a16="http://schemas.microsoft.com/office/drawing/2014/main" id="{C7E4C292-8BFA-4FCF-AA90-534FAA92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242"/>
              <a:ext cx="30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22" name="Freeform 532">
              <a:extLst>
                <a:ext uri="{FF2B5EF4-FFF2-40B4-BE49-F238E27FC236}">
                  <a16:creationId xmlns:a16="http://schemas.microsoft.com/office/drawing/2014/main" id="{ACE65895-9265-4029-8D8D-DD51A947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279"/>
              <a:ext cx="32" cy="32"/>
            </a:xfrm>
            <a:custGeom>
              <a:avLst/>
              <a:gdLst>
                <a:gd name="T0" fmla="*/ 103 w 13"/>
                <a:gd name="T1" fmla="*/ 0 h 12"/>
                <a:gd name="T2" fmla="*/ 194 w 13"/>
                <a:gd name="T3" fmla="*/ 115 h 12"/>
                <a:gd name="T4" fmla="*/ 91 w 13"/>
                <a:gd name="T5" fmla="*/ 227 h 12"/>
                <a:gd name="T6" fmla="*/ 0 w 13"/>
                <a:gd name="T7" fmla="*/ 115 h 12"/>
                <a:gd name="T8" fmla="*/ 103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1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533">
              <a:extLst>
                <a:ext uri="{FF2B5EF4-FFF2-40B4-BE49-F238E27FC236}">
                  <a16:creationId xmlns:a16="http://schemas.microsoft.com/office/drawing/2014/main" id="{435DABA0-DEC7-45FC-BFD3-807989FF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314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82 w 13"/>
                <a:gd name="T3" fmla="*/ 137 h 13"/>
                <a:gd name="T4" fmla="*/ 91 w 13"/>
                <a:gd name="T5" fmla="*/ 253 h 13"/>
                <a:gd name="T6" fmla="*/ 0 w 13"/>
                <a:gd name="T7" fmla="*/ 116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1"/>
                    <a:pt x="13" y="4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534">
              <a:extLst>
                <a:ext uri="{FF2B5EF4-FFF2-40B4-BE49-F238E27FC236}">
                  <a16:creationId xmlns:a16="http://schemas.microsoft.com/office/drawing/2014/main" id="{B1B97205-75F7-4F0B-A3BB-111E0E9E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351"/>
              <a:ext cx="35" cy="35"/>
            </a:xfrm>
            <a:custGeom>
              <a:avLst/>
              <a:gdLst>
                <a:gd name="T0" fmla="*/ 125 w 14"/>
                <a:gd name="T1" fmla="*/ 0 h 13"/>
                <a:gd name="T2" fmla="*/ 208 w 14"/>
                <a:gd name="T3" fmla="*/ 137 h 13"/>
                <a:gd name="T4" fmla="*/ 95 w 14"/>
                <a:gd name="T5" fmla="*/ 253 h 13"/>
                <a:gd name="T6" fmla="*/ 20 w 14"/>
                <a:gd name="T7" fmla="*/ 116 h 13"/>
                <a:gd name="T8" fmla="*/ 12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11" y="0"/>
                    <a:pt x="14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535">
              <a:extLst>
                <a:ext uri="{FF2B5EF4-FFF2-40B4-BE49-F238E27FC236}">
                  <a16:creationId xmlns:a16="http://schemas.microsoft.com/office/drawing/2014/main" id="{BDF6F105-D078-4BE0-AF91-43D0CF78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386"/>
              <a:ext cx="33" cy="37"/>
            </a:xfrm>
            <a:custGeom>
              <a:avLst/>
              <a:gdLst>
                <a:gd name="T0" fmla="*/ 117 w 13"/>
                <a:gd name="T1" fmla="*/ 21 h 14"/>
                <a:gd name="T2" fmla="*/ 213 w 13"/>
                <a:gd name="T3" fmla="*/ 148 h 14"/>
                <a:gd name="T4" fmla="*/ 84 w 13"/>
                <a:gd name="T5" fmla="*/ 238 h 14"/>
                <a:gd name="T6" fmla="*/ 0 w 13"/>
                <a:gd name="T7" fmla="*/ 111 h 14"/>
                <a:gd name="T8" fmla="*/ 117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536">
              <a:extLst>
                <a:ext uri="{FF2B5EF4-FFF2-40B4-BE49-F238E27FC236}">
                  <a16:creationId xmlns:a16="http://schemas.microsoft.com/office/drawing/2014/main" id="{1EAF60B8-134B-4A38-B2F2-CCDC12B0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421"/>
              <a:ext cx="35" cy="40"/>
            </a:xfrm>
            <a:custGeom>
              <a:avLst/>
              <a:gdLst>
                <a:gd name="T0" fmla="*/ 125 w 14"/>
                <a:gd name="T1" fmla="*/ 21 h 15"/>
                <a:gd name="T2" fmla="*/ 208 w 14"/>
                <a:gd name="T3" fmla="*/ 171 h 15"/>
                <a:gd name="T4" fmla="*/ 63 w 14"/>
                <a:gd name="T5" fmla="*/ 248 h 15"/>
                <a:gd name="T6" fmla="*/ 20 w 14"/>
                <a:gd name="T7" fmla="*/ 93 h 15"/>
                <a:gd name="T8" fmla="*/ 12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8" y="1"/>
                  </a:moveTo>
                  <a:cubicBezTo>
                    <a:pt x="11" y="2"/>
                    <a:pt x="14" y="5"/>
                    <a:pt x="13" y="9"/>
                  </a:cubicBezTo>
                  <a:cubicBezTo>
                    <a:pt x="12" y="13"/>
                    <a:pt x="7" y="15"/>
                    <a:pt x="4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1" y="3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537">
              <a:extLst>
                <a:ext uri="{FF2B5EF4-FFF2-40B4-BE49-F238E27FC236}">
                  <a16:creationId xmlns:a16="http://schemas.microsoft.com/office/drawing/2014/main" id="{9BD1C405-24BC-48D8-B5D6-D247FDF19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53"/>
              <a:ext cx="38" cy="37"/>
            </a:xfrm>
            <a:custGeom>
              <a:avLst/>
              <a:gdLst>
                <a:gd name="T0" fmla="*/ 180 w 15"/>
                <a:gd name="T1" fmla="*/ 34 h 14"/>
                <a:gd name="T2" fmla="*/ 180 w 15"/>
                <a:gd name="T3" fmla="*/ 204 h 14"/>
                <a:gd name="T4" fmla="*/ 33 w 15"/>
                <a:gd name="T5" fmla="*/ 204 h 14"/>
                <a:gd name="T6" fmla="*/ 33 w 15"/>
                <a:gd name="T7" fmla="*/ 34 h 14"/>
                <a:gd name="T8" fmla="*/ 180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2"/>
                  </a:moveTo>
                  <a:cubicBezTo>
                    <a:pt x="14" y="4"/>
                    <a:pt x="15" y="8"/>
                    <a:pt x="11" y="11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2" y="2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538">
              <a:extLst>
                <a:ext uri="{FF2B5EF4-FFF2-40B4-BE49-F238E27FC236}">
                  <a16:creationId xmlns:a16="http://schemas.microsoft.com/office/drawing/2014/main" id="{C229A7E9-3DA8-4EC7-B984-06865297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474"/>
              <a:ext cx="36" cy="37"/>
            </a:xfrm>
            <a:custGeom>
              <a:avLst/>
              <a:gdLst>
                <a:gd name="T0" fmla="*/ 206 w 14"/>
                <a:gd name="T1" fmla="*/ 56 h 14"/>
                <a:gd name="T2" fmla="*/ 152 w 14"/>
                <a:gd name="T3" fmla="*/ 225 h 14"/>
                <a:gd name="T4" fmla="*/ 21 w 14"/>
                <a:gd name="T5" fmla="*/ 167 h 14"/>
                <a:gd name="T6" fmla="*/ 67 w 14"/>
                <a:gd name="T7" fmla="*/ 21 h 14"/>
                <a:gd name="T8" fmla="*/ 206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1"/>
                    <a:pt x="9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539">
              <a:extLst>
                <a:ext uri="{FF2B5EF4-FFF2-40B4-BE49-F238E27FC236}">
                  <a16:creationId xmlns:a16="http://schemas.microsoft.com/office/drawing/2014/main" id="{7CE7E49D-6504-4E58-8678-2E1C97E1B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485"/>
              <a:ext cx="35" cy="34"/>
            </a:xfrm>
            <a:custGeom>
              <a:avLst/>
              <a:gdLst>
                <a:gd name="T0" fmla="*/ 208 w 14"/>
                <a:gd name="T1" fmla="*/ 89 h 13"/>
                <a:gd name="T2" fmla="*/ 125 w 14"/>
                <a:gd name="T3" fmla="*/ 233 h 13"/>
                <a:gd name="T4" fmla="*/ 0 w 14"/>
                <a:gd name="T5" fmla="*/ 144 h 13"/>
                <a:gd name="T6" fmla="*/ 83 w 14"/>
                <a:gd name="T7" fmla="*/ 0 h 13"/>
                <a:gd name="T8" fmla="*/ 208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2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540">
              <a:extLst>
                <a:ext uri="{FF2B5EF4-FFF2-40B4-BE49-F238E27FC236}">
                  <a16:creationId xmlns:a16="http://schemas.microsoft.com/office/drawing/2014/main" id="{F46240D7-5EE1-43DE-9956-F32BDE88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490"/>
              <a:ext cx="33" cy="35"/>
            </a:xfrm>
            <a:custGeom>
              <a:avLst/>
              <a:gdLst>
                <a:gd name="T0" fmla="*/ 193 w 13"/>
                <a:gd name="T1" fmla="*/ 116 h 13"/>
                <a:gd name="T2" fmla="*/ 117 w 13"/>
                <a:gd name="T3" fmla="*/ 253 h 13"/>
                <a:gd name="T4" fmla="*/ 0 w 13"/>
                <a:gd name="T5" fmla="*/ 137 h 13"/>
                <a:gd name="T6" fmla="*/ 84 w 13"/>
                <a:gd name="T7" fmla="*/ 0 h 13"/>
                <a:gd name="T8" fmla="*/ 193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541">
              <a:extLst>
                <a:ext uri="{FF2B5EF4-FFF2-40B4-BE49-F238E27FC236}">
                  <a16:creationId xmlns:a16="http://schemas.microsoft.com/office/drawing/2014/main" id="{160148A2-F7BB-4F05-90CF-8203C0F11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493"/>
              <a:ext cx="33" cy="34"/>
            </a:xfrm>
            <a:custGeom>
              <a:avLst/>
              <a:gdLst>
                <a:gd name="T0" fmla="*/ 213 w 13"/>
                <a:gd name="T1" fmla="*/ 110 h 13"/>
                <a:gd name="T2" fmla="*/ 117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213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Oval 542">
              <a:extLst>
                <a:ext uri="{FF2B5EF4-FFF2-40B4-BE49-F238E27FC236}">
                  <a16:creationId xmlns:a16="http://schemas.microsoft.com/office/drawing/2014/main" id="{79A48CB9-A8E5-4BEB-8505-C4439307B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495"/>
              <a:ext cx="30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33" name="Oval 543">
              <a:extLst>
                <a:ext uri="{FF2B5EF4-FFF2-40B4-BE49-F238E27FC236}">
                  <a16:creationId xmlns:a16="http://schemas.microsoft.com/office/drawing/2014/main" id="{EB3CBCEF-B0D4-4286-9CD8-2AD38E08C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95"/>
              <a:ext cx="32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34" name="Freeform 544">
              <a:extLst>
                <a:ext uri="{FF2B5EF4-FFF2-40B4-BE49-F238E27FC236}">
                  <a16:creationId xmlns:a16="http://schemas.microsoft.com/office/drawing/2014/main" id="{48084ED7-0697-4E63-8437-60AF09B69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493"/>
              <a:ext cx="32" cy="34"/>
            </a:xfrm>
            <a:custGeom>
              <a:avLst/>
              <a:gdLst>
                <a:gd name="T0" fmla="*/ 194 w 13"/>
                <a:gd name="T1" fmla="*/ 123 h 13"/>
                <a:gd name="T2" fmla="*/ 91 w 13"/>
                <a:gd name="T3" fmla="*/ 233 h 13"/>
                <a:gd name="T4" fmla="*/ 0 w 13"/>
                <a:gd name="T5" fmla="*/ 110 h 13"/>
                <a:gd name="T6" fmla="*/ 103 w 13"/>
                <a:gd name="T7" fmla="*/ 21 h 13"/>
                <a:gd name="T8" fmla="*/ 194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545">
              <a:extLst>
                <a:ext uri="{FF2B5EF4-FFF2-40B4-BE49-F238E27FC236}">
                  <a16:creationId xmlns:a16="http://schemas.microsoft.com/office/drawing/2014/main" id="{48A3A803-ED3E-46E1-90C0-25005CFC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490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12 w 13"/>
                <a:gd name="T5" fmla="*/ 116 h 13"/>
                <a:gd name="T6" fmla="*/ 121 w 13"/>
                <a:gd name="T7" fmla="*/ 0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546">
              <a:extLst>
                <a:ext uri="{FF2B5EF4-FFF2-40B4-BE49-F238E27FC236}">
                  <a16:creationId xmlns:a16="http://schemas.microsoft.com/office/drawing/2014/main" id="{7A7D41FD-90D2-4F77-A513-F0892410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485"/>
              <a:ext cx="35" cy="34"/>
            </a:xfrm>
            <a:custGeom>
              <a:avLst/>
              <a:gdLst>
                <a:gd name="T0" fmla="*/ 220 w 14"/>
                <a:gd name="T1" fmla="*/ 144 h 13"/>
                <a:gd name="T2" fmla="*/ 95 w 14"/>
                <a:gd name="T3" fmla="*/ 233 h 13"/>
                <a:gd name="T4" fmla="*/ 20 w 14"/>
                <a:gd name="T5" fmla="*/ 89 h 13"/>
                <a:gd name="T6" fmla="*/ 145 w 14"/>
                <a:gd name="T7" fmla="*/ 0 h 13"/>
                <a:gd name="T8" fmla="*/ 2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12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547">
              <a:extLst>
                <a:ext uri="{FF2B5EF4-FFF2-40B4-BE49-F238E27FC236}">
                  <a16:creationId xmlns:a16="http://schemas.microsoft.com/office/drawing/2014/main" id="{283FD2A0-E5D6-4E34-9B9E-53F9C30C7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474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25 h 14"/>
                <a:gd name="T4" fmla="*/ 33 w 14"/>
                <a:gd name="T5" fmla="*/ 56 h 14"/>
                <a:gd name="T6" fmla="*/ 158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9" y="14"/>
                    <a:pt x="5" y="12"/>
                  </a:cubicBezTo>
                  <a:cubicBezTo>
                    <a:pt x="1" y="11"/>
                    <a:pt x="0" y="6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3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548">
              <a:extLst>
                <a:ext uri="{FF2B5EF4-FFF2-40B4-BE49-F238E27FC236}">
                  <a16:creationId xmlns:a16="http://schemas.microsoft.com/office/drawing/2014/main" id="{0195958B-2214-46DF-A3E5-448C520B4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453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2"/>
                  </a:cubicBezTo>
                  <a:cubicBezTo>
                    <a:pt x="13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549">
              <a:extLst>
                <a:ext uri="{FF2B5EF4-FFF2-40B4-BE49-F238E27FC236}">
                  <a16:creationId xmlns:a16="http://schemas.microsoft.com/office/drawing/2014/main" id="{9428CF42-E360-42FF-96D6-88ACF6A8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421"/>
              <a:ext cx="35" cy="40"/>
            </a:xfrm>
            <a:custGeom>
              <a:avLst/>
              <a:gdLst>
                <a:gd name="T0" fmla="*/ 158 w 14"/>
                <a:gd name="T1" fmla="*/ 248 h 15"/>
                <a:gd name="T2" fmla="*/ 20 w 14"/>
                <a:gd name="T3" fmla="*/ 171 h 15"/>
                <a:gd name="T4" fmla="*/ 95 w 14"/>
                <a:gd name="T5" fmla="*/ 21 h 15"/>
                <a:gd name="T6" fmla="*/ 208 w 14"/>
                <a:gd name="T7" fmla="*/ 93 h 15"/>
                <a:gd name="T8" fmla="*/ 158 w 1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0" y="13"/>
                  </a:moveTo>
                  <a:cubicBezTo>
                    <a:pt x="7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9" y="0"/>
                    <a:pt x="13" y="3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550">
              <a:extLst>
                <a:ext uri="{FF2B5EF4-FFF2-40B4-BE49-F238E27FC236}">
                  <a16:creationId xmlns:a16="http://schemas.microsoft.com/office/drawing/2014/main" id="{0E99B4D3-E4BC-457A-931D-60C49C233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386"/>
              <a:ext cx="35" cy="37"/>
            </a:xfrm>
            <a:custGeom>
              <a:avLst/>
              <a:gdLst>
                <a:gd name="T0" fmla="*/ 125 w 14"/>
                <a:gd name="T1" fmla="*/ 238 h 14"/>
                <a:gd name="T2" fmla="*/ 20 w 14"/>
                <a:gd name="T3" fmla="*/ 148 h 14"/>
                <a:gd name="T4" fmla="*/ 95 w 14"/>
                <a:gd name="T5" fmla="*/ 21 h 14"/>
                <a:gd name="T6" fmla="*/ 208 w 14"/>
                <a:gd name="T7" fmla="*/ 111 h 14"/>
                <a:gd name="T8" fmla="*/ 12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4" y="14"/>
                    <a:pt x="1" y="11"/>
                    <a:pt x="1" y="8"/>
                  </a:cubicBez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551">
              <a:extLst>
                <a:ext uri="{FF2B5EF4-FFF2-40B4-BE49-F238E27FC236}">
                  <a16:creationId xmlns:a16="http://schemas.microsoft.com/office/drawing/2014/main" id="{753A406A-2361-481A-A430-5DCFA4538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351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91 w 13"/>
                <a:gd name="T5" fmla="*/ 0 h 13"/>
                <a:gd name="T6" fmla="*/ 182 w 13"/>
                <a:gd name="T7" fmla="*/ 116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0" y="12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552">
              <a:extLst>
                <a:ext uri="{FF2B5EF4-FFF2-40B4-BE49-F238E27FC236}">
                  <a16:creationId xmlns:a16="http://schemas.microsoft.com/office/drawing/2014/main" id="{20379ED4-A5D3-4A7B-97A5-6C70F0A85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314"/>
              <a:ext cx="33" cy="35"/>
            </a:xfrm>
            <a:custGeom>
              <a:avLst/>
              <a:gdLst>
                <a:gd name="T0" fmla="*/ 117 w 13"/>
                <a:gd name="T1" fmla="*/ 253 h 13"/>
                <a:gd name="T2" fmla="*/ 0 w 13"/>
                <a:gd name="T3" fmla="*/ 137 h 13"/>
                <a:gd name="T4" fmla="*/ 96 w 13"/>
                <a:gd name="T5" fmla="*/ 0 h 13"/>
                <a:gd name="T6" fmla="*/ 193 w 13"/>
                <a:gd name="T7" fmla="*/ 116 h 13"/>
                <a:gd name="T8" fmla="*/ 117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553">
              <a:extLst>
                <a:ext uri="{FF2B5EF4-FFF2-40B4-BE49-F238E27FC236}">
                  <a16:creationId xmlns:a16="http://schemas.microsoft.com/office/drawing/2014/main" id="{4EB17B52-177C-46BA-80A9-49645191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279"/>
              <a:ext cx="32" cy="32"/>
            </a:xfrm>
            <a:custGeom>
              <a:avLst/>
              <a:gdLst>
                <a:gd name="T0" fmla="*/ 103 w 13"/>
                <a:gd name="T1" fmla="*/ 227 h 12"/>
                <a:gd name="T2" fmla="*/ 0 w 13"/>
                <a:gd name="T3" fmla="*/ 115 h 12"/>
                <a:gd name="T4" fmla="*/ 91 w 13"/>
                <a:gd name="T5" fmla="*/ 0 h 12"/>
                <a:gd name="T6" fmla="*/ 194 w 13"/>
                <a:gd name="T7" fmla="*/ 115 h 12"/>
                <a:gd name="T8" fmla="*/ 103 w 13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Oval 554">
              <a:extLst>
                <a:ext uri="{FF2B5EF4-FFF2-40B4-BE49-F238E27FC236}">
                  <a16:creationId xmlns:a16="http://schemas.microsoft.com/office/drawing/2014/main" id="{1905466F-D827-4721-8970-BD5D12995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242"/>
              <a:ext cx="30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5" name="Freeform 555">
              <a:extLst>
                <a:ext uri="{FF2B5EF4-FFF2-40B4-BE49-F238E27FC236}">
                  <a16:creationId xmlns:a16="http://schemas.microsoft.com/office/drawing/2014/main" id="{57053B65-85DD-49E6-8833-0D789F2B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205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0 w 13"/>
                <a:gd name="T3" fmla="*/ 123 h 13"/>
                <a:gd name="T4" fmla="*/ 103 w 13"/>
                <a:gd name="T5" fmla="*/ 0 h 13"/>
                <a:gd name="T6" fmla="*/ 194 w 13"/>
                <a:gd name="T7" fmla="*/ 123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556">
              <a:extLst>
                <a:ext uri="{FF2B5EF4-FFF2-40B4-BE49-F238E27FC236}">
                  <a16:creationId xmlns:a16="http://schemas.microsoft.com/office/drawing/2014/main" id="{D962DD35-542D-46BC-B9CA-E9D6D42E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170"/>
              <a:ext cx="35" cy="35"/>
            </a:xfrm>
            <a:custGeom>
              <a:avLst/>
              <a:gdLst>
                <a:gd name="T0" fmla="*/ 113 w 14"/>
                <a:gd name="T1" fmla="*/ 232 h 13"/>
                <a:gd name="T2" fmla="*/ 20 w 14"/>
                <a:gd name="T3" fmla="*/ 116 h 13"/>
                <a:gd name="T4" fmla="*/ 113 w 14"/>
                <a:gd name="T5" fmla="*/ 0 h 13"/>
                <a:gd name="T6" fmla="*/ 208 w 14"/>
                <a:gd name="T7" fmla="*/ 116 h 13"/>
                <a:gd name="T8" fmla="*/ 113 w 14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7" y="12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4" y="3"/>
                    <a:pt x="13" y="6"/>
                  </a:cubicBezTo>
                  <a:cubicBezTo>
                    <a:pt x="13" y="10"/>
                    <a:pt x="10" y="13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557">
              <a:extLst>
                <a:ext uri="{FF2B5EF4-FFF2-40B4-BE49-F238E27FC236}">
                  <a16:creationId xmlns:a16="http://schemas.microsoft.com/office/drawing/2014/main" id="{5CB7F924-20A8-48F3-BF2C-1207ED88B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133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0 w 13"/>
                <a:gd name="T3" fmla="*/ 110 h 13"/>
                <a:gd name="T4" fmla="*/ 103 w 13"/>
                <a:gd name="T5" fmla="*/ 0 h 13"/>
                <a:gd name="T6" fmla="*/ 182 w 13"/>
                <a:gd name="T7" fmla="*/ 123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1"/>
                    <a:pt x="13" y="4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558">
              <a:extLst>
                <a:ext uri="{FF2B5EF4-FFF2-40B4-BE49-F238E27FC236}">
                  <a16:creationId xmlns:a16="http://schemas.microsoft.com/office/drawing/2014/main" id="{711005D9-1DF1-42DD-B377-9B8C4192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095"/>
              <a:ext cx="35" cy="38"/>
            </a:xfrm>
            <a:custGeom>
              <a:avLst/>
              <a:gdLst>
                <a:gd name="T0" fmla="*/ 95 w 14"/>
                <a:gd name="T1" fmla="*/ 258 h 14"/>
                <a:gd name="T2" fmla="*/ 20 w 14"/>
                <a:gd name="T3" fmla="*/ 117 h 14"/>
                <a:gd name="T4" fmla="*/ 125 w 14"/>
                <a:gd name="T5" fmla="*/ 22 h 14"/>
                <a:gd name="T6" fmla="*/ 208 w 14"/>
                <a:gd name="T7" fmla="*/ 163 h 14"/>
                <a:gd name="T8" fmla="*/ 95 w 14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4" y="5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559">
              <a:extLst>
                <a:ext uri="{FF2B5EF4-FFF2-40B4-BE49-F238E27FC236}">
                  <a16:creationId xmlns:a16="http://schemas.microsoft.com/office/drawing/2014/main" id="{A7E3C561-36D8-4B24-A45E-AA98EBC6D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058"/>
              <a:ext cx="38" cy="37"/>
            </a:xfrm>
            <a:custGeom>
              <a:avLst/>
              <a:gdLst>
                <a:gd name="T0" fmla="*/ 96 w 15"/>
                <a:gd name="T1" fmla="*/ 259 h 14"/>
                <a:gd name="T2" fmla="*/ 33 w 15"/>
                <a:gd name="T3" fmla="*/ 111 h 14"/>
                <a:gd name="T4" fmla="*/ 160 w 15"/>
                <a:gd name="T5" fmla="*/ 34 h 14"/>
                <a:gd name="T6" fmla="*/ 225 w 15"/>
                <a:gd name="T7" fmla="*/ 182 h 14"/>
                <a:gd name="T8" fmla="*/ 96 w 15"/>
                <a:gd name="T9" fmla="*/ 25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6" y="14"/>
                  </a:move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4"/>
                    <a:pt x="15" y="7"/>
                    <a:pt x="14" y="10"/>
                  </a:cubicBezTo>
                  <a:cubicBezTo>
                    <a:pt x="13" y="12"/>
                    <a:pt x="10" y="14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560">
              <a:extLst>
                <a:ext uri="{FF2B5EF4-FFF2-40B4-BE49-F238E27FC236}">
                  <a16:creationId xmlns:a16="http://schemas.microsoft.com/office/drawing/2014/main" id="{4778E692-1984-4772-8966-C2495155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029"/>
              <a:ext cx="35" cy="37"/>
            </a:xfrm>
            <a:custGeom>
              <a:avLst/>
              <a:gdLst>
                <a:gd name="T0" fmla="*/ 63 w 14"/>
                <a:gd name="T1" fmla="*/ 225 h 14"/>
                <a:gd name="T2" fmla="*/ 50 w 14"/>
                <a:gd name="T3" fmla="*/ 56 h 14"/>
                <a:gd name="T4" fmla="*/ 188 w 14"/>
                <a:gd name="T5" fmla="*/ 56 h 14"/>
                <a:gd name="T6" fmla="*/ 188 w 14"/>
                <a:gd name="T7" fmla="*/ 204 h 14"/>
                <a:gd name="T8" fmla="*/ 6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9"/>
                    <a:pt x="12" y="11"/>
                  </a:cubicBezTo>
                  <a:cubicBezTo>
                    <a:pt x="10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561">
              <a:extLst>
                <a:ext uri="{FF2B5EF4-FFF2-40B4-BE49-F238E27FC236}">
                  <a16:creationId xmlns:a16="http://schemas.microsoft.com/office/drawing/2014/main" id="{D9CCC155-A07C-462A-A7F5-BF630BB3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007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83 w 14"/>
                <a:gd name="T3" fmla="*/ 22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562">
              <a:extLst>
                <a:ext uri="{FF2B5EF4-FFF2-40B4-BE49-F238E27FC236}">
                  <a16:creationId xmlns:a16="http://schemas.microsoft.com/office/drawing/2014/main" id="{332001A6-D8F8-4EB2-8181-686BFBD5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997"/>
              <a:ext cx="35" cy="34"/>
            </a:xfrm>
            <a:custGeom>
              <a:avLst/>
              <a:gdLst>
                <a:gd name="T0" fmla="*/ 20 w 14"/>
                <a:gd name="T1" fmla="*/ 144 h 13"/>
                <a:gd name="T2" fmla="*/ 95 w 14"/>
                <a:gd name="T3" fmla="*/ 21 h 13"/>
                <a:gd name="T4" fmla="*/ 220 w 14"/>
                <a:gd name="T5" fmla="*/ 110 h 13"/>
                <a:gd name="T6" fmla="*/ 145 w 14"/>
                <a:gd name="T7" fmla="*/ 233 h 13"/>
                <a:gd name="T8" fmla="*/ 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3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563">
              <a:extLst>
                <a:ext uri="{FF2B5EF4-FFF2-40B4-BE49-F238E27FC236}">
                  <a16:creationId xmlns:a16="http://schemas.microsoft.com/office/drawing/2014/main" id="{5B0BDC8F-8CEC-4B11-A6EC-60545A54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991"/>
              <a:ext cx="32" cy="35"/>
            </a:xfrm>
            <a:custGeom>
              <a:avLst/>
              <a:gdLst>
                <a:gd name="T0" fmla="*/ 12 w 13"/>
                <a:gd name="T1" fmla="*/ 137 h 13"/>
                <a:gd name="T2" fmla="*/ 91 w 13"/>
                <a:gd name="T3" fmla="*/ 0 h 13"/>
                <a:gd name="T4" fmla="*/ 194 w 13"/>
                <a:gd name="T5" fmla="*/ 116 h 13"/>
                <a:gd name="T6" fmla="*/ 121 w 13"/>
                <a:gd name="T7" fmla="*/ 253 h 13"/>
                <a:gd name="T8" fmla="*/ 12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564">
              <a:extLst>
                <a:ext uri="{FF2B5EF4-FFF2-40B4-BE49-F238E27FC236}">
                  <a16:creationId xmlns:a16="http://schemas.microsoft.com/office/drawing/2014/main" id="{ABF36C2F-898A-4CED-AA58-1709DE6FD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89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91 w 13"/>
                <a:gd name="T3" fmla="*/ 21 h 13"/>
                <a:gd name="T4" fmla="*/ 194 w 13"/>
                <a:gd name="T5" fmla="*/ 123 h 13"/>
                <a:gd name="T6" fmla="*/ 103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Oval 565">
              <a:extLst>
                <a:ext uri="{FF2B5EF4-FFF2-40B4-BE49-F238E27FC236}">
                  <a16:creationId xmlns:a16="http://schemas.microsoft.com/office/drawing/2014/main" id="{D815A49E-979B-46BF-9D8E-F08AE790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989"/>
              <a:ext cx="32" cy="34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56" name="Oval 566">
              <a:extLst>
                <a:ext uri="{FF2B5EF4-FFF2-40B4-BE49-F238E27FC236}">
                  <a16:creationId xmlns:a16="http://schemas.microsoft.com/office/drawing/2014/main" id="{7D2A7C0C-F9F4-472B-A4A2-506B76A9D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039"/>
              <a:ext cx="30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57" name="Freeform 567">
              <a:extLst>
                <a:ext uri="{FF2B5EF4-FFF2-40B4-BE49-F238E27FC236}">
                  <a16:creationId xmlns:a16="http://schemas.microsoft.com/office/drawing/2014/main" id="{F0B5ABBE-3EB2-4D65-9582-BF074F8C6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039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117 w 13"/>
                <a:gd name="T3" fmla="*/ 0 h 13"/>
                <a:gd name="T4" fmla="*/ 213 w 13"/>
                <a:gd name="T5" fmla="*/ 137 h 13"/>
                <a:gd name="T6" fmla="*/ 96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568">
              <a:extLst>
                <a:ext uri="{FF2B5EF4-FFF2-40B4-BE49-F238E27FC236}">
                  <a16:creationId xmlns:a16="http://schemas.microsoft.com/office/drawing/2014/main" id="{F77186F0-8477-4FBB-919E-7E8C70181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042"/>
              <a:ext cx="33" cy="37"/>
            </a:xfrm>
            <a:custGeom>
              <a:avLst/>
              <a:gdLst>
                <a:gd name="T0" fmla="*/ 0 w 13"/>
                <a:gd name="T1" fmla="*/ 111 h 14"/>
                <a:gd name="T2" fmla="*/ 117 w 13"/>
                <a:gd name="T3" fmla="*/ 21 h 14"/>
                <a:gd name="T4" fmla="*/ 193 w 13"/>
                <a:gd name="T5" fmla="*/ 148 h 14"/>
                <a:gd name="T6" fmla="*/ 84 w 13"/>
                <a:gd name="T7" fmla="*/ 238 h 14"/>
                <a:gd name="T8" fmla="*/ 0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1" y="1"/>
                    <a:pt x="13" y="5"/>
                    <a:pt x="12" y="8"/>
                  </a:cubicBezTo>
                  <a:cubicBezTo>
                    <a:pt x="11" y="11"/>
                    <a:pt x="8" y="14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569">
              <a:extLst>
                <a:ext uri="{FF2B5EF4-FFF2-40B4-BE49-F238E27FC236}">
                  <a16:creationId xmlns:a16="http://schemas.microsoft.com/office/drawing/2014/main" id="{6F2B38A2-1E46-4EB4-AB8E-0084B1D33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050"/>
              <a:ext cx="38" cy="37"/>
            </a:xfrm>
            <a:custGeom>
              <a:avLst/>
              <a:gdLst>
                <a:gd name="T0" fmla="*/ 20 w 15"/>
                <a:gd name="T1" fmla="*/ 90 h 14"/>
                <a:gd name="T2" fmla="*/ 160 w 15"/>
                <a:gd name="T3" fmla="*/ 34 h 14"/>
                <a:gd name="T4" fmla="*/ 213 w 15"/>
                <a:gd name="T5" fmla="*/ 182 h 14"/>
                <a:gd name="T6" fmla="*/ 84 w 15"/>
                <a:gd name="T7" fmla="*/ 238 h 14"/>
                <a:gd name="T8" fmla="*/ 20 w 15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" y="5"/>
                  </a:moveTo>
                  <a:cubicBezTo>
                    <a:pt x="2" y="2"/>
                    <a:pt x="6" y="0"/>
                    <a:pt x="10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1" y="13"/>
                    <a:pt x="7" y="14"/>
                    <a:pt x="5" y="13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570">
              <a:extLst>
                <a:ext uri="{FF2B5EF4-FFF2-40B4-BE49-F238E27FC236}">
                  <a16:creationId xmlns:a16="http://schemas.microsoft.com/office/drawing/2014/main" id="{FD278AA0-E691-4EA8-83EF-CAB7045F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071"/>
              <a:ext cx="36" cy="38"/>
            </a:xfrm>
            <a:custGeom>
              <a:avLst/>
              <a:gdLst>
                <a:gd name="T0" fmla="*/ 33 w 14"/>
                <a:gd name="T1" fmla="*/ 60 h 14"/>
                <a:gd name="T2" fmla="*/ 185 w 14"/>
                <a:gd name="T3" fmla="*/ 60 h 14"/>
                <a:gd name="T4" fmla="*/ 172 w 14"/>
                <a:gd name="T5" fmla="*/ 244 h 14"/>
                <a:gd name="T6" fmla="*/ 21 w 14"/>
                <a:gd name="T7" fmla="*/ 220 h 14"/>
                <a:gd name="T8" fmla="*/ 33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3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6" y="14"/>
                    <a:pt x="3" y="13"/>
                    <a:pt x="1" y="11"/>
                  </a:cubicBezTo>
                  <a:cubicBezTo>
                    <a:pt x="0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571">
              <a:extLst>
                <a:ext uri="{FF2B5EF4-FFF2-40B4-BE49-F238E27FC236}">
                  <a16:creationId xmlns:a16="http://schemas.microsoft.com/office/drawing/2014/main" id="{C1867413-28D6-4E10-88A6-8F01FBB0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103"/>
              <a:ext cx="35" cy="38"/>
            </a:xfrm>
            <a:custGeom>
              <a:avLst/>
              <a:gdLst>
                <a:gd name="T0" fmla="*/ 83 w 14"/>
                <a:gd name="T1" fmla="*/ 22 h 14"/>
                <a:gd name="T2" fmla="*/ 208 w 14"/>
                <a:gd name="T3" fmla="*/ 117 h 14"/>
                <a:gd name="T4" fmla="*/ 125 w 14"/>
                <a:gd name="T5" fmla="*/ 280 h 14"/>
                <a:gd name="T6" fmla="*/ 20 w 14"/>
                <a:gd name="T7" fmla="*/ 176 h 14"/>
                <a:gd name="T8" fmla="*/ 83 w 14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4" y="10"/>
                    <a:pt x="12" y="13"/>
                    <a:pt x="8" y="14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572">
              <a:extLst>
                <a:ext uri="{FF2B5EF4-FFF2-40B4-BE49-F238E27FC236}">
                  <a16:creationId xmlns:a16="http://schemas.microsoft.com/office/drawing/2014/main" id="{3289FC78-5266-4D04-94D3-72E7D0B5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141"/>
              <a:ext cx="32" cy="34"/>
            </a:xfrm>
            <a:custGeom>
              <a:avLst/>
              <a:gdLst>
                <a:gd name="T0" fmla="*/ 74 w 13"/>
                <a:gd name="T1" fmla="*/ 21 h 13"/>
                <a:gd name="T2" fmla="*/ 194 w 13"/>
                <a:gd name="T3" fmla="*/ 110 h 13"/>
                <a:gd name="T4" fmla="*/ 103 w 13"/>
                <a:gd name="T5" fmla="*/ 233 h 13"/>
                <a:gd name="T6" fmla="*/ 0 w 13"/>
                <a:gd name="T7" fmla="*/ 144 h 13"/>
                <a:gd name="T8" fmla="*/ 74 w 13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573">
              <a:extLst>
                <a:ext uri="{FF2B5EF4-FFF2-40B4-BE49-F238E27FC236}">
                  <a16:creationId xmlns:a16="http://schemas.microsoft.com/office/drawing/2014/main" id="{FD86CDDD-45B5-405B-B285-F1CFA288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178"/>
              <a:ext cx="33" cy="35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37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574">
              <a:extLst>
                <a:ext uri="{FF2B5EF4-FFF2-40B4-BE49-F238E27FC236}">
                  <a16:creationId xmlns:a16="http://schemas.microsoft.com/office/drawing/2014/main" id="{C1CB7C5C-D364-4589-83ED-59ED38BC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215"/>
              <a:ext cx="32" cy="32"/>
            </a:xfrm>
            <a:custGeom>
              <a:avLst/>
              <a:gdLst>
                <a:gd name="T0" fmla="*/ 91 w 13"/>
                <a:gd name="T1" fmla="*/ 0 h 12"/>
                <a:gd name="T2" fmla="*/ 194 w 13"/>
                <a:gd name="T3" fmla="*/ 115 h 12"/>
                <a:gd name="T4" fmla="*/ 91 w 13"/>
                <a:gd name="T5" fmla="*/ 227 h 12"/>
                <a:gd name="T6" fmla="*/ 0 w 13"/>
                <a:gd name="T7" fmla="*/ 115 h 12"/>
                <a:gd name="T8" fmla="*/ 91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575">
              <a:extLst>
                <a:ext uri="{FF2B5EF4-FFF2-40B4-BE49-F238E27FC236}">
                  <a16:creationId xmlns:a16="http://schemas.microsoft.com/office/drawing/2014/main" id="{6B08D818-549E-4CEF-AE8E-364FE6DF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250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94 w 13"/>
                <a:gd name="T3" fmla="*/ 137 h 13"/>
                <a:gd name="T4" fmla="*/ 91 w 13"/>
                <a:gd name="T5" fmla="*/ 253 h 13"/>
                <a:gd name="T6" fmla="*/ 0 w 13"/>
                <a:gd name="T7" fmla="*/ 137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576">
              <a:extLst>
                <a:ext uri="{FF2B5EF4-FFF2-40B4-BE49-F238E27FC236}">
                  <a16:creationId xmlns:a16="http://schemas.microsoft.com/office/drawing/2014/main" id="{A7F642A2-2504-4E41-9288-ABE01BE7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287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37 h 13"/>
                <a:gd name="T4" fmla="*/ 117 w 13"/>
                <a:gd name="T5" fmla="*/ 253 h 13"/>
                <a:gd name="T6" fmla="*/ 2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2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577">
              <a:extLst>
                <a:ext uri="{FF2B5EF4-FFF2-40B4-BE49-F238E27FC236}">
                  <a16:creationId xmlns:a16="http://schemas.microsoft.com/office/drawing/2014/main" id="{9B2DF298-C3FE-4EBE-A9EF-6975B30FE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325"/>
              <a:ext cx="35" cy="34"/>
            </a:xfrm>
            <a:custGeom>
              <a:avLst/>
              <a:gdLst>
                <a:gd name="T0" fmla="*/ 113 w 14"/>
                <a:gd name="T1" fmla="*/ 0 h 13"/>
                <a:gd name="T2" fmla="*/ 208 w 14"/>
                <a:gd name="T3" fmla="*/ 123 h 13"/>
                <a:gd name="T4" fmla="*/ 95 w 14"/>
                <a:gd name="T5" fmla="*/ 212 h 13"/>
                <a:gd name="T6" fmla="*/ 20 w 14"/>
                <a:gd name="T7" fmla="*/ 89 h 13"/>
                <a:gd name="T8" fmla="*/ 113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11" y="0"/>
                    <a:pt x="14" y="3"/>
                    <a:pt x="13" y="7"/>
                  </a:cubicBezTo>
                  <a:cubicBezTo>
                    <a:pt x="13" y="10"/>
                    <a:pt x="10" y="13"/>
                    <a:pt x="6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578">
              <a:extLst>
                <a:ext uri="{FF2B5EF4-FFF2-40B4-BE49-F238E27FC236}">
                  <a16:creationId xmlns:a16="http://schemas.microsoft.com/office/drawing/2014/main" id="{442BCBDF-29EB-495B-BFEC-166134FB0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359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59 h 13"/>
                <a:gd name="T4" fmla="*/ 84 w 13"/>
                <a:gd name="T5" fmla="*/ 253 h 13"/>
                <a:gd name="T6" fmla="*/ 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579">
              <a:extLst>
                <a:ext uri="{FF2B5EF4-FFF2-40B4-BE49-F238E27FC236}">
                  <a16:creationId xmlns:a16="http://schemas.microsoft.com/office/drawing/2014/main" id="{2075AAD7-50D2-40F5-A934-FF18AF5B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394"/>
              <a:ext cx="36" cy="37"/>
            </a:xfrm>
            <a:custGeom>
              <a:avLst/>
              <a:gdLst>
                <a:gd name="T0" fmla="*/ 139 w 14"/>
                <a:gd name="T1" fmla="*/ 21 h 14"/>
                <a:gd name="T2" fmla="*/ 206 w 14"/>
                <a:gd name="T3" fmla="*/ 167 h 14"/>
                <a:gd name="T4" fmla="*/ 54 w 14"/>
                <a:gd name="T5" fmla="*/ 225 h 14"/>
                <a:gd name="T6" fmla="*/ 0 w 14"/>
                <a:gd name="T7" fmla="*/ 77 h 14"/>
                <a:gd name="T8" fmla="*/ 139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"/>
                  </a:moveTo>
                  <a:cubicBezTo>
                    <a:pt x="12" y="1"/>
                    <a:pt x="14" y="5"/>
                    <a:pt x="12" y="9"/>
                  </a:cubicBezTo>
                  <a:cubicBezTo>
                    <a:pt x="10" y="14"/>
                    <a:pt x="5" y="14"/>
                    <a:pt x="3" y="12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580">
              <a:extLst>
                <a:ext uri="{FF2B5EF4-FFF2-40B4-BE49-F238E27FC236}">
                  <a16:creationId xmlns:a16="http://schemas.microsoft.com/office/drawing/2014/main" id="{96F31E42-A281-4750-86E1-4F335059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2421"/>
              <a:ext cx="38" cy="40"/>
            </a:xfrm>
            <a:custGeom>
              <a:avLst/>
              <a:gdLst>
                <a:gd name="T0" fmla="*/ 193 w 15"/>
                <a:gd name="T1" fmla="*/ 56 h 15"/>
                <a:gd name="T2" fmla="*/ 180 w 15"/>
                <a:gd name="T3" fmla="*/ 227 h 15"/>
                <a:gd name="T4" fmla="*/ 33 w 15"/>
                <a:gd name="T5" fmla="*/ 192 h 15"/>
                <a:gd name="T6" fmla="*/ 63 w 15"/>
                <a:gd name="T7" fmla="*/ 35 h 15"/>
                <a:gd name="T8" fmla="*/ 193 w 15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2" y="3"/>
                  </a:moveTo>
                  <a:cubicBezTo>
                    <a:pt x="15" y="5"/>
                    <a:pt x="14" y="10"/>
                    <a:pt x="11" y="12"/>
                  </a:cubicBezTo>
                  <a:cubicBezTo>
                    <a:pt x="7" y="15"/>
                    <a:pt x="3" y="13"/>
                    <a:pt x="2" y="10"/>
                  </a:cubicBezTo>
                  <a:cubicBezTo>
                    <a:pt x="0" y="6"/>
                    <a:pt x="2" y="3"/>
                    <a:pt x="4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581">
              <a:extLst>
                <a:ext uri="{FF2B5EF4-FFF2-40B4-BE49-F238E27FC236}">
                  <a16:creationId xmlns:a16="http://schemas.microsoft.com/office/drawing/2014/main" id="{5E4D8908-5BDC-4C2A-A417-96DBD7C8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43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25 w 14"/>
                <a:gd name="T3" fmla="*/ 238 h 14"/>
                <a:gd name="T4" fmla="*/ 20 w 14"/>
                <a:gd name="T5" fmla="*/ 148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8" y="13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582">
              <a:extLst>
                <a:ext uri="{FF2B5EF4-FFF2-40B4-BE49-F238E27FC236}">
                  <a16:creationId xmlns:a16="http://schemas.microsoft.com/office/drawing/2014/main" id="{93D58E1A-5C2E-4C2C-9A26-65972B68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442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2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583">
              <a:extLst>
                <a:ext uri="{FF2B5EF4-FFF2-40B4-BE49-F238E27FC236}">
                  <a16:creationId xmlns:a16="http://schemas.microsoft.com/office/drawing/2014/main" id="{CCA05A82-17F3-465F-B893-00E8A947A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445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584">
              <a:extLst>
                <a:ext uri="{FF2B5EF4-FFF2-40B4-BE49-F238E27FC236}">
                  <a16:creationId xmlns:a16="http://schemas.microsoft.com/office/drawing/2014/main" id="{507784BE-F898-41A4-B049-611E7AF89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2445"/>
              <a:ext cx="30" cy="34"/>
            </a:xfrm>
            <a:custGeom>
              <a:avLst/>
              <a:gdLst>
                <a:gd name="T0" fmla="*/ 188 w 12"/>
                <a:gd name="T1" fmla="*/ 123 h 13"/>
                <a:gd name="T2" fmla="*/ 95 w 12"/>
                <a:gd name="T3" fmla="*/ 233 h 13"/>
                <a:gd name="T4" fmla="*/ 0 w 12"/>
                <a:gd name="T5" fmla="*/ 123 h 13"/>
                <a:gd name="T6" fmla="*/ 95 w 12"/>
                <a:gd name="T7" fmla="*/ 0 h 13"/>
                <a:gd name="T8" fmla="*/ 188 w 1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585">
              <a:extLst>
                <a:ext uri="{FF2B5EF4-FFF2-40B4-BE49-F238E27FC236}">
                  <a16:creationId xmlns:a16="http://schemas.microsoft.com/office/drawing/2014/main" id="{22AD7215-A195-4422-AC2B-D8F967B8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445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96 w 13"/>
                <a:gd name="T3" fmla="*/ 233 h 13"/>
                <a:gd name="T4" fmla="*/ 0 w 13"/>
                <a:gd name="T5" fmla="*/ 110 h 13"/>
                <a:gd name="T6" fmla="*/ 117 w 13"/>
                <a:gd name="T7" fmla="*/ 0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586">
              <a:extLst>
                <a:ext uri="{FF2B5EF4-FFF2-40B4-BE49-F238E27FC236}">
                  <a16:creationId xmlns:a16="http://schemas.microsoft.com/office/drawing/2014/main" id="{E15D41AD-04F1-44E3-85AE-B074782AB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442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20 w 13"/>
                <a:gd name="T5" fmla="*/ 116 h 13"/>
                <a:gd name="T6" fmla="*/ 129 w 13"/>
                <a:gd name="T7" fmla="*/ 0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587">
              <a:extLst>
                <a:ext uri="{FF2B5EF4-FFF2-40B4-BE49-F238E27FC236}">
                  <a16:creationId xmlns:a16="http://schemas.microsoft.com/office/drawing/2014/main" id="{389312AC-AD19-4EEA-B6F8-8D14DA31D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434"/>
              <a:ext cx="35" cy="37"/>
            </a:xfrm>
            <a:custGeom>
              <a:avLst/>
              <a:gdLst>
                <a:gd name="T0" fmla="*/ 208 w 14"/>
                <a:gd name="T1" fmla="*/ 148 h 14"/>
                <a:gd name="T2" fmla="*/ 95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588">
              <a:extLst>
                <a:ext uri="{FF2B5EF4-FFF2-40B4-BE49-F238E27FC236}">
                  <a16:creationId xmlns:a16="http://schemas.microsoft.com/office/drawing/2014/main" id="{8E0C9293-27F5-484F-813A-B5721546D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421"/>
              <a:ext cx="37" cy="40"/>
            </a:xfrm>
            <a:custGeom>
              <a:avLst/>
              <a:gdLst>
                <a:gd name="T0" fmla="*/ 195 w 15"/>
                <a:gd name="T1" fmla="*/ 192 h 15"/>
                <a:gd name="T2" fmla="*/ 62 w 15"/>
                <a:gd name="T3" fmla="*/ 227 h 15"/>
                <a:gd name="T4" fmla="*/ 42 w 15"/>
                <a:gd name="T5" fmla="*/ 56 h 15"/>
                <a:gd name="T6" fmla="*/ 165 w 15"/>
                <a:gd name="T7" fmla="*/ 35 h 15"/>
                <a:gd name="T8" fmla="*/ 195 w 15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0"/>
                  </a:moveTo>
                  <a:cubicBezTo>
                    <a:pt x="12" y="13"/>
                    <a:pt x="8" y="15"/>
                    <a:pt x="4" y="12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1"/>
                    <a:pt x="9" y="0"/>
                    <a:pt x="11" y="2"/>
                  </a:cubicBezTo>
                  <a:cubicBezTo>
                    <a:pt x="13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589">
              <a:extLst>
                <a:ext uri="{FF2B5EF4-FFF2-40B4-BE49-F238E27FC236}">
                  <a16:creationId xmlns:a16="http://schemas.microsoft.com/office/drawing/2014/main" id="{95EC3F7E-F6DB-46E4-AC9E-E8340668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94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167 h 14"/>
                <a:gd name="T4" fmla="*/ 95 w 14"/>
                <a:gd name="T5" fmla="*/ 21 h 14"/>
                <a:gd name="T6" fmla="*/ 220 w 14"/>
                <a:gd name="T7" fmla="*/ 77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4" y="14"/>
                    <a:pt x="2" y="9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3" y="2"/>
                    <a:pt x="14" y="4"/>
                  </a:cubicBezTo>
                  <a:cubicBezTo>
                    <a:pt x="14" y="7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590">
              <a:extLst>
                <a:ext uri="{FF2B5EF4-FFF2-40B4-BE49-F238E27FC236}">
                  <a16:creationId xmlns:a16="http://schemas.microsoft.com/office/drawing/2014/main" id="{9737643E-5B9D-450D-B723-F0216B134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359"/>
              <a:ext cx="33" cy="35"/>
            </a:xfrm>
            <a:custGeom>
              <a:avLst/>
              <a:gdLst>
                <a:gd name="T0" fmla="*/ 129 w 13"/>
                <a:gd name="T1" fmla="*/ 253 h 13"/>
                <a:gd name="T2" fmla="*/ 20 w 13"/>
                <a:gd name="T3" fmla="*/ 159 h 13"/>
                <a:gd name="T4" fmla="*/ 96 w 13"/>
                <a:gd name="T5" fmla="*/ 0 h 13"/>
                <a:gd name="T6" fmla="*/ 213 w 13"/>
                <a:gd name="T7" fmla="*/ 116 h 13"/>
                <a:gd name="T8" fmla="*/ 129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cubicBezTo>
                    <a:pt x="4" y="13"/>
                    <a:pt x="1" y="11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591">
              <a:extLst>
                <a:ext uri="{FF2B5EF4-FFF2-40B4-BE49-F238E27FC236}">
                  <a16:creationId xmlns:a16="http://schemas.microsoft.com/office/drawing/2014/main" id="{A4DE9F7D-FF04-4984-BA5F-6DCDAAF75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325"/>
              <a:ext cx="32" cy="34"/>
            </a:xfrm>
            <a:custGeom>
              <a:avLst/>
              <a:gdLst>
                <a:gd name="T0" fmla="*/ 103 w 13"/>
                <a:gd name="T1" fmla="*/ 212 h 13"/>
                <a:gd name="T2" fmla="*/ 0 w 13"/>
                <a:gd name="T3" fmla="*/ 123 h 13"/>
                <a:gd name="T4" fmla="*/ 91 w 13"/>
                <a:gd name="T5" fmla="*/ 0 h 13"/>
                <a:gd name="T6" fmla="*/ 182 w 13"/>
                <a:gd name="T7" fmla="*/ 89 h 13"/>
                <a:gd name="T8" fmla="*/ 103 w 13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592">
              <a:extLst>
                <a:ext uri="{FF2B5EF4-FFF2-40B4-BE49-F238E27FC236}">
                  <a16:creationId xmlns:a16="http://schemas.microsoft.com/office/drawing/2014/main" id="{35A62A18-5C8B-47FD-AB75-BBE7566E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287"/>
              <a:ext cx="33" cy="35"/>
            </a:xfrm>
            <a:custGeom>
              <a:avLst/>
              <a:gdLst>
                <a:gd name="T0" fmla="*/ 117 w 13"/>
                <a:gd name="T1" fmla="*/ 253 h 13"/>
                <a:gd name="T2" fmla="*/ 0 w 13"/>
                <a:gd name="T3" fmla="*/ 137 h 13"/>
                <a:gd name="T4" fmla="*/ 96 w 13"/>
                <a:gd name="T5" fmla="*/ 0 h 13"/>
                <a:gd name="T6" fmla="*/ 193 w 13"/>
                <a:gd name="T7" fmla="*/ 116 h 13"/>
                <a:gd name="T8" fmla="*/ 117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10"/>
                    <a:pt x="10" y="12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593">
              <a:extLst>
                <a:ext uri="{FF2B5EF4-FFF2-40B4-BE49-F238E27FC236}">
                  <a16:creationId xmlns:a16="http://schemas.microsoft.com/office/drawing/2014/main" id="{4AA96779-E00C-46F3-A9A5-66B99669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250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103 w 13"/>
                <a:gd name="T5" fmla="*/ 0 h 13"/>
                <a:gd name="T6" fmla="*/ 194 w 13"/>
                <a:gd name="T7" fmla="*/ 137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1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594">
              <a:extLst>
                <a:ext uri="{FF2B5EF4-FFF2-40B4-BE49-F238E27FC236}">
                  <a16:creationId xmlns:a16="http://schemas.microsoft.com/office/drawing/2014/main" id="{E151F92F-9D77-44EE-B66B-061F17A2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215"/>
              <a:ext cx="32" cy="32"/>
            </a:xfrm>
            <a:custGeom>
              <a:avLst/>
              <a:gdLst>
                <a:gd name="T0" fmla="*/ 103 w 13"/>
                <a:gd name="T1" fmla="*/ 227 h 12"/>
                <a:gd name="T2" fmla="*/ 12 w 13"/>
                <a:gd name="T3" fmla="*/ 115 h 12"/>
                <a:gd name="T4" fmla="*/ 103 w 13"/>
                <a:gd name="T5" fmla="*/ 0 h 12"/>
                <a:gd name="T6" fmla="*/ 194 w 13"/>
                <a:gd name="T7" fmla="*/ 115 h 12"/>
                <a:gd name="T8" fmla="*/ 103 w 13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12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ubicBezTo>
                    <a:pt x="13" y="10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595">
              <a:extLst>
                <a:ext uri="{FF2B5EF4-FFF2-40B4-BE49-F238E27FC236}">
                  <a16:creationId xmlns:a16="http://schemas.microsoft.com/office/drawing/2014/main" id="{430E414C-318C-42E1-815E-E7E83B35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178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17 w 13"/>
                <a:gd name="T5" fmla="*/ 0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2"/>
                    <a:pt x="4" y="0"/>
                    <a:pt x="7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596">
              <a:extLst>
                <a:ext uri="{FF2B5EF4-FFF2-40B4-BE49-F238E27FC236}">
                  <a16:creationId xmlns:a16="http://schemas.microsoft.com/office/drawing/2014/main" id="{9D593ABE-980B-4966-9D5F-7FD0DAFE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141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12 w 13"/>
                <a:gd name="T3" fmla="*/ 110 h 13"/>
                <a:gd name="T4" fmla="*/ 121 w 13"/>
                <a:gd name="T5" fmla="*/ 21 h 13"/>
                <a:gd name="T6" fmla="*/ 194 w 13"/>
                <a:gd name="T7" fmla="*/ 144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597">
              <a:extLst>
                <a:ext uri="{FF2B5EF4-FFF2-40B4-BE49-F238E27FC236}">
                  <a16:creationId xmlns:a16="http://schemas.microsoft.com/office/drawing/2014/main" id="{BA1D56AA-6855-4291-A680-3741CED8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103"/>
              <a:ext cx="35" cy="38"/>
            </a:xfrm>
            <a:custGeom>
              <a:avLst/>
              <a:gdLst>
                <a:gd name="T0" fmla="*/ 95 w 14"/>
                <a:gd name="T1" fmla="*/ 280 h 14"/>
                <a:gd name="T2" fmla="*/ 20 w 14"/>
                <a:gd name="T3" fmla="*/ 117 h 14"/>
                <a:gd name="T4" fmla="*/ 145 w 14"/>
                <a:gd name="T5" fmla="*/ 22 h 14"/>
                <a:gd name="T6" fmla="*/ 208 w 14"/>
                <a:gd name="T7" fmla="*/ 176 h 14"/>
                <a:gd name="T8" fmla="*/ 95 w 14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4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3"/>
                    <a:pt x="14" y="6"/>
                    <a:pt x="13" y="9"/>
                  </a:cubicBezTo>
                  <a:cubicBezTo>
                    <a:pt x="12" y="12"/>
                    <a:pt x="9" y="14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598">
              <a:extLst>
                <a:ext uri="{FF2B5EF4-FFF2-40B4-BE49-F238E27FC236}">
                  <a16:creationId xmlns:a16="http://schemas.microsoft.com/office/drawing/2014/main" id="{87754A60-1180-42B4-9347-81E37EB2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071"/>
              <a:ext cx="35" cy="38"/>
            </a:xfrm>
            <a:custGeom>
              <a:avLst/>
              <a:gdLst>
                <a:gd name="T0" fmla="*/ 63 w 14"/>
                <a:gd name="T1" fmla="*/ 244 h 14"/>
                <a:gd name="T2" fmla="*/ 50 w 14"/>
                <a:gd name="T3" fmla="*/ 60 h 14"/>
                <a:gd name="T4" fmla="*/ 188 w 14"/>
                <a:gd name="T5" fmla="*/ 60 h 14"/>
                <a:gd name="T6" fmla="*/ 208 w 14"/>
                <a:gd name="T7" fmla="*/ 220 h 14"/>
                <a:gd name="T8" fmla="*/ 6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3" y="3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9"/>
                    <a:pt x="13" y="11"/>
                  </a:cubicBezTo>
                  <a:cubicBezTo>
                    <a:pt x="11" y="13"/>
                    <a:pt x="8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599">
              <a:extLst>
                <a:ext uri="{FF2B5EF4-FFF2-40B4-BE49-F238E27FC236}">
                  <a16:creationId xmlns:a16="http://schemas.microsoft.com/office/drawing/2014/main" id="{CC5F1C79-07DD-4B69-A915-081D34F9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050"/>
              <a:ext cx="37" cy="37"/>
            </a:xfrm>
            <a:custGeom>
              <a:avLst/>
              <a:gdLst>
                <a:gd name="T0" fmla="*/ 30 w 15"/>
                <a:gd name="T1" fmla="*/ 182 h 14"/>
                <a:gd name="T2" fmla="*/ 74 w 15"/>
                <a:gd name="T3" fmla="*/ 34 h 14"/>
                <a:gd name="T4" fmla="*/ 212 w 15"/>
                <a:gd name="T5" fmla="*/ 90 h 14"/>
                <a:gd name="T6" fmla="*/ 153 w 15"/>
                <a:gd name="T7" fmla="*/ 238 h 14"/>
                <a:gd name="T8" fmla="*/ 30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600">
              <a:extLst>
                <a:ext uri="{FF2B5EF4-FFF2-40B4-BE49-F238E27FC236}">
                  <a16:creationId xmlns:a16="http://schemas.microsoft.com/office/drawing/2014/main" id="{C8668750-8D72-46E5-9984-28D6BEA89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042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95 w 14"/>
                <a:gd name="T3" fmla="*/ 21 h 14"/>
                <a:gd name="T4" fmla="*/ 208 w 14"/>
                <a:gd name="T5" fmla="*/ 111 h 14"/>
                <a:gd name="T6" fmla="*/ 125 w 14"/>
                <a:gd name="T7" fmla="*/ 238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5" y="14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601">
              <a:extLst>
                <a:ext uri="{FF2B5EF4-FFF2-40B4-BE49-F238E27FC236}">
                  <a16:creationId xmlns:a16="http://schemas.microsoft.com/office/drawing/2014/main" id="{DDB0F70D-0966-4B3A-9EF2-660187E14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039"/>
              <a:ext cx="32" cy="35"/>
            </a:xfrm>
            <a:custGeom>
              <a:avLst/>
              <a:gdLst>
                <a:gd name="T0" fmla="*/ 0 w 13"/>
                <a:gd name="T1" fmla="*/ 137 h 13"/>
                <a:gd name="T2" fmla="*/ 91 w 13"/>
                <a:gd name="T3" fmla="*/ 0 h 13"/>
                <a:gd name="T4" fmla="*/ 194 w 13"/>
                <a:gd name="T5" fmla="*/ 116 h 13"/>
                <a:gd name="T6" fmla="*/ 103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Oval 602">
              <a:extLst>
                <a:ext uri="{FF2B5EF4-FFF2-40B4-BE49-F238E27FC236}">
                  <a16:creationId xmlns:a16="http://schemas.microsoft.com/office/drawing/2014/main" id="{E7319E33-D4C4-4D5B-A408-CF44E7AD7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039"/>
              <a:ext cx="32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20" name="Group 603">
            <a:extLst>
              <a:ext uri="{FF2B5EF4-FFF2-40B4-BE49-F238E27FC236}">
                <a16:creationId xmlns:a16="http://schemas.microsoft.com/office/drawing/2014/main" id="{8A5F5868-36EC-4B1A-AC2A-CC7D259F01EB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3752850"/>
            <a:ext cx="368300" cy="398463"/>
            <a:chOff x="1670" y="2549"/>
            <a:chExt cx="232" cy="251"/>
          </a:xfrm>
        </p:grpSpPr>
        <p:sp>
          <p:nvSpPr>
            <p:cNvPr id="38998" name="Freeform 604">
              <a:extLst>
                <a:ext uri="{FF2B5EF4-FFF2-40B4-BE49-F238E27FC236}">
                  <a16:creationId xmlns:a16="http://schemas.microsoft.com/office/drawing/2014/main" id="{BBB0F3A4-03CF-40B5-A2C4-85AAB9A7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549"/>
              <a:ext cx="232" cy="251"/>
            </a:xfrm>
            <a:custGeom>
              <a:avLst/>
              <a:gdLst>
                <a:gd name="T0" fmla="*/ 312 w 93"/>
                <a:gd name="T1" fmla="*/ 286 h 94"/>
                <a:gd name="T2" fmla="*/ 1212 w 93"/>
                <a:gd name="T3" fmla="*/ 401 h 94"/>
                <a:gd name="T4" fmla="*/ 1120 w 93"/>
                <a:gd name="T5" fmla="*/ 1503 h 94"/>
                <a:gd name="T6" fmla="*/ 217 w 93"/>
                <a:gd name="T7" fmla="*/ 1391 h 94"/>
                <a:gd name="T8" fmla="*/ 312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605">
              <a:extLst>
                <a:ext uri="{FF2B5EF4-FFF2-40B4-BE49-F238E27FC236}">
                  <a16:creationId xmlns:a16="http://schemas.microsoft.com/office/drawing/2014/main" id="{7F81E5F5-9E48-47CA-868B-85D58361B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76"/>
              <a:ext cx="188" cy="197"/>
            </a:xfrm>
            <a:custGeom>
              <a:avLst/>
              <a:gdLst>
                <a:gd name="T0" fmla="*/ 251 w 75"/>
                <a:gd name="T1" fmla="*/ 205 h 74"/>
                <a:gd name="T2" fmla="*/ 993 w 75"/>
                <a:gd name="T3" fmla="*/ 303 h 74"/>
                <a:gd name="T4" fmla="*/ 910 w 75"/>
                <a:gd name="T5" fmla="*/ 1190 h 74"/>
                <a:gd name="T6" fmla="*/ 175 w 75"/>
                <a:gd name="T7" fmla="*/ 1091 h 74"/>
                <a:gd name="T8" fmla="*/ 251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D7E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606">
              <a:extLst>
                <a:ext uri="{FF2B5EF4-FFF2-40B4-BE49-F238E27FC236}">
                  <a16:creationId xmlns:a16="http://schemas.microsoft.com/office/drawing/2014/main" id="{3F88C226-05A4-418F-B776-8C487AE4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643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607">
              <a:extLst>
                <a:ext uri="{FF2B5EF4-FFF2-40B4-BE49-F238E27FC236}">
                  <a16:creationId xmlns:a16="http://schemas.microsoft.com/office/drawing/2014/main" id="{3AFFEF73-0570-4EE9-B194-977D82925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76"/>
              <a:ext cx="173" cy="171"/>
            </a:xfrm>
            <a:custGeom>
              <a:avLst/>
              <a:gdLst>
                <a:gd name="T0" fmla="*/ 441 w 69"/>
                <a:gd name="T1" fmla="*/ 513 h 64"/>
                <a:gd name="T2" fmla="*/ 1088 w 69"/>
                <a:gd name="T3" fmla="*/ 492 h 64"/>
                <a:gd name="T4" fmla="*/ 993 w 69"/>
                <a:gd name="T5" fmla="*/ 307 h 64"/>
                <a:gd name="T6" fmla="*/ 251 w 69"/>
                <a:gd name="T7" fmla="*/ 206 h 64"/>
                <a:gd name="T8" fmla="*/ 176 w 69"/>
                <a:gd name="T9" fmla="*/ 1106 h 64"/>
                <a:gd name="T10" fmla="*/ 283 w 69"/>
                <a:gd name="T11" fmla="*/ 1221 h 64"/>
                <a:gd name="T12" fmla="*/ 441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BC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608">
              <a:extLst>
                <a:ext uri="{FF2B5EF4-FFF2-40B4-BE49-F238E27FC236}">
                  <a16:creationId xmlns:a16="http://schemas.microsoft.com/office/drawing/2014/main" id="{2D0CA3EE-4354-430E-BC4C-227AE317B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549"/>
              <a:ext cx="232" cy="251"/>
            </a:xfrm>
            <a:custGeom>
              <a:avLst/>
              <a:gdLst>
                <a:gd name="T0" fmla="*/ 312 w 93"/>
                <a:gd name="T1" fmla="*/ 286 h 94"/>
                <a:gd name="T2" fmla="*/ 1212 w 93"/>
                <a:gd name="T3" fmla="*/ 401 h 94"/>
                <a:gd name="T4" fmla="*/ 1120 w 93"/>
                <a:gd name="T5" fmla="*/ 1503 h 94"/>
                <a:gd name="T6" fmla="*/ 217 w 93"/>
                <a:gd name="T7" fmla="*/ 1391 h 94"/>
                <a:gd name="T8" fmla="*/ 312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609">
              <a:extLst>
                <a:ext uri="{FF2B5EF4-FFF2-40B4-BE49-F238E27FC236}">
                  <a16:creationId xmlns:a16="http://schemas.microsoft.com/office/drawing/2014/main" id="{993F8601-768A-48F6-BBC2-87C2862D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76"/>
              <a:ext cx="188" cy="197"/>
            </a:xfrm>
            <a:custGeom>
              <a:avLst/>
              <a:gdLst>
                <a:gd name="T0" fmla="*/ 251 w 75"/>
                <a:gd name="T1" fmla="*/ 205 h 74"/>
                <a:gd name="T2" fmla="*/ 993 w 75"/>
                <a:gd name="T3" fmla="*/ 303 h 74"/>
                <a:gd name="T4" fmla="*/ 910 w 75"/>
                <a:gd name="T5" fmla="*/ 1190 h 74"/>
                <a:gd name="T6" fmla="*/ 175 w 75"/>
                <a:gd name="T7" fmla="*/ 1091 h 74"/>
                <a:gd name="T8" fmla="*/ 251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1" name="Group 610">
            <a:extLst>
              <a:ext uri="{FF2B5EF4-FFF2-40B4-BE49-F238E27FC236}">
                <a16:creationId xmlns:a16="http://schemas.microsoft.com/office/drawing/2014/main" id="{2533D88E-FAE0-4F5E-B299-CE3C6A16B8ED}"/>
              </a:ext>
            </a:extLst>
          </p:cNvPr>
          <p:cNvGrpSpPr>
            <a:grpSpLocks/>
          </p:cNvGrpSpPr>
          <p:nvPr/>
        </p:nvGrpSpPr>
        <p:grpSpPr bwMode="auto">
          <a:xfrm>
            <a:off x="4860925" y="3752850"/>
            <a:ext cx="369888" cy="398463"/>
            <a:chOff x="2102" y="2549"/>
            <a:chExt cx="233" cy="251"/>
          </a:xfrm>
        </p:grpSpPr>
        <p:sp>
          <p:nvSpPr>
            <p:cNvPr id="38992" name="Freeform 611">
              <a:extLst>
                <a:ext uri="{FF2B5EF4-FFF2-40B4-BE49-F238E27FC236}">
                  <a16:creationId xmlns:a16="http://schemas.microsoft.com/office/drawing/2014/main" id="{E1795EF5-09BC-4988-A118-8965110C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612">
              <a:extLst>
                <a:ext uri="{FF2B5EF4-FFF2-40B4-BE49-F238E27FC236}">
                  <a16:creationId xmlns:a16="http://schemas.microsoft.com/office/drawing/2014/main" id="{4CA362CF-F434-42EA-AD1E-A97D2568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EB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613">
              <a:extLst>
                <a:ext uri="{FF2B5EF4-FFF2-40B4-BE49-F238E27FC236}">
                  <a16:creationId xmlns:a16="http://schemas.microsoft.com/office/drawing/2014/main" id="{3FC3CF8C-A219-41E4-B791-CD29E8B4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643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614">
              <a:extLst>
                <a:ext uri="{FF2B5EF4-FFF2-40B4-BE49-F238E27FC236}">
                  <a16:creationId xmlns:a16="http://schemas.microsoft.com/office/drawing/2014/main" id="{ADD6A9C6-2459-47E8-BA88-530ACF338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76"/>
              <a:ext cx="172" cy="171"/>
            </a:xfrm>
            <a:custGeom>
              <a:avLst/>
              <a:gdLst>
                <a:gd name="T0" fmla="*/ 434 w 69"/>
                <a:gd name="T1" fmla="*/ 513 h 64"/>
                <a:gd name="T2" fmla="*/ 1069 w 69"/>
                <a:gd name="T3" fmla="*/ 492 h 64"/>
                <a:gd name="T4" fmla="*/ 975 w 69"/>
                <a:gd name="T5" fmla="*/ 307 h 64"/>
                <a:gd name="T6" fmla="*/ 249 w 69"/>
                <a:gd name="T7" fmla="*/ 206 h 64"/>
                <a:gd name="T8" fmla="*/ 167 w 69"/>
                <a:gd name="T9" fmla="*/ 1106 h 64"/>
                <a:gd name="T10" fmla="*/ 279 w 69"/>
                <a:gd name="T11" fmla="*/ 1221 h 64"/>
                <a:gd name="T12" fmla="*/ 434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E0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615">
              <a:extLst>
                <a:ext uri="{FF2B5EF4-FFF2-40B4-BE49-F238E27FC236}">
                  <a16:creationId xmlns:a16="http://schemas.microsoft.com/office/drawing/2014/main" id="{371261C4-3806-4D31-8968-968FBFF6E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616">
              <a:extLst>
                <a:ext uri="{FF2B5EF4-FFF2-40B4-BE49-F238E27FC236}">
                  <a16:creationId xmlns:a16="http://schemas.microsoft.com/office/drawing/2014/main" id="{B81C9626-923A-4771-821A-4FD14E42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2" name="Group 617">
            <a:extLst>
              <a:ext uri="{FF2B5EF4-FFF2-40B4-BE49-F238E27FC236}">
                <a16:creationId xmlns:a16="http://schemas.microsoft.com/office/drawing/2014/main" id="{FEFC7D42-3D42-4116-904C-F02E3BFAE529}"/>
              </a:ext>
            </a:extLst>
          </p:cNvPr>
          <p:cNvGrpSpPr>
            <a:grpSpLocks/>
          </p:cNvGrpSpPr>
          <p:nvPr/>
        </p:nvGrpSpPr>
        <p:grpSpPr bwMode="auto">
          <a:xfrm>
            <a:off x="5546725" y="3744913"/>
            <a:ext cx="369888" cy="398462"/>
            <a:chOff x="2534" y="2544"/>
            <a:chExt cx="233" cy="251"/>
          </a:xfrm>
        </p:grpSpPr>
        <p:sp>
          <p:nvSpPr>
            <p:cNvPr id="38986" name="Freeform 618">
              <a:extLst>
                <a:ext uri="{FF2B5EF4-FFF2-40B4-BE49-F238E27FC236}">
                  <a16:creationId xmlns:a16="http://schemas.microsoft.com/office/drawing/2014/main" id="{BFE305A2-E89E-4798-A559-A9F01919F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44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619">
              <a:extLst>
                <a:ext uri="{FF2B5EF4-FFF2-40B4-BE49-F238E27FC236}">
                  <a16:creationId xmlns:a16="http://schemas.microsoft.com/office/drawing/2014/main" id="{1C84A3A3-CE80-4BC4-88D4-3B36D855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1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D8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620">
              <a:extLst>
                <a:ext uri="{FF2B5EF4-FFF2-40B4-BE49-F238E27FC236}">
                  <a16:creationId xmlns:a16="http://schemas.microsoft.com/office/drawing/2014/main" id="{E99B0DA7-6291-4DDD-B9DC-4B6C9F7E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637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621">
              <a:extLst>
                <a:ext uri="{FF2B5EF4-FFF2-40B4-BE49-F238E27FC236}">
                  <a16:creationId xmlns:a16="http://schemas.microsoft.com/office/drawing/2014/main" id="{D405DACF-01D5-4DA1-A284-3F0306C5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1"/>
              <a:ext cx="172" cy="170"/>
            </a:xfrm>
            <a:custGeom>
              <a:avLst/>
              <a:gdLst>
                <a:gd name="T0" fmla="*/ 434 w 69"/>
                <a:gd name="T1" fmla="*/ 507 h 64"/>
                <a:gd name="T2" fmla="*/ 1069 w 69"/>
                <a:gd name="T3" fmla="*/ 486 h 64"/>
                <a:gd name="T4" fmla="*/ 975 w 69"/>
                <a:gd name="T5" fmla="*/ 303 h 64"/>
                <a:gd name="T6" fmla="*/ 249 w 69"/>
                <a:gd name="T7" fmla="*/ 205 h 64"/>
                <a:gd name="T8" fmla="*/ 167 w 69"/>
                <a:gd name="T9" fmla="*/ 1086 h 64"/>
                <a:gd name="T10" fmla="*/ 279 w 69"/>
                <a:gd name="T11" fmla="*/ 1201 h 64"/>
                <a:gd name="T12" fmla="*/ 434 w 69"/>
                <a:gd name="T13" fmla="*/ 50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A2D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622">
              <a:extLst>
                <a:ext uri="{FF2B5EF4-FFF2-40B4-BE49-F238E27FC236}">
                  <a16:creationId xmlns:a16="http://schemas.microsoft.com/office/drawing/2014/main" id="{EC14B4E1-BEC6-4832-A715-70524A72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44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623">
              <a:extLst>
                <a:ext uri="{FF2B5EF4-FFF2-40B4-BE49-F238E27FC236}">
                  <a16:creationId xmlns:a16="http://schemas.microsoft.com/office/drawing/2014/main" id="{904A438B-CF4B-410D-9D20-A7BC0A39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1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3" name="Group 624">
            <a:extLst>
              <a:ext uri="{FF2B5EF4-FFF2-40B4-BE49-F238E27FC236}">
                <a16:creationId xmlns:a16="http://schemas.microsoft.com/office/drawing/2014/main" id="{DB558F72-E084-48FD-90E2-D6A27E639964}"/>
              </a:ext>
            </a:extLst>
          </p:cNvPr>
          <p:cNvGrpSpPr>
            <a:grpSpLocks/>
          </p:cNvGrpSpPr>
          <p:nvPr/>
        </p:nvGrpSpPr>
        <p:grpSpPr bwMode="auto">
          <a:xfrm>
            <a:off x="6311900" y="3749675"/>
            <a:ext cx="371475" cy="396875"/>
            <a:chOff x="3016" y="2547"/>
            <a:chExt cx="234" cy="250"/>
          </a:xfrm>
        </p:grpSpPr>
        <p:sp>
          <p:nvSpPr>
            <p:cNvPr id="38980" name="Freeform 625">
              <a:extLst>
                <a:ext uri="{FF2B5EF4-FFF2-40B4-BE49-F238E27FC236}">
                  <a16:creationId xmlns:a16="http://schemas.microsoft.com/office/drawing/2014/main" id="{6F6ADF47-0BDC-46E2-83EF-A768EFB40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547"/>
              <a:ext cx="234" cy="250"/>
            </a:xfrm>
            <a:custGeom>
              <a:avLst/>
              <a:gdLst>
                <a:gd name="T0" fmla="*/ 317 w 93"/>
                <a:gd name="T1" fmla="*/ 282 h 94"/>
                <a:gd name="T2" fmla="*/ 1240 w 93"/>
                <a:gd name="T3" fmla="*/ 396 h 94"/>
                <a:gd name="T4" fmla="*/ 1145 w 93"/>
                <a:gd name="T5" fmla="*/ 1487 h 94"/>
                <a:gd name="T6" fmla="*/ 221 w 93"/>
                <a:gd name="T7" fmla="*/ 1372 h 94"/>
                <a:gd name="T8" fmla="*/ 317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626">
              <a:extLst>
                <a:ext uri="{FF2B5EF4-FFF2-40B4-BE49-F238E27FC236}">
                  <a16:creationId xmlns:a16="http://schemas.microsoft.com/office/drawing/2014/main" id="{F827F643-769F-4D43-8CB2-2911B1D9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73"/>
              <a:ext cx="188" cy="198"/>
            </a:xfrm>
            <a:custGeom>
              <a:avLst/>
              <a:gdLst>
                <a:gd name="T0" fmla="*/ 251 w 75"/>
                <a:gd name="T1" fmla="*/ 209 h 74"/>
                <a:gd name="T2" fmla="*/ 993 w 75"/>
                <a:gd name="T3" fmla="*/ 308 h 74"/>
                <a:gd name="T4" fmla="*/ 910 w 75"/>
                <a:gd name="T5" fmla="*/ 1209 h 74"/>
                <a:gd name="T6" fmla="*/ 175 w 75"/>
                <a:gd name="T7" fmla="*/ 1110 h 74"/>
                <a:gd name="T8" fmla="*/ 251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F8D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627">
              <a:extLst>
                <a:ext uri="{FF2B5EF4-FFF2-40B4-BE49-F238E27FC236}">
                  <a16:creationId xmlns:a16="http://schemas.microsoft.com/office/drawing/2014/main" id="{2006C8F3-1761-44EE-9BB3-B8F34685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640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628">
              <a:extLst>
                <a:ext uri="{FF2B5EF4-FFF2-40B4-BE49-F238E27FC236}">
                  <a16:creationId xmlns:a16="http://schemas.microsoft.com/office/drawing/2014/main" id="{D75B3C62-C60A-4234-95D0-0C36B1D8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73"/>
              <a:ext cx="173" cy="171"/>
            </a:xfrm>
            <a:custGeom>
              <a:avLst/>
              <a:gdLst>
                <a:gd name="T0" fmla="*/ 441 w 69"/>
                <a:gd name="T1" fmla="*/ 513 h 64"/>
                <a:gd name="T2" fmla="*/ 1088 w 69"/>
                <a:gd name="T3" fmla="*/ 492 h 64"/>
                <a:gd name="T4" fmla="*/ 993 w 69"/>
                <a:gd name="T5" fmla="*/ 307 h 64"/>
                <a:gd name="T6" fmla="*/ 251 w 69"/>
                <a:gd name="T7" fmla="*/ 206 h 64"/>
                <a:gd name="T8" fmla="*/ 176 w 69"/>
                <a:gd name="T9" fmla="*/ 1106 h 64"/>
                <a:gd name="T10" fmla="*/ 283 w 69"/>
                <a:gd name="T11" fmla="*/ 1221 h 64"/>
                <a:gd name="T12" fmla="*/ 441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F5C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629">
              <a:extLst>
                <a:ext uri="{FF2B5EF4-FFF2-40B4-BE49-F238E27FC236}">
                  <a16:creationId xmlns:a16="http://schemas.microsoft.com/office/drawing/2014/main" id="{E4DB54D9-FA3D-4995-B909-6AAC354E3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547"/>
              <a:ext cx="234" cy="250"/>
            </a:xfrm>
            <a:custGeom>
              <a:avLst/>
              <a:gdLst>
                <a:gd name="T0" fmla="*/ 317 w 93"/>
                <a:gd name="T1" fmla="*/ 282 h 94"/>
                <a:gd name="T2" fmla="*/ 1240 w 93"/>
                <a:gd name="T3" fmla="*/ 396 h 94"/>
                <a:gd name="T4" fmla="*/ 1145 w 93"/>
                <a:gd name="T5" fmla="*/ 1487 h 94"/>
                <a:gd name="T6" fmla="*/ 221 w 93"/>
                <a:gd name="T7" fmla="*/ 1372 h 94"/>
                <a:gd name="T8" fmla="*/ 317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630">
              <a:extLst>
                <a:ext uri="{FF2B5EF4-FFF2-40B4-BE49-F238E27FC236}">
                  <a16:creationId xmlns:a16="http://schemas.microsoft.com/office/drawing/2014/main" id="{8244B86D-D853-4FC6-9462-E8A3B916C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73"/>
              <a:ext cx="188" cy="198"/>
            </a:xfrm>
            <a:custGeom>
              <a:avLst/>
              <a:gdLst>
                <a:gd name="T0" fmla="*/ 251 w 75"/>
                <a:gd name="T1" fmla="*/ 209 h 74"/>
                <a:gd name="T2" fmla="*/ 993 w 75"/>
                <a:gd name="T3" fmla="*/ 308 h 74"/>
                <a:gd name="T4" fmla="*/ 910 w 75"/>
                <a:gd name="T5" fmla="*/ 1209 h 74"/>
                <a:gd name="T6" fmla="*/ 175 w 75"/>
                <a:gd name="T7" fmla="*/ 1110 h 74"/>
                <a:gd name="T8" fmla="*/ 251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4" name="Group 631">
            <a:extLst>
              <a:ext uri="{FF2B5EF4-FFF2-40B4-BE49-F238E27FC236}">
                <a16:creationId xmlns:a16="http://schemas.microsoft.com/office/drawing/2014/main" id="{EDE58FCA-E9EC-4F09-A8DE-81B15F694D83}"/>
              </a:ext>
            </a:extLst>
          </p:cNvPr>
          <p:cNvGrpSpPr>
            <a:grpSpLocks/>
          </p:cNvGrpSpPr>
          <p:nvPr/>
        </p:nvGrpSpPr>
        <p:grpSpPr bwMode="auto">
          <a:xfrm>
            <a:off x="7065963" y="3752850"/>
            <a:ext cx="369887" cy="398463"/>
            <a:chOff x="3491" y="2549"/>
            <a:chExt cx="233" cy="251"/>
          </a:xfrm>
        </p:grpSpPr>
        <p:sp>
          <p:nvSpPr>
            <p:cNvPr id="38974" name="Freeform 632">
              <a:extLst>
                <a:ext uri="{FF2B5EF4-FFF2-40B4-BE49-F238E27FC236}">
                  <a16:creationId xmlns:a16="http://schemas.microsoft.com/office/drawing/2014/main" id="{458D9FC3-751C-4C2D-A393-85EC7042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633">
              <a:extLst>
                <a:ext uri="{FF2B5EF4-FFF2-40B4-BE49-F238E27FC236}">
                  <a16:creationId xmlns:a16="http://schemas.microsoft.com/office/drawing/2014/main" id="{DBF50FAC-6900-40D0-B14B-0EEE2A1DD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D1A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634">
              <a:extLst>
                <a:ext uri="{FF2B5EF4-FFF2-40B4-BE49-F238E27FC236}">
                  <a16:creationId xmlns:a16="http://schemas.microsoft.com/office/drawing/2014/main" id="{CBAD2A4F-A68F-494F-B620-31498FBF6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643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635">
              <a:extLst>
                <a:ext uri="{FF2B5EF4-FFF2-40B4-BE49-F238E27FC236}">
                  <a16:creationId xmlns:a16="http://schemas.microsoft.com/office/drawing/2014/main" id="{391F20FA-DDF1-4D0A-A40D-2D471DE3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76"/>
              <a:ext cx="172" cy="171"/>
            </a:xfrm>
            <a:custGeom>
              <a:avLst/>
              <a:gdLst>
                <a:gd name="T0" fmla="*/ 434 w 69"/>
                <a:gd name="T1" fmla="*/ 513 h 64"/>
                <a:gd name="T2" fmla="*/ 1069 w 69"/>
                <a:gd name="T3" fmla="*/ 492 h 64"/>
                <a:gd name="T4" fmla="*/ 975 w 69"/>
                <a:gd name="T5" fmla="*/ 307 h 64"/>
                <a:gd name="T6" fmla="*/ 249 w 69"/>
                <a:gd name="T7" fmla="*/ 206 h 64"/>
                <a:gd name="T8" fmla="*/ 167 w 69"/>
                <a:gd name="T9" fmla="*/ 1106 h 64"/>
                <a:gd name="T10" fmla="*/ 279 w 69"/>
                <a:gd name="T11" fmla="*/ 1221 h 64"/>
                <a:gd name="T12" fmla="*/ 434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B87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636">
              <a:extLst>
                <a:ext uri="{FF2B5EF4-FFF2-40B4-BE49-F238E27FC236}">
                  <a16:creationId xmlns:a16="http://schemas.microsoft.com/office/drawing/2014/main" id="{52258759-5E24-4EFD-BE9B-E7716DBB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637">
              <a:extLst>
                <a:ext uri="{FF2B5EF4-FFF2-40B4-BE49-F238E27FC236}">
                  <a16:creationId xmlns:a16="http://schemas.microsoft.com/office/drawing/2014/main" id="{0B923A0B-BFBF-4956-8B9D-E32FF028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5" name="Group 638">
            <a:extLst>
              <a:ext uri="{FF2B5EF4-FFF2-40B4-BE49-F238E27FC236}">
                <a16:creationId xmlns:a16="http://schemas.microsoft.com/office/drawing/2014/main" id="{B7686E26-7ADA-482A-B44C-EBFB720F4251}"/>
              </a:ext>
            </a:extLst>
          </p:cNvPr>
          <p:cNvGrpSpPr>
            <a:grpSpLocks/>
          </p:cNvGrpSpPr>
          <p:nvPr/>
        </p:nvGrpSpPr>
        <p:grpSpPr bwMode="auto">
          <a:xfrm>
            <a:off x="7832725" y="3749675"/>
            <a:ext cx="369888" cy="396875"/>
            <a:chOff x="3974" y="2547"/>
            <a:chExt cx="233" cy="250"/>
          </a:xfrm>
        </p:grpSpPr>
        <p:sp>
          <p:nvSpPr>
            <p:cNvPr id="38968" name="Freeform 639">
              <a:extLst>
                <a:ext uri="{FF2B5EF4-FFF2-40B4-BE49-F238E27FC236}">
                  <a16:creationId xmlns:a16="http://schemas.microsoft.com/office/drawing/2014/main" id="{F690A9A2-F4E5-4835-A88B-A8547A846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547"/>
              <a:ext cx="233" cy="250"/>
            </a:xfrm>
            <a:custGeom>
              <a:avLst/>
              <a:gdLst>
                <a:gd name="T0" fmla="*/ 313 w 93"/>
                <a:gd name="T1" fmla="*/ 282 h 94"/>
                <a:gd name="T2" fmla="*/ 1225 w 93"/>
                <a:gd name="T3" fmla="*/ 396 h 94"/>
                <a:gd name="T4" fmla="*/ 1130 w 93"/>
                <a:gd name="T5" fmla="*/ 1487 h 94"/>
                <a:gd name="T6" fmla="*/ 220 w 93"/>
                <a:gd name="T7" fmla="*/ 1372 h 94"/>
                <a:gd name="T8" fmla="*/ 313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640">
              <a:extLst>
                <a:ext uri="{FF2B5EF4-FFF2-40B4-BE49-F238E27FC236}">
                  <a16:creationId xmlns:a16="http://schemas.microsoft.com/office/drawing/2014/main" id="{4F7363AA-2E89-4B22-84D2-ED8D0748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73"/>
              <a:ext cx="187" cy="198"/>
            </a:xfrm>
            <a:custGeom>
              <a:avLst/>
              <a:gdLst>
                <a:gd name="T0" fmla="*/ 249 w 75"/>
                <a:gd name="T1" fmla="*/ 209 h 74"/>
                <a:gd name="T2" fmla="*/ 975 w 75"/>
                <a:gd name="T3" fmla="*/ 308 h 74"/>
                <a:gd name="T4" fmla="*/ 903 w 75"/>
                <a:gd name="T5" fmla="*/ 1209 h 74"/>
                <a:gd name="T6" fmla="*/ 167 w 75"/>
                <a:gd name="T7" fmla="*/ 1110 h 74"/>
                <a:gd name="T8" fmla="*/ 249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EE9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641">
              <a:extLst>
                <a:ext uri="{FF2B5EF4-FFF2-40B4-BE49-F238E27FC236}">
                  <a16:creationId xmlns:a16="http://schemas.microsoft.com/office/drawing/2014/main" id="{E0A42B48-B971-4892-BFB3-2D1588F4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640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642">
              <a:extLst>
                <a:ext uri="{FF2B5EF4-FFF2-40B4-BE49-F238E27FC236}">
                  <a16:creationId xmlns:a16="http://schemas.microsoft.com/office/drawing/2014/main" id="{F23A9AD5-E0F9-4D4A-BBFE-A1877E53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73"/>
              <a:ext cx="172" cy="171"/>
            </a:xfrm>
            <a:custGeom>
              <a:avLst/>
              <a:gdLst>
                <a:gd name="T0" fmla="*/ 434 w 69"/>
                <a:gd name="T1" fmla="*/ 513 h 64"/>
                <a:gd name="T2" fmla="*/ 1069 w 69"/>
                <a:gd name="T3" fmla="*/ 492 h 64"/>
                <a:gd name="T4" fmla="*/ 975 w 69"/>
                <a:gd name="T5" fmla="*/ 307 h 64"/>
                <a:gd name="T6" fmla="*/ 249 w 69"/>
                <a:gd name="T7" fmla="*/ 206 h 64"/>
                <a:gd name="T8" fmla="*/ 167 w 69"/>
                <a:gd name="T9" fmla="*/ 1106 h 64"/>
                <a:gd name="T10" fmla="*/ 279 w 69"/>
                <a:gd name="T11" fmla="*/ 1221 h 64"/>
                <a:gd name="T12" fmla="*/ 434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E77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643">
              <a:extLst>
                <a:ext uri="{FF2B5EF4-FFF2-40B4-BE49-F238E27FC236}">
                  <a16:creationId xmlns:a16="http://schemas.microsoft.com/office/drawing/2014/main" id="{F1D2F7A9-CCD3-4550-BBA2-43897E33F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547"/>
              <a:ext cx="233" cy="250"/>
            </a:xfrm>
            <a:custGeom>
              <a:avLst/>
              <a:gdLst>
                <a:gd name="T0" fmla="*/ 313 w 93"/>
                <a:gd name="T1" fmla="*/ 282 h 94"/>
                <a:gd name="T2" fmla="*/ 1225 w 93"/>
                <a:gd name="T3" fmla="*/ 396 h 94"/>
                <a:gd name="T4" fmla="*/ 1130 w 93"/>
                <a:gd name="T5" fmla="*/ 1487 h 94"/>
                <a:gd name="T6" fmla="*/ 220 w 93"/>
                <a:gd name="T7" fmla="*/ 1372 h 94"/>
                <a:gd name="T8" fmla="*/ 313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644">
              <a:extLst>
                <a:ext uri="{FF2B5EF4-FFF2-40B4-BE49-F238E27FC236}">
                  <a16:creationId xmlns:a16="http://schemas.microsoft.com/office/drawing/2014/main" id="{36AFF52B-9345-48EE-A1E1-EF54068D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73"/>
              <a:ext cx="187" cy="198"/>
            </a:xfrm>
            <a:custGeom>
              <a:avLst/>
              <a:gdLst>
                <a:gd name="T0" fmla="*/ 249 w 75"/>
                <a:gd name="T1" fmla="*/ 209 h 74"/>
                <a:gd name="T2" fmla="*/ 975 w 75"/>
                <a:gd name="T3" fmla="*/ 308 h 74"/>
                <a:gd name="T4" fmla="*/ 903 w 75"/>
                <a:gd name="T5" fmla="*/ 1209 h 74"/>
                <a:gd name="T6" fmla="*/ 167 w 75"/>
                <a:gd name="T7" fmla="*/ 1110 h 74"/>
                <a:gd name="T8" fmla="*/ 249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6" name="Group 645">
            <a:extLst>
              <a:ext uri="{FF2B5EF4-FFF2-40B4-BE49-F238E27FC236}">
                <a16:creationId xmlns:a16="http://schemas.microsoft.com/office/drawing/2014/main" id="{FE1E0D55-5142-4D61-8461-9960C574429B}"/>
              </a:ext>
            </a:extLst>
          </p:cNvPr>
          <p:cNvGrpSpPr>
            <a:grpSpLocks/>
          </p:cNvGrpSpPr>
          <p:nvPr/>
        </p:nvGrpSpPr>
        <p:grpSpPr bwMode="auto">
          <a:xfrm>
            <a:off x="4171950" y="4667250"/>
            <a:ext cx="368300" cy="393700"/>
            <a:chOff x="1668" y="3125"/>
            <a:chExt cx="232" cy="248"/>
          </a:xfrm>
        </p:grpSpPr>
        <p:sp>
          <p:nvSpPr>
            <p:cNvPr id="38962" name="Freeform 646">
              <a:extLst>
                <a:ext uri="{FF2B5EF4-FFF2-40B4-BE49-F238E27FC236}">
                  <a16:creationId xmlns:a16="http://schemas.microsoft.com/office/drawing/2014/main" id="{E7408E09-F0FC-4AEC-B2A1-10196DC5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647">
              <a:extLst>
                <a:ext uri="{FF2B5EF4-FFF2-40B4-BE49-F238E27FC236}">
                  <a16:creationId xmlns:a16="http://schemas.microsoft.com/office/drawing/2014/main" id="{F555B132-D6F3-433C-BA5E-F3567C095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D6C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648">
              <a:extLst>
                <a:ext uri="{FF2B5EF4-FFF2-40B4-BE49-F238E27FC236}">
                  <a16:creationId xmlns:a16="http://schemas.microsoft.com/office/drawing/2014/main" id="{9E6F89BB-A98D-41A6-A14A-7394C63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649">
              <a:extLst>
                <a:ext uri="{FF2B5EF4-FFF2-40B4-BE49-F238E27FC236}">
                  <a16:creationId xmlns:a16="http://schemas.microsoft.com/office/drawing/2014/main" id="{7A7E7CD2-5987-4DAE-A4AC-D4CEFD5D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C8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650">
              <a:extLst>
                <a:ext uri="{FF2B5EF4-FFF2-40B4-BE49-F238E27FC236}">
                  <a16:creationId xmlns:a16="http://schemas.microsoft.com/office/drawing/2014/main" id="{65225081-857B-4E0E-9414-9872467E8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651">
              <a:extLst>
                <a:ext uri="{FF2B5EF4-FFF2-40B4-BE49-F238E27FC236}">
                  <a16:creationId xmlns:a16="http://schemas.microsoft.com/office/drawing/2014/main" id="{E7E6ACDC-04F6-47BD-818C-CCA436A7F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7" name="Group 652">
            <a:extLst>
              <a:ext uri="{FF2B5EF4-FFF2-40B4-BE49-F238E27FC236}">
                <a16:creationId xmlns:a16="http://schemas.microsoft.com/office/drawing/2014/main" id="{79A2306E-366E-4C78-9E84-E771CFC4ED98}"/>
              </a:ext>
            </a:extLst>
          </p:cNvPr>
          <p:cNvGrpSpPr>
            <a:grpSpLocks/>
          </p:cNvGrpSpPr>
          <p:nvPr/>
        </p:nvGrpSpPr>
        <p:grpSpPr bwMode="auto">
          <a:xfrm>
            <a:off x="4856163" y="4659313"/>
            <a:ext cx="369887" cy="393700"/>
            <a:chOff x="2099" y="3120"/>
            <a:chExt cx="233" cy="248"/>
          </a:xfrm>
        </p:grpSpPr>
        <p:sp>
          <p:nvSpPr>
            <p:cNvPr id="38956" name="Freeform 653">
              <a:extLst>
                <a:ext uri="{FF2B5EF4-FFF2-40B4-BE49-F238E27FC236}">
                  <a16:creationId xmlns:a16="http://schemas.microsoft.com/office/drawing/2014/main" id="{1920F92D-F54F-4CDB-8C01-543C2350E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3120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654">
              <a:extLst>
                <a:ext uri="{FF2B5EF4-FFF2-40B4-BE49-F238E27FC236}">
                  <a16:creationId xmlns:a16="http://schemas.microsoft.com/office/drawing/2014/main" id="{AC272863-0624-4C2F-9414-3792643C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44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E1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655">
              <a:extLst>
                <a:ext uri="{FF2B5EF4-FFF2-40B4-BE49-F238E27FC236}">
                  <a16:creationId xmlns:a16="http://schemas.microsoft.com/office/drawing/2014/main" id="{1D5FDD0A-D67B-42DE-84D2-DFF9BCCF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213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656">
              <a:extLst>
                <a:ext uri="{FF2B5EF4-FFF2-40B4-BE49-F238E27FC236}">
                  <a16:creationId xmlns:a16="http://schemas.microsoft.com/office/drawing/2014/main" id="{CAFF4ADE-3351-4D84-A833-657C8862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44"/>
              <a:ext cx="172" cy="173"/>
            </a:xfrm>
            <a:custGeom>
              <a:avLst/>
              <a:gdLst>
                <a:gd name="T0" fmla="*/ 434 w 69"/>
                <a:gd name="T1" fmla="*/ 532 h 65"/>
                <a:gd name="T2" fmla="*/ 1069 w 69"/>
                <a:gd name="T3" fmla="*/ 511 h 65"/>
                <a:gd name="T4" fmla="*/ 975 w 69"/>
                <a:gd name="T5" fmla="*/ 319 h 65"/>
                <a:gd name="T6" fmla="*/ 249 w 69"/>
                <a:gd name="T7" fmla="*/ 226 h 65"/>
                <a:gd name="T8" fmla="*/ 167 w 69"/>
                <a:gd name="T9" fmla="*/ 1113 h 65"/>
                <a:gd name="T10" fmla="*/ 279 w 69"/>
                <a:gd name="T11" fmla="*/ 1224 h 65"/>
                <a:gd name="T12" fmla="*/ 434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D6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657">
              <a:extLst>
                <a:ext uri="{FF2B5EF4-FFF2-40B4-BE49-F238E27FC236}">
                  <a16:creationId xmlns:a16="http://schemas.microsoft.com/office/drawing/2014/main" id="{AAA320AC-B6C6-4F37-8CE5-47DF6B4CC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3120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658">
              <a:extLst>
                <a:ext uri="{FF2B5EF4-FFF2-40B4-BE49-F238E27FC236}">
                  <a16:creationId xmlns:a16="http://schemas.microsoft.com/office/drawing/2014/main" id="{03E01E61-64D5-4320-A1B8-D39A4EC8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44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8" name="Group 659">
            <a:extLst>
              <a:ext uri="{FF2B5EF4-FFF2-40B4-BE49-F238E27FC236}">
                <a16:creationId xmlns:a16="http://schemas.microsoft.com/office/drawing/2014/main" id="{F11F81CD-0699-4E4F-948F-BBAEC800F258}"/>
              </a:ext>
            </a:extLst>
          </p:cNvPr>
          <p:cNvGrpSpPr>
            <a:grpSpLocks/>
          </p:cNvGrpSpPr>
          <p:nvPr/>
        </p:nvGrpSpPr>
        <p:grpSpPr bwMode="auto">
          <a:xfrm>
            <a:off x="5541963" y="4664075"/>
            <a:ext cx="369887" cy="393700"/>
            <a:chOff x="2531" y="3123"/>
            <a:chExt cx="233" cy="248"/>
          </a:xfrm>
        </p:grpSpPr>
        <p:sp>
          <p:nvSpPr>
            <p:cNvPr id="38950" name="Freeform 660">
              <a:extLst>
                <a:ext uri="{FF2B5EF4-FFF2-40B4-BE49-F238E27FC236}">
                  <a16:creationId xmlns:a16="http://schemas.microsoft.com/office/drawing/2014/main" id="{EE7677C5-3209-491B-A624-533155B4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661">
              <a:extLst>
                <a:ext uri="{FF2B5EF4-FFF2-40B4-BE49-F238E27FC236}">
                  <a16:creationId xmlns:a16="http://schemas.microsoft.com/office/drawing/2014/main" id="{21628725-1402-41C2-BB59-6F380AA65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80C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662">
              <a:extLst>
                <a:ext uri="{FF2B5EF4-FFF2-40B4-BE49-F238E27FC236}">
                  <a16:creationId xmlns:a16="http://schemas.microsoft.com/office/drawing/2014/main" id="{15C44A37-26C4-482C-BA83-76629D2F5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216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663">
              <a:extLst>
                <a:ext uri="{FF2B5EF4-FFF2-40B4-BE49-F238E27FC236}">
                  <a16:creationId xmlns:a16="http://schemas.microsoft.com/office/drawing/2014/main" id="{08EF10BB-E39A-43A6-9D3B-9F275985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147"/>
              <a:ext cx="172" cy="173"/>
            </a:xfrm>
            <a:custGeom>
              <a:avLst/>
              <a:gdLst>
                <a:gd name="T0" fmla="*/ 434 w 69"/>
                <a:gd name="T1" fmla="*/ 532 h 65"/>
                <a:gd name="T2" fmla="*/ 1069 w 69"/>
                <a:gd name="T3" fmla="*/ 511 h 65"/>
                <a:gd name="T4" fmla="*/ 975 w 69"/>
                <a:gd name="T5" fmla="*/ 319 h 65"/>
                <a:gd name="T6" fmla="*/ 249 w 69"/>
                <a:gd name="T7" fmla="*/ 226 h 65"/>
                <a:gd name="T8" fmla="*/ 167 w 69"/>
                <a:gd name="T9" fmla="*/ 1113 h 65"/>
                <a:gd name="T10" fmla="*/ 279 w 69"/>
                <a:gd name="T11" fmla="*/ 1224 h 65"/>
                <a:gd name="T12" fmla="*/ 434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00A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664">
              <a:extLst>
                <a:ext uri="{FF2B5EF4-FFF2-40B4-BE49-F238E27FC236}">
                  <a16:creationId xmlns:a16="http://schemas.microsoft.com/office/drawing/2014/main" id="{E890DD57-187F-478F-AA9B-BD787996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665">
              <a:extLst>
                <a:ext uri="{FF2B5EF4-FFF2-40B4-BE49-F238E27FC236}">
                  <a16:creationId xmlns:a16="http://schemas.microsoft.com/office/drawing/2014/main" id="{41051DA4-BB5F-481B-B8DA-8FA4FBA9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9" name="Group 666">
            <a:extLst>
              <a:ext uri="{FF2B5EF4-FFF2-40B4-BE49-F238E27FC236}">
                <a16:creationId xmlns:a16="http://schemas.microsoft.com/office/drawing/2014/main" id="{8B215520-924D-4D62-BD34-3F6EA1189FFB}"/>
              </a:ext>
            </a:extLst>
          </p:cNvPr>
          <p:cNvGrpSpPr>
            <a:grpSpLocks/>
          </p:cNvGrpSpPr>
          <p:nvPr/>
        </p:nvGrpSpPr>
        <p:grpSpPr bwMode="auto">
          <a:xfrm>
            <a:off x="6305550" y="4667250"/>
            <a:ext cx="368300" cy="393700"/>
            <a:chOff x="3012" y="3125"/>
            <a:chExt cx="232" cy="248"/>
          </a:xfrm>
        </p:grpSpPr>
        <p:sp>
          <p:nvSpPr>
            <p:cNvPr id="38944" name="Freeform 667">
              <a:extLst>
                <a:ext uri="{FF2B5EF4-FFF2-40B4-BE49-F238E27FC236}">
                  <a16:creationId xmlns:a16="http://schemas.microsoft.com/office/drawing/2014/main" id="{C77A0DD5-D630-4C94-8727-A2D9E9802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668">
              <a:extLst>
                <a:ext uri="{FF2B5EF4-FFF2-40B4-BE49-F238E27FC236}">
                  <a16:creationId xmlns:a16="http://schemas.microsoft.com/office/drawing/2014/main" id="{FBB40501-C054-4BB5-B819-84608829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669">
              <a:extLst>
                <a:ext uri="{FF2B5EF4-FFF2-40B4-BE49-F238E27FC236}">
                  <a16:creationId xmlns:a16="http://schemas.microsoft.com/office/drawing/2014/main" id="{0CB108C9-B356-4FFA-A07E-1D78BA92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670">
              <a:extLst>
                <a:ext uri="{FF2B5EF4-FFF2-40B4-BE49-F238E27FC236}">
                  <a16:creationId xmlns:a16="http://schemas.microsoft.com/office/drawing/2014/main" id="{457152E2-790E-4723-B558-C47D9F09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671">
              <a:extLst>
                <a:ext uri="{FF2B5EF4-FFF2-40B4-BE49-F238E27FC236}">
                  <a16:creationId xmlns:a16="http://schemas.microsoft.com/office/drawing/2014/main" id="{C418DF0B-2781-445A-9184-E0F5A8E2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672">
              <a:extLst>
                <a:ext uri="{FF2B5EF4-FFF2-40B4-BE49-F238E27FC236}">
                  <a16:creationId xmlns:a16="http://schemas.microsoft.com/office/drawing/2014/main" id="{B3979B3D-C1C2-49D0-A70A-5996E927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0" name="Group 673">
            <a:extLst>
              <a:ext uri="{FF2B5EF4-FFF2-40B4-BE49-F238E27FC236}">
                <a16:creationId xmlns:a16="http://schemas.microsoft.com/office/drawing/2014/main" id="{8EDEC26B-64F8-4D70-820F-F2BC230DEFAB}"/>
              </a:ext>
            </a:extLst>
          </p:cNvPr>
          <p:cNvGrpSpPr>
            <a:grpSpLocks/>
          </p:cNvGrpSpPr>
          <p:nvPr/>
        </p:nvGrpSpPr>
        <p:grpSpPr bwMode="auto">
          <a:xfrm>
            <a:off x="7075488" y="4659313"/>
            <a:ext cx="368300" cy="393700"/>
            <a:chOff x="3497" y="3120"/>
            <a:chExt cx="232" cy="248"/>
          </a:xfrm>
        </p:grpSpPr>
        <p:sp>
          <p:nvSpPr>
            <p:cNvPr id="38938" name="Freeform 674">
              <a:extLst>
                <a:ext uri="{FF2B5EF4-FFF2-40B4-BE49-F238E27FC236}">
                  <a16:creationId xmlns:a16="http://schemas.microsoft.com/office/drawing/2014/main" id="{5FF356FA-350F-471F-B87A-3C0394AA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120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675">
              <a:extLst>
                <a:ext uri="{FF2B5EF4-FFF2-40B4-BE49-F238E27FC236}">
                  <a16:creationId xmlns:a16="http://schemas.microsoft.com/office/drawing/2014/main" id="{38C81100-1948-4421-81D5-2CFE23A8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44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676">
              <a:extLst>
                <a:ext uri="{FF2B5EF4-FFF2-40B4-BE49-F238E27FC236}">
                  <a16:creationId xmlns:a16="http://schemas.microsoft.com/office/drawing/2014/main" id="{6F140F77-402F-4501-B143-07EF5BE0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213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677">
              <a:extLst>
                <a:ext uri="{FF2B5EF4-FFF2-40B4-BE49-F238E27FC236}">
                  <a16:creationId xmlns:a16="http://schemas.microsoft.com/office/drawing/2014/main" id="{2A65AED7-B63C-43A0-81F8-D82832D45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44"/>
              <a:ext cx="173" cy="173"/>
            </a:xfrm>
            <a:custGeom>
              <a:avLst/>
              <a:gdLst>
                <a:gd name="T0" fmla="*/ 441 w 69"/>
                <a:gd name="T1" fmla="*/ 532 h 65"/>
                <a:gd name="T2" fmla="*/ 1088 w 69"/>
                <a:gd name="T3" fmla="*/ 511 h 65"/>
                <a:gd name="T4" fmla="*/ 993 w 69"/>
                <a:gd name="T5" fmla="*/ 319 h 65"/>
                <a:gd name="T6" fmla="*/ 251 w 69"/>
                <a:gd name="T7" fmla="*/ 226 h 65"/>
                <a:gd name="T8" fmla="*/ 176 w 69"/>
                <a:gd name="T9" fmla="*/ 1113 h 65"/>
                <a:gd name="T10" fmla="*/ 283 w 69"/>
                <a:gd name="T11" fmla="*/ 1224 h 65"/>
                <a:gd name="T12" fmla="*/ 441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6DB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678">
              <a:extLst>
                <a:ext uri="{FF2B5EF4-FFF2-40B4-BE49-F238E27FC236}">
                  <a16:creationId xmlns:a16="http://schemas.microsoft.com/office/drawing/2014/main" id="{586AC080-A6AD-42B1-975E-BF2387C8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120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679">
              <a:extLst>
                <a:ext uri="{FF2B5EF4-FFF2-40B4-BE49-F238E27FC236}">
                  <a16:creationId xmlns:a16="http://schemas.microsoft.com/office/drawing/2014/main" id="{F8E40D1A-A2FC-493E-A80B-7359000C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44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1" name="Group 680">
            <a:extLst>
              <a:ext uri="{FF2B5EF4-FFF2-40B4-BE49-F238E27FC236}">
                <a16:creationId xmlns:a16="http://schemas.microsoft.com/office/drawing/2014/main" id="{B76CB48C-0375-46F6-A9DF-917477248D2C}"/>
              </a:ext>
            </a:extLst>
          </p:cNvPr>
          <p:cNvGrpSpPr>
            <a:grpSpLocks/>
          </p:cNvGrpSpPr>
          <p:nvPr/>
        </p:nvGrpSpPr>
        <p:grpSpPr bwMode="auto">
          <a:xfrm>
            <a:off x="7832725" y="4664075"/>
            <a:ext cx="369888" cy="393700"/>
            <a:chOff x="3974" y="3123"/>
            <a:chExt cx="233" cy="248"/>
          </a:xfrm>
        </p:grpSpPr>
        <p:sp>
          <p:nvSpPr>
            <p:cNvPr id="38932" name="Freeform 681">
              <a:extLst>
                <a:ext uri="{FF2B5EF4-FFF2-40B4-BE49-F238E27FC236}">
                  <a16:creationId xmlns:a16="http://schemas.microsoft.com/office/drawing/2014/main" id="{5F909A39-5A79-4EFB-970F-5A04B056D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682">
              <a:extLst>
                <a:ext uri="{FF2B5EF4-FFF2-40B4-BE49-F238E27FC236}">
                  <a16:creationId xmlns:a16="http://schemas.microsoft.com/office/drawing/2014/main" id="{7927EB56-CCFD-4E86-81AB-F8F5D7146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DDB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683">
              <a:extLst>
                <a:ext uri="{FF2B5EF4-FFF2-40B4-BE49-F238E27FC236}">
                  <a16:creationId xmlns:a16="http://schemas.microsoft.com/office/drawing/2014/main" id="{7039928E-F4DD-45E6-8F22-74B0D28E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216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684">
              <a:extLst>
                <a:ext uri="{FF2B5EF4-FFF2-40B4-BE49-F238E27FC236}">
                  <a16:creationId xmlns:a16="http://schemas.microsoft.com/office/drawing/2014/main" id="{42FB7406-1483-4CB3-B145-BF6F619D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7"/>
              <a:ext cx="172" cy="173"/>
            </a:xfrm>
            <a:custGeom>
              <a:avLst/>
              <a:gdLst>
                <a:gd name="T0" fmla="*/ 434 w 69"/>
                <a:gd name="T1" fmla="*/ 532 h 65"/>
                <a:gd name="T2" fmla="*/ 1069 w 69"/>
                <a:gd name="T3" fmla="*/ 511 h 65"/>
                <a:gd name="T4" fmla="*/ 975 w 69"/>
                <a:gd name="T5" fmla="*/ 319 h 65"/>
                <a:gd name="T6" fmla="*/ 249 w 69"/>
                <a:gd name="T7" fmla="*/ 226 h 65"/>
                <a:gd name="T8" fmla="*/ 167 w 69"/>
                <a:gd name="T9" fmla="*/ 1113 h 65"/>
                <a:gd name="T10" fmla="*/ 279 w 69"/>
                <a:gd name="T11" fmla="*/ 1224 h 65"/>
                <a:gd name="T12" fmla="*/ 434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CF9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685">
              <a:extLst>
                <a:ext uri="{FF2B5EF4-FFF2-40B4-BE49-F238E27FC236}">
                  <a16:creationId xmlns:a16="http://schemas.microsoft.com/office/drawing/2014/main" id="{9D6A4BF8-CC27-4260-98E9-AC63B60B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686">
              <a:extLst>
                <a:ext uri="{FF2B5EF4-FFF2-40B4-BE49-F238E27FC236}">
                  <a16:creationId xmlns:a16="http://schemas.microsoft.com/office/drawing/2014/main" id="{13C9C535-8701-46C9-AE2B-524AA6F7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DB36B3F2-155D-4325-97CF-CFFD2ECAE1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64400" y="3921125"/>
            <a:ext cx="2203450" cy="469900"/>
          </a:xfrm>
          <a:prstGeom prst="rect">
            <a:avLst/>
          </a:prstGeom>
          <a:gradFill rotWithShape="0">
            <a:gsLst>
              <a:gs pos="0">
                <a:srgbClr val="FF9933"/>
              </a:gs>
              <a:gs pos="50000">
                <a:srgbClr val="FF6600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CB9647AD-2CFB-4B54-8719-C60EF0847C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78200" y="3919538"/>
            <a:ext cx="2079625" cy="469900"/>
          </a:xfrm>
          <a:prstGeom prst="rect">
            <a:avLst/>
          </a:prstGeom>
          <a:gradFill rotWithShape="0">
            <a:gsLst>
              <a:gs pos="0">
                <a:srgbClr val="FF9933"/>
              </a:gs>
              <a:gs pos="50000">
                <a:srgbClr val="FF6600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9939" name="Group 4">
            <a:extLst>
              <a:ext uri="{FF2B5EF4-FFF2-40B4-BE49-F238E27FC236}">
                <a16:creationId xmlns:a16="http://schemas.microsoft.com/office/drawing/2014/main" id="{C163F84B-FC74-4481-B44C-57A581B6F7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07250" y="3787775"/>
            <a:ext cx="2319338" cy="757238"/>
            <a:chOff x="1634" y="2870"/>
            <a:chExt cx="1124" cy="367"/>
          </a:xfrm>
        </p:grpSpPr>
        <p:grpSp>
          <p:nvGrpSpPr>
            <p:cNvPr id="70542" name="Group 5">
              <a:extLst>
                <a:ext uri="{FF2B5EF4-FFF2-40B4-BE49-F238E27FC236}">
                  <a16:creationId xmlns:a16="http://schemas.microsoft.com/office/drawing/2014/main" id="{8DADF3C7-874F-4410-8ED1-8DBF09519D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0" y="2874"/>
              <a:ext cx="62" cy="144"/>
              <a:chOff x="1925" y="2357"/>
              <a:chExt cx="175" cy="403"/>
            </a:xfrm>
          </p:grpSpPr>
          <p:sp>
            <p:nvSpPr>
              <p:cNvPr id="71208" name="Oval 6">
                <a:extLst>
                  <a:ext uri="{FF2B5EF4-FFF2-40B4-BE49-F238E27FC236}">
                    <a16:creationId xmlns:a16="http://schemas.microsoft.com/office/drawing/2014/main" id="{175608C3-254B-4530-8E9E-8E7E5B9CF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09" name="Oval 7">
                <a:extLst>
                  <a:ext uri="{FF2B5EF4-FFF2-40B4-BE49-F238E27FC236}">
                    <a16:creationId xmlns:a16="http://schemas.microsoft.com/office/drawing/2014/main" id="{FB4E9888-A0BA-402D-A76D-B1E779DEDC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10" name="Freeform 8">
                <a:extLst>
                  <a:ext uri="{FF2B5EF4-FFF2-40B4-BE49-F238E27FC236}">
                    <a16:creationId xmlns:a16="http://schemas.microsoft.com/office/drawing/2014/main" id="{B776A8D2-C7BA-4B8A-910B-DCEA007CE0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1" name="Freeform 9">
                <a:extLst>
                  <a:ext uri="{FF2B5EF4-FFF2-40B4-BE49-F238E27FC236}">
                    <a16:creationId xmlns:a16="http://schemas.microsoft.com/office/drawing/2014/main" id="{71D94D51-06A9-4F65-A3FC-265877BED3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2" name="Freeform 10">
                <a:extLst>
                  <a:ext uri="{FF2B5EF4-FFF2-40B4-BE49-F238E27FC236}">
                    <a16:creationId xmlns:a16="http://schemas.microsoft.com/office/drawing/2014/main" id="{789B0496-5BA4-4C86-96D1-7D2CE1DDA6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3" name="Oval 11">
                <a:extLst>
                  <a:ext uri="{FF2B5EF4-FFF2-40B4-BE49-F238E27FC236}">
                    <a16:creationId xmlns:a16="http://schemas.microsoft.com/office/drawing/2014/main" id="{CE6720E5-FD1F-4277-894A-185C8245C2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3" name="Group 12">
              <a:extLst>
                <a:ext uri="{FF2B5EF4-FFF2-40B4-BE49-F238E27FC236}">
                  <a16:creationId xmlns:a16="http://schemas.microsoft.com/office/drawing/2014/main" id="{B4F18132-AB9E-47FF-AB7B-A0F1173AAA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2" y="3035"/>
              <a:ext cx="62" cy="144"/>
              <a:chOff x="1925" y="2357"/>
              <a:chExt cx="175" cy="403"/>
            </a:xfrm>
          </p:grpSpPr>
          <p:sp>
            <p:nvSpPr>
              <p:cNvPr id="71202" name="Oval 13">
                <a:extLst>
                  <a:ext uri="{FF2B5EF4-FFF2-40B4-BE49-F238E27FC236}">
                    <a16:creationId xmlns:a16="http://schemas.microsoft.com/office/drawing/2014/main" id="{70E6702D-8AE6-41C5-884A-71BE618FB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03" name="Oval 14">
                <a:extLst>
                  <a:ext uri="{FF2B5EF4-FFF2-40B4-BE49-F238E27FC236}">
                    <a16:creationId xmlns:a16="http://schemas.microsoft.com/office/drawing/2014/main" id="{E283FCCA-9D6E-4493-8602-34461C0608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04" name="Freeform 15">
                <a:extLst>
                  <a:ext uri="{FF2B5EF4-FFF2-40B4-BE49-F238E27FC236}">
                    <a16:creationId xmlns:a16="http://schemas.microsoft.com/office/drawing/2014/main" id="{BB559846-27BF-46FE-ABAA-7F3A2DA7A6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5" name="Freeform 16">
                <a:extLst>
                  <a:ext uri="{FF2B5EF4-FFF2-40B4-BE49-F238E27FC236}">
                    <a16:creationId xmlns:a16="http://schemas.microsoft.com/office/drawing/2014/main" id="{844AA0BA-9E6D-4048-B55E-03112FB3B3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6" name="Freeform 17">
                <a:extLst>
                  <a:ext uri="{FF2B5EF4-FFF2-40B4-BE49-F238E27FC236}">
                    <a16:creationId xmlns:a16="http://schemas.microsoft.com/office/drawing/2014/main" id="{9C98125F-CB85-44CF-9044-6B393F85FC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7" name="Oval 18">
                <a:extLst>
                  <a:ext uri="{FF2B5EF4-FFF2-40B4-BE49-F238E27FC236}">
                    <a16:creationId xmlns:a16="http://schemas.microsoft.com/office/drawing/2014/main" id="{51CA7AE5-4D61-4D46-B791-A1ED0C80F8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4" name="Group 19">
              <a:extLst>
                <a:ext uri="{FF2B5EF4-FFF2-40B4-BE49-F238E27FC236}">
                  <a16:creationId xmlns:a16="http://schemas.microsoft.com/office/drawing/2014/main" id="{7FF659EF-138C-43B5-99F0-A1A0935820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2874"/>
              <a:ext cx="62" cy="144"/>
              <a:chOff x="1925" y="2357"/>
              <a:chExt cx="175" cy="403"/>
            </a:xfrm>
          </p:grpSpPr>
          <p:sp>
            <p:nvSpPr>
              <p:cNvPr id="71196" name="Oval 20">
                <a:extLst>
                  <a:ext uri="{FF2B5EF4-FFF2-40B4-BE49-F238E27FC236}">
                    <a16:creationId xmlns:a16="http://schemas.microsoft.com/office/drawing/2014/main" id="{8DB44E19-7138-4EC5-8EB1-233EAF1D6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7" name="Oval 21">
                <a:extLst>
                  <a:ext uri="{FF2B5EF4-FFF2-40B4-BE49-F238E27FC236}">
                    <a16:creationId xmlns:a16="http://schemas.microsoft.com/office/drawing/2014/main" id="{6A45E769-A918-4655-BDBB-0F64F78B90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8" name="Freeform 22">
                <a:extLst>
                  <a:ext uri="{FF2B5EF4-FFF2-40B4-BE49-F238E27FC236}">
                    <a16:creationId xmlns:a16="http://schemas.microsoft.com/office/drawing/2014/main" id="{31C5D0AA-8B7C-4587-A03B-942EFE3BF3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9" name="Freeform 23">
                <a:extLst>
                  <a:ext uri="{FF2B5EF4-FFF2-40B4-BE49-F238E27FC236}">
                    <a16:creationId xmlns:a16="http://schemas.microsoft.com/office/drawing/2014/main" id="{01712AE8-6E71-4BAD-95FE-E1C6EA6C6E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0" name="Freeform 24">
                <a:extLst>
                  <a:ext uri="{FF2B5EF4-FFF2-40B4-BE49-F238E27FC236}">
                    <a16:creationId xmlns:a16="http://schemas.microsoft.com/office/drawing/2014/main" id="{E317A55E-A4DD-48F1-96B9-5BF4E42D7D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1" name="Oval 25">
                <a:extLst>
                  <a:ext uri="{FF2B5EF4-FFF2-40B4-BE49-F238E27FC236}">
                    <a16:creationId xmlns:a16="http://schemas.microsoft.com/office/drawing/2014/main" id="{838105CD-9CA9-496B-A6A7-46AC0D8C38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5" name="Group 26">
              <a:extLst>
                <a:ext uri="{FF2B5EF4-FFF2-40B4-BE49-F238E27FC236}">
                  <a16:creationId xmlns:a16="http://schemas.microsoft.com/office/drawing/2014/main" id="{F97AE030-9184-4311-BA3A-0D31B78972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78" y="3035"/>
              <a:ext cx="62" cy="144"/>
              <a:chOff x="1925" y="2357"/>
              <a:chExt cx="175" cy="403"/>
            </a:xfrm>
          </p:grpSpPr>
          <p:sp>
            <p:nvSpPr>
              <p:cNvPr id="71190" name="Oval 27">
                <a:extLst>
                  <a:ext uri="{FF2B5EF4-FFF2-40B4-BE49-F238E27FC236}">
                    <a16:creationId xmlns:a16="http://schemas.microsoft.com/office/drawing/2014/main" id="{E5B4D2F5-DA3B-4AAA-B223-058FDF60BB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1" name="Oval 28">
                <a:extLst>
                  <a:ext uri="{FF2B5EF4-FFF2-40B4-BE49-F238E27FC236}">
                    <a16:creationId xmlns:a16="http://schemas.microsoft.com/office/drawing/2014/main" id="{4DC59BAB-B1FE-45DE-BFCC-28B6489DB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2" name="Freeform 29">
                <a:extLst>
                  <a:ext uri="{FF2B5EF4-FFF2-40B4-BE49-F238E27FC236}">
                    <a16:creationId xmlns:a16="http://schemas.microsoft.com/office/drawing/2014/main" id="{68CB61EC-257B-469E-A6C5-A6ADC61C4E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3" name="Freeform 30">
                <a:extLst>
                  <a:ext uri="{FF2B5EF4-FFF2-40B4-BE49-F238E27FC236}">
                    <a16:creationId xmlns:a16="http://schemas.microsoft.com/office/drawing/2014/main" id="{C40D6078-D4DA-4C2A-BFD7-D7675285F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4" name="Freeform 31">
                <a:extLst>
                  <a:ext uri="{FF2B5EF4-FFF2-40B4-BE49-F238E27FC236}">
                    <a16:creationId xmlns:a16="http://schemas.microsoft.com/office/drawing/2014/main" id="{765667A3-7671-44DF-AD90-37C26FA284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5" name="Oval 32">
                <a:extLst>
                  <a:ext uri="{FF2B5EF4-FFF2-40B4-BE49-F238E27FC236}">
                    <a16:creationId xmlns:a16="http://schemas.microsoft.com/office/drawing/2014/main" id="{6A6C3965-3DF5-4805-9700-F9D674AB00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6" name="Group 33">
              <a:extLst>
                <a:ext uri="{FF2B5EF4-FFF2-40B4-BE49-F238E27FC236}">
                  <a16:creationId xmlns:a16="http://schemas.microsoft.com/office/drawing/2014/main" id="{5C21153D-084C-4983-9332-D4F7E25DC0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0" y="2874"/>
              <a:ext cx="62" cy="144"/>
              <a:chOff x="1925" y="2357"/>
              <a:chExt cx="175" cy="403"/>
            </a:xfrm>
          </p:grpSpPr>
          <p:sp>
            <p:nvSpPr>
              <p:cNvPr id="71184" name="Oval 34">
                <a:extLst>
                  <a:ext uri="{FF2B5EF4-FFF2-40B4-BE49-F238E27FC236}">
                    <a16:creationId xmlns:a16="http://schemas.microsoft.com/office/drawing/2014/main" id="{168B9F2B-A8BD-40D9-A761-FF5FF7DF2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85" name="Oval 35">
                <a:extLst>
                  <a:ext uri="{FF2B5EF4-FFF2-40B4-BE49-F238E27FC236}">
                    <a16:creationId xmlns:a16="http://schemas.microsoft.com/office/drawing/2014/main" id="{D28C79AE-C16C-440C-9811-521B9DA56E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86" name="Freeform 36">
                <a:extLst>
                  <a:ext uri="{FF2B5EF4-FFF2-40B4-BE49-F238E27FC236}">
                    <a16:creationId xmlns:a16="http://schemas.microsoft.com/office/drawing/2014/main" id="{9B2D2FCA-EE32-447A-9E7A-ACD434EB98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7" name="Freeform 37">
                <a:extLst>
                  <a:ext uri="{FF2B5EF4-FFF2-40B4-BE49-F238E27FC236}">
                    <a16:creationId xmlns:a16="http://schemas.microsoft.com/office/drawing/2014/main" id="{CB472742-1E8E-4749-AC6A-63C21AD6CE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8" name="Freeform 38">
                <a:extLst>
                  <a:ext uri="{FF2B5EF4-FFF2-40B4-BE49-F238E27FC236}">
                    <a16:creationId xmlns:a16="http://schemas.microsoft.com/office/drawing/2014/main" id="{A4A9CB9D-A7C4-488C-97B4-049DFBDA83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9" name="Oval 39">
                <a:extLst>
                  <a:ext uri="{FF2B5EF4-FFF2-40B4-BE49-F238E27FC236}">
                    <a16:creationId xmlns:a16="http://schemas.microsoft.com/office/drawing/2014/main" id="{AB35AA2D-FF75-4C8C-B021-E3A402235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7" name="Group 40">
              <a:extLst>
                <a:ext uri="{FF2B5EF4-FFF2-40B4-BE49-F238E27FC236}">
                  <a16:creationId xmlns:a16="http://schemas.microsoft.com/office/drawing/2014/main" id="{C3E893E1-E04C-4AFC-BE6B-EA91CF50A1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2" y="3035"/>
              <a:ext cx="62" cy="144"/>
              <a:chOff x="1925" y="2357"/>
              <a:chExt cx="175" cy="403"/>
            </a:xfrm>
          </p:grpSpPr>
          <p:sp>
            <p:nvSpPr>
              <p:cNvPr id="71178" name="Oval 41">
                <a:extLst>
                  <a:ext uri="{FF2B5EF4-FFF2-40B4-BE49-F238E27FC236}">
                    <a16:creationId xmlns:a16="http://schemas.microsoft.com/office/drawing/2014/main" id="{452DA923-F3B3-4E05-AC77-77B0ACEA3E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79" name="Oval 42">
                <a:extLst>
                  <a:ext uri="{FF2B5EF4-FFF2-40B4-BE49-F238E27FC236}">
                    <a16:creationId xmlns:a16="http://schemas.microsoft.com/office/drawing/2014/main" id="{B6DDF7CB-EA4B-4674-832F-E065F2C88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80" name="Freeform 43">
                <a:extLst>
                  <a:ext uri="{FF2B5EF4-FFF2-40B4-BE49-F238E27FC236}">
                    <a16:creationId xmlns:a16="http://schemas.microsoft.com/office/drawing/2014/main" id="{9EB83DCB-930D-4315-A2A4-4D34B5AE17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1" name="Freeform 44">
                <a:extLst>
                  <a:ext uri="{FF2B5EF4-FFF2-40B4-BE49-F238E27FC236}">
                    <a16:creationId xmlns:a16="http://schemas.microsoft.com/office/drawing/2014/main" id="{11D3CA6B-23E5-43CE-8A9F-4242B539F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2" name="Freeform 45">
                <a:extLst>
                  <a:ext uri="{FF2B5EF4-FFF2-40B4-BE49-F238E27FC236}">
                    <a16:creationId xmlns:a16="http://schemas.microsoft.com/office/drawing/2014/main" id="{A8EF2358-9878-40AB-A60F-C23B5C1D0A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3" name="Oval 46">
                <a:extLst>
                  <a:ext uri="{FF2B5EF4-FFF2-40B4-BE49-F238E27FC236}">
                    <a16:creationId xmlns:a16="http://schemas.microsoft.com/office/drawing/2014/main" id="{F3F0929C-A7A9-4765-AB1B-3F319D7B2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8" name="Group 47">
              <a:extLst>
                <a:ext uri="{FF2B5EF4-FFF2-40B4-BE49-F238E27FC236}">
                  <a16:creationId xmlns:a16="http://schemas.microsoft.com/office/drawing/2014/main" id="{EDA7F95F-EE22-4017-BA31-C1121D4E30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05" y="2874"/>
              <a:ext cx="62" cy="144"/>
              <a:chOff x="1925" y="2357"/>
              <a:chExt cx="175" cy="403"/>
            </a:xfrm>
          </p:grpSpPr>
          <p:sp>
            <p:nvSpPr>
              <p:cNvPr id="71172" name="Oval 48">
                <a:extLst>
                  <a:ext uri="{FF2B5EF4-FFF2-40B4-BE49-F238E27FC236}">
                    <a16:creationId xmlns:a16="http://schemas.microsoft.com/office/drawing/2014/main" id="{4290D9DC-CEF4-4450-8C88-945095D9B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73" name="Oval 49">
                <a:extLst>
                  <a:ext uri="{FF2B5EF4-FFF2-40B4-BE49-F238E27FC236}">
                    <a16:creationId xmlns:a16="http://schemas.microsoft.com/office/drawing/2014/main" id="{1C687C9E-895D-4589-8C1F-00C016BD2C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74" name="Freeform 50">
                <a:extLst>
                  <a:ext uri="{FF2B5EF4-FFF2-40B4-BE49-F238E27FC236}">
                    <a16:creationId xmlns:a16="http://schemas.microsoft.com/office/drawing/2014/main" id="{3A93DD3B-370E-49E6-B300-2D7B9E7A45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5" name="Freeform 51">
                <a:extLst>
                  <a:ext uri="{FF2B5EF4-FFF2-40B4-BE49-F238E27FC236}">
                    <a16:creationId xmlns:a16="http://schemas.microsoft.com/office/drawing/2014/main" id="{F6062895-4A23-48AD-8007-015A1EB20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6" name="Freeform 52">
                <a:extLst>
                  <a:ext uri="{FF2B5EF4-FFF2-40B4-BE49-F238E27FC236}">
                    <a16:creationId xmlns:a16="http://schemas.microsoft.com/office/drawing/2014/main" id="{A2F9DA39-FFA7-4584-83CC-79742FF00A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7" name="Oval 53">
                <a:extLst>
                  <a:ext uri="{FF2B5EF4-FFF2-40B4-BE49-F238E27FC236}">
                    <a16:creationId xmlns:a16="http://schemas.microsoft.com/office/drawing/2014/main" id="{82D9E58D-7BFE-4A64-838C-45604121F9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9" name="Group 54">
              <a:extLst>
                <a:ext uri="{FF2B5EF4-FFF2-40B4-BE49-F238E27FC236}">
                  <a16:creationId xmlns:a16="http://schemas.microsoft.com/office/drawing/2014/main" id="{1BE00369-54C0-4E9B-ADB9-738DD2551C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07" y="3035"/>
              <a:ext cx="62" cy="144"/>
              <a:chOff x="1925" y="2357"/>
              <a:chExt cx="175" cy="403"/>
            </a:xfrm>
          </p:grpSpPr>
          <p:sp>
            <p:nvSpPr>
              <p:cNvPr id="71166" name="Oval 55">
                <a:extLst>
                  <a:ext uri="{FF2B5EF4-FFF2-40B4-BE49-F238E27FC236}">
                    <a16:creationId xmlns:a16="http://schemas.microsoft.com/office/drawing/2014/main" id="{F7C705DD-A3D5-4B31-95D3-FE6C90A0E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7" name="Oval 56">
                <a:extLst>
                  <a:ext uri="{FF2B5EF4-FFF2-40B4-BE49-F238E27FC236}">
                    <a16:creationId xmlns:a16="http://schemas.microsoft.com/office/drawing/2014/main" id="{E8F25B8B-3D4E-412B-8AC2-85D43BEC49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8" name="Freeform 57">
                <a:extLst>
                  <a:ext uri="{FF2B5EF4-FFF2-40B4-BE49-F238E27FC236}">
                    <a16:creationId xmlns:a16="http://schemas.microsoft.com/office/drawing/2014/main" id="{672B2123-A541-450A-B149-D715A4540C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9" name="Freeform 58">
                <a:extLst>
                  <a:ext uri="{FF2B5EF4-FFF2-40B4-BE49-F238E27FC236}">
                    <a16:creationId xmlns:a16="http://schemas.microsoft.com/office/drawing/2014/main" id="{F1269D4B-CAA5-4C1E-A5CD-0899CF3493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0" name="Freeform 59">
                <a:extLst>
                  <a:ext uri="{FF2B5EF4-FFF2-40B4-BE49-F238E27FC236}">
                    <a16:creationId xmlns:a16="http://schemas.microsoft.com/office/drawing/2014/main" id="{E6ED5E22-AD11-4203-B137-162FD2542C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1" name="Oval 60">
                <a:extLst>
                  <a:ext uri="{FF2B5EF4-FFF2-40B4-BE49-F238E27FC236}">
                    <a16:creationId xmlns:a16="http://schemas.microsoft.com/office/drawing/2014/main" id="{C64FB840-9C77-47B7-A26F-B1FB8ACC2E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0" name="Group 61">
              <a:extLst>
                <a:ext uri="{FF2B5EF4-FFF2-40B4-BE49-F238E27FC236}">
                  <a16:creationId xmlns:a16="http://schemas.microsoft.com/office/drawing/2014/main" id="{D850EE00-A7F4-4A01-9C5E-F04C8A2605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73" y="2872"/>
              <a:ext cx="62" cy="144"/>
              <a:chOff x="1925" y="2357"/>
              <a:chExt cx="175" cy="403"/>
            </a:xfrm>
          </p:grpSpPr>
          <p:sp>
            <p:nvSpPr>
              <p:cNvPr id="71160" name="Oval 62">
                <a:extLst>
                  <a:ext uri="{FF2B5EF4-FFF2-40B4-BE49-F238E27FC236}">
                    <a16:creationId xmlns:a16="http://schemas.microsoft.com/office/drawing/2014/main" id="{40DF8EFF-440B-44A8-B2B2-7ED3DAA3A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1" name="Oval 63">
                <a:extLst>
                  <a:ext uri="{FF2B5EF4-FFF2-40B4-BE49-F238E27FC236}">
                    <a16:creationId xmlns:a16="http://schemas.microsoft.com/office/drawing/2014/main" id="{1007656E-7777-407B-9004-F4472CB770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2" name="Freeform 64">
                <a:extLst>
                  <a:ext uri="{FF2B5EF4-FFF2-40B4-BE49-F238E27FC236}">
                    <a16:creationId xmlns:a16="http://schemas.microsoft.com/office/drawing/2014/main" id="{5CDFEFF6-D268-4DC7-94A8-7D861C8A40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3" name="Freeform 65">
                <a:extLst>
                  <a:ext uri="{FF2B5EF4-FFF2-40B4-BE49-F238E27FC236}">
                    <a16:creationId xmlns:a16="http://schemas.microsoft.com/office/drawing/2014/main" id="{B5A419DC-170D-4FB7-B178-65D3D22CD6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4" name="Freeform 66">
                <a:extLst>
                  <a:ext uri="{FF2B5EF4-FFF2-40B4-BE49-F238E27FC236}">
                    <a16:creationId xmlns:a16="http://schemas.microsoft.com/office/drawing/2014/main" id="{59B20C47-1FD6-4EE0-8D14-3CC78F4548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5" name="Oval 67">
                <a:extLst>
                  <a:ext uri="{FF2B5EF4-FFF2-40B4-BE49-F238E27FC236}">
                    <a16:creationId xmlns:a16="http://schemas.microsoft.com/office/drawing/2014/main" id="{07F3AFF5-5E05-4714-8982-33C99FE76B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1" name="Group 68">
              <a:extLst>
                <a:ext uri="{FF2B5EF4-FFF2-40B4-BE49-F238E27FC236}">
                  <a16:creationId xmlns:a16="http://schemas.microsoft.com/office/drawing/2014/main" id="{102B77A1-2CD8-4120-94B4-B555E182E6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75" y="3033"/>
              <a:ext cx="62" cy="144"/>
              <a:chOff x="1925" y="2357"/>
              <a:chExt cx="175" cy="403"/>
            </a:xfrm>
          </p:grpSpPr>
          <p:sp>
            <p:nvSpPr>
              <p:cNvPr id="71154" name="Oval 69">
                <a:extLst>
                  <a:ext uri="{FF2B5EF4-FFF2-40B4-BE49-F238E27FC236}">
                    <a16:creationId xmlns:a16="http://schemas.microsoft.com/office/drawing/2014/main" id="{F82E89D2-F469-4D0B-8EC7-BC075D07B0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55" name="Oval 70">
                <a:extLst>
                  <a:ext uri="{FF2B5EF4-FFF2-40B4-BE49-F238E27FC236}">
                    <a16:creationId xmlns:a16="http://schemas.microsoft.com/office/drawing/2014/main" id="{4985BE9D-6B1F-4E80-960E-8B5EAB8796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56" name="Freeform 71">
                <a:extLst>
                  <a:ext uri="{FF2B5EF4-FFF2-40B4-BE49-F238E27FC236}">
                    <a16:creationId xmlns:a16="http://schemas.microsoft.com/office/drawing/2014/main" id="{C7650CAF-F850-4455-BA5D-EE916D797D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7" name="Freeform 72">
                <a:extLst>
                  <a:ext uri="{FF2B5EF4-FFF2-40B4-BE49-F238E27FC236}">
                    <a16:creationId xmlns:a16="http://schemas.microsoft.com/office/drawing/2014/main" id="{6AB2B16A-085B-4E43-8AB0-5911DEFD44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8" name="Freeform 73">
                <a:extLst>
                  <a:ext uri="{FF2B5EF4-FFF2-40B4-BE49-F238E27FC236}">
                    <a16:creationId xmlns:a16="http://schemas.microsoft.com/office/drawing/2014/main" id="{BE9A8A15-5021-4034-B137-C5A9DA246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9" name="Oval 74">
                <a:extLst>
                  <a:ext uri="{FF2B5EF4-FFF2-40B4-BE49-F238E27FC236}">
                    <a16:creationId xmlns:a16="http://schemas.microsoft.com/office/drawing/2014/main" id="{A86284FB-EA0F-46BD-AC55-F4D8D5F38C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2" name="Group 75">
              <a:extLst>
                <a:ext uri="{FF2B5EF4-FFF2-40B4-BE49-F238E27FC236}">
                  <a16:creationId xmlns:a16="http://schemas.microsoft.com/office/drawing/2014/main" id="{872970BE-557C-4051-822A-A83D73ED78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39" y="2872"/>
              <a:ext cx="62" cy="144"/>
              <a:chOff x="1925" y="2357"/>
              <a:chExt cx="175" cy="403"/>
            </a:xfrm>
          </p:grpSpPr>
          <p:sp>
            <p:nvSpPr>
              <p:cNvPr id="71148" name="Oval 76">
                <a:extLst>
                  <a:ext uri="{FF2B5EF4-FFF2-40B4-BE49-F238E27FC236}">
                    <a16:creationId xmlns:a16="http://schemas.microsoft.com/office/drawing/2014/main" id="{5EE2B1FD-4D74-4B64-A477-2ED7D96D6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49" name="Oval 77">
                <a:extLst>
                  <a:ext uri="{FF2B5EF4-FFF2-40B4-BE49-F238E27FC236}">
                    <a16:creationId xmlns:a16="http://schemas.microsoft.com/office/drawing/2014/main" id="{E93CBF1D-9526-4A36-A1EF-6D1632D88C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50" name="Freeform 78">
                <a:extLst>
                  <a:ext uri="{FF2B5EF4-FFF2-40B4-BE49-F238E27FC236}">
                    <a16:creationId xmlns:a16="http://schemas.microsoft.com/office/drawing/2014/main" id="{BE5B19A9-CA06-4A4C-AAE3-A472C9BF2E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1" name="Freeform 79">
                <a:extLst>
                  <a:ext uri="{FF2B5EF4-FFF2-40B4-BE49-F238E27FC236}">
                    <a16:creationId xmlns:a16="http://schemas.microsoft.com/office/drawing/2014/main" id="{C63AE2E7-C457-4BDF-BD92-C4DE91ADC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2" name="Freeform 80">
                <a:extLst>
                  <a:ext uri="{FF2B5EF4-FFF2-40B4-BE49-F238E27FC236}">
                    <a16:creationId xmlns:a16="http://schemas.microsoft.com/office/drawing/2014/main" id="{464729F2-55D2-4AC5-87D4-12C0B029CC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3" name="Oval 81">
                <a:extLst>
                  <a:ext uri="{FF2B5EF4-FFF2-40B4-BE49-F238E27FC236}">
                    <a16:creationId xmlns:a16="http://schemas.microsoft.com/office/drawing/2014/main" id="{81106EA7-319D-4021-9577-4CE50D0EA7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3" name="Group 82">
              <a:extLst>
                <a:ext uri="{FF2B5EF4-FFF2-40B4-BE49-F238E27FC236}">
                  <a16:creationId xmlns:a16="http://schemas.microsoft.com/office/drawing/2014/main" id="{3B8001C1-BAF9-4563-B83B-CBB9A68459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1" y="3033"/>
              <a:ext cx="62" cy="144"/>
              <a:chOff x="1925" y="2357"/>
              <a:chExt cx="175" cy="403"/>
            </a:xfrm>
          </p:grpSpPr>
          <p:sp>
            <p:nvSpPr>
              <p:cNvPr id="71142" name="Oval 83">
                <a:extLst>
                  <a:ext uri="{FF2B5EF4-FFF2-40B4-BE49-F238E27FC236}">
                    <a16:creationId xmlns:a16="http://schemas.microsoft.com/office/drawing/2014/main" id="{8FDED6F6-CD4E-49F1-BC1D-A1E67F52EF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43" name="Oval 84">
                <a:extLst>
                  <a:ext uri="{FF2B5EF4-FFF2-40B4-BE49-F238E27FC236}">
                    <a16:creationId xmlns:a16="http://schemas.microsoft.com/office/drawing/2014/main" id="{46007D56-D696-4B0F-A261-91EBFB27DE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44" name="Freeform 85">
                <a:extLst>
                  <a:ext uri="{FF2B5EF4-FFF2-40B4-BE49-F238E27FC236}">
                    <a16:creationId xmlns:a16="http://schemas.microsoft.com/office/drawing/2014/main" id="{E1C426A4-1E7F-4987-93AE-944E1FD945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5" name="Freeform 86">
                <a:extLst>
                  <a:ext uri="{FF2B5EF4-FFF2-40B4-BE49-F238E27FC236}">
                    <a16:creationId xmlns:a16="http://schemas.microsoft.com/office/drawing/2014/main" id="{8559223B-6FEA-4BBD-9529-54D8AB63EE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6" name="Freeform 87">
                <a:extLst>
                  <a:ext uri="{FF2B5EF4-FFF2-40B4-BE49-F238E27FC236}">
                    <a16:creationId xmlns:a16="http://schemas.microsoft.com/office/drawing/2014/main" id="{E81B518A-7922-47FD-9C3F-C367FFA6F8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7" name="Oval 88">
                <a:extLst>
                  <a:ext uri="{FF2B5EF4-FFF2-40B4-BE49-F238E27FC236}">
                    <a16:creationId xmlns:a16="http://schemas.microsoft.com/office/drawing/2014/main" id="{CF10C5FD-06BA-4B63-AE9E-DD77FA1FC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4" name="Group 89">
              <a:extLst>
                <a:ext uri="{FF2B5EF4-FFF2-40B4-BE49-F238E27FC236}">
                  <a16:creationId xmlns:a16="http://schemas.microsoft.com/office/drawing/2014/main" id="{72F320F8-338C-4D24-8E65-99292F8C7B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3" y="2872"/>
              <a:ext cx="62" cy="144"/>
              <a:chOff x="1925" y="2357"/>
              <a:chExt cx="175" cy="403"/>
            </a:xfrm>
          </p:grpSpPr>
          <p:sp>
            <p:nvSpPr>
              <p:cNvPr id="71136" name="Oval 90">
                <a:extLst>
                  <a:ext uri="{FF2B5EF4-FFF2-40B4-BE49-F238E27FC236}">
                    <a16:creationId xmlns:a16="http://schemas.microsoft.com/office/drawing/2014/main" id="{5E479AC5-E399-4A34-A5CA-2F53489ED1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7" name="Oval 91">
                <a:extLst>
                  <a:ext uri="{FF2B5EF4-FFF2-40B4-BE49-F238E27FC236}">
                    <a16:creationId xmlns:a16="http://schemas.microsoft.com/office/drawing/2014/main" id="{E6CE7AE7-C554-4640-B5C4-B31E4FB09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8" name="Freeform 92">
                <a:extLst>
                  <a:ext uri="{FF2B5EF4-FFF2-40B4-BE49-F238E27FC236}">
                    <a16:creationId xmlns:a16="http://schemas.microsoft.com/office/drawing/2014/main" id="{9AD43CCC-8AE4-4EA6-9A2F-00325DB225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9" name="Freeform 93">
                <a:extLst>
                  <a:ext uri="{FF2B5EF4-FFF2-40B4-BE49-F238E27FC236}">
                    <a16:creationId xmlns:a16="http://schemas.microsoft.com/office/drawing/2014/main" id="{C8807C45-CAD5-4615-A2AC-7DCE0DBC1B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0" name="Freeform 94">
                <a:extLst>
                  <a:ext uri="{FF2B5EF4-FFF2-40B4-BE49-F238E27FC236}">
                    <a16:creationId xmlns:a16="http://schemas.microsoft.com/office/drawing/2014/main" id="{8500D5B4-A27A-4D2F-83AC-C8A713D73D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1" name="Oval 95">
                <a:extLst>
                  <a:ext uri="{FF2B5EF4-FFF2-40B4-BE49-F238E27FC236}">
                    <a16:creationId xmlns:a16="http://schemas.microsoft.com/office/drawing/2014/main" id="{52ABDBF8-D5D8-45D0-9A8B-6A4BC65D82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5" name="Group 96">
              <a:extLst>
                <a:ext uri="{FF2B5EF4-FFF2-40B4-BE49-F238E27FC236}">
                  <a16:creationId xmlns:a16="http://schemas.microsoft.com/office/drawing/2014/main" id="{8FF5A274-98B2-4581-BFAC-5A7E1C2E95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5" y="3033"/>
              <a:ext cx="62" cy="144"/>
              <a:chOff x="1925" y="2357"/>
              <a:chExt cx="175" cy="403"/>
            </a:xfrm>
          </p:grpSpPr>
          <p:sp>
            <p:nvSpPr>
              <p:cNvPr id="71130" name="Oval 97">
                <a:extLst>
                  <a:ext uri="{FF2B5EF4-FFF2-40B4-BE49-F238E27FC236}">
                    <a16:creationId xmlns:a16="http://schemas.microsoft.com/office/drawing/2014/main" id="{C05931D8-AFCB-4D78-A701-326F75E92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1" name="Oval 98">
                <a:extLst>
                  <a:ext uri="{FF2B5EF4-FFF2-40B4-BE49-F238E27FC236}">
                    <a16:creationId xmlns:a16="http://schemas.microsoft.com/office/drawing/2014/main" id="{3BF5E131-0583-4737-85C6-9F235B0735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2" name="Freeform 99">
                <a:extLst>
                  <a:ext uri="{FF2B5EF4-FFF2-40B4-BE49-F238E27FC236}">
                    <a16:creationId xmlns:a16="http://schemas.microsoft.com/office/drawing/2014/main" id="{943C3EC4-ECEB-4C89-B86D-745F5B4293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3" name="Freeform 100">
                <a:extLst>
                  <a:ext uri="{FF2B5EF4-FFF2-40B4-BE49-F238E27FC236}">
                    <a16:creationId xmlns:a16="http://schemas.microsoft.com/office/drawing/2014/main" id="{2E6283F7-CE59-4178-B97B-27DC7503B9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4" name="Freeform 101">
                <a:extLst>
                  <a:ext uri="{FF2B5EF4-FFF2-40B4-BE49-F238E27FC236}">
                    <a16:creationId xmlns:a16="http://schemas.microsoft.com/office/drawing/2014/main" id="{6732958C-F89A-446E-B3EC-42BD806A08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5" name="Oval 102">
                <a:extLst>
                  <a:ext uri="{FF2B5EF4-FFF2-40B4-BE49-F238E27FC236}">
                    <a16:creationId xmlns:a16="http://schemas.microsoft.com/office/drawing/2014/main" id="{51A5008D-E5E4-4C5F-9720-A281E9DF0E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6" name="Group 103">
              <a:extLst>
                <a:ext uri="{FF2B5EF4-FFF2-40B4-BE49-F238E27FC236}">
                  <a16:creationId xmlns:a16="http://schemas.microsoft.com/office/drawing/2014/main" id="{7201180D-27DA-44B9-A6C5-6EFE9B27BF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8" y="2872"/>
              <a:ext cx="62" cy="144"/>
              <a:chOff x="1925" y="2357"/>
              <a:chExt cx="175" cy="403"/>
            </a:xfrm>
          </p:grpSpPr>
          <p:sp>
            <p:nvSpPr>
              <p:cNvPr id="71124" name="Oval 104">
                <a:extLst>
                  <a:ext uri="{FF2B5EF4-FFF2-40B4-BE49-F238E27FC236}">
                    <a16:creationId xmlns:a16="http://schemas.microsoft.com/office/drawing/2014/main" id="{B28700C6-ED14-4DB3-A04B-305C5A0D42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25" name="Oval 105">
                <a:extLst>
                  <a:ext uri="{FF2B5EF4-FFF2-40B4-BE49-F238E27FC236}">
                    <a16:creationId xmlns:a16="http://schemas.microsoft.com/office/drawing/2014/main" id="{BB36A539-A427-45EA-A140-A0D61AD281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26" name="Freeform 106">
                <a:extLst>
                  <a:ext uri="{FF2B5EF4-FFF2-40B4-BE49-F238E27FC236}">
                    <a16:creationId xmlns:a16="http://schemas.microsoft.com/office/drawing/2014/main" id="{3288FA63-87A3-4944-AE22-C3B10C65B8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7" name="Freeform 107">
                <a:extLst>
                  <a:ext uri="{FF2B5EF4-FFF2-40B4-BE49-F238E27FC236}">
                    <a16:creationId xmlns:a16="http://schemas.microsoft.com/office/drawing/2014/main" id="{1DE8A156-33C3-4CD4-B1E5-D43C8F68B6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8" name="Freeform 108">
                <a:extLst>
                  <a:ext uri="{FF2B5EF4-FFF2-40B4-BE49-F238E27FC236}">
                    <a16:creationId xmlns:a16="http://schemas.microsoft.com/office/drawing/2014/main" id="{546347A6-9192-4FD2-9030-F4B5C51096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9" name="Oval 109">
                <a:extLst>
                  <a:ext uri="{FF2B5EF4-FFF2-40B4-BE49-F238E27FC236}">
                    <a16:creationId xmlns:a16="http://schemas.microsoft.com/office/drawing/2014/main" id="{3B1105DB-5F55-4917-B8A9-95FDEB326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7" name="Group 110">
              <a:extLst>
                <a:ext uri="{FF2B5EF4-FFF2-40B4-BE49-F238E27FC236}">
                  <a16:creationId xmlns:a16="http://schemas.microsoft.com/office/drawing/2014/main" id="{E1B6573B-F45F-43BA-8831-7EAE98FCFF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0" y="3033"/>
              <a:ext cx="62" cy="144"/>
              <a:chOff x="1925" y="2357"/>
              <a:chExt cx="175" cy="403"/>
            </a:xfrm>
          </p:grpSpPr>
          <p:sp>
            <p:nvSpPr>
              <p:cNvPr id="71118" name="Oval 111">
                <a:extLst>
                  <a:ext uri="{FF2B5EF4-FFF2-40B4-BE49-F238E27FC236}">
                    <a16:creationId xmlns:a16="http://schemas.microsoft.com/office/drawing/2014/main" id="{E83195C0-E602-4162-857B-5BEDCDCB1E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19" name="Oval 112">
                <a:extLst>
                  <a:ext uri="{FF2B5EF4-FFF2-40B4-BE49-F238E27FC236}">
                    <a16:creationId xmlns:a16="http://schemas.microsoft.com/office/drawing/2014/main" id="{CAFEE28D-2D19-4B57-A7C7-29D9490F8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20" name="Freeform 113">
                <a:extLst>
                  <a:ext uri="{FF2B5EF4-FFF2-40B4-BE49-F238E27FC236}">
                    <a16:creationId xmlns:a16="http://schemas.microsoft.com/office/drawing/2014/main" id="{C0954833-B6F2-492E-8D6A-0F63B0318C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1" name="Freeform 114">
                <a:extLst>
                  <a:ext uri="{FF2B5EF4-FFF2-40B4-BE49-F238E27FC236}">
                    <a16:creationId xmlns:a16="http://schemas.microsoft.com/office/drawing/2014/main" id="{B759BC35-3ABD-43F3-AB26-A5DB37C90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2" name="Freeform 115">
                <a:extLst>
                  <a:ext uri="{FF2B5EF4-FFF2-40B4-BE49-F238E27FC236}">
                    <a16:creationId xmlns:a16="http://schemas.microsoft.com/office/drawing/2014/main" id="{AC24F4F5-4F1A-4C8E-8379-326DC4FBCF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3" name="Oval 116">
                <a:extLst>
                  <a:ext uri="{FF2B5EF4-FFF2-40B4-BE49-F238E27FC236}">
                    <a16:creationId xmlns:a16="http://schemas.microsoft.com/office/drawing/2014/main" id="{01ADFE57-8334-4400-9C0E-660482FA3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8" name="Group 117">
              <a:extLst>
                <a:ext uri="{FF2B5EF4-FFF2-40B4-BE49-F238E27FC236}">
                  <a16:creationId xmlns:a16="http://schemas.microsoft.com/office/drawing/2014/main" id="{ADBDB478-2E5E-46A4-B519-9B4208E1E5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36" y="2872"/>
              <a:ext cx="62" cy="144"/>
              <a:chOff x="1925" y="2357"/>
              <a:chExt cx="175" cy="403"/>
            </a:xfrm>
          </p:grpSpPr>
          <p:sp>
            <p:nvSpPr>
              <p:cNvPr id="71112" name="Oval 118">
                <a:extLst>
                  <a:ext uri="{FF2B5EF4-FFF2-40B4-BE49-F238E27FC236}">
                    <a16:creationId xmlns:a16="http://schemas.microsoft.com/office/drawing/2014/main" id="{DDC7D2CF-7FA1-4084-8BD0-F3680D62D1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13" name="Oval 119">
                <a:extLst>
                  <a:ext uri="{FF2B5EF4-FFF2-40B4-BE49-F238E27FC236}">
                    <a16:creationId xmlns:a16="http://schemas.microsoft.com/office/drawing/2014/main" id="{4F2CF952-71F8-48F2-8753-07AFB7B513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14" name="Freeform 120">
                <a:extLst>
                  <a:ext uri="{FF2B5EF4-FFF2-40B4-BE49-F238E27FC236}">
                    <a16:creationId xmlns:a16="http://schemas.microsoft.com/office/drawing/2014/main" id="{BBD075D9-4C7E-4A2D-BA19-1FE62D94D4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5" name="Freeform 121">
                <a:extLst>
                  <a:ext uri="{FF2B5EF4-FFF2-40B4-BE49-F238E27FC236}">
                    <a16:creationId xmlns:a16="http://schemas.microsoft.com/office/drawing/2014/main" id="{6E7CDFB0-D293-4D99-B470-CB43C0F972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6" name="Freeform 122">
                <a:extLst>
                  <a:ext uri="{FF2B5EF4-FFF2-40B4-BE49-F238E27FC236}">
                    <a16:creationId xmlns:a16="http://schemas.microsoft.com/office/drawing/2014/main" id="{26FA8433-123A-4B7B-8B15-2F63F05A41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7" name="Oval 123">
                <a:extLst>
                  <a:ext uri="{FF2B5EF4-FFF2-40B4-BE49-F238E27FC236}">
                    <a16:creationId xmlns:a16="http://schemas.microsoft.com/office/drawing/2014/main" id="{F714DDF2-D7B2-48AF-8F37-27D596D56B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9" name="Group 124">
              <a:extLst>
                <a:ext uri="{FF2B5EF4-FFF2-40B4-BE49-F238E27FC236}">
                  <a16:creationId xmlns:a16="http://schemas.microsoft.com/office/drawing/2014/main" id="{B6C91F2A-2D67-4C2F-A030-8D75A3AC01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38" y="3033"/>
              <a:ext cx="62" cy="144"/>
              <a:chOff x="1925" y="2357"/>
              <a:chExt cx="175" cy="403"/>
            </a:xfrm>
          </p:grpSpPr>
          <p:sp>
            <p:nvSpPr>
              <p:cNvPr id="71106" name="Oval 125">
                <a:extLst>
                  <a:ext uri="{FF2B5EF4-FFF2-40B4-BE49-F238E27FC236}">
                    <a16:creationId xmlns:a16="http://schemas.microsoft.com/office/drawing/2014/main" id="{0DF10DA6-CDBB-4135-A751-372B1317DB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7" name="Oval 126">
                <a:extLst>
                  <a:ext uri="{FF2B5EF4-FFF2-40B4-BE49-F238E27FC236}">
                    <a16:creationId xmlns:a16="http://schemas.microsoft.com/office/drawing/2014/main" id="{A9E85B8F-F44B-4963-A6F7-398BD5C03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8" name="Freeform 127">
                <a:extLst>
                  <a:ext uri="{FF2B5EF4-FFF2-40B4-BE49-F238E27FC236}">
                    <a16:creationId xmlns:a16="http://schemas.microsoft.com/office/drawing/2014/main" id="{FBA99140-9EEB-48AB-90EB-4E22B14F76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9" name="Freeform 128">
                <a:extLst>
                  <a:ext uri="{FF2B5EF4-FFF2-40B4-BE49-F238E27FC236}">
                    <a16:creationId xmlns:a16="http://schemas.microsoft.com/office/drawing/2014/main" id="{30C61757-CDEA-49D1-8282-EC2A40E9E8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0" name="Freeform 129">
                <a:extLst>
                  <a:ext uri="{FF2B5EF4-FFF2-40B4-BE49-F238E27FC236}">
                    <a16:creationId xmlns:a16="http://schemas.microsoft.com/office/drawing/2014/main" id="{4A43FE0F-AE64-4645-AD65-460D5B1A3C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1" name="Oval 130">
                <a:extLst>
                  <a:ext uri="{FF2B5EF4-FFF2-40B4-BE49-F238E27FC236}">
                    <a16:creationId xmlns:a16="http://schemas.microsoft.com/office/drawing/2014/main" id="{3D5192EC-8F1E-4DB2-8B7E-0A7D8D67EB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0" name="Group 131">
              <a:extLst>
                <a:ext uri="{FF2B5EF4-FFF2-40B4-BE49-F238E27FC236}">
                  <a16:creationId xmlns:a16="http://schemas.microsoft.com/office/drawing/2014/main" id="{8C34A7C2-AABD-4B92-91AC-A75F03049A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2" y="2872"/>
              <a:ext cx="62" cy="144"/>
              <a:chOff x="1925" y="2357"/>
              <a:chExt cx="175" cy="403"/>
            </a:xfrm>
          </p:grpSpPr>
          <p:sp>
            <p:nvSpPr>
              <p:cNvPr id="71100" name="Oval 132">
                <a:extLst>
                  <a:ext uri="{FF2B5EF4-FFF2-40B4-BE49-F238E27FC236}">
                    <a16:creationId xmlns:a16="http://schemas.microsoft.com/office/drawing/2014/main" id="{0C759EA6-F20D-453C-956B-1730B2237A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1" name="Oval 133">
                <a:extLst>
                  <a:ext uri="{FF2B5EF4-FFF2-40B4-BE49-F238E27FC236}">
                    <a16:creationId xmlns:a16="http://schemas.microsoft.com/office/drawing/2014/main" id="{E1A7CF36-E09A-44C9-BC88-9760573B8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2" name="Freeform 134">
                <a:extLst>
                  <a:ext uri="{FF2B5EF4-FFF2-40B4-BE49-F238E27FC236}">
                    <a16:creationId xmlns:a16="http://schemas.microsoft.com/office/drawing/2014/main" id="{D38A68C5-96F7-45EC-91C4-C61C9E5D4B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3" name="Freeform 135">
                <a:extLst>
                  <a:ext uri="{FF2B5EF4-FFF2-40B4-BE49-F238E27FC236}">
                    <a16:creationId xmlns:a16="http://schemas.microsoft.com/office/drawing/2014/main" id="{A89504CB-6002-41A9-BA03-2635610DC5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4" name="Freeform 136">
                <a:extLst>
                  <a:ext uri="{FF2B5EF4-FFF2-40B4-BE49-F238E27FC236}">
                    <a16:creationId xmlns:a16="http://schemas.microsoft.com/office/drawing/2014/main" id="{7B44F8DA-6E47-4115-AD99-1AC016E9D3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5" name="Oval 137">
                <a:extLst>
                  <a:ext uri="{FF2B5EF4-FFF2-40B4-BE49-F238E27FC236}">
                    <a16:creationId xmlns:a16="http://schemas.microsoft.com/office/drawing/2014/main" id="{31E23D64-A8EA-42C4-87DB-DC5AA1A4A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1" name="Group 138">
              <a:extLst>
                <a:ext uri="{FF2B5EF4-FFF2-40B4-BE49-F238E27FC236}">
                  <a16:creationId xmlns:a16="http://schemas.microsoft.com/office/drawing/2014/main" id="{B10FC4FC-A4DF-4B63-AFBC-75A423682A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4" y="3033"/>
              <a:ext cx="62" cy="144"/>
              <a:chOff x="1925" y="2357"/>
              <a:chExt cx="175" cy="403"/>
            </a:xfrm>
          </p:grpSpPr>
          <p:sp>
            <p:nvSpPr>
              <p:cNvPr id="71094" name="Oval 139">
                <a:extLst>
                  <a:ext uri="{FF2B5EF4-FFF2-40B4-BE49-F238E27FC236}">
                    <a16:creationId xmlns:a16="http://schemas.microsoft.com/office/drawing/2014/main" id="{C96AB58B-2641-439F-9E12-D9B323835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95" name="Oval 140">
                <a:extLst>
                  <a:ext uri="{FF2B5EF4-FFF2-40B4-BE49-F238E27FC236}">
                    <a16:creationId xmlns:a16="http://schemas.microsoft.com/office/drawing/2014/main" id="{6EC47B59-6011-427C-8ADB-B36482B5A4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96" name="Freeform 141">
                <a:extLst>
                  <a:ext uri="{FF2B5EF4-FFF2-40B4-BE49-F238E27FC236}">
                    <a16:creationId xmlns:a16="http://schemas.microsoft.com/office/drawing/2014/main" id="{53826C64-2F65-4B77-AF69-2C2C69762F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7" name="Freeform 142">
                <a:extLst>
                  <a:ext uri="{FF2B5EF4-FFF2-40B4-BE49-F238E27FC236}">
                    <a16:creationId xmlns:a16="http://schemas.microsoft.com/office/drawing/2014/main" id="{2789B738-8FEF-419D-A5CF-FC75C55AF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8" name="Freeform 143">
                <a:extLst>
                  <a:ext uri="{FF2B5EF4-FFF2-40B4-BE49-F238E27FC236}">
                    <a16:creationId xmlns:a16="http://schemas.microsoft.com/office/drawing/2014/main" id="{3F00897B-09A5-498D-96FC-C0AE95632E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9" name="Oval 144">
                <a:extLst>
                  <a:ext uri="{FF2B5EF4-FFF2-40B4-BE49-F238E27FC236}">
                    <a16:creationId xmlns:a16="http://schemas.microsoft.com/office/drawing/2014/main" id="{AEFD15CF-ADBE-457E-ACD6-C94C5651B2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2" name="Group 145">
              <a:extLst>
                <a:ext uri="{FF2B5EF4-FFF2-40B4-BE49-F238E27FC236}">
                  <a16:creationId xmlns:a16="http://schemas.microsoft.com/office/drawing/2014/main" id="{92FD1FA7-6516-4F20-BE0D-54E6424B92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66" y="2872"/>
              <a:ext cx="62" cy="144"/>
              <a:chOff x="1925" y="2357"/>
              <a:chExt cx="175" cy="403"/>
            </a:xfrm>
          </p:grpSpPr>
          <p:sp>
            <p:nvSpPr>
              <p:cNvPr id="71088" name="Oval 146">
                <a:extLst>
                  <a:ext uri="{FF2B5EF4-FFF2-40B4-BE49-F238E27FC236}">
                    <a16:creationId xmlns:a16="http://schemas.microsoft.com/office/drawing/2014/main" id="{44EECA89-84E4-419B-96AE-D66C62F8C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89" name="Oval 147">
                <a:extLst>
                  <a:ext uri="{FF2B5EF4-FFF2-40B4-BE49-F238E27FC236}">
                    <a16:creationId xmlns:a16="http://schemas.microsoft.com/office/drawing/2014/main" id="{F75279AB-4623-4281-8DE9-F0362E5EAE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90" name="Freeform 148">
                <a:extLst>
                  <a:ext uri="{FF2B5EF4-FFF2-40B4-BE49-F238E27FC236}">
                    <a16:creationId xmlns:a16="http://schemas.microsoft.com/office/drawing/2014/main" id="{174058B1-46D9-41C8-ACDF-76D2CDF53A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1" name="Freeform 149">
                <a:extLst>
                  <a:ext uri="{FF2B5EF4-FFF2-40B4-BE49-F238E27FC236}">
                    <a16:creationId xmlns:a16="http://schemas.microsoft.com/office/drawing/2014/main" id="{B0B08FF9-79A2-46A0-BC43-5738A9CC01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2" name="Freeform 150">
                <a:extLst>
                  <a:ext uri="{FF2B5EF4-FFF2-40B4-BE49-F238E27FC236}">
                    <a16:creationId xmlns:a16="http://schemas.microsoft.com/office/drawing/2014/main" id="{457A58FD-CE57-4A29-9BA3-7B25073C16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3" name="Oval 151">
                <a:extLst>
                  <a:ext uri="{FF2B5EF4-FFF2-40B4-BE49-F238E27FC236}">
                    <a16:creationId xmlns:a16="http://schemas.microsoft.com/office/drawing/2014/main" id="{9B2856F0-B21D-474E-B9E0-7CD908D7B4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3" name="Group 152">
              <a:extLst>
                <a:ext uri="{FF2B5EF4-FFF2-40B4-BE49-F238E27FC236}">
                  <a16:creationId xmlns:a16="http://schemas.microsoft.com/office/drawing/2014/main" id="{8A5FD9B0-D5C7-40FD-A72E-CD5FDCEAB3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68" y="3033"/>
              <a:ext cx="62" cy="144"/>
              <a:chOff x="1925" y="2357"/>
              <a:chExt cx="175" cy="403"/>
            </a:xfrm>
          </p:grpSpPr>
          <p:sp>
            <p:nvSpPr>
              <p:cNvPr id="71082" name="Oval 153">
                <a:extLst>
                  <a:ext uri="{FF2B5EF4-FFF2-40B4-BE49-F238E27FC236}">
                    <a16:creationId xmlns:a16="http://schemas.microsoft.com/office/drawing/2014/main" id="{ED5470D7-DF2E-4B6D-A33D-71BBB17010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83" name="Oval 154">
                <a:extLst>
                  <a:ext uri="{FF2B5EF4-FFF2-40B4-BE49-F238E27FC236}">
                    <a16:creationId xmlns:a16="http://schemas.microsoft.com/office/drawing/2014/main" id="{CAC49B63-002B-44EB-9BB7-EAFDC6A28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84" name="Freeform 155">
                <a:extLst>
                  <a:ext uri="{FF2B5EF4-FFF2-40B4-BE49-F238E27FC236}">
                    <a16:creationId xmlns:a16="http://schemas.microsoft.com/office/drawing/2014/main" id="{5449ACE5-2F6A-4270-B269-E4B907BAA5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5" name="Freeform 156">
                <a:extLst>
                  <a:ext uri="{FF2B5EF4-FFF2-40B4-BE49-F238E27FC236}">
                    <a16:creationId xmlns:a16="http://schemas.microsoft.com/office/drawing/2014/main" id="{AC9E5FAA-A6D9-4841-8126-8DAB9A847C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6" name="Freeform 157">
                <a:extLst>
                  <a:ext uri="{FF2B5EF4-FFF2-40B4-BE49-F238E27FC236}">
                    <a16:creationId xmlns:a16="http://schemas.microsoft.com/office/drawing/2014/main" id="{71A974EA-3463-43CB-8BFA-92E675A7CF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7" name="Oval 158">
                <a:extLst>
                  <a:ext uri="{FF2B5EF4-FFF2-40B4-BE49-F238E27FC236}">
                    <a16:creationId xmlns:a16="http://schemas.microsoft.com/office/drawing/2014/main" id="{E0C7FEDF-6018-4C99-A8A7-E5D70B3530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4" name="Group 159">
              <a:extLst>
                <a:ext uri="{FF2B5EF4-FFF2-40B4-BE49-F238E27FC236}">
                  <a16:creationId xmlns:a16="http://schemas.microsoft.com/office/drawing/2014/main" id="{96B3E3FD-644A-4ECF-880F-D7AA60D545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31" y="2872"/>
              <a:ext cx="62" cy="144"/>
              <a:chOff x="1925" y="2357"/>
              <a:chExt cx="175" cy="403"/>
            </a:xfrm>
          </p:grpSpPr>
          <p:sp>
            <p:nvSpPr>
              <p:cNvPr id="71076" name="Oval 160">
                <a:extLst>
                  <a:ext uri="{FF2B5EF4-FFF2-40B4-BE49-F238E27FC236}">
                    <a16:creationId xmlns:a16="http://schemas.microsoft.com/office/drawing/2014/main" id="{52D33276-52DC-49D0-914D-9ECEA2F96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7" name="Oval 161">
                <a:extLst>
                  <a:ext uri="{FF2B5EF4-FFF2-40B4-BE49-F238E27FC236}">
                    <a16:creationId xmlns:a16="http://schemas.microsoft.com/office/drawing/2014/main" id="{CAD88631-4C60-4206-B7D1-1616B37E0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8" name="Freeform 162">
                <a:extLst>
                  <a:ext uri="{FF2B5EF4-FFF2-40B4-BE49-F238E27FC236}">
                    <a16:creationId xmlns:a16="http://schemas.microsoft.com/office/drawing/2014/main" id="{8AE9718D-50DD-48E4-828E-7A0E1BE16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9" name="Freeform 163">
                <a:extLst>
                  <a:ext uri="{FF2B5EF4-FFF2-40B4-BE49-F238E27FC236}">
                    <a16:creationId xmlns:a16="http://schemas.microsoft.com/office/drawing/2014/main" id="{CFC5E799-3A20-4E30-BABB-0D21244BBB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0" name="Freeform 164">
                <a:extLst>
                  <a:ext uri="{FF2B5EF4-FFF2-40B4-BE49-F238E27FC236}">
                    <a16:creationId xmlns:a16="http://schemas.microsoft.com/office/drawing/2014/main" id="{406E2E08-7079-4E7A-8410-373328EC17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1" name="Oval 165">
                <a:extLst>
                  <a:ext uri="{FF2B5EF4-FFF2-40B4-BE49-F238E27FC236}">
                    <a16:creationId xmlns:a16="http://schemas.microsoft.com/office/drawing/2014/main" id="{09D36046-2F6D-4137-A7AA-4391D0255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5" name="Group 166">
              <a:extLst>
                <a:ext uri="{FF2B5EF4-FFF2-40B4-BE49-F238E27FC236}">
                  <a16:creationId xmlns:a16="http://schemas.microsoft.com/office/drawing/2014/main" id="{1DF1B27A-3350-4053-A8E0-2D885612D1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33" y="3033"/>
              <a:ext cx="62" cy="144"/>
              <a:chOff x="1925" y="2357"/>
              <a:chExt cx="175" cy="403"/>
            </a:xfrm>
          </p:grpSpPr>
          <p:sp>
            <p:nvSpPr>
              <p:cNvPr id="71070" name="Oval 167">
                <a:extLst>
                  <a:ext uri="{FF2B5EF4-FFF2-40B4-BE49-F238E27FC236}">
                    <a16:creationId xmlns:a16="http://schemas.microsoft.com/office/drawing/2014/main" id="{48CEEBE4-01D4-492E-801A-100C6FFC70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1" name="Oval 168">
                <a:extLst>
                  <a:ext uri="{FF2B5EF4-FFF2-40B4-BE49-F238E27FC236}">
                    <a16:creationId xmlns:a16="http://schemas.microsoft.com/office/drawing/2014/main" id="{7B8C9D86-252F-4571-A226-EDF5FDE4D5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2" name="Freeform 169">
                <a:extLst>
                  <a:ext uri="{FF2B5EF4-FFF2-40B4-BE49-F238E27FC236}">
                    <a16:creationId xmlns:a16="http://schemas.microsoft.com/office/drawing/2014/main" id="{264F78E2-DF63-49D2-8ABE-E5937C47F6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3" name="Freeform 170">
                <a:extLst>
                  <a:ext uri="{FF2B5EF4-FFF2-40B4-BE49-F238E27FC236}">
                    <a16:creationId xmlns:a16="http://schemas.microsoft.com/office/drawing/2014/main" id="{B579FF86-5E4C-4423-9B05-0B21D27BD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4" name="Freeform 171">
                <a:extLst>
                  <a:ext uri="{FF2B5EF4-FFF2-40B4-BE49-F238E27FC236}">
                    <a16:creationId xmlns:a16="http://schemas.microsoft.com/office/drawing/2014/main" id="{EF4F2C93-F685-4FD0-AB60-3532A4BFF8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5" name="Oval 172">
                <a:extLst>
                  <a:ext uri="{FF2B5EF4-FFF2-40B4-BE49-F238E27FC236}">
                    <a16:creationId xmlns:a16="http://schemas.microsoft.com/office/drawing/2014/main" id="{13B19CBF-8715-4A02-A95E-323B0CD33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6" name="Group 173">
              <a:extLst>
                <a:ext uri="{FF2B5EF4-FFF2-40B4-BE49-F238E27FC236}">
                  <a16:creationId xmlns:a16="http://schemas.microsoft.com/office/drawing/2014/main" id="{DDE451B6-F960-422F-A3C6-902E202BA8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99" y="2870"/>
              <a:ext cx="62" cy="144"/>
              <a:chOff x="1925" y="2357"/>
              <a:chExt cx="175" cy="403"/>
            </a:xfrm>
          </p:grpSpPr>
          <p:sp>
            <p:nvSpPr>
              <p:cNvPr id="71064" name="Oval 174">
                <a:extLst>
                  <a:ext uri="{FF2B5EF4-FFF2-40B4-BE49-F238E27FC236}">
                    <a16:creationId xmlns:a16="http://schemas.microsoft.com/office/drawing/2014/main" id="{93966953-E4EA-4682-BDCB-3F456193D4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65" name="Oval 175">
                <a:extLst>
                  <a:ext uri="{FF2B5EF4-FFF2-40B4-BE49-F238E27FC236}">
                    <a16:creationId xmlns:a16="http://schemas.microsoft.com/office/drawing/2014/main" id="{61624576-5B6E-4FF4-BA89-A93C7C9A6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66" name="Freeform 176">
                <a:extLst>
                  <a:ext uri="{FF2B5EF4-FFF2-40B4-BE49-F238E27FC236}">
                    <a16:creationId xmlns:a16="http://schemas.microsoft.com/office/drawing/2014/main" id="{AB1451BA-FB45-4A4C-B2BB-439B842C52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7" name="Freeform 177">
                <a:extLst>
                  <a:ext uri="{FF2B5EF4-FFF2-40B4-BE49-F238E27FC236}">
                    <a16:creationId xmlns:a16="http://schemas.microsoft.com/office/drawing/2014/main" id="{976B4B46-B9CA-4F64-85D5-C3520EF6D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8" name="Freeform 178">
                <a:extLst>
                  <a:ext uri="{FF2B5EF4-FFF2-40B4-BE49-F238E27FC236}">
                    <a16:creationId xmlns:a16="http://schemas.microsoft.com/office/drawing/2014/main" id="{71D12820-1BBB-43B6-A726-5068ABD6F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9" name="Oval 179">
                <a:extLst>
                  <a:ext uri="{FF2B5EF4-FFF2-40B4-BE49-F238E27FC236}">
                    <a16:creationId xmlns:a16="http://schemas.microsoft.com/office/drawing/2014/main" id="{B6233CDD-734E-42C4-9742-B5D5F25434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7" name="Group 180">
              <a:extLst>
                <a:ext uri="{FF2B5EF4-FFF2-40B4-BE49-F238E27FC236}">
                  <a16:creationId xmlns:a16="http://schemas.microsoft.com/office/drawing/2014/main" id="{DC81AD99-CB51-4554-B5A4-1691FA09C7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1" y="3031"/>
              <a:ext cx="62" cy="144"/>
              <a:chOff x="1925" y="2357"/>
              <a:chExt cx="175" cy="403"/>
            </a:xfrm>
          </p:grpSpPr>
          <p:sp>
            <p:nvSpPr>
              <p:cNvPr id="71058" name="Oval 181">
                <a:extLst>
                  <a:ext uri="{FF2B5EF4-FFF2-40B4-BE49-F238E27FC236}">
                    <a16:creationId xmlns:a16="http://schemas.microsoft.com/office/drawing/2014/main" id="{C0656BCA-1D64-42B0-B4E5-F268CC9B1B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59" name="Oval 182">
                <a:extLst>
                  <a:ext uri="{FF2B5EF4-FFF2-40B4-BE49-F238E27FC236}">
                    <a16:creationId xmlns:a16="http://schemas.microsoft.com/office/drawing/2014/main" id="{376C7879-951F-490C-8BE8-013921F8A4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60" name="Freeform 183">
                <a:extLst>
                  <a:ext uri="{FF2B5EF4-FFF2-40B4-BE49-F238E27FC236}">
                    <a16:creationId xmlns:a16="http://schemas.microsoft.com/office/drawing/2014/main" id="{6CD8DF08-DA5D-4B7F-B69F-9CA8F6B314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1" name="Freeform 184">
                <a:extLst>
                  <a:ext uri="{FF2B5EF4-FFF2-40B4-BE49-F238E27FC236}">
                    <a16:creationId xmlns:a16="http://schemas.microsoft.com/office/drawing/2014/main" id="{FAF72AD1-6A2B-4F3D-AF22-3D2A90B184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2" name="Freeform 185">
                <a:extLst>
                  <a:ext uri="{FF2B5EF4-FFF2-40B4-BE49-F238E27FC236}">
                    <a16:creationId xmlns:a16="http://schemas.microsoft.com/office/drawing/2014/main" id="{3DEA7E5C-25F1-4E57-BE89-1A0572A555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3" name="Oval 186">
                <a:extLst>
                  <a:ext uri="{FF2B5EF4-FFF2-40B4-BE49-F238E27FC236}">
                    <a16:creationId xmlns:a16="http://schemas.microsoft.com/office/drawing/2014/main" id="{25CD558D-126E-4B55-BC3D-E471578A2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8" name="Group 187">
              <a:extLst>
                <a:ext uri="{FF2B5EF4-FFF2-40B4-BE49-F238E27FC236}">
                  <a16:creationId xmlns:a16="http://schemas.microsoft.com/office/drawing/2014/main" id="{DB4AA216-908A-4FA7-9EDD-20C66249B8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65" y="2870"/>
              <a:ext cx="62" cy="144"/>
              <a:chOff x="1925" y="2357"/>
              <a:chExt cx="175" cy="403"/>
            </a:xfrm>
          </p:grpSpPr>
          <p:sp>
            <p:nvSpPr>
              <p:cNvPr id="71052" name="Oval 188">
                <a:extLst>
                  <a:ext uri="{FF2B5EF4-FFF2-40B4-BE49-F238E27FC236}">
                    <a16:creationId xmlns:a16="http://schemas.microsoft.com/office/drawing/2014/main" id="{AF5B0057-F111-4544-80BF-D6CAA14297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53" name="Oval 189">
                <a:extLst>
                  <a:ext uri="{FF2B5EF4-FFF2-40B4-BE49-F238E27FC236}">
                    <a16:creationId xmlns:a16="http://schemas.microsoft.com/office/drawing/2014/main" id="{A2A56EFD-07B5-46C5-8104-9675D86CC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54" name="Freeform 190">
                <a:extLst>
                  <a:ext uri="{FF2B5EF4-FFF2-40B4-BE49-F238E27FC236}">
                    <a16:creationId xmlns:a16="http://schemas.microsoft.com/office/drawing/2014/main" id="{BECC3CFA-3607-4828-824D-3BBD10709B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5" name="Freeform 191">
                <a:extLst>
                  <a:ext uri="{FF2B5EF4-FFF2-40B4-BE49-F238E27FC236}">
                    <a16:creationId xmlns:a16="http://schemas.microsoft.com/office/drawing/2014/main" id="{9B242E7C-B933-42AD-98C1-98483BA461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6" name="Freeform 192">
                <a:extLst>
                  <a:ext uri="{FF2B5EF4-FFF2-40B4-BE49-F238E27FC236}">
                    <a16:creationId xmlns:a16="http://schemas.microsoft.com/office/drawing/2014/main" id="{9917EB3C-5D56-4544-B505-4A130F3D40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7" name="Oval 193">
                <a:extLst>
                  <a:ext uri="{FF2B5EF4-FFF2-40B4-BE49-F238E27FC236}">
                    <a16:creationId xmlns:a16="http://schemas.microsoft.com/office/drawing/2014/main" id="{2113F1C4-EB72-436A-85DB-1B4E9C11E0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9" name="Group 194">
              <a:extLst>
                <a:ext uri="{FF2B5EF4-FFF2-40B4-BE49-F238E27FC236}">
                  <a16:creationId xmlns:a16="http://schemas.microsoft.com/office/drawing/2014/main" id="{6BBC1304-C641-43B0-864A-6105748D6E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67" y="3031"/>
              <a:ext cx="62" cy="144"/>
              <a:chOff x="1925" y="2357"/>
              <a:chExt cx="175" cy="403"/>
            </a:xfrm>
          </p:grpSpPr>
          <p:sp>
            <p:nvSpPr>
              <p:cNvPr id="71046" name="Oval 195">
                <a:extLst>
                  <a:ext uri="{FF2B5EF4-FFF2-40B4-BE49-F238E27FC236}">
                    <a16:creationId xmlns:a16="http://schemas.microsoft.com/office/drawing/2014/main" id="{6DC19780-C50D-425F-88E1-68CEFBB40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7" name="Oval 196">
                <a:extLst>
                  <a:ext uri="{FF2B5EF4-FFF2-40B4-BE49-F238E27FC236}">
                    <a16:creationId xmlns:a16="http://schemas.microsoft.com/office/drawing/2014/main" id="{3EF88B82-9483-45A7-AC49-314803052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8" name="Freeform 197">
                <a:extLst>
                  <a:ext uri="{FF2B5EF4-FFF2-40B4-BE49-F238E27FC236}">
                    <a16:creationId xmlns:a16="http://schemas.microsoft.com/office/drawing/2014/main" id="{0EACB165-5DE8-4A88-85E7-E5D0BAC85B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9" name="Freeform 198">
                <a:extLst>
                  <a:ext uri="{FF2B5EF4-FFF2-40B4-BE49-F238E27FC236}">
                    <a16:creationId xmlns:a16="http://schemas.microsoft.com/office/drawing/2014/main" id="{60D8490C-C8E0-413C-A561-105B347873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0" name="Freeform 199">
                <a:extLst>
                  <a:ext uri="{FF2B5EF4-FFF2-40B4-BE49-F238E27FC236}">
                    <a16:creationId xmlns:a16="http://schemas.microsoft.com/office/drawing/2014/main" id="{6BD611C8-716C-44B0-9B2A-9894E2F04D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1" name="Oval 200">
                <a:extLst>
                  <a:ext uri="{FF2B5EF4-FFF2-40B4-BE49-F238E27FC236}">
                    <a16:creationId xmlns:a16="http://schemas.microsoft.com/office/drawing/2014/main" id="{C7B7BBF2-57ED-46C6-8906-2DD236F16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0" name="Group 201">
              <a:extLst>
                <a:ext uri="{FF2B5EF4-FFF2-40B4-BE49-F238E27FC236}">
                  <a16:creationId xmlns:a16="http://schemas.microsoft.com/office/drawing/2014/main" id="{F652E533-96E7-4A2D-9E92-A510CF4E11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29" y="2870"/>
              <a:ext cx="62" cy="144"/>
              <a:chOff x="1925" y="2357"/>
              <a:chExt cx="175" cy="403"/>
            </a:xfrm>
          </p:grpSpPr>
          <p:sp>
            <p:nvSpPr>
              <p:cNvPr id="71040" name="Oval 202">
                <a:extLst>
                  <a:ext uri="{FF2B5EF4-FFF2-40B4-BE49-F238E27FC236}">
                    <a16:creationId xmlns:a16="http://schemas.microsoft.com/office/drawing/2014/main" id="{E07F5F1B-DEC2-41E4-8871-DAB32E926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1" name="Oval 203">
                <a:extLst>
                  <a:ext uri="{FF2B5EF4-FFF2-40B4-BE49-F238E27FC236}">
                    <a16:creationId xmlns:a16="http://schemas.microsoft.com/office/drawing/2014/main" id="{64508B5D-7FAD-4D1C-828C-6FF7FDD8CD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2" name="Freeform 204">
                <a:extLst>
                  <a:ext uri="{FF2B5EF4-FFF2-40B4-BE49-F238E27FC236}">
                    <a16:creationId xmlns:a16="http://schemas.microsoft.com/office/drawing/2014/main" id="{6886EB70-7364-479D-8193-7705E336B2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3" name="Freeform 205">
                <a:extLst>
                  <a:ext uri="{FF2B5EF4-FFF2-40B4-BE49-F238E27FC236}">
                    <a16:creationId xmlns:a16="http://schemas.microsoft.com/office/drawing/2014/main" id="{7BAF2073-EC2D-40DB-B031-72B7AFBB2C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4" name="Freeform 206">
                <a:extLst>
                  <a:ext uri="{FF2B5EF4-FFF2-40B4-BE49-F238E27FC236}">
                    <a16:creationId xmlns:a16="http://schemas.microsoft.com/office/drawing/2014/main" id="{08A742AA-298D-4908-AA01-3CABEC9E0D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5" name="Oval 207">
                <a:extLst>
                  <a:ext uri="{FF2B5EF4-FFF2-40B4-BE49-F238E27FC236}">
                    <a16:creationId xmlns:a16="http://schemas.microsoft.com/office/drawing/2014/main" id="{8A3C1B42-0736-4EA8-8EE0-5A2255379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1" name="Group 208">
              <a:extLst>
                <a:ext uri="{FF2B5EF4-FFF2-40B4-BE49-F238E27FC236}">
                  <a16:creationId xmlns:a16="http://schemas.microsoft.com/office/drawing/2014/main" id="{B7342202-8376-4962-9E7A-EE74EFC9AA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1" y="3031"/>
              <a:ext cx="62" cy="144"/>
              <a:chOff x="1925" y="2357"/>
              <a:chExt cx="175" cy="403"/>
            </a:xfrm>
          </p:grpSpPr>
          <p:sp>
            <p:nvSpPr>
              <p:cNvPr id="71034" name="Oval 209">
                <a:extLst>
                  <a:ext uri="{FF2B5EF4-FFF2-40B4-BE49-F238E27FC236}">
                    <a16:creationId xmlns:a16="http://schemas.microsoft.com/office/drawing/2014/main" id="{D6FBA64A-5B96-4C1E-8EFF-66DD23249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35" name="Oval 210">
                <a:extLst>
                  <a:ext uri="{FF2B5EF4-FFF2-40B4-BE49-F238E27FC236}">
                    <a16:creationId xmlns:a16="http://schemas.microsoft.com/office/drawing/2014/main" id="{9379AFB9-40DB-4FFB-B060-28853F9829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36" name="Freeform 211">
                <a:extLst>
                  <a:ext uri="{FF2B5EF4-FFF2-40B4-BE49-F238E27FC236}">
                    <a16:creationId xmlns:a16="http://schemas.microsoft.com/office/drawing/2014/main" id="{BCE5EB09-F287-4F05-861A-BFE77A2F16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7" name="Freeform 212">
                <a:extLst>
                  <a:ext uri="{FF2B5EF4-FFF2-40B4-BE49-F238E27FC236}">
                    <a16:creationId xmlns:a16="http://schemas.microsoft.com/office/drawing/2014/main" id="{38634C63-0C86-4901-AF34-CB0588C4F1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8" name="Freeform 213">
                <a:extLst>
                  <a:ext uri="{FF2B5EF4-FFF2-40B4-BE49-F238E27FC236}">
                    <a16:creationId xmlns:a16="http://schemas.microsoft.com/office/drawing/2014/main" id="{A20D17D8-61EF-4B21-B915-39F3A9279E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9" name="Oval 214">
                <a:extLst>
                  <a:ext uri="{FF2B5EF4-FFF2-40B4-BE49-F238E27FC236}">
                    <a16:creationId xmlns:a16="http://schemas.microsoft.com/office/drawing/2014/main" id="{03832EE1-E677-4B41-AFB6-E3D59648B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2" name="Group 215">
              <a:extLst>
                <a:ext uri="{FF2B5EF4-FFF2-40B4-BE49-F238E27FC236}">
                  <a16:creationId xmlns:a16="http://schemas.microsoft.com/office/drawing/2014/main" id="{C1F46C65-EC04-4AFD-BFEA-A7F8965126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4" y="2870"/>
              <a:ext cx="62" cy="144"/>
              <a:chOff x="1925" y="2357"/>
              <a:chExt cx="175" cy="403"/>
            </a:xfrm>
          </p:grpSpPr>
          <p:sp>
            <p:nvSpPr>
              <p:cNvPr id="71028" name="Oval 216">
                <a:extLst>
                  <a:ext uri="{FF2B5EF4-FFF2-40B4-BE49-F238E27FC236}">
                    <a16:creationId xmlns:a16="http://schemas.microsoft.com/office/drawing/2014/main" id="{A42FCE8E-A3F4-4DF7-810D-44B615900E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29" name="Oval 217">
                <a:extLst>
                  <a:ext uri="{FF2B5EF4-FFF2-40B4-BE49-F238E27FC236}">
                    <a16:creationId xmlns:a16="http://schemas.microsoft.com/office/drawing/2014/main" id="{8025EF17-0F61-49A4-9749-F351CDE15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30" name="Freeform 218">
                <a:extLst>
                  <a:ext uri="{FF2B5EF4-FFF2-40B4-BE49-F238E27FC236}">
                    <a16:creationId xmlns:a16="http://schemas.microsoft.com/office/drawing/2014/main" id="{6B9DB408-1D22-4499-B5BA-71603280F5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1" name="Freeform 219">
                <a:extLst>
                  <a:ext uri="{FF2B5EF4-FFF2-40B4-BE49-F238E27FC236}">
                    <a16:creationId xmlns:a16="http://schemas.microsoft.com/office/drawing/2014/main" id="{85CE5C11-2E3C-41BC-A262-810A1C3DB5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2" name="Freeform 220">
                <a:extLst>
                  <a:ext uri="{FF2B5EF4-FFF2-40B4-BE49-F238E27FC236}">
                    <a16:creationId xmlns:a16="http://schemas.microsoft.com/office/drawing/2014/main" id="{FFCB90AB-4A5A-4310-B7E3-01AE279DA8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3" name="Oval 221">
                <a:extLst>
                  <a:ext uri="{FF2B5EF4-FFF2-40B4-BE49-F238E27FC236}">
                    <a16:creationId xmlns:a16="http://schemas.microsoft.com/office/drawing/2014/main" id="{E43D3E89-EAE2-4235-99CA-0D267A9D3C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3" name="Group 222">
              <a:extLst>
                <a:ext uri="{FF2B5EF4-FFF2-40B4-BE49-F238E27FC236}">
                  <a16:creationId xmlns:a16="http://schemas.microsoft.com/office/drawing/2014/main" id="{91C9F3AB-886E-45FA-825C-7F7FD3527BA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96" y="3031"/>
              <a:ext cx="62" cy="144"/>
              <a:chOff x="1925" y="2357"/>
              <a:chExt cx="175" cy="403"/>
            </a:xfrm>
          </p:grpSpPr>
          <p:sp>
            <p:nvSpPr>
              <p:cNvPr id="71022" name="Oval 223">
                <a:extLst>
                  <a:ext uri="{FF2B5EF4-FFF2-40B4-BE49-F238E27FC236}">
                    <a16:creationId xmlns:a16="http://schemas.microsoft.com/office/drawing/2014/main" id="{538ECFE6-CEAD-48F5-8C26-C24BC09B9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23" name="Oval 224">
                <a:extLst>
                  <a:ext uri="{FF2B5EF4-FFF2-40B4-BE49-F238E27FC236}">
                    <a16:creationId xmlns:a16="http://schemas.microsoft.com/office/drawing/2014/main" id="{B3358056-7D61-41A4-8531-DDB90AECDF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24" name="Freeform 225">
                <a:extLst>
                  <a:ext uri="{FF2B5EF4-FFF2-40B4-BE49-F238E27FC236}">
                    <a16:creationId xmlns:a16="http://schemas.microsoft.com/office/drawing/2014/main" id="{D516B80D-20FB-486C-8B11-7A91A98C7D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5" name="Freeform 226">
                <a:extLst>
                  <a:ext uri="{FF2B5EF4-FFF2-40B4-BE49-F238E27FC236}">
                    <a16:creationId xmlns:a16="http://schemas.microsoft.com/office/drawing/2014/main" id="{3AA904E9-69A0-48FE-BE2D-5124757836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6" name="Freeform 227">
                <a:extLst>
                  <a:ext uri="{FF2B5EF4-FFF2-40B4-BE49-F238E27FC236}">
                    <a16:creationId xmlns:a16="http://schemas.microsoft.com/office/drawing/2014/main" id="{B53FCF10-F13E-4E09-8877-29949B853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7" name="Oval 228">
                <a:extLst>
                  <a:ext uri="{FF2B5EF4-FFF2-40B4-BE49-F238E27FC236}">
                    <a16:creationId xmlns:a16="http://schemas.microsoft.com/office/drawing/2014/main" id="{BEB80489-DDFC-42A3-B74A-0FC44B88A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4" name="Group 229">
              <a:extLst>
                <a:ext uri="{FF2B5EF4-FFF2-40B4-BE49-F238E27FC236}">
                  <a16:creationId xmlns:a16="http://schemas.microsoft.com/office/drawing/2014/main" id="{B976E4AB-1F9D-4523-B5B2-1B10401CF9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74" y="2904"/>
              <a:ext cx="62" cy="144"/>
              <a:chOff x="1925" y="2357"/>
              <a:chExt cx="175" cy="403"/>
            </a:xfrm>
          </p:grpSpPr>
          <p:sp>
            <p:nvSpPr>
              <p:cNvPr id="71016" name="Oval 230">
                <a:extLst>
                  <a:ext uri="{FF2B5EF4-FFF2-40B4-BE49-F238E27FC236}">
                    <a16:creationId xmlns:a16="http://schemas.microsoft.com/office/drawing/2014/main" id="{2399FBEF-4240-4AA0-8D21-5CE4C9A08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7" name="Oval 231">
                <a:extLst>
                  <a:ext uri="{FF2B5EF4-FFF2-40B4-BE49-F238E27FC236}">
                    <a16:creationId xmlns:a16="http://schemas.microsoft.com/office/drawing/2014/main" id="{0190473E-9C11-4ECF-9D73-F984033C7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8" name="Freeform 232">
                <a:extLst>
                  <a:ext uri="{FF2B5EF4-FFF2-40B4-BE49-F238E27FC236}">
                    <a16:creationId xmlns:a16="http://schemas.microsoft.com/office/drawing/2014/main" id="{C00BA63D-E448-4541-ACE1-26C296D126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9" name="Freeform 233">
                <a:extLst>
                  <a:ext uri="{FF2B5EF4-FFF2-40B4-BE49-F238E27FC236}">
                    <a16:creationId xmlns:a16="http://schemas.microsoft.com/office/drawing/2014/main" id="{F6508FEE-B242-474F-81F4-2FA480DDD6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0" name="Freeform 234">
                <a:extLst>
                  <a:ext uri="{FF2B5EF4-FFF2-40B4-BE49-F238E27FC236}">
                    <a16:creationId xmlns:a16="http://schemas.microsoft.com/office/drawing/2014/main" id="{350B4DCA-098D-4178-83FC-ED1E3F3515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1" name="Oval 235">
                <a:extLst>
                  <a:ext uri="{FF2B5EF4-FFF2-40B4-BE49-F238E27FC236}">
                    <a16:creationId xmlns:a16="http://schemas.microsoft.com/office/drawing/2014/main" id="{46458507-86B1-49FA-9A55-857E2EB0C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5" name="Group 236">
              <a:extLst>
                <a:ext uri="{FF2B5EF4-FFF2-40B4-BE49-F238E27FC236}">
                  <a16:creationId xmlns:a16="http://schemas.microsoft.com/office/drawing/2014/main" id="{E4BDD38C-716B-454C-8C11-74EA08616B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76" y="3065"/>
              <a:ext cx="62" cy="144"/>
              <a:chOff x="1925" y="2357"/>
              <a:chExt cx="175" cy="403"/>
            </a:xfrm>
          </p:grpSpPr>
          <p:sp>
            <p:nvSpPr>
              <p:cNvPr id="71010" name="Oval 237">
                <a:extLst>
                  <a:ext uri="{FF2B5EF4-FFF2-40B4-BE49-F238E27FC236}">
                    <a16:creationId xmlns:a16="http://schemas.microsoft.com/office/drawing/2014/main" id="{1A858761-A58F-4883-8B72-3DACFB7A38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1" name="Oval 238">
                <a:extLst>
                  <a:ext uri="{FF2B5EF4-FFF2-40B4-BE49-F238E27FC236}">
                    <a16:creationId xmlns:a16="http://schemas.microsoft.com/office/drawing/2014/main" id="{DB85E718-5BAE-4C33-8CEB-C76C6ED9DD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2" name="Freeform 239">
                <a:extLst>
                  <a:ext uri="{FF2B5EF4-FFF2-40B4-BE49-F238E27FC236}">
                    <a16:creationId xmlns:a16="http://schemas.microsoft.com/office/drawing/2014/main" id="{8557B46F-F1B5-4404-A020-15209C24BB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3" name="Freeform 240">
                <a:extLst>
                  <a:ext uri="{FF2B5EF4-FFF2-40B4-BE49-F238E27FC236}">
                    <a16:creationId xmlns:a16="http://schemas.microsoft.com/office/drawing/2014/main" id="{0711FB02-7612-467A-9348-0371DC73FA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4" name="Freeform 241">
                <a:extLst>
                  <a:ext uri="{FF2B5EF4-FFF2-40B4-BE49-F238E27FC236}">
                    <a16:creationId xmlns:a16="http://schemas.microsoft.com/office/drawing/2014/main" id="{7A473AB0-E344-4FBE-9B35-687CD485F5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5" name="Oval 242">
                <a:extLst>
                  <a:ext uri="{FF2B5EF4-FFF2-40B4-BE49-F238E27FC236}">
                    <a16:creationId xmlns:a16="http://schemas.microsoft.com/office/drawing/2014/main" id="{8113E613-B503-4F99-A1B1-5A5E5F4FBE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6" name="Group 243">
              <a:extLst>
                <a:ext uri="{FF2B5EF4-FFF2-40B4-BE49-F238E27FC236}">
                  <a16:creationId xmlns:a16="http://schemas.microsoft.com/office/drawing/2014/main" id="{C68020FA-7E28-4648-9A52-5BBAEF4F9E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40" y="2904"/>
              <a:ext cx="62" cy="144"/>
              <a:chOff x="1925" y="2357"/>
              <a:chExt cx="175" cy="403"/>
            </a:xfrm>
          </p:grpSpPr>
          <p:sp>
            <p:nvSpPr>
              <p:cNvPr id="71004" name="Oval 244">
                <a:extLst>
                  <a:ext uri="{FF2B5EF4-FFF2-40B4-BE49-F238E27FC236}">
                    <a16:creationId xmlns:a16="http://schemas.microsoft.com/office/drawing/2014/main" id="{84C20E6F-1BD8-49A1-89E1-F0C5069133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5" name="Oval 245">
                <a:extLst>
                  <a:ext uri="{FF2B5EF4-FFF2-40B4-BE49-F238E27FC236}">
                    <a16:creationId xmlns:a16="http://schemas.microsoft.com/office/drawing/2014/main" id="{8E8204F7-3828-4382-8D24-0C26C68E3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6" name="Freeform 246">
                <a:extLst>
                  <a:ext uri="{FF2B5EF4-FFF2-40B4-BE49-F238E27FC236}">
                    <a16:creationId xmlns:a16="http://schemas.microsoft.com/office/drawing/2014/main" id="{0EF279F6-CB1D-43BF-9DA7-C700EEC9BD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7" name="Freeform 247">
                <a:extLst>
                  <a:ext uri="{FF2B5EF4-FFF2-40B4-BE49-F238E27FC236}">
                    <a16:creationId xmlns:a16="http://schemas.microsoft.com/office/drawing/2014/main" id="{90FE397E-8737-408B-A065-1CC28914AF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8" name="Freeform 248">
                <a:extLst>
                  <a:ext uri="{FF2B5EF4-FFF2-40B4-BE49-F238E27FC236}">
                    <a16:creationId xmlns:a16="http://schemas.microsoft.com/office/drawing/2014/main" id="{3336C490-ADFE-44DD-9E28-8178E804F5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9" name="Oval 249">
                <a:extLst>
                  <a:ext uri="{FF2B5EF4-FFF2-40B4-BE49-F238E27FC236}">
                    <a16:creationId xmlns:a16="http://schemas.microsoft.com/office/drawing/2014/main" id="{BBE54D2A-4F74-4123-B352-F992BA23F0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7" name="Group 250">
              <a:extLst>
                <a:ext uri="{FF2B5EF4-FFF2-40B4-BE49-F238E27FC236}">
                  <a16:creationId xmlns:a16="http://schemas.microsoft.com/office/drawing/2014/main" id="{C3DFF022-5AB6-412B-83DD-1A1E77E411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42" y="3065"/>
              <a:ext cx="62" cy="144"/>
              <a:chOff x="1925" y="2357"/>
              <a:chExt cx="175" cy="403"/>
            </a:xfrm>
          </p:grpSpPr>
          <p:sp>
            <p:nvSpPr>
              <p:cNvPr id="70998" name="Oval 251">
                <a:extLst>
                  <a:ext uri="{FF2B5EF4-FFF2-40B4-BE49-F238E27FC236}">
                    <a16:creationId xmlns:a16="http://schemas.microsoft.com/office/drawing/2014/main" id="{0A960241-ED37-41AD-8C7F-30F192B04A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99" name="Oval 252">
                <a:extLst>
                  <a:ext uri="{FF2B5EF4-FFF2-40B4-BE49-F238E27FC236}">
                    <a16:creationId xmlns:a16="http://schemas.microsoft.com/office/drawing/2014/main" id="{7AE24BEF-EFA5-489D-9AA5-804602EAE0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0" name="Freeform 253">
                <a:extLst>
                  <a:ext uri="{FF2B5EF4-FFF2-40B4-BE49-F238E27FC236}">
                    <a16:creationId xmlns:a16="http://schemas.microsoft.com/office/drawing/2014/main" id="{F18F885D-95CC-4D44-BEBC-83A11A1577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1" name="Freeform 254">
                <a:extLst>
                  <a:ext uri="{FF2B5EF4-FFF2-40B4-BE49-F238E27FC236}">
                    <a16:creationId xmlns:a16="http://schemas.microsoft.com/office/drawing/2014/main" id="{AA72CB6B-A264-40D5-B34A-4BC91B1D65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2" name="Freeform 255">
                <a:extLst>
                  <a:ext uri="{FF2B5EF4-FFF2-40B4-BE49-F238E27FC236}">
                    <a16:creationId xmlns:a16="http://schemas.microsoft.com/office/drawing/2014/main" id="{9649B80D-C2D2-40CF-AF10-F034B68EF3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3" name="Oval 256">
                <a:extLst>
                  <a:ext uri="{FF2B5EF4-FFF2-40B4-BE49-F238E27FC236}">
                    <a16:creationId xmlns:a16="http://schemas.microsoft.com/office/drawing/2014/main" id="{9EBBA6E3-D440-44B0-9590-6DA63EF641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8" name="Group 257">
              <a:extLst>
                <a:ext uri="{FF2B5EF4-FFF2-40B4-BE49-F238E27FC236}">
                  <a16:creationId xmlns:a16="http://schemas.microsoft.com/office/drawing/2014/main" id="{9DBB6962-5E6F-4560-9040-BB6BF9DE16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04" y="2904"/>
              <a:ext cx="62" cy="144"/>
              <a:chOff x="1925" y="2357"/>
              <a:chExt cx="175" cy="403"/>
            </a:xfrm>
          </p:grpSpPr>
          <p:sp>
            <p:nvSpPr>
              <p:cNvPr id="70992" name="Oval 258">
                <a:extLst>
                  <a:ext uri="{FF2B5EF4-FFF2-40B4-BE49-F238E27FC236}">
                    <a16:creationId xmlns:a16="http://schemas.microsoft.com/office/drawing/2014/main" id="{D3CAD9B0-DF7E-44DB-A218-799E4190D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93" name="Oval 259">
                <a:extLst>
                  <a:ext uri="{FF2B5EF4-FFF2-40B4-BE49-F238E27FC236}">
                    <a16:creationId xmlns:a16="http://schemas.microsoft.com/office/drawing/2014/main" id="{FDCC8B8B-A4D4-428F-9962-35FB657E43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94" name="Freeform 260">
                <a:extLst>
                  <a:ext uri="{FF2B5EF4-FFF2-40B4-BE49-F238E27FC236}">
                    <a16:creationId xmlns:a16="http://schemas.microsoft.com/office/drawing/2014/main" id="{8B14FD12-BB37-4F49-93EF-7508EFCF80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5" name="Freeform 261">
                <a:extLst>
                  <a:ext uri="{FF2B5EF4-FFF2-40B4-BE49-F238E27FC236}">
                    <a16:creationId xmlns:a16="http://schemas.microsoft.com/office/drawing/2014/main" id="{A6AAF632-39E9-415C-B968-8A6B874B3C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6" name="Freeform 262">
                <a:extLst>
                  <a:ext uri="{FF2B5EF4-FFF2-40B4-BE49-F238E27FC236}">
                    <a16:creationId xmlns:a16="http://schemas.microsoft.com/office/drawing/2014/main" id="{57303642-C3E3-471A-B393-D9F1F1527B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7" name="Oval 263">
                <a:extLst>
                  <a:ext uri="{FF2B5EF4-FFF2-40B4-BE49-F238E27FC236}">
                    <a16:creationId xmlns:a16="http://schemas.microsoft.com/office/drawing/2014/main" id="{D3FFEA19-121B-4D5D-965B-28E5EAF47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9" name="Group 264">
              <a:extLst>
                <a:ext uri="{FF2B5EF4-FFF2-40B4-BE49-F238E27FC236}">
                  <a16:creationId xmlns:a16="http://schemas.microsoft.com/office/drawing/2014/main" id="{C8D31D9E-40BF-4B78-91D4-AB02E5FCD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06" y="3065"/>
              <a:ext cx="62" cy="144"/>
              <a:chOff x="1925" y="2357"/>
              <a:chExt cx="175" cy="403"/>
            </a:xfrm>
          </p:grpSpPr>
          <p:sp>
            <p:nvSpPr>
              <p:cNvPr id="70986" name="Oval 265">
                <a:extLst>
                  <a:ext uri="{FF2B5EF4-FFF2-40B4-BE49-F238E27FC236}">
                    <a16:creationId xmlns:a16="http://schemas.microsoft.com/office/drawing/2014/main" id="{7F26DBB6-E30D-47CD-A0A2-572F6CE28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7" name="Oval 266">
                <a:extLst>
                  <a:ext uri="{FF2B5EF4-FFF2-40B4-BE49-F238E27FC236}">
                    <a16:creationId xmlns:a16="http://schemas.microsoft.com/office/drawing/2014/main" id="{26967EFA-8D6F-40DB-BB99-09FF4A4FD6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8" name="Freeform 267">
                <a:extLst>
                  <a:ext uri="{FF2B5EF4-FFF2-40B4-BE49-F238E27FC236}">
                    <a16:creationId xmlns:a16="http://schemas.microsoft.com/office/drawing/2014/main" id="{14B1BAAC-F5E7-4770-949C-78D43257EF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9" name="Freeform 268">
                <a:extLst>
                  <a:ext uri="{FF2B5EF4-FFF2-40B4-BE49-F238E27FC236}">
                    <a16:creationId xmlns:a16="http://schemas.microsoft.com/office/drawing/2014/main" id="{5B138A25-D941-4314-908A-AC2A2FCF92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0" name="Freeform 269">
                <a:extLst>
                  <a:ext uri="{FF2B5EF4-FFF2-40B4-BE49-F238E27FC236}">
                    <a16:creationId xmlns:a16="http://schemas.microsoft.com/office/drawing/2014/main" id="{2A9A9EC1-6C37-42A4-9572-1C6D9A900E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1" name="Oval 270">
                <a:extLst>
                  <a:ext uri="{FF2B5EF4-FFF2-40B4-BE49-F238E27FC236}">
                    <a16:creationId xmlns:a16="http://schemas.microsoft.com/office/drawing/2014/main" id="{9DAE7785-A693-4A04-9BB1-57AF0F8155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0" name="Group 271">
              <a:extLst>
                <a:ext uri="{FF2B5EF4-FFF2-40B4-BE49-F238E27FC236}">
                  <a16:creationId xmlns:a16="http://schemas.microsoft.com/office/drawing/2014/main" id="{AFAE5B2F-15EC-4C79-9B08-2305BF3EB7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69" y="2904"/>
              <a:ext cx="62" cy="144"/>
              <a:chOff x="1925" y="2357"/>
              <a:chExt cx="175" cy="403"/>
            </a:xfrm>
          </p:grpSpPr>
          <p:sp>
            <p:nvSpPr>
              <p:cNvPr id="70980" name="Oval 272">
                <a:extLst>
                  <a:ext uri="{FF2B5EF4-FFF2-40B4-BE49-F238E27FC236}">
                    <a16:creationId xmlns:a16="http://schemas.microsoft.com/office/drawing/2014/main" id="{D16F24EF-A640-4D77-BB61-32C34BBD9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1" name="Oval 273">
                <a:extLst>
                  <a:ext uri="{FF2B5EF4-FFF2-40B4-BE49-F238E27FC236}">
                    <a16:creationId xmlns:a16="http://schemas.microsoft.com/office/drawing/2014/main" id="{12C6A0AA-B9EA-42CA-BE78-7FF07DD934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2" name="Freeform 274">
                <a:extLst>
                  <a:ext uri="{FF2B5EF4-FFF2-40B4-BE49-F238E27FC236}">
                    <a16:creationId xmlns:a16="http://schemas.microsoft.com/office/drawing/2014/main" id="{5CEEEA3D-84D2-4E37-9456-9493AC8321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3" name="Freeform 275">
                <a:extLst>
                  <a:ext uri="{FF2B5EF4-FFF2-40B4-BE49-F238E27FC236}">
                    <a16:creationId xmlns:a16="http://schemas.microsoft.com/office/drawing/2014/main" id="{B47A910A-4859-4A4B-BC1E-D06CE1A658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4" name="Freeform 276">
                <a:extLst>
                  <a:ext uri="{FF2B5EF4-FFF2-40B4-BE49-F238E27FC236}">
                    <a16:creationId xmlns:a16="http://schemas.microsoft.com/office/drawing/2014/main" id="{BFDB87DD-90D3-4B12-9240-4335CFABCD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5" name="Oval 277">
                <a:extLst>
                  <a:ext uri="{FF2B5EF4-FFF2-40B4-BE49-F238E27FC236}">
                    <a16:creationId xmlns:a16="http://schemas.microsoft.com/office/drawing/2014/main" id="{8963A783-A7CE-4A82-9209-7940E1C75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1" name="Group 278">
              <a:extLst>
                <a:ext uri="{FF2B5EF4-FFF2-40B4-BE49-F238E27FC236}">
                  <a16:creationId xmlns:a16="http://schemas.microsoft.com/office/drawing/2014/main" id="{E90C4243-D7B0-48E9-9F2C-DE6CABC9D2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71" y="3065"/>
              <a:ext cx="62" cy="144"/>
              <a:chOff x="1925" y="2357"/>
              <a:chExt cx="175" cy="403"/>
            </a:xfrm>
          </p:grpSpPr>
          <p:sp>
            <p:nvSpPr>
              <p:cNvPr id="70974" name="Oval 279">
                <a:extLst>
                  <a:ext uri="{FF2B5EF4-FFF2-40B4-BE49-F238E27FC236}">
                    <a16:creationId xmlns:a16="http://schemas.microsoft.com/office/drawing/2014/main" id="{A5DC296E-3291-4C5F-BCEC-818034E73F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75" name="Oval 280">
                <a:extLst>
                  <a:ext uri="{FF2B5EF4-FFF2-40B4-BE49-F238E27FC236}">
                    <a16:creationId xmlns:a16="http://schemas.microsoft.com/office/drawing/2014/main" id="{FE9313D5-ACA1-485A-B5CE-393C76678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76" name="Freeform 281">
                <a:extLst>
                  <a:ext uri="{FF2B5EF4-FFF2-40B4-BE49-F238E27FC236}">
                    <a16:creationId xmlns:a16="http://schemas.microsoft.com/office/drawing/2014/main" id="{2EA2AC9D-72A6-4319-B5FD-0B2A806460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7" name="Freeform 282">
                <a:extLst>
                  <a:ext uri="{FF2B5EF4-FFF2-40B4-BE49-F238E27FC236}">
                    <a16:creationId xmlns:a16="http://schemas.microsoft.com/office/drawing/2014/main" id="{4E8701E2-9E7C-4658-830D-94A6C1B6A2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8" name="Freeform 283">
                <a:extLst>
                  <a:ext uri="{FF2B5EF4-FFF2-40B4-BE49-F238E27FC236}">
                    <a16:creationId xmlns:a16="http://schemas.microsoft.com/office/drawing/2014/main" id="{C4859B75-373D-4B2F-ABB1-0AD38BD9DC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9" name="Oval 284">
                <a:extLst>
                  <a:ext uri="{FF2B5EF4-FFF2-40B4-BE49-F238E27FC236}">
                    <a16:creationId xmlns:a16="http://schemas.microsoft.com/office/drawing/2014/main" id="{4897D32F-6F31-4B1D-AEE3-98F4B8DE4E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2" name="Group 285">
              <a:extLst>
                <a:ext uri="{FF2B5EF4-FFF2-40B4-BE49-F238E27FC236}">
                  <a16:creationId xmlns:a16="http://schemas.microsoft.com/office/drawing/2014/main" id="{512E7591-E712-4E81-819E-C78A75DD3D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7" y="2902"/>
              <a:ext cx="62" cy="144"/>
              <a:chOff x="1925" y="2357"/>
              <a:chExt cx="175" cy="403"/>
            </a:xfrm>
          </p:grpSpPr>
          <p:sp>
            <p:nvSpPr>
              <p:cNvPr id="70968" name="Oval 286">
                <a:extLst>
                  <a:ext uri="{FF2B5EF4-FFF2-40B4-BE49-F238E27FC236}">
                    <a16:creationId xmlns:a16="http://schemas.microsoft.com/office/drawing/2014/main" id="{51D6DC05-34B8-4725-A5F7-28E1D43BF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69" name="Oval 287">
                <a:extLst>
                  <a:ext uri="{FF2B5EF4-FFF2-40B4-BE49-F238E27FC236}">
                    <a16:creationId xmlns:a16="http://schemas.microsoft.com/office/drawing/2014/main" id="{C56B502D-5396-4907-A2FE-FCD74063B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70" name="Freeform 288">
                <a:extLst>
                  <a:ext uri="{FF2B5EF4-FFF2-40B4-BE49-F238E27FC236}">
                    <a16:creationId xmlns:a16="http://schemas.microsoft.com/office/drawing/2014/main" id="{A26F714E-F6BB-4272-91CA-BD2AD8CC0E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1" name="Freeform 289">
                <a:extLst>
                  <a:ext uri="{FF2B5EF4-FFF2-40B4-BE49-F238E27FC236}">
                    <a16:creationId xmlns:a16="http://schemas.microsoft.com/office/drawing/2014/main" id="{03DA8E37-BCF8-4352-828E-341D0AB6C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2" name="Freeform 290">
                <a:extLst>
                  <a:ext uri="{FF2B5EF4-FFF2-40B4-BE49-F238E27FC236}">
                    <a16:creationId xmlns:a16="http://schemas.microsoft.com/office/drawing/2014/main" id="{245A7657-192F-450F-9FDC-9094C2A40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3" name="Oval 291">
                <a:extLst>
                  <a:ext uri="{FF2B5EF4-FFF2-40B4-BE49-F238E27FC236}">
                    <a16:creationId xmlns:a16="http://schemas.microsoft.com/office/drawing/2014/main" id="{F7C5D9B9-3917-48A2-A288-99E945900E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3" name="Group 292">
              <a:extLst>
                <a:ext uri="{FF2B5EF4-FFF2-40B4-BE49-F238E27FC236}">
                  <a16:creationId xmlns:a16="http://schemas.microsoft.com/office/drawing/2014/main" id="{9CC070D5-67BA-4BA1-A16A-E5EEC28FD9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39" y="3063"/>
              <a:ext cx="62" cy="144"/>
              <a:chOff x="1925" y="2357"/>
              <a:chExt cx="175" cy="403"/>
            </a:xfrm>
          </p:grpSpPr>
          <p:sp>
            <p:nvSpPr>
              <p:cNvPr id="70962" name="Oval 293">
                <a:extLst>
                  <a:ext uri="{FF2B5EF4-FFF2-40B4-BE49-F238E27FC236}">
                    <a16:creationId xmlns:a16="http://schemas.microsoft.com/office/drawing/2014/main" id="{87ED3D9D-554D-43E6-96BA-10C30ABC6D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63" name="Oval 294">
                <a:extLst>
                  <a:ext uri="{FF2B5EF4-FFF2-40B4-BE49-F238E27FC236}">
                    <a16:creationId xmlns:a16="http://schemas.microsoft.com/office/drawing/2014/main" id="{711E80E1-A588-496C-8948-77E5BD83E6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64" name="Freeform 295">
                <a:extLst>
                  <a:ext uri="{FF2B5EF4-FFF2-40B4-BE49-F238E27FC236}">
                    <a16:creationId xmlns:a16="http://schemas.microsoft.com/office/drawing/2014/main" id="{C43C4615-4388-44EE-A320-4EC1FE5A2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5" name="Freeform 296">
                <a:extLst>
                  <a:ext uri="{FF2B5EF4-FFF2-40B4-BE49-F238E27FC236}">
                    <a16:creationId xmlns:a16="http://schemas.microsoft.com/office/drawing/2014/main" id="{BD365C76-36B1-4E6A-B3C1-0BD3EF0FBF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6" name="Freeform 297">
                <a:extLst>
                  <a:ext uri="{FF2B5EF4-FFF2-40B4-BE49-F238E27FC236}">
                    <a16:creationId xmlns:a16="http://schemas.microsoft.com/office/drawing/2014/main" id="{0CA6C6E4-BCBE-43FB-AC0A-424C9C8F48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7" name="Oval 298">
                <a:extLst>
                  <a:ext uri="{FF2B5EF4-FFF2-40B4-BE49-F238E27FC236}">
                    <a16:creationId xmlns:a16="http://schemas.microsoft.com/office/drawing/2014/main" id="{862698CF-F70B-4D0F-A203-6B241296C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4" name="Group 299">
              <a:extLst>
                <a:ext uri="{FF2B5EF4-FFF2-40B4-BE49-F238E27FC236}">
                  <a16:creationId xmlns:a16="http://schemas.microsoft.com/office/drawing/2014/main" id="{9D9639BF-8470-4B5F-97FB-AC4613F2EE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03" y="2902"/>
              <a:ext cx="62" cy="144"/>
              <a:chOff x="1925" y="2357"/>
              <a:chExt cx="175" cy="403"/>
            </a:xfrm>
          </p:grpSpPr>
          <p:sp>
            <p:nvSpPr>
              <p:cNvPr id="70956" name="Oval 300">
                <a:extLst>
                  <a:ext uri="{FF2B5EF4-FFF2-40B4-BE49-F238E27FC236}">
                    <a16:creationId xmlns:a16="http://schemas.microsoft.com/office/drawing/2014/main" id="{0343A68A-28B8-49D9-A856-D0D60DE7E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7" name="Oval 301">
                <a:extLst>
                  <a:ext uri="{FF2B5EF4-FFF2-40B4-BE49-F238E27FC236}">
                    <a16:creationId xmlns:a16="http://schemas.microsoft.com/office/drawing/2014/main" id="{96321AC9-EC13-47E8-8B98-90F1B8F9B3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8" name="Freeform 302">
                <a:extLst>
                  <a:ext uri="{FF2B5EF4-FFF2-40B4-BE49-F238E27FC236}">
                    <a16:creationId xmlns:a16="http://schemas.microsoft.com/office/drawing/2014/main" id="{B57E1AB1-9BD7-4920-A1A1-DDFE508EA0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9" name="Freeform 303">
                <a:extLst>
                  <a:ext uri="{FF2B5EF4-FFF2-40B4-BE49-F238E27FC236}">
                    <a16:creationId xmlns:a16="http://schemas.microsoft.com/office/drawing/2014/main" id="{A35EB78B-93D3-4DB6-85F6-BB4B9FBAA7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0" name="Freeform 304">
                <a:extLst>
                  <a:ext uri="{FF2B5EF4-FFF2-40B4-BE49-F238E27FC236}">
                    <a16:creationId xmlns:a16="http://schemas.microsoft.com/office/drawing/2014/main" id="{05A24FBA-E516-4215-83C5-20468FB953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1" name="Oval 305">
                <a:extLst>
                  <a:ext uri="{FF2B5EF4-FFF2-40B4-BE49-F238E27FC236}">
                    <a16:creationId xmlns:a16="http://schemas.microsoft.com/office/drawing/2014/main" id="{028A972A-1BD0-42BC-AED7-F55E006A7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5" name="Group 306">
              <a:extLst>
                <a:ext uri="{FF2B5EF4-FFF2-40B4-BE49-F238E27FC236}">
                  <a16:creationId xmlns:a16="http://schemas.microsoft.com/office/drawing/2014/main" id="{47897F90-6A43-4FD4-95E7-DDB189B953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05" y="3063"/>
              <a:ext cx="62" cy="144"/>
              <a:chOff x="1925" y="2357"/>
              <a:chExt cx="175" cy="403"/>
            </a:xfrm>
          </p:grpSpPr>
          <p:sp>
            <p:nvSpPr>
              <p:cNvPr id="70950" name="Oval 307">
                <a:extLst>
                  <a:ext uri="{FF2B5EF4-FFF2-40B4-BE49-F238E27FC236}">
                    <a16:creationId xmlns:a16="http://schemas.microsoft.com/office/drawing/2014/main" id="{2E2B6160-7B97-43A1-A612-2C802E78DE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1" name="Oval 308">
                <a:extLst>
                  <a:ext uri="{FF2B5EF4-FFF2-40B4-BE49-F238E27FC236}">
                    <a16:creationId xmlns:a16="http://schemas.microsoft.com/office/drawing/2014/main" id="{A1852CA4-3D6F-4B23-9226-6CA6931AE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2" name="Freeform 309">
                <a:extLst>
                  <a:ext uri="{FF2B5EF4-FFF2-40B4-BE49-F238E27FC236}">
                    <a16:creationId xmlns:a16="http://schemas.microsoft.com/office/drawing/2014/main" id="{DEAF2141-F5DE-446E-A478-D6CBB2A11B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3" name="Freeform 310">
                <a:extLst>
                  <a:ext uri="{FF2B5EF4-FFF2-40B4-BE49-F238E27FC236}">
                    <a16:creationId xmlns:a16="http://schemas.microsoft.com/office/drawing/2014/main" id="{3E87E8BD-BCEC-4B6C-9001-0EF8DCEB2B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4" name="Freeform 311">
                <a:extLst>
                  <a:ext uri="{FF2B5EF4-FFF2-40B4-BE49-F238E27FC236}">
                    <a16:creationId xmlns:a16="http://schemas.microsoft.com/office/drawing/2014/main" id="{F9C56B9D-DD11-4166-B1E6-281FF37C07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5" name="Oval 312">
                <a:extLst>
                  <a:ext uri="{FF2B5EF4-FFF2-40B4-BE49-F238E27FC236}">
                    <a16:creationId xmlns:a16="http://schemas.microsoft.com/office/drawing/2014/main" id="{9F623BC3-4E7E-4E5C-9905-4CB4EB024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6" name="Group 313">
              <a:extLst>
                <a:ext uri="{FF2B5EF4-FFF2-40B4-BE49-F238E27FC236}">
                  <a16:creationId xmlns:a16="http://schemas.microsoft.com/office/drawing/2014/main" id="{D42C403F-1A97-4CD5-B755-156E04EF0F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67" y="2902"/>
              <a:ext cx="62" cy="144"/>
              <a:chOff x="1925" y="2357"/>
              <a:chExt cx="175" cy="403"/>
            </a:xfrm>
          </p:grpSpPr>
          <p:sp>
            <p:nvSpPr>
              <p:cNvPr id="70944" name="Oval 314">
                <a:extLst>
                  <a:ext uri="{FF2B5EF4-FFF2-40B4-BE49-F238E27FC236}">
                    <a16:creationId xmlns:a16="http://schemas.microsoft.com/office/drawing/2014/main" id="{1A4A24B7-C409-4EBF-B4F8-41FB6392A3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45" name="Oval 315">
                <a:extLst>
                  <a:ext uri="{FF2B5EF4-FFF2-40B4-BE49-F238E27FC236}">
                    <a16:creationId xmlns:a16="http://schemas.microsoft.com/office/drawing/2014/main" id="{BD77188D-4BEB-45A6-9704-B9CD64A9F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46" name="Freeform 316">
                <a:extLst>
                  <a:ext uri="{FF2B5EF4-FFF2-40B4-BE49-F238E27FC236}">
                    <a16:creationId xmlns:a16="http://schemas.microsoft.com/office/drawing/2014/main" id="{E3CC7C75-576B-4CE5-BBAD-73EC38E73F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7" name="Freeform 317">
                <a:extLst>
                  <a:ext uri="{FF2B5EF4-FFF2-40B4-BE49-F238E27FC236}">
                    <a16:creationId xmlns:a16="http://schemas.microsoft.com/office/drawing/2014/main" id="{30BF5BE6-D2E1-4521-B36F-6771E82E9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8" name="Freeform 318">
                <a:extLst>
                  <a:ext uri="{FF2B5EF4-FFF2-40B4-BE49-F238E27FC236}">
                    <a16:creationId xmlns:a16="http://schemas.microsoft.com/office/drawing/2014/main" id="{1A205165-FCEE-4536-BE7C-8ED73B89A3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9" name="Oval 319">
                <a:extLst>
                  <a:ext uri="{FF2B5EF4-FFF2-40B4-BE49-F238E27FC236}">
                    <a16:creationId xmlns:a16="http://schemas.microsoft.com/office/drawing/2014/main" id="{61585C8D-7266-4463-BAEF-7F96FB6DB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7" name="Group 320">
              <a:extLst>
                <a:ext uri="{FF2B5EF4-FFF2-40B4-BE49-F238E27FC236}">
                  <a16:creationId xmlns:a16="http://schemas.microsoft.com/office/drawing/2014/main" id="{6A502ABA-7AFA-4BB1-97E1-62038FA6F4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69" y="3063"/>
              <a:ext cx="62" cy="144"/>
              <a:chOff x="1925" y="2357"/>
              <a:chExt cx="175" cy="403"/>
            </a:xfrm>
          </p:grpSpPr>
          <p:sp>
            <p:nvSpPr>
              <p:cNvPr id="70938" name="Oval 321">
                <a:extLst>
                  <a:ext uri="{FF2B5EF4-FFF2-40B4-BE49-F238E27FC236}">
                    <a16:creationId xmlns:a16="http://schemas.microsoft.com/office/drawing/2014/main" id="{8E8319F6-E770-43F3-8DAD-C7BF9435D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39" name="Oval 322">
                <a:extLst>
                  <a:ext uri="{FF2B5EF4-FFF2-40B4-BE49-F238E27FC236}">
                    <a16:creationId xmlns:a16="http://schemas.microsoft.com/office/drawing/2014/main" id="{933C6CE2-CE54-43D3-9C8F-16BE05FE88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40" name="Freeform 323">
                <a:extLst>
                  <a:ext uri="{FF2B5EF4-FFF2-40B4-BE49-F238E27FC236}">
                    <a16:creationId xmlns:a16="http://schemas.microsoft.com/office/drawing/2014/main" id="{FC8D044E-5E0D-4121-9DDA-EB65B0D4F3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1" name="Freeform 324">
                <a:extLst>
                  <a:ext uri="{FF2B5EF4-FFF2-40B4-BE49-F238E27FC236}">
                    <a16:creationId xmlns:a16="http://schemas.microsoft.com/office/drawing/2014/main" id="{9CB89F84-1CE9-4020-89C7-FBE1D40A42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2" name="Freeform 325">
                <a:extLst>
                  <a:ext uri="{FF2B5EF4-FFF2-40B4-BE49-F238E27FC236}">
                    <a16:creationId xmlns:a16="http://schemas.microsoft.com/office/drawing/2014/main" id="{60FF671E-4B2B-40C4-B053-D8D5C3D0FB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3" name="Oval 326">
                <a:extLst>
                  <a:ext uri="{FF2B5EF4-FFF2-40B4-BE49-F238E27FC236}">
                    <a16:creationId xmlns:a16="http://schemas.microsoft.com/office/drawing/2014/main" id="{CBB3B9BB-AE80-4A4E-BCF0-084613E35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8" name="Group 327">
              <a:extLst>
                <a:ext uri="{FF2B5EF4-FFF2-40B4-BE49-F238E27FC236}">
                  <a16:creationId xmlns:a16="http://schemas.microsoft.com/office/drawing/2014/main" id="{25EA6D40-5F77-4476-98C9-8CD8D125B4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" y="2902"/>
              <a:ext cx="62" cy="144"/>
              <a:chOff x="1925" y="2357"/>
              <a:chExt cx="175" cy="403"/>
            </a:xfrm>
          </p:grpSpPr>
          <p:sp>
            <p:nvSpPr>
              <p:cNvPr id="70932" name="Oval 328">
                <a:extLst>
                  <a:ext uri="{FF2B5EF4-FFF2-40B4-BE49-F238E27FC236}">
                    <a16:creationId xmlns:a16="http://schemas.microsoft.com/office/drawing/2014/main" id="{BF4B4AA9-42CE-4022-91B5-E2F303246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33" name="Oval 329">
                <a:extLst>
                  <a:ext uri="{FF2B5EF4-FFF2-40B4-BE49-F238E27FC236}">
                    <a16:creationId xmlns:a16="http://schemas.microsoft.com/office/drawing/2014/main" id="{57D6CDBF-57E5-45EF-9671-2FA313446D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34" name="Freeform 330">
                <a:extLst>
                  <a:ext uri="{FF2B5EF4-FFF2-40B4-BE49-F238E27FC236}">
                    <a16:creationId xmlns:a16="http://schemas.microsoft.com/office/drawing/2014/main" id="{F090E05A-2132-471D-A302-672C9937CC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5" name="Freeform 331">
                <a:extLst>
                  <a:ext uri="{FF2B5EF4-FFF2-40B4-BE49-F238E27FC236}">
                    <a16:creationId xmlns:a16="http://schemas.microsoft.com/office/drawing/2014/main" id="{712469F4-CCC5-47CE-93CF-5BABA51A84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6" name="Freeform 332">
                <a:extLst>
                  <a:ext uri="{FF2B5EF4-FFF2-40B4-BE49-F238E27FC236}">
                    <a16:creationId xmlns:a16="http://schemas.microsoft.com/office/drawing/2014/main" id="{0E35F93E-4D98-4A03-83B3-C0E6D4A417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7" name="Oval 333">
                <a:extLst>
                  <a:ext uri="{FF2B5EF4-FFF2-40B4-BE49-F238E27FC236}">
                    <a16:creationId xmlns:a16="http://schemas.microsoft.com/office/drawing/2014/main" id="{7C6EA144-FA75-41B2-9644-271641E8AD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9" name="Group 334">
              <a:extLst>
                <a:ext uri="{FF2B5EF4-FFF2-40B4-BE49-F238E27FC236}">
                  <a16:creationId xmlns:a16="http://schemas.microsoft.com/office/drawing/2014/main" id="{27EF5305-F4B9-4704-89C8-22AD6DE612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34" y="3063"/>
              <a:ext cx="62" cy="144"/>
              <a:chOff x="1925" y="2357"/>
              <a:chExt cx="175" cy="403"/>
            </a:xfrm>
          </p:grpSpPr>
          <p:sp>
            <p:nvSpPr>
              <p:cNvPr id="70926" name="Oval 335">
                <a:extLst>
                  <a:ext uri="{FF2B5EF4-FFF2-40B4-BE49-F238E27FC236}">
                    <a16:creationId xmlns:a16="http://schemas.microsoft.com/office/drawing/2014/main" id="{F06D6D97-D401-4E74-889A-FD9C9CF25C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7" name="Oval 336">
                <a:extLst>
                  <a:ext uri="{FF2B5EF4-FFF2-40B4-BE49-F238E27FC236}">
                    <a16:creationId xmlns:a16="http://schemas.microsoft.com/office/drawing/2014/main" id="{D9D30E30-7C61-4751-A8E9-06B32A475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8" name="Freeform 337">
                <a:extLst>
                  <a:ext uri="{FF2B5EF4-FFF2-40B4-BE49-F238E27FC236}">
                    <a16:creationId xmlns:a16="http://schemas.microsoft.com/office/drawing/2014/main" id="{DB9A1D75-CFE4-45A1-947A-E285CDDCF8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9" name="Freeform 338">
                <a:extLst>
                  <a:ext uri="{FF2B5EF4-FFF2-40B4-BE49-F238E27FC236}">
                    <a16:creationId xmlns:a16="http://schemas.microsoft.com/office/drawing/2014/main" id="{FCA169D0-71DB-482F-9E87-7AE62EFCE5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0" name="Freeform 339">
                <a:extLst>
                  <a:ext uri="{FF2B5EF4-FFF2-40B4-BE49-F238E27FC236}">
                    <a16:creationId xmlns:a16="http://schemas.microsoft.com/office/drawing/2014/main" id="{E090FEFD-D3DB-472B-B4D9-0437FD91CD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1" name="Oval 340">
                <a:extLst>
                  <a:ext uri="{FF2B5EF4-FFF2-40B4-BE49-F238E27FC236}">
                    <a16:creationId xmlns:a16="http://schemas.microsoft.com/office/drawing/2014/main" id="{5BF528BD-4E41-408C-925A-D47145D94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0" name="Group 341">
              <a:extLst>
                <a:ext uri="{FF2B5EF4-FFF2-40B4-BE49-F238E27FC236}">
                  <a16:creationId xmlns:a16="http://schemas.microsoft.com/office/drawing/2014/main" id="{A6AE4190-8B45-4ED5-B0D9-AD7D3235C5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00" y="2902"/>
              <a:ext cx="62" cy="144"/>
              <a:chOff x="1925" y="2357"/>
              <a:chExt cx="175" cy="403"/>
            </a:xfrm>
          </p:grpSpPr>
          <p:sp>
            <p:nvSpPr>
              <p:cNvPr id="70920" name="Oval 342">
                <a:extLst>
                  <a:ext uri="{FF2B5EF4-FFF2-40B4-BE49-F238E27FC236}">
                    <a16:creationId xmlns:a16="http://schemas.microsoft.com/office/drawing/2014/main" id="{D9888A1F-9A2E-42FD-B5B5-4A6B8383E5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1" name="Oval 343">
                <a:extLst>
                  <a:ext uri="{FF2B5EF4-FFF2-40B4-BE49-F238E27FC236}">
                    <a16:creationId xmlns:a16="http://schemas.microsoft.com/office/drawing/2014/main" id="{326002B3-17E2-49CE-8012-FD3DC5434A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2" name="Freeform 344">
                <a:extLst>
                  <a:ext uri="{FF2B5EF4-FFF2-40B4-BE49-F238E27FC236}">
                    <a16:creationId xmlns:a16="http://schemas.microsoft.com/office/drawing/2014/main" id="{18F90B0B-4025-49F3-92E7-2F31AFB14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3" name="Freeform 345">
                <a:extLst>
                  <a:ext uri="{FF2B5EF4-FFF2-40B4-BE49-F238E27FC236}">
                    <a16:creationId xmlns:a16="http://schemas.microsoft.com/office/drawing/2014/main" id="{1BDF55E4-F6B0-4068-902D-C644AA31B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4" name="Freeform 346">
                <a:extLst>
                  <a:ext uri="{FF2B5EF4-FFF2-40B4-BE49-F238E27FC236}">
                    <a16:creationId xmlns:a16="http://schemas.microsoft.com/office/drawing/2014/main" id="{192620CA-9531-4076-832E-FF0C31BF41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5" name="Oval 347">
                <a:extLst>
                  <a:ext uri="{FF2B5EF4-FFF2-40B4-BE49-F238E27FC236}">
                    <a16:creationId xmlns:a16="http://schemas.microsoft.com/office/drawing/2014/main" id="{51F9B5FE-2C73-447C-92F7-C967548ACC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1" name="Group 348">
              <a:extLst>
                <a:ext uri="{FF2B5EF4-FFF2-40B4-BE49-F238E27FC236}">
                  <a16:creationId xmlns:a16="http://schemas.microsoft.com/office/drawing/2014/main" id="{E2691311-F237-422A-94DF-EB8ACF90E0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02" y="3063"/>
              <a:ext cx="62" cy="144"/>
              <a:chOff x="1925" y="2357"/>
              <a:chExt cx="175" cy="403"/>
            </a:xfrm>
          </p:grpSpPr>
          <p:sp>
            <p:nvSpPr>
              <p:cNvPr id="70914" name="Oval 349">
                <a:extLst>
                  <a:ext uri="{FF2B5EF4-FFF2-40B4-BE49-F238E27FC236}">
                    <a16:creationId xmlns:a16="http://schemas.microsoft.com/office/drawing/2014/main" id="{EBF9955A-DE46-4C58-979F-C10D362BFA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15" name="Oval 350">
                <a:extLst>
                  <a:ext uri="{FF2B5EF4-FFF2-40B4-BE49-F238E27FC236}">
                    <a16:creationId xmlns:a16="http://schemas.microsoft.com/office/drawing/2014/main" id="{74D27C4E-A2AB-4812-A291-66308920E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16" name="Freeform 351">
                <a:extLst>
                  <a:ext uri="{FF2B5EF4-FFF2-40B4-BE49-F238E27FC236}">
                    <a16:creationId xmlns:a16="http://schemas.microsoft.com/office/drawing/2014/main" id="{F4E063D2-168B-40C9-988E-53FAB9064F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7" name="Freeform 352">
                <a:extLst>
                  <a:ext uri="{FF2B5EF4-FFF2-40B4-BE49-F238E27FC236}">
                    <a16:creationId xmlns:a16="http://schemas.microsoft.com/office/drawing/2014/main" id="{CCE077F3-99F7-4372-9846-CA0F8AD968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8" name="Freeform 353">
                <a:extLst>
                  <a:ext uri="{FF2B5EF4-FFF2-40B4-BE49-F238E27FC236}">
                    <a16:creationId xmlns:a16="http://schemas.microsoft.com/office/drawing/2014/main" id="{9475F540-D25B-4391-91C3-7BB5627F3B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9" name="Oval 354">
                <a:extLst>
                  <a:ext uri="{FF2B5EF4-FFF2-40B4-BE49-F238E27FC236}">
                    <a16:creationId xmlns:a16="http://schemas.microsoft.com/office/drawing/2014/main" id="{5EB192EB-D34B-4959-A303-A0C83664FC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2" name="Group 355">
              <a:extLst>
                <a:ext uri="{FF2B5EF4-FFF2-40B4-BE49-F238E27FC236}">
                  <a16:creationId xmlns:a16="http://schemas.microsoft.com/office/drawing/2014/main" id="{3F1D3400-B946-4399-979D-63FCD162BA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6" y="2902"/>
              <a:ext cx="62" cy="144"/>
              <a:chOff x="1925" y="2357"/>
              <a:chExt cx="175" cy="403"/>
            </a:xfrm>
          </p:grpSpPr>
          <p:sp>
            <p:nvSpPr>
              <p:cNvPr id="70908" name="Oval 356">
                <a:extLst>
                  <a:ext uri="{FF2B5EF4-FFF2-40B4-BE49-F238E27FC236}">
                    <a16:creationId xmlns:a16="http://schemas.microsoft.com/office/drawing/2014/main" id="{032D3238-93C9-4CB5-A817-75AF8E2F9D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09" name="Oval 357">
                <a:extLst>
                  <a:ext uri="{FF2B5EF4-FFF2-40B4-BE49-F238E27FC236}">
                    <a16:creationId xmlns:a16="http://schemas.microsoft.com/office/drawing/2014/main" id="{CD4608AF-633E-482A-B3F2-6A2836BC04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10" name="Freeform 358">
                <a:extLst>
                  <a:ext uri="{FF2B5EF4-FFF2-40B4-BE49-F238E27FC236}">
                    <a16:creationId xmlns:a16="http://schemas.microsoft.com/office/drawing/2014/main" id="{7558D97A-594D-4096-AB26-88EFB5A58D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1" name="Freeform 359">
                <a:extLst>
                  <a:ext uri="{FF2B5EF4-FFF2-40B4-BE49-F238E27FC236}">
                    <a16:creationId xmlns:a16="http://schemas.microsoft.com/office/drawing/2014/main" id="{C420721B-381B-4F36-A3F8-9DE795BE56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2" name="Freeform 360">
                <a:extLst>
                  <a:ext uri="{FF2B5EF4-FFF2-40B4-BE49-F238E27FC236}">
                    <a16:creationId xmlns:a16="http://schemas.microsoft.com/office/drawing/2014/main" id="{F3AF6F8F-8903-4C66-8F5B-B85B12988B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3" name="Oval 361">
                <a:extLst>
                  <a:ext uri="{FF2B5EF4-FFF2-40B4-BE49-F238E27FC236}">
                    <a16:creationId xmlns:a16="http://schemas.microsoft.com/office/drawing/2014/main" id="{3FC74020-6295-4190-B539-7ABE2D068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3" name="Group 362">
              <a:extLst>
                <a:ext uri="{FF2B5EF4-FFF2-40B4-BE49-F238E27FC236}">
                  <a16:creationId xmlns:a16="http://schemas.microsoft.com/office/drawing/2014/main" id="{5274783F-9113-4FED-9284-CB9CC5ADF9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68" y="3063"/>
              <a:ext cx="62" cy="144"/>
              <a:chOff x="1925" y="2357"/>
              <a:chExt cx="175" cy="403"/>
            </a:xfrm>
          </p:grpSpPr>
          <p:sp>
            <p:nvSpPr>
              <p:cNvPr id="70902" name="Oval 363">
                <a:extLst>
                  <a:ext uri="{FF2B5EF4-FFF2-40B4-BE49-F238E27FC236}">
                    <a16:creationId xmlns:a16="http://schemas.microsoft.com/office/drawing/2014/main" id="{804B02AC-48CF-4E8E-94E5-D6957ABD8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03" name="Oval 364">
                <a:extLst>
                  <a:ext uri="{FF2B5EF4-FFF2-40B4-BE49-F238E27FC236}">
                    <a16:creationId xmlns:a16="http://schemas.microsoft.com/office/drawing/2014/main" id="{65958B00-3102-419A-BC3B-AF27383E09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04" name="Freeform 365">
                <a:extLst>
                  <a:ext uri="{FF2B5EF4-FFF2-40B4-BE49-F238E27FC236}">
                    <a16:creationId xmlns:a16="http://schemas.microsoft.com/office/drawing/2014/main" id="{41FE2AAC-D88B-412E-87AA-A6EEEAFBA0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5" name="Freeform 366">
                <a:extLst>
                  <a:ext uri="{FF2B5EF4-FFF2-40B4-BE49-F238E27FC236}">
                    <a16:creationId xmlns:a16="http://schemas.microsoft.com/office/drawing/2014/main" id="{8745E44A-4D6A-4298-9A18-E859CE7482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6" name="Freeform 367">
                <a:extLst>
                  <a:ext uri="{FF2B5EF4-FFF2-40B4-BE49-F238E27FC236}">
                    <a16:creationId xmlns:a16="http://schemas.microsoft.com/office/drawing/2014/main" id="{44307127-C80D-4D36-ACC2-AD9FD280AC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7" name="Oval 368">
                <a:extLst>
                  <a:ext uri="{FF2B5EF4-FFF2-40B4-BE49-F238E27FC236}">
                    <a16:creationId xmlns:a16="http://schemas.microsoft.com/office/drawing/2014/main" id="{355BD368-F7D9-47C5-B62E-CE4F43513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4" name="Group 369">
              <a:extLst>
                <a:ext uri="{FF2B5EF4-FFF2-40B4-BE49-F238E27FC236}">
                  <a16:creationId xmlns:a16="http://schemas.microsoft.com/office/drawing/2014/main" id="{397C33D9-424A-413B-8020-D394070231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30" y="2902"/>
              <a:ext cx="62" cy="144"/>
              <a:chOff x="1925" y="2357"/>
              <a:chExt cx="175" cy="403"/>
            </a:xfrm>
          </p:grpSpPr>
          <p:sp>
            <p:nvSpPr>
              <p:cNvPr id="70896" name="Oval 370">
                <a:extLst>
                  <a:ext uri="{FF2B5EF4-FFF2-40B4-BE49-F238E27FC236}">
                    <a16:creationId xmlns:a16="http://schemas.microsoft.com/office/drawing/2014/main" id="{2DF18D1D-D662-4385-99BD-11E5ABE57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7" name="Oval 371">
                <a:extLst>
                  <a:ext uri="{FF2B5EF4-FFF2-40B4-BE49-F238E27FC236}">
                    <a16:creationId xmlns:a16="http://schemas.microsoft.com/office/drawing/2014/main" id="{AA416A84-6094-4D29-A7FC-63BE947C9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8" name="Freeform 372">
                <a:extLst>
                  <a:ext uri="{FF2B5EF4-FFF2-40B4-BE49-F238E27FC236}">
                    <a16:creationId xmlns:a16="http://schemas.microsoft.com/office/drawing/2014/main" id="{AB0825ED-11AC-4BDB-A1F6-3AFE8D3D7C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9" name="Freeform 373">
                <a:extLst>
                  <a:ext uri="{FF2B5EF4-FFF2-40B4-BE49-F238E27FC236}">
                    <a16:creationId xmlns:a16="http://schemas.microsoft.com/office/drawing/2014/main" id="{DD868296-C5A6-43D9-B58B-C9D7CF0BE6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0" name="Freeform 374">
                <a:extLst>
                  <a:ext uri="{FF2B5EF4-FFF2-40B4-BE49-F238E27FC236}">
                    <a16:creationId xmlns:a16="http://schemas.microsoft.com/office/drawing/2014/main" id="{F8FC9A4D-AF3F-4136-93A1-0A76CBE96F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1" name="Oval 375">
                <a:extLst>
                  <a:ext uri="{FF2B5EF4-FFF2-40B4-BE49-F238E27FC236}">
                    <a16:creationId xmlns:a16="http://schemas.microsoft.com/office/drawing/2014/main" id="{46FAD2B9-537D-43DF-9D27-3F39729EB3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5" name="Group 376">
              <a:extLst>
                <a:ext uri="{FF2B5EF4-FFF2-40B4-BE49-F238E27FC236}">
                  <a16:creationId xmlns:a16="http://schemas.microsoft.com/office/drawing/2014/main" id="{AACCDAB3-549E-419C-9A3A-5227B44766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32" y="3063"/>
              <a:ext cx="62" cy="144"/>
              <a:chOff x="1925" y="2357"/>
              <a:chExt cx="175" cy="403"/>
            </a:xfrm>
          </p:grpSpPr>
          <p:sp>
            <p:nvSpPr>
              <p:cNvPr id="70890" name="Oval 377">
                <a:extLst>
                  <a:ext uri="{FF2B5EF4-FFF2-40B4-BE49-F238E27FC236}">
                    <a16:creationId xmlns:a16="http://schemas.microsoft.com/office/drawing/2014/main" id="{571D358B-F5F3-41AC-94F4-DF767D9190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1" name="Oval 378">
                <a:extLst>
                  <a:ext uri="{FF2B5EF4-FFF2-40B4-BE49-F238E27FC236}">
                    <a16:creationId xmlns:a16="http://schemas.microsoft.com/office/drawing/2014/main" id="{36A96F8C-B859-4DBE-A0C0-22AF63515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2" name="Freeform 379">
                <a:extLst>
                  <a:ext uri="{FF2B5EF4-FFF2-40B4-BE49-F238E27FC236}">
                    <a16:creationId xmlns:a16="http://schemas.microsoft.com/office/drawing/2014/main" id="{5F3C6E82-BEF8-488A-AC48-674D7AB0E8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3" name="Freeform 380">
                <a:extLst>
                  <a:ext uri="{FF2B5EF4-FFF2-40B4-BE49-F238E27FC236}">
                    <a16:creationId xmlns:a16="http://schemas.microsoft.com/office/drawing/2014/main" id="{FA4A32CF-03AD-46C3-98BC-AE2368B08A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4" name="Freeform 381">
                <a:extLst>
                  <a:ext uri="{FF2B5EF4-FFF2-40B4-BE49-F238E27FC236}">
                    <a16:creationId xmlns:a16="http://schemas.microsoft.com/office/drawing/2014/main" id="{C9A6FDA8-6C23-4BC5-8790-F0D709D61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5" name="Oval 382">
                <a:extLst>
                  <a:ext uri="{FF2B5EF4-FFF2-40B4-BE49-F238E27FC236}">
                    <a16:creationId xmlns:a16="http://schemas.microsoft.com/office/drawing/2014/main" id="{CF4EFA21-19B0-465A-AD94-0D2A02C38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6" name="Group 383">
              <a:extLst>
                <a:ext uri="{FF2B5EF4-FFF2-40B4-BE49-F238E27FC236}">
                  <a16:creationId xmlns:a16="http://schemas.microsoft.com/office/drawing/2014/main" id="{8B8318B1-C01E-47E8-B194-5DF5BEC3D54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95" y="2902"/>
              <a:ext cx="62" cy="144"/>
              <a:chOff x="1925" y="2357"/>
              <a:chExt cx="175" cy="403"/>
            </a:xfrm>
          </p:grpSpPr>
          <p:sp>
            <p:nvSpPr>
              <p:cNvPr id="70884" name="Oval 384">
                <a:extLst>
                  <a:ext uri="{FF2B5EF4-FFF2-40B4-BE49-F238E27FC236}">
                    <a16:creationId xmlns:a16="http://schemas.microsoft.com/office/drawing/2014/main" id="{679FBC64-A2E1-444A-B789-B2D509680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85" name="Oval 385">
                <a:extLst>
                  <a:ext uri="{FF2B5EF4-FFF2-40B4-BE49-F238E27FC236}">
                    <a16:creationId xmlns:a16="http://schemas.microsoft.com/office/drawing/2014/main" id="{A06B5ADB-B4B2-4AB7-9207-67409858B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86" name="Freeform 386">
                <a:extLst>
                  <a:ext uri="{FF2B5EF4-FFF2-40B4-BE49-F238E27FC236}">
                    <a16:creationId xmlns:a16="http://schemas.microsoft.com/office/drawing/2014/main" id="{AFF22329-40D4-42A5-9D1F-95B3CF1FA3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7" name="Freeform 387">
                <a:extLst>
                  <a:ext uri="{FF2B5EF4-FFF2-40B4-BE49-F238E27FC236}">
                    <a16:creationId xmlns:a16="http://schemas.microsoft.com/office/drawing/2014/main" id="{32A94885-A0E2-4762-AAEC-B3B7B9D2C1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8" name="Freeform 388">
                <a:extLst>
                  <a:ext uri="{FF2B5EF4-FFF2-40B4-BE49-F238E27FC236}">
                    <a16:creationId xmlns:a16="http://schemas.microsoft.com/office/drawing/2014/main" id="{086D1F65-D8C0-4DAE-ADA2-2FBEE9796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9" name="Oval 389">
                <a:extLst>
                  <a:ext uri="{FF2B5EF4-FFF2-40B4-BE49-F238E27FC236}">
                    <a16:creationId xmlns:a16="http://schemas.microsoft.com/office/drawing/2014/main" id="{3696ACE3-C41A-4119-84D9-A452CD7C9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7" name="Group 390">
              <a:extLst>
                <a:ext uri="{FF2B5EF4-FFF2-40B4-BE49-F238E27FC236}">
                  <a16:creationId xmlns:a16="http://schemas.microsoft.com/office/drawing/2014/main" id="{2CEB1991-4633-406A-99AA-F7A3446E6D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97" y="3063"/>
              <a:ext cx="62" cy="144"/>
              <a:chOff x="1925" y="2357"/>
              <a:chExt cx="175" cy="403"/>
            </a:xfrm>
          </p:grpSpPr>
          <p:sp>
            <p:nvSpPr>
              <p:cNvPr id="70878" name="Oval 391">
                <a:extLst>
                  <a:ext uri="{FF2B5EF4-FFF2-40B4-BE49-F238E27FC236}">
                    <a16:creationId xmlns:a16="http://schemas.microsoft.com/office/drawing/2014/main" id="{64F8DFD0-DBCC-442F-A765-0AE12DEAD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79" name="Oval 392">
                <a:extLst>
                  <a:ext uri="{FF2B5EF4-FFF2-40B4-BE49-F238E27FC236}">
                    <a16:creationId xmlns:a16="http://schemas.microsoft.com/office/drawing/2014/main" id="{FD8E7D2D-D789-497C-AD53-66A33E392A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80" name="Freeform 393">
                <a:extLst>
                  <a:ext uri="{FF2B5EF4-FFF2-40B4-BE49-F238E27FC236}">
                    <a16:creationId xmlns:a16="http://schemas.microsoft.com/office/drawing/2014/main" id="{595DADEE-6BDF-43DC-90F9-C40EA14AF1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1" name="Freeform 394">
                <a:extLst>
                  <a:ext uri="{FF2B5EF4-FFF2-40B4-BE49-F238E27FC236}">
                    <a16:creationId xmlns:a16="http://schemas.microsoft.com/office/drawing/2014/main" id="{285DB383-D77E-40E3-B690-050F42C06C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2" name="Freeform 395">
                <a:extLst>
                  <a:ext uri="{FF2B5EF4-FFF2-40B4-BE49-F238E27FC236}">
                    <a16:creationId xmlns:a16="http://schemas.microsoft.com/office/drawing/2014/main" id="{782C8664-EE7C-485A-931C-4826054769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3" name="Oval 396">
                <a:extLst>
                  <a:ext uri="{FF2B5EF4-FFF2-40B4-BE49-F238E27FC236}">
                    <a16:creationId xmlns:a16="http://schemas.microsoft.com/office/drawing/2014/main" id="{BC2B69BC-91FC-4DA5-B9FC-5B0035AE5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8" name="Group 397">
              <a:extLst>
                <a:ext uri="{FF2B5EF4-FFF2-40B4-BE49-F238E27FC236}">
                  <a16:creationId xmlns:a16="http://schemas.microsoft.com/office/drawing/2014/main" id="{AF779318-3CFA-4F66-8F1D-D9BDAD7138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63" y="2900"/>
              <a:ext cx="62" cy="144"/>
              <a:chOff x="1925" y="2357"/>
              <a:chExt cx="175" cy="403"/>
            </a:xfrm>
          </p:grpSpPr>
          <p:sp>
            <p:nvSpPr>
              <p:cNvPr id="70872" name="Oval 398">
                <a:extLst>
                  <a:ext uri="{FF2B5EF4-FFF2-40B4-BE49-F238E27FC236}">
                    <a16:creationId xmlns:a16="http://schemas.microsoft.com/office/drawing/2014/main" id="{50CDB721-B5E0-40CA-B261-BEB3E6C62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73" name="Oval 399">
                <a:extLst>
                  <a:ext uri="{FF2B5EF4-FFF2-40B4-BE49-F238E27FC236}">
                    <a16:creationId xmlns:a16="http://schemas.microsoft.com/office/drawing/2014/main" id="{941B5335-6A64-46FC-ABCB-5EF4A2E335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74" name="Freeform 400">
                <a:extLst>
                  <a:ext uri="{FF2B5EF4-FFF2-40B4-BE49-F238E27FC236}">
                    <a16:creationId xmlns:a16="http://schemas.microsoft.com/office/drawing/2014/main" id="{7254D551-AC5C-458F-9496-2C77775D73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5" name="Freeform 401">
                <a:extLst>
                  <a:ext uri="{FF2B5EF4-FFF2-40B4-BE49-F238E27FC236}">
                    <a16:creationId xmlns:a16="http://schemas.microsoft.com/office/drawing/2014/main" id="{EF268336-1A94-4F8C-8A5C-36E5357817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6" name="Freeform 402">
                <a:extLst>
                  <a:ext uri="{FF2B5EF4-FFF2-40B4-BE49-F238E27FC236}">
                    <a16:creationId xmlns:a16="http://schemas.microsoft.com/office/drawing/2014/main" id="{34C68E9F-03DA-4E86-8023-DBFF303E0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7" name="Oval 403">
                <a:extLst>
                  <a:ext uri="{FF2B5EF4-FFF2-40B4-BE49-F238E27FC236}">
                    <a16:creationId xmlns:a16="http://schemas.microsoft.com/office/drawing/2014/main" id="{EF2D3230-AE3C-4CEC-BEC4-FAB51510D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9" name="Group 404">
              <a:extLst>
                <a:ext uri="{FF2B5EF4-FFF2-40B4-BE49-F238E27FC236}">
                  <a16:creationId xmlns:a16="http://schemas.microsoft.com/office/drawing/2014/main" id="{E477DF1C-C985-4DA8-B245-6DD5A2BF02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65" y="3061"/>
              <a:ext cx="62" cy="144"/>
              <a:chOff x="1925" y="2357"/>
              <a:chExt cx="175" cy="403"/>
            </a:xfrm>
          </p:grpSpPr>
          <p:sp>
            <p:nvSpPr>
              <p:cNvPr id="70866" name="Oval 405">
                <a:extLst>
                  <a:ext uri="{FF2B5EF4-FFF2-40B4-BE49-F238E27FC236}">
                    <a16:creationId xmlns:a16="http://schemas.microsoft.com/office/drawing/2014/main" id="{C50FBFC5-A156-4B1C-B3DD-F51E55B991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7" name="Oval 406">
                <a:extLst>
                  <a:ext uri="{FF2B5EF4-FFF2-40B4-BE49-F238E27FC236}">
                    <a16:creationId xmlns:a16="http://schemas.microsoft.com/office/drawing/2014/main" id="{79B7B2D6-5689-4612-9B90-CDB613E099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8" name="Freeform 407">
                <a:extLst>
                  <a:ext uri="{FF2B5EF4-FFF2-40B4-BE49-F238E27FC236}">
                    <a16:creationId xmlns:a16="http://schemas.microsoft.com/office/drawing/2014/main" id="{3206D7B3-6C89-4BC2-9BFC-6AC4A037AC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9" name="Freeform 408">
                <a:extLst>
                  <a:ext uri="{FF2B5EF4-FFF2-40B4-BE49-F238E27FC236}">
                    <a16:creationId xmlns:a16="http://schemas.microsoft.com/office/drawing/2014/main" id="{141BE177-3285-44FA-AAF4-CD8C5B7E24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0" name="Freeform 409">
                <a:extLst>
                  <a:ext uri="{FF2B5EF4-FFF2-40B4-BE49-F238E27FC236}">
                    <a16:creationId xmlns:a16="http://schemas.microsoft.com/office/drawing/2014/main" id="{F876449D-8537-40E3-AD7D-59203DEC5B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1" name="Oval 410">
                <a:extLst>
                  <a:ext uri="{FF2B5EF4-FFF2-40B4-BE49-F238E27FC236}">
                    <a16:creationId xmlns:a16="http://schemas.microsoft.com/office/drawing/2014/main" id="{2627F6E2-94DD-4193-B6A8-47653D847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0" name="Group 411">
              <a:extLst>
                <a:ext uri="{FF2B5EF4-FFF2-40B4-BE49-F238E27FC236}">
                  <a16:creationId xmlns:a16="http://schemas.microsoft.com/office/drawing/2014/main" id="{B754B92E-7870-4275-A84A-887C85B80E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9" y="2900"/>
              <a:ext cx="62" cy="144"/>
              <a:chOff x="1925" y="2357"/>
              <a:chExt cx="175" cy="403"/>
            </a:xfrm>
          </p:grpSpPr>
          <p:sp>
            <p:nvSpPr>
              <p:cNvPr id="70860" name="Oval 412">
                <a:extLst>
                  <a:ext uri="{FF2B5EF4-FFF2-40B4-BE49-F238E27FC236}">
                    <a16:creationId xmlns:a16="http://schemas.microsoft.com/office/drawing/2014/main" id="{E77750EC-681A-4E33-9A5A-F256D8E12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1" name="Oval 413">
                <a:extLst>
                  <a:ext uri="{FF2B5EF4-FFF2-40B4-BE49-F238E27FC236}">
                    <a16:creationId xmlns:a16="http://schemas.microsoft.com/office/drawing/2014/main" id="{265DBA07-55FC-4535-92A0-F69F197E4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2" name="Freeform 414">
                <a:extLst>
                  <a:ext uri="{FF2B5EF4-FFF2-40B4-BE49-F238E27FC236}">
                    <a16:creationId xmlns:a16="http://schemas.microsoft.com/office/drawing/2014/main" id="{ACDC4BB7-62F1-4C50-AF37-B7D0B1E98B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3" name="Freeform 415">
                <a:extLst>
                  <a:ext uri="{FF2B5EF4-FFF2-40B4-BE49-F238E27FC236}">
                    <a16:creationId xmlns:a16="http://schemas.microsoft.com/office/drawing/2014/main" id="{EF2B8880-F140-4F12-8D49-8762FBB64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4" name="Freeform 416">
                <a:extLst>
                  <a:ext uri="{FF2B5EF4-FFF2-40B4-BE49-F238E27FC236}">
                    <a16:creationId xmlns:a16="http://schemas.microsoft.com/office/drawing/2014/main" id="{B499EDB5-0008-46B9-B3E3-17E3536774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5" name="Oval 417">
                <a:extLst>
                  <a:ext uri="{FF2B5EF4-FFF2-40B4-BE49-F238E27FC236}">
                    <a16:creationId xmlns:a16="http://schemas.microsoft.com/office/drawing/2014/main" id="{35BC162F-2EEB-4E9E-95D4-4EA0560C8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1" name="Group 418">
              <a:extLst>
                <a:ext uri="{FF2B5EF4-FFF2-40B4-BE49-F238E27FC236}">
                  <a16:creationId xmlns:a16="http://schemas.microsoft.com/office/drawing/2014/main" id="{314C92A7-6F24-4491-B1D8-C627E17C5A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31" y="3061"/>
              <a:ext cx="62" cy="144"/>
              <a:chOff x="1925" y="2357"/>
              <a:chExt cx="175" cy="403"/>
            </a:xfrm>
          </p:grpSpPr>
          <p:sp>
            <p:nvSpPr>
              <p:cNvPr id="70854" name="Oval 419">
                <a:extLst>
                  <a:ext uri="{FF2B5EF4-FFF2-40B4-BE49-F238E27FC236}">
                    <a16:creationId xmlns:a16="http://schemas.microsoft.com/office/drawing/2014/main" id="{3F1E076A-C9EE-498A-8227-AC86CA30F6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55" name="Oval 420">
                <a:extLst>
                  <a:ext uri="{FF2B5EF4-FFF2-40B4-BE49-F238E27FC236}">
                    <a16:creationId xmlns:a16="http://schemas.microsoft.com/office/drawing/2014/main" id="{569D26D6-CE80-4A0D-AD7D-F3B4F19AC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56" name="Freeform 421">
                <a:extLst>
                  <a:ext uri="{FF2B5EF4-FFF2-40B4-BE49-F238E27FC236}">
                    <a16:creationId xmlns:a16="http://schemas.microsoft.com/office/drawing/2014/main" id="{E9042645-4BE0-4517-B4DD-7008070F62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7" name="Freeform 422">
                <a:extLst>
                  <a:ext uri="{FF2B5EF4-FFF2-40B4-BE49-F238E27FC236}">
                    <a16:creationId xmlns:a16="http://schemas.microsoft.com/office/drawing/2014/main" id="{012CC67C-5EA4-4BC5-865A-BC1844687A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8" name="Freeform 423">
                <a:extLst>
                  <a:ext uri="{FF2B5EF4-FFF2-40B4-BE49-F238E27FC236}">
                    <a16:creationId xmlns:a16="http://schemas.microsoft.com/office/drawing/2014/main" id="{98B71055-D22F-42EF-853B-539945D59B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9" name="Oval 424">
                <a:extLst>
                  <a:ext uri="{FF2B5EF4-FFF2-40B4-BE49-F238E27FC236}">
                    <a16:creationId xmlns:a16="http://schemas.microsoft.com/office/drawing/2014/main" id="{8A42B501-E410-46FE-B1C8-7DF5DAA9C6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2" name="Group 425">
              <a:extLst>
                <a:ext uri="{FF2B5EF4-FFF2-40B4-BE49-F238E27FC236}">
                  <a16:creationId xmlns:a16="http://schemas.microsoft.com/office/drawing/2014/main" id="{40278173-9E9C-4619-9C03-991CA2F268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3" y="2900"/>
              <a:ext cx="62" cy="144"/>
              <a:chOff x="1925" y="2357"/>
              <a:chExt cx="175" cy="403"/>
            </a:xfrm>
          </p:grpSpPr>
          <p:sp>
            <p:nvSpPr>
              <p:cNvPr id="70848" name="Oval 426">
                <a:extLst>
                  <a:ext uri="{FF2B5EF4-FFF2-40B4-BE49-F238E27FC236}">
                    <a16:creationId xmlns:a16="http://schemas.microsoft.com/office/drawing/2014/main" id="{C72439D9-0E4D-4F61-8402-F2F486BF1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49" name="Oval 427">
                <a:extLst>
                  <a:ext uri="{FF2B5EF4-FFF2-40B4-BE49-F238E27FC236}">
                    <a16:creationId xmlns:a16="http://schemas.microsoft.com/office/drawing/2014/main" id="{EB83E0B7-EA09-45F7-BA8F-E0125EA7C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50" name="Freeform 428">
                <a:extLst>
                  <a:ext uri="{FF2B5EF4-FFF2-40B4-BE49-F238E27FC236}">
                    <a16:creationId xmlns:a16="http://schemas.microsoft.com/office/drawing/2014/main" id="{7EB44D70-72CF-4F68-A0CF-10382A8B5E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1" name="Freeform 429">
                <a:extLst>
                  <a:ext uri="{FF2B5EF4-FFF2-40B4-BE49-F238E27FC236}">
                    <a16:creationId xmlns:a16="http://schemas.microsoft.com/office/drawing/2014/main" id="{FC759DFE-D2DE-4939-9222-D0DB583FB2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2" name="Freeform 430">
                <a:extLst>
                  <a:ext uri="{FF2B5EF4-FFF2-40B4-BE49-F238E27FC236}">
                    <a16:creationId xmlns:a16="http://schemas.microsoft.com/office/drawing/2014/main" id="{FF618EFC-91AE-4AD1-ADCB-DD268CA5D3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3" name="Oval 431">
                <a:extLst>
                  <a:ext uri="{FF2B5EF4-FFF2-40B4-BE49-F238E27FC236}">
                    <a16:creationId xmlns:a16="http://schemas.microsoft.com/office/drawing/2014/main" id="{C918B64B-3BBD-4B44-A0BC-D784672DA3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3" name="Group 432">
              <a:extLst>
                <a:ext uri="{FF2B5EF4-FFF2-40B4-BE49-F238E27FC236}">
                  <a16:creationId xmlns:a16="http://schemas.microsoft.com/office/drawing/2014/main" id="{1A04A1CD-07E0-4633-A789-8FE527F9B7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95" y="3061"/>
              <a:ext cx="62" cy="144"/>
              <a:chOff x="1925" y="2357"/>
              <a:chExt cx="175" cy="403"/>
            </a:xfrm>
          </p:grpSpPr>
          <p:sp>
            <p:nvSpPr>
              <p:cNvPr id="70842" name="Oval 433">
                <a:extLst>
                  <a:ext uri="{FF2B5EF4-FFF2-40B4-BE49-F238E27FC236}">
                    <a16:creationId xmlns:a16="http://schemas.microsoft.com/office/drawing/2014/main" id="{E6DEA03F-FE3C-472A-8CE8-9119F2ED6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43" name="Oval 434">
                <a:extLst>
                  <a:ext uri="{FF2B5EF4-FFF2-40B4-BE49-F238E27FC236}">
                    <a16:creationId xmlns:a16="http://schemas.microsoft.com/office/drawing/2014/main" id="{251B3F2E-C854-471C-ABA6-483D489531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44" name="Freeform 435">
                <a:extLst>
                  <a:ext uri="{FF2B5EF4-FFF2-40B4-BE49-F238E27FC236}">
                    <a16:creationId xmlns:a16="http://schemas.microsoft.com/office/drawing/2014/main" id="{5FE2BA41-AA04-438E-B588-7FFCBBEAD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5" name="Freeform 436">
                <a:extLst>
                  <a:ext uri="{FF2B5EF4-FFF2-40B4-BE49-F238E27FC236}">
                    <a16:creationId xmlns:a16="http://schemas.microsoft.com/office/drawing/2014/main" id="{AEF4DB47-C115-49C5-AAD0-942D1E033D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6" name="Freeform 437">
                <a:extLst>
                  <a:ext uri="{FF2B5EF4-FFF2-40B4-BE49-F238E27FC236}">
                    <a16:creationId xmlns:a16="http://schemas.microsoft.com/office/drawing/2014/main" id="{387DCF1C-483B-4873-BF3E-51E74EBCC4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7" name="Oval 438">
                <a:extLst>
                  <a:ext uri="{FF2B5EF4-FFF2-40B4-BE49-F238E27FC236}">
                    <a16:creationId xmlns:a16="http://schemas.microsoft.com/office/drawing/2014/main" id="{47A6936C-5C0B-4271-8718-8D27217E04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4" name="Group 439">
              <a:extLst>
                <a:ext uri="{FF2B5EF4-FFF2-40B4-BE49-F238E27FC236}">
                  <a16:creationId xmlns:a16="http://schemas.microsoft.com/office/drawing/2014/main" id="{7FC674B6-C70B-4A4D-95DC-0042FCFA37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8" y="2900"/>
              <a:ext cx="62" cy="144"/>
              <a:chOff x="1925" y="2357"/>
              <a:chExt cx="175" cy="403"/>
            </a:xfrm>
          </p:grpSpPr>
          <p:sp>
            <p:nvSpPr>
              <p:cNvPr id="70836" name="Oval 440">
                <a:extLst>
                  <a:ext uri="{FF2B5EF4-FFF2-40B4-BE49-F238E27FC236}">
                    <a16:creationId xmlns:a16="http://schemas.microsoft.com/office/drawing/2014/main" id="{42E8B050-5D02-4FF4-B0CE-6F8E60750C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7" name="Oval 441">
                <a:extLst>
                  <a:ext uri="{FF2B5EF4-FFF2-40B4-BE49-F238E27FC236}">
                    <a16:creationId xmlns:a16="http://schemas.microsoft.com/office/drawing/2014/main" id="{3F6DEDE7-622C-4318-A849-7F99443DA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8" name="Freeform 442">
                <a:extLst>
                  <a:ext uri="{FF2B5EF4-FFF2-40B4-BE49-F238E27FC236}">
                    <a16:creationId xmlns:a16="http://schemas.microsoft.com/office/drawing/2014/main" id="{27C75F03-5915-4DA5-9D17-AFE5A5C9B7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9" name="Freeform 443">
                <a:extLst>
                  <a:ext uri="{FF2B5EF4-FFF2-40B4-BE49-F238E27FC236}">
                    <a16:creationId xmlns:a16="http://schemas.microsoft.com/office/drawing/2014/main" id="{FA0BC680-7BC2-40BC-A43B-D8F3C695C8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0" name="Freeform 444">
                <a:extLst>
                  <a:ext uri="{FF2B5EF4-FFF2-40B4-BE49-F238E27FC236}">
                    <a16:creationId xmlns:a16="http://schemas.microsoft.com/office/drawing/2014/main" id="{B6A9DCA0-52AE-42AA-A2EF-AF103F1700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1" name="Oval 445">
                <a:extLst>
                  <a:ext uri="{FF2B5EF4-FFF2-40B4-BE49-F238E27FC236}">
                    <a16:creationId xmlns:a16="http://schemas.microsoft.com/office/drawing/2014/main" id="{1350F8DE-7822-4EAF-B1F8-C78CEC25A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5" name="Group 446">
              <a:extLst>
                <a:ext uri="{FF2B5EF4-FFF2-40B4-BE49-F238E27FC236}">
                  <a16:creationId xmlns:a16="http://schemas.microsoft.com/office/drawing/2014/main" id="{EA4E5C16-CCA9-47C3-B22C-CB4D53D137D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60" y="3061"/>
              <a:ext cx="62" cy="144"/>
              <a:chOff x="1925" y="2357"/>
              <a:chExt cx="175" cy="403"/>
            </a:xfrm>
          </p:grpSpPr>
          <p:sp>
            <p:nvSpPr>
              <p:cNvPr id="70830" name="Oval 447">
                <a:extLst>
                  <a:ext uri="{FF2B5EF4-FFF2-40B4-BE49-F238E27FC236}">
                    <a16:creationId xmlns:a16="http://schemas.microsoft.com/office/drawing/2014/main" id="{609395C9-1969-427B-8CB7-6606762BE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1" name="Oval 448">
                <a:extLst>
                  <a:ext uri="{FF2B5EF4-FFF2-40B4-BE49-F238E27FC236}">
                    <a16:creationId xmlns:a16="http://schemas.microsoft.com/office/drawing/2014/main" id="{CD5DD9E5-F9DE-4626-8757-FDCCD2A2E3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2" name="Freeform 449">
                <a:extLst>
                  <a:ext uri="{FF2B5EF4-FFF2-40B4-BE49-F238E27FC236}">
                    <a16:creationId xmlns:a16="http://schemas.microsoft.com/office/drawing/2014/main" id="{A74902CE-0C3E-40AE-925C-59B9742E22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3" name="Freeform 450">
                <a:extLst>
                  <a:ext uri="{FF2B5EF4-FFF2-40B4-BE49-F238E27FC236}">
                    <a16:creationId xmlns:a16="http://schemas.microsoft.com/office/drawing/2014/main" id="{F4CDB074-94C4-42DA-9338-1E1B068B03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4" name="Freeform 451">
                <a:extLst>
                  <a:ext uri="{FF2B5EF4-FFF2-40B4-BE49-F238E27FC236}">
                    <a16:creationId xmlns:a16="http://schemas.microsoft.com/office/drawing/2014/main" id="{25070786-796D-4A76-A5A7-04185E2529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5" name="Oval 452">
                <a:extLst>
                  <a:ext uri="{FF2B5EF4-FFF2-40B4-BE49-F238E27FC236}">
                    <a16:creationId xmlns:a16="http://schemas.microsoft.com/office/drawing/2014/main" id="{ACAE36A1-4BFE-4018-B7FB-D57CDB8223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6" name="Group 453">
              <a:extLst>
                <a:ext uri="{FF2B5EF4-FFF2-40B4-BE49-F238E27FC236}">
                  <a16:creationId xmlns:a16="http://schemas.microsoft.com/office/drawing/2014/main" id="{B4838485-510D-4300-A673-F31428063B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34" y="2932"/>
              <a:ext cx="62" cy="144"/>
              <a:chOff x="1925" y="2357"/>
              <a:chExt cx="175" cy="403"/>
            </a:xfrm>
          </p:grpSpPr>
          <p:sp>
            <p:nvSpPr>
              <p:cNvPr id="70824" name="Oval 454">
                <a:extLst>
                  <a:ext uri="{FF2B5EF4-FFF2-40B4-BE49-F238E27FC236}">
                    <a16:creationId xmlns:a16="http://schemas.microsoft.com/office/drawing/2014/main" id="{862DCC27-D97B-4FEC-B947-87A025660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25" name="Oval 455">
                <a:extLst>
                  <a:ext uri="{FF2B5EF4-FFF2-40B4-BE49-F238E27FC236}">
                    <a16:creationId xmlns:a16="http://schemas.microsoft.com/office/drawing/2014/main" id="{F2417B11-14E2-4897-A6A0-B30B7C620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26" name="Freeform 456">
                <a:extLst>
                  <a:ext uri="{FF2B5EF4-FFF2-40B4-BE49-F238E27FC236}">
                    <a16:creationId xmlns:a16="http://schemas.microsoft.com/office/drawing/2014/main" id="{0865F164-4D54-4757-B134-3E5A9913D9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7" name="Freeform 457">
                <a:extLst>
                  <a:ext uri="{FF2B5EF4-FFF2-40B4-BE49-F238E27FC236}">
                    <a16:creationId xmlns:a16="http://schemas.microsoft.com/office/drawing/2014/main" id="{832736D3-1D0A-4D6F-AB29-891409E6A8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8" name="Freeform 458">
                <a:extLst>
                  <a:ext uri="{FF2B5EF4-FFF2-40B4-BE49-F238E27FC236}">
                    <a16:creationId xmlns:a16="http://schemas.microsoft.com/office/drawing/2014/main" id="{115E2B51-9F27-4294-BD03-10DA9B60F0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9" name="Oval 459">
                <a:extLst>
                  <a:ext uri="{FF2B5EF4-FFF2-40B4-BE49-F238E27FC236}">
                    <a16:creationId xmlns:a16="http://schemas.microsoft.com/office/drawing/2014/main" id="{0367DC27-0F90-4E72-905A-5D691D14C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7" name="Group 460">
              <a:extLst>
                <a:ext uri="{FF2B5EF4-FFF2-40B4-BE49-F238E27FC236}">
                  <a16:creationId xmlns:a16="http://schemas.microsoft.com/office/drawing/2014/main" id="{67F6D8D7-9B81-409D-9860-D689D56468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36" y="3093"/>
              <a:ext cx="62" cy="144"/>
              <a:chOff x="1925" y="2357"/>
              <a:chExt cx="175" cy="403"/>
            </a:xfrm>
          </p:grpSpPr>
          <p:sp>
            <p:nvSpPr>
              <p:cNvPr id="70818" name="Oval 461">
                <a:extLst>
                  <a:ext uri="{FF2B5EF4-FFF2-40B4-BE49-F238E27FC236}">
                    <a16:creationId xmlns:a16="http://schemas.microsoft.com/office/drawing/2014/main" id="{F022CDA7-DA68-4E1D-8DE7-066BC0361D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19" name="Oval 462">
                <a:extLst>
                  <a:ext uri="{FF2B5EF4-FFF2-40B4-BE49-F238E27FC236}">
                    <a16:creationId xmlns:a16="http://schemas.microsoft.com/office/drawing/2014/main" id="{D0C212AB-1688-4E02-ADDC-DDC91F1931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20" name="Freeform 463">
                <a:extLst>
                  <a:ext uri="{FF2B5EF4-FFF2-40B4-BE49-F238E27FC236}">
                    <a16:creationId xmlns:a16="http://schemas.microsoft.com/office/drawing/2014/main" id="{7CA79D2F-F7FC-44CE-8F72-B9A382A6C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1" name="Freeform 464">
                <a:extLst>
                  <a:ext uri="{FF2B5EF4-FFF2-40B4-BE49-F238E27FC236}">
                    <a16:creationId xmlns:a16="http://schemas.microsoft.com/office/drawing/2014/main" id="{7D4CA89A-EE96-4BAC-BD3E-49B7C64720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2" name="Freeform 465">
                <a:extLst>
                  <a:ext uri="{FF2B5EF4-FFF2-40B4-BE49-F238E27FC236}">
                    <a16:creationId xmlns:a16="http://schemas.microsoft.com/office/drawing/2014/main" id="{B934726B-EB6F-4D5C-83F6-A9D046474A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3" name="Oval 466">
                <a:extLst>
                  <a:ext uri="{FF2B5EF4-FFF2-40B4-BE49-F238E27FC236}">
                    <a16:creationId xmlns:a16="http://schemas.microsoft.com/office/drawing/2014/main" id="{4CAC1BDC-55B2-44B7-84B7-0ED915058F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8" name="Group 467">
              <a:extLst>
                <a:ext uri="{FF2B5EF4-FFF2-40B4-BE49-F238E27FC236}">
                  <a16:creationId xmlns:a16="http://schemas.microsoft.com/office/drawing/2014/main" id="{8D1B12CA-A3BC-4ADC-92DA-9B336359E3D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00" y="2932"/>
              <a:ext cx="62" cy="144"/>
              <a:chOff x="1925" y="2357"/>
              <a:chExt cx="175" cy="403"/>
            </a:xfrm>
          </p:grpSpPr>
          <p:sp>
            <p:nvSpPr>
              <p:cNvPr id="70812" name="Oval 468">
                <a:extLst>
                  <a:ext uri="{FF2B5EF4-FFF2-40B4-BE49-F238E27FC236}">
                    <a16:creationId xmlns:a16="http://schemas.microsoft.com/office/drawing/2014/main" id="{C989B6B5-4D51-4914-AFA3-5201B62BC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13" name="Oval 469">
                <a:extLst>
                  <a:ext uri="{FF2B5EF4-FFF2-40B4-BE49-F238E27FC236}">
                    <a16:creationId xmlns:a16="http://schemas.microsoft.com/office/drawing/2014/main" id="{92C1D46B-F915-4862-80A0-D6F1A40903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14" name="Freeform 470">
                <a:extLst>
                  <a:ext uri="{FF2B5EF4-FFF2-40B4-BE49-F238E27FC236}">
                    <a16:creationId xmlns:a16="http://schemas.microsoft.com/office/drawing/2014/main" id="{D91D6843-C689-47E5-BF59-8BD5B63537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5" name="Freeform 471">
                <a:extLst>
                  <a:ext uri="{FF2B5EF4-FFF2-40B4-BE49-F238E27FC236}">
                    <a16:creationId xmlns:a16="http://schemas.microsoft.com/office/drawing/2014/main" id="{0CBF0C6B-C491-417F-8336-DA70FC4683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6" name="Freeform 472">
                <a:extLst>
                  <a:ext uri="{FF2B5EF4-FFF2-40B4-BE49-F238E27FC236}">
                    <a16:creationId xmlns:a16="http://schemas.microsoft.com/office/drawing/2014/main" id="{53234938-810D-46F0-85B9-4D03A53F98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7" name="Oval 473">
                <a:extLst>
                  <a:ext uri="{FF2B5EF4-FFF2-40B4-BE49-F238E27FC236}">
                    <a16:creationId xmlns:a16="http://schemas.microsoft.com/office/drawing/2014/main" id="{0EE6C84A-6DC4-456A-B4B6-021F0B88C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9" name="Group 474">
              <a:extLst>
                <a:ext uri="{FF2B5EF4-FFF2-40B4-BE49-F238E27FC236}">
                  <a16:creationId xmlns:a16="http://schemas.microsoft.com/office/drawing/2014/main" id="{C71FF98C-7F32-4F65-9249-D1E7F7FF0B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02" y="3093"/>
              <a:ext cx="62" cy="144"/>
              <a:chOff x="1925" y="2357"/>
              <a:chExt cx="175" cy="403"/>
            </a:xfrm>
          </p:grpSpPr>
          <p:sp>
            <p:nvSpPr>
              <p:cNvPr id="70806" name="Oval 475">
                <a:extLst>
                  <a:ext uri="{FF2B5EF4-FFF2-40B4-BE49-F238E27FC236}">
                    <a16:creationId xmlns:a16="http://schemas.microsoft.com/office/drawing/2014/main" id="{DB03FB31-6BBC-42A3-A49F-B23A5A0DC6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7" name="Oval 476">
                <a:extLst>
                  <a:ext uri="{FF2B5EF4-FFF2-40B4-BE49-F238E27FC236}">
                    <a16:creationId xmlns:a16="http://schemas.microsoft.com/office/drawing/2014/main" id="{3CD63AAF-CF77-4A80-B46B-82E6E3C6B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8" name="Freeform 477">
                <a:extLst>
                  <a:ext uri="{FF2B5EF4-FFF2-40B4-BE49-F238E27FC236}">
                    <a16:creationId xmlns:a16="http://schemas.microsoft.com/office/drawing/2014/main" id="{23A9A12F-AA7E-4FB0-B0E4-E3ED0D4195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" name="Freeform 478">
                <a:extLst>
                  <a:ext uri="{FF2B5EF4-FFF2-40B4-BE49-F238E27FC236}">
                    <a16:creationId xmlns:a16="http://schemas.microsoft.com/office/drawing/2014/main" id="{B8FB4085-DD60-4DD5-A22C-192E77E773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" name="Freeform 479">
                <a:extLst>
                  <a:ext uri="{FF2B5EF4-FFF2-40B4-BE49-F238E27FC236}">
                    <a16:creationId xmlns:a16="http://schemas.microsoft.com/office/drawing/2014/main" id="{866B2E4D-D8F8-4B6E-AE97-0B06E7DA43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1" name="Oval 480">
                <a:extLst>
                  <a:ext uri="{FF2B5EF4-FFF2-40B4-BE49-F238E27FC236}">
                    <a16:creationId xmlns:a16="http://schemas.microsoft.com/office/drawing/2014/main" id="{AA2F5C95-B6A7-4C56-9A14-7CB0297B32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0" name="Group 481">
              <a:extLst>
                <a:ext uri="{FF2B5EF4-FFF2-40B4-BE49-F238E27FC236}">
                  <a16:creationId xmlns:a16="http://schemas.microsoft.com/office/drawing/2014/main" id="{7CD8B666-E5D8-484E-AC79-53D9D03C0C1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64" y="2932"/>
              <a:ext cx="62" cy="144"/>
              <a:chOff x="1925" y="2357"/>
              <a:chExt cx="175" cy="403"/>
            </a:xfrm>
          </p:grpSpPr>
          <p:sp>
            <p:nvSpPr>
              <p:cNvPr id="70800" name="Oval 482">
                <a:extLst>
                  <a:ext uri="{FF2B5EF4-FFF2-40B4-BE49-F238E27FC236}">
                    <a16:creationId xmlns:a16="http://schemas.microsoft.com/office/drawing/2014/main" id="{006A4D00-C95F-49C3-82FF-E87232718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1" name="Oval 483">
                <a:extLst>
                  <a:ext uri="{FF2B5EF4-FFF2-40B4-BE49-F238E27FC236}">
                    <a16:creationId xmlns:a16="http://schemas.microsoft.com/office/drawing/2014/main" id="{BA006E91-9193-443C-BB33-FBAC83FB6D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2" name="Freeform 484">
                <a:extLst>
                  <a:ext uri="{FF2B5EF4-FFF2-40B4-BE49-F238E27FC236}">
                    <a16:creationId xmlns:a16="http://schemas.microsoft.com/office/drawing/2014/main" id="{8EFCDF26-08A4-4DCE-8933-34F37E0950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" name="Freeform 485">
                <a:extLst>
                  <a:ext uri="{FF2B5EF4-FFF2-40B4-BE49-F238E27FC236}">
                    <a16:creationId xmlns:a16="http://schemas.microsoft.com/office/drawing/2014/main" id="{09233929-D00B-46F8-972A-C47FC5DA47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" name="Freeform 486">
                <a:extLst>
                  <a:ext uri="{FF2B5EF4-FFF2-40B4-BE49-F238E27FC236}">
                    <a16:creationId xmlns:a16="http://schemas.microsoft.com/office/drawing/2014/main" id="{EED4CB05-D635-4668-B562-1D5EDD10C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" name="Oval 487">
                <a:extLst>
                  <a:ext uri="{FF2B5EF4-FFF2-40B4-BE49-F238E27FC236}">
                    <a16:creationId xmlns:a16="http://schemas.microsoft.com/office/drawing/2014/main" id="{9F0CB359-272A-48DA-B35F-66D7876EE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1" name="Group 488">
              <a:extLst>
                <a:ext uri="{FF2B5EF4-FFF2-40B4-BE49-F238E27FC236}">
                  <a16:creationId xmlns:a16="http://schemas.microsoft.com/office/drawing/2014/main" id="{2CD55698-03A4-428B-9236-77FD259531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66" y="3093"/>
              <a:ext cx="62" cy="144"/>
              <a:chOff x="1925" y="2357"/>
              <a:chExt cx="175" cy="403"/>
            </a:xfrm>
          </p:grpSpPr>
          <p:sp>
            <p:nvSpPr>
              <p:cNvPr id="70794" name="Oval 489">
                <a:extLst>
                  <a:ext uri="{FF2B5EF4-FFF2-40B4-BE49-F238E27FC236}">
                    <a16:creationId xmlns:a16="http://schemas.microsoft.com/office/drawing/2014/main" id="{C7029EFC-1F0C-4D63-A021-65716EC526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5" name="Oval 490">
                <a:extLst>
                  <a:ext uri="{FF2B5EF4-FFF2-40B4-BE49-F238E27FC236}">
                    <a16:creationId xmlns:a16="http://schemas.microsoft.com/office/drawing/2014/main" id="{BD25EDF3-F960-4020-8F1B-E52CD9874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6" name="Freeform 491">
                <a:extLst>
                  <a:ext uri="{FF2B5EF4-FFF2-40B4-BE49-F238E27FC236}">
                    <a16:creationId xmlns:a16="http://schemas.microsoft.com/office/drawing/2014/main" id="{AE30CAD3-BCCC-4283-8665-514F66D565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" name="Freeform 492">
                <a:extLst>
                  <a:ext uri="{FF2B5EF4-FFF2-40B4-BE49-F238E27FC236}">
                    <a16:creationId xmlns:a16="http://schemas.microsoft.com/office/drawing/2014/main" id="{9AF341C6-24B7-4869-BD09-5363BDFCE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" name="Freeform 493">
                <a:extLst>
                  <a:ext uri="{FF2B5EF4-FFF2-40B4-BE49-F238E27FC236}">
                    <a16:creationId xmlns:a16="http://schemas.microsoft.com/office/drawing/2014/main" id="{E854057D-770A-47E5-AC8E-B4159517D8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" name="Oval 494">
                <a:extLst>
                  <a:ext uri="{FF2B5EF4-FFF2-40B4-BE49-F238E27FC236}">
                    <a16:creationId xmlns:a16="http://schemas.microsoft.com/office/drawing/2014/main" id="{5C1B13C6-E221-454F-9E94-E47702C96F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2" name="Group 495">
              <a:extLst>
                <a:ext uri="{FF2B5EF4-FFF2-40B4-BE49-F238E27FC236}">
                  <a16:creationId xmlns:a16="http://schemas.microsoft.com/office/drawing/2014/main" id="{19A028B3-9888-4820-8101-F188BBA0F1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9" y="2932"/>
              <a:ext cx="62" cy="144"/>
              <a:chOff x="1925" y="2357"/>
              <a:chExt cx="175" cy="403"/>
            </a:xfrm>
          </p:grpSpPr>
          <p:sp>
            <p:nvSpPr>
              <p:cNvPr id="70788" name="Oval 496">
                <a:extLst>
                  <a:ext uri="{FF2B5EF4-FFF2-40B4-BE49-F238E27FC236}">
                    <a16:creationId xmlns:a16="http://schemas.microsoft.com/office/drawing/2014/main" id="{3356A8DD-5802-487E-8218-6C0A7676A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89" name="Oval 497">
                <a:extLst>
                  <a:ext uri="{FF2B5EF4-FFF2-40B4-BE49-F238E27FC236}">
                    <a16:creationId xmlns:a16="http://schemas.microsoft.com/office/drawing/2014/main" id="{46B200D7-3AF9-4DA9-AE37-DDB8A0512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0" name="Freeform 498">
                <a:extLst>
                  <a:ext uri="{FF2B5EF4-FFF2-40B4-BE49-F238E27FC236}">
                    <a16:creationId xmlns:a16="http://schemas.microsoft.com/office/drawing/2014/main" id="{D0B5A018-2965-4D34-832B-667AF2C465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" name="Freeform 499">
                <a:extLst>
                  <a:ext uri="{FF2B5EF4-FFF2-40B4-BE49-F238E27FC236}">
                    <a16:creationId xmlns:a16="http://schemas.microsoft.com/office/drawing/2014/main" id="{179C683C-8A7F-4215-90B2-FAA46454E1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" name="Freeform 500">
                <a:extLst>
                  <a:ext uri="{FF2B5EF4-FFF2-40B4-BE49-F238E27FC236}">
                    <a16:creationId xmlns:a16="http://schemas.microsoft.com/office/drawing/2014/main" id="{6D16D067-FA5C-468F-A745-D6449FC8B0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" name="Oval 501">
                <a:extLst>
                  <a:ext uri="{FF2B5EF4-FFF2-40B4-BE49-F238E27FC236}">
                    <a16:creationId xmlns:a16="http://schemas.microsoft.com/office/drawing/2014/main" id="{2E4B8E31-3FEF-4CFD-9C55-FC798C0475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3" name="Group 502">
              <a:extLst>
                <a:ext uri="{FF2B5EF4-FFF2-40B4-BE49-F238E27FC236}">
                  <a16:creationId xmlns:a16="http://schemas.microsoft.com/office/drawing/2014/main" id="{D375B7CB-69C1-47DE-93E5-DBC1521DD9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31" y="3093"/>
              <a:ext cx="62" cy="144"/>
              <a:chOff x="1925" y="2357"/>
              <a:chExt cx="175" cy="403"/>
            </a:xfrm>
          </p:grpSpPr>
          <p:sp>
            <p:nvSpPr>
              <p:cNvPr id="70782" name="Oval 503">
                <a:extLst>
                  <a:ext uri="{FF2B5EF4-FFF2-40B4-BE49-F238E27FC236}">
                    <a16:creationId xmlns:a16="http://schemas.microsoft.com/office/drawing/2014/main" id="{AD3B9FD9-298F-4D00-A7ED-D945679A50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83" name="Oval 504">
                <a:extLst>
                  <a:ext uri="{FF2B5EF4-FFF2-40B4-BE49-F238E27FC236}">
                    <a16:creationId xmlns:a16="http://schemas.microsoft.com/office/drawing/2014/main" id="{B1465831-563E-418D-A0FA-3DA5CE1705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84" name="Freeform 505">
                <a:extLst>
                  <a:ext uri="{FF2B5EF4-FFF2-40B4-BE49-F238E27FC236}">
                    <a16:creationId xmlns:a16="http://schemas.microsoft.com/office/drawing/2014/main" id="{DB51CC29-8EDA-4FBB-97D5-1F9AE5A61A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5" name="Freeform 506">
                <a:extLst>
                  <a:ext uri="{FF2B5EF4-FFF2-40B4-BE49-F238E27FC236}">
                    <a16:creationId xmlns:a16="http://schemas.microsoft.com/office/drawing/2014/main" id="{9D26498A-4B47-42F7-99F9-BC7ADE7A90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6" name="Freeform 507">
                <a:extLst>
                  <a:ext uri="{FF2B5EF4-FFF2-40B4-BE49-F238E27FC236}">
                    <a16:creationId xmlns:a16="http://schemas.microsoft.com/office/drawing/2014/main" id="{478D5215-D814-413D-A565-8D396F6A80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7" name="Oval 508">
                <a:extLst>
                  <a:ext uri="{FF2B5EF4-FFF2-40B4-BE49-F238E27FC236}">
                    <a16:creationId xmlns:a16="http://schemas.microsoft.com/office/drawing/2014/main" id="{A4533CB6-E5BA-4EE7-9864-7D6DA9AAB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4" name="Group 509">
              <a:extLst>
                <a:ext uri="{FF2B5EF4-FFF2-40B4-BE49-F238E27FC236}">
                  <a16:creationId xmlns:a16="http://schemas.microsoft.com/office/drawing/2014/main" id="{D588A3B9-53D4-46D4-A634-057F22BDF7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97" y="2930"/>
              <a:ext cx="62" cy="144"/>
              <a:chOff x="1925" y="2357"/>
              <a:chExt cx="175" cy="403"/>
            </a:xfrm>
          </p:grpSpPr>
          <p:sp>
            <p:nvSpPr>
              <p:cNvPr id="70776" name="Oval 510">
                <a:extLst>
                  <a:ext uri="{FF2B5EF4-FFF2-40B4-BE49-F238E27FC236}">
                    <a16:creationId xmlns:a16="http://schemas.microsoft.com/office/drawing/2014/main" id="{892FFA55-BA05-447F-82D3-B77053B8A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7" name="Oval 511">
                <a:extLst>
                  <a:ext uri="{FF2B5EF4-FFF2-40B4-BE49-F238E27FC236}">
                    <a16:creationId xmlns:a16="http://schemas.microsoft.com/office/drawing/2014/main" id="{5F9E7532-0905-4797-A862-9EF21C2C2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8" name="Freeform 512">
                <a:extLst>
                  <a:ext uri="{FF2B5EF4-FFF2-40B4-BE49-F238E27FC236}">
                    <a16:creationId xmlns:a16="http://schemas.microsoft.com/office/drawing/2014/main" id="{C77D752A-6D2E-41F8-BD04-E2FB3CC625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9" name="Freeform 513">
                <a:extLst>
                  <a:ext uri="{FF2B5EF4-FFF2-40B4-BE49-F238E27FC236}">
                    <a16:creationId xmlns:a16="http://schemas.microsoft.com/office/drawing/2014/main" id="{682CC990-E360-4338-ADEF-41FEA6FCD0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0" name="Freeform 514">
                <a:extLst>
                  <a:ext uri="{FF2B5EF4-FFF2-40B4-BE49-F238E27FC236}">
                    <a16:creationId xmlns:a16="http://schemas.microsoft.com/office/drawing/2014/main" id="{E3DF3AF5-454F-4D5C-9E11-C69BF005B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1" name="Oval 515">
                <a:extLst>
                  <a:ext uri="{FF2B5EF4-FFF2-40B4-BE49-F238E27FC236}">
                    <a16:creationId xmlns:a16="http://schemas.microsoft.com/office/drawing/2014/main" id="{B3F505EC-59E0-4E83-AF69-6F0FE586A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5" name="Group 516">
              <a:extLst>
                <a:ext uri="{FF2B5EF4-FFF2-40B4-BE49-F238E27FC236}">
                  <a16:creationId xmlns:a16="http://schemas.microsoft.com/office/drawing/2014/main" id="{85FC9686-C78B-4958-8E40-2C272473C6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99" y="3091"/>
              <a:ext cx="62" cy="144"/>
              <a:chOff x="1925" y="2357"/>
              <a:chExt cx="175" cy="403"/>
            </a:xfrm>
          </p:grpSpPr>
          <p:sp>
            <p:nvSpPr>
              <p:cNvPr id="70770" name="Oval 517">
                <a:extLst>
                  <a:ext uri="{FF2B5EF4-FFF2-40B4-BE49-F238E27FC236}">
                    <a16:creationId xmlns:a16="http://schemas.microsoft.com/office/drawing/2014/main" id="{644713F7-E08F-4A70-98F9-15555DA9F3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1" name="Oval 518">
                <a:extLst>
                  <a:ext uri="{FF2B5EF4-FFF2-40B4-BE49-F238E27FC236}">
                    <a16:creationId xmlns:a16="http://schemas.microsoft.com/office/drawing/2014/main" id="{6A2AFA5E-55AC-4F3B-8657-855CCFA70A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2" name="Freeform 519">
                <a:extLst>
                  <a:ext uri="{FF2B5EF4-FFF2-40B4-BE49-F238E27FC236}">
                    <a16:creationId xmlns:a16="http://schemas.microsoft.com/office/drawing/2014/main" id="{8B8194D2-F561-4AAD-B52F-064E3D76EA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3" name="Freeform 520">
                <a:extLst>
                  <a:ext uri="{FF2B5EF4-FFF2-40B4-BE49-F238E27FC236}">
                    <a16:creationId xmlns:a16="http://schemas.microsoft.com/office/drawing/2014/main" id="{B942A129-B74F-4721-A25D-A1F1329E89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4" name="Freeform 521">
                <a:extLst>
                  <a:ext uri="{FF2B5EF4-FFF2-40B4-BE49-F238E27FC236}">
                    <a16:creationId xmlns:a16="http://schemas.microsoft.com/office/drawing/2014/main" id="{F5F985F8-E664-48D4-8BBE-0B1B188371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5" name="Oval 522">
                <a:extLst>
                  <a:ext uri="{FF2B5EF4-FFF2-40B4-BE49-F238E27FC236}">
                    <a16:creationId xmlns:a16="http://schemas.microsoft.com/office/drawing/2014/main" id="{91E67EAE-2D57-4C46-B878-2047C9B64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6" name="Group 523">
              <a:extLst>
                <a:ext uri="{FF2B5EF4-FFF2-40B4-BE49-F238E27FC236}">
                  <a16:creationId xmlns:a16="http://schemas.microsoft.com/office/drawing/2014/main" id="{3B078DED-4BC1-465E-BE47-C6919D219A4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63" y="2930"/>
              <a:ext cx="62" cy="144"/>
              <a:chOff x="1925" y="2357"/>
              <a:chExt cx="175" cy="403"/>
            </a:xfrm>
          </p:grpSpPr>
          <p:sp>
            <p:nvSpPr>
              <p:cNvPr id="70764" name="Oval 524">
                <a:extLst>
                  <a:ext uri="{FF2B5EF4-FFF2-40B4-BE49-F238E27FC236}">
                    <a16:creationId xmlns:a16="http://schemas.microsoft.com/office/drawing/2014/main" id="{29177ACB-342F-43E8-A85D-ABBDB379A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65" name="Oval 525">
                <a:extLst>
                  <a:ext uri="{FF2B5EF4-FFF2-40B4-BE49-F238E27FC236}">
                    <a16:creationId xmlns:a16="http://schemas.microsoft.com/office/drawing/2014/main" id="{8F07D96A-722D-4C5B-8FA0-98D7A223D4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66" name="Freeform 526">
                <a:extLst>
                  <a:ext uri="{FF2B5EF4-FFF2-40B4-BE49-F238E27FC236}">
                    <a16:creationId xmlns:a16="http://schemas.microsoft.com/office/drawing/2014/main" id="{EB752082-110C-4EBF-A600-4F86C595A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7" name="Freeform 527">
                <a:extLst>
                  <a:ext uri="{FF2B5EF4-FFF2-40B4-BE49-F238E27FC236}">
                    <a16:creationId xmlns:a16="http://schemas.microsoft.com/office/drawing/2014/main" id="{50F9D8F0-D9DA-4C94-B6E9-E64383FD7D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8" name="Freeform 528">
                <a:extLst>
                  <a:ext uri="{FF2B5EF4-FFF2-40B4-BE49-F238E27FC236}">
                    <a16:creationId xmlns:a16="http://schemas.microsoft.com/office/drawing/2014/main" id="{1530F7F3-02CC-426A-8F76-1E697FAB7A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9" name="Oval 529">
                <a:extLst>
                  <a:ext uri="{FF2B5EF4-FFF2-40B4-BE49-F238E27FC236}">
                    <a16:creationId xmlns:a16="http://schemas.microsoft.com/office/drawing/2014/main" id="{5455B8EB-5310-45EF-A1FB-E5AB470B28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7" name="Group 530">
              <a:extLst>
                <a:ext uri="{FF2B5EF4-FFF2-40B4-BE49-F238E27FC236}">
                  <a16:creationId xmlns:a16="http://schemas.microsoft.com/office/drawing/2014/main" id="{23D35602-1F8D-4D30-A06D-57575728EE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65" y="3091"/>
              <a:ext cx="62" cy="144"/>
              <a:chOff x="1925" y="2357"/>
              <a:chExt cx="175" cy="403"/>
            </a:xfrm>
          </p:grpSpPr>
          <p:sp>
            <p:nvSpPr>
              <p:cNvPr id="70758" name="Oval 531">
                <a:extLst>
                  <a:ext uri="{FF2B5EF4-FFF2-40B4-BE49-F238E27FC236}">
                    <a16:creationId xmlns:a16="http://schemas.microsoft.com/office/drawing/2014/main" id="{6763A378-6AA2-4C17-8219-247EA99D9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59" name="Oval 532">
                <a:extLst>
                  <a:ext uri="{FF2B5EF4-FFF2-40B4-BE49-F238E27FC236}">
                    <a16:creationId xmlns:a16="http://schemas.microsoft.com/office/drawing/2014/main" id="{04F5ACE7-4CA1-42EC-82F5-169D739777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60" name="Freeform 533">
                <a:extLst>
                  <a:ext uri="{FF2B5EF4-FFF2-40B4-BE49-F238E27FC236}">
                    <a16:creationId xmlns:a16="http://schemas.microsoft.com/office/drawing/2014/main" id="{02EA385A-5F8C-4FA7-ADB2-7C3BFE01E8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1" name="Freeform 534">
                <a:extLst>
                  <a:ext uri="{FF2B5EF4-FFF2-40B4-BE49-F238E27FC236}">
                    <a16:creationId xmlns:a16="http://schemas.microsoft.com/office/drawing/2014/main" id="{F04D1807-A4C4-4AEC-80EB-085A91EA3F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2" name="Freeform 535">
                <a:extLst>
                  <a:ext uri="{FF2B5EF4-FFF2-40B4-BE49-F238E27FC236}">
                    <a16:creationId xmlns:a16="http://schemas.microsoft.com/office/drawing/2014/main" id="{24512A5B-985F-4EB0-AF68-8B5880E598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3" name="Oval 536">
                <a:extLst>
                  <a:ext uri="{FF2B5EF4-FFF2-40B4-BE49-F238E27FC236}">
                    <a16:creationId xmlns:a16="http://schemas.microsoft.com/office/drawing/2014/main" id="{F357306A-EF65-419F-A2E5-4F4E776281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8" name="Group 537">
              <a:extLst>
                <a:ext uri="{FF2B5EF4-FFF2-40B4-BE49-F238E27FC236}">
                  <a16:creationId xmlns:a16="http://schemas.microsoft.com/office/drawing/2014/main" id="{54C99F6B-4586-45C9-86C5-155FE64859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7" y="2930"/>
              <a:ext cx="62" cy="144"/>
              <a:chOff x="1925" y="2357"/>
              <a:chExt cx="175" cy="403"/>
            </a:xfrm>
          </p:grpSpPr>
          <p:sp>
            <p:nvSpPr>
              <p:cNvPr id="70752" name="Oval 538">
                <a:extLst>
                  <a:ext uri="{FF2B5EF4-FFF2-40B4-BE49-F238E27FC236}">
                    <a16:creationId xmlns:a16="http://schemas.microsoft.com/office/drawing/2014/main" id="{1DA3F73F-7E74-407F-8FB1-4A74D09DF6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53" name="Oval 539">
                <a:extLst>
                  <a:ext uri="{FF2B5EF4-FFF2-40B4-BE49-F238E27FC236}">
                    <a16:creationId xmlns:a16="http://schemas.microsoft.com/office/drawing/2014/main" id="{E9DF0EC7-2BD7-4EF8-A762-61516A3FC6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54" name="Freeform 540">
                <a:extLst>
                  <a:ext uri="{FF2B5EF4-FFF2-40B4-BE49-F238E27FC236}">
                    <a16:creationId xmlns:a16="http://schemas.microsoft.com/office/drawing/2014/main" id="{3ECF6EC1-A972-4644-8B3A-8D68ADBEC3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5" name="Freeform 541">
                <a:extLst>
                  <a:ext uri="{FF2B5EF4-FFF2-40B4-BE49-F238E27FC236}">
                    <a16:creationId xmlns:a16="http://schemas.microsoft.com/office/drawing/2014/main" id="{B07BD336-7749-415C-9D8F-1F4D4BC22F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6" name="Freeform 542">
                <a:extLst>
                  <a:ext uri="{FF2B5EF4-FFF2-40B4-BE49-F238E27FC236}">
                    <a16:creationId xmlns:a16="http://schemas.microsoft.com/office/drawing/2014/main" id="{004DF6EA-6E23-4E24-9967-271045542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7" name="Oval 543">
                <a:extLst>
                  <a:ext uri="{FF2B5EF4-FFF2-40B4-BE49-F238E27FC236}">
                    <a16:creationId xmlns:a16="http://schemas.microsoft.com/office/drawing/2014/main" id="{F2D3CF49-92A1-4E6D-BDB2-2F97A260A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9" name="Group 544">
              <a:extLst>
                <a:ext uri="{FF2B5EF4-FFF2-40B4-BE49-F238E27FC236}">
                  <a16:creationId xmlns:a16="http://schemas.microsoft.com/office/drawing/2014/main" id="{BC312E3D-6ADE-4B0B-9B0C-0E69C32F5F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9" y="3091"/>
              <a:ext cx="62" cy="144"/>
              <a:chOff x="1925" y="2357"/>
              <a:chExt cx="175" cy="403"/>
            </a:xfrm>
          </p:grpSpPr>
          <p:sp>
            <p:nvSpPr>
              <p:cNvPr id="70746" name="Oval 545">
                <a:extLst>
                  <a:ext uri="{FF2B5EF4-FFF2-40B4-BE49-F238E27FC236}">
                    <a16:creationId xmlns:a16="http://schemas.microsoft.com/office/drawing/2014/main" id="{F57AC35D-AB1F-4A42-944A-5B5262828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7" name="Oval 546">
                <a:extLst>
                  <a:ext uri="{FF2B5EF4-FFF2-40B4-BE49-F238E27FC236}">
                    <a16:creationId xmlns:a16="http://schemas.microsoft.com/office/drawing/2014/main" id="{97D32F35-252C-459B-A4C1-B82479015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8" name="Freeform 547">
                <a:extLst>
                  <a:ext uri="{FF2B5EF4-FFF2-40B4-BE49-F238E27FC236}">
                    <a16:creationId xmlns:a16="http://schemas.microsoft.com/office/drawing/2014/main" id="{1B47E813-32AA-41E1-98ED-1C9D138952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9" name="Freeform 548">
                <a:extLst>
                  <a:ext uri="{FF2B5EF4-FFF2-40B4-BE49-F238E27FC236}">
                    <a16:creationId xmlns:a16="http://schemas.microsoft.com/office/drawing/2014/main" id="{495D817C-BA3C-4CFD-AE80-2BC70C30EE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0" name="Freeform 549">
                <a:extLst>
                  <a:ext uri="{FF2B5EF4-FFF2-40B4-BE49-F238E27FC236}">
                    <a16:creationId xmlns:a16="http://schemas.microsoft.com/office/drawing/2014/main" id="{C9087713-0498-48DF-9B5F-5FA67195F8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1" name="Oval 550">
                <a:extLst>
                  <a:ext uri="{FF2B5EF4-FFF2-40B4-BE49-F238E27FC236}">
                    <a16:creationId xmlns:a16="http://schemas.microsoft.com/office/drawing/2014/main" id="{F27198E5-F809-464D-B5D9-976816A354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0" name="Group 551">
              <a:extLst>
                <a:ext uri="{FF2B5EF4-FFF2-40B4-BE49-F238E27FC236}">
                  <a16:creationId xmlns:a16="http://schemas.microsoft.com/office/drawing/2014/main" id="{68EF52EE-6A2B-47FB-BDF9-4E83DB1465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92" y="2930"/>
              <a:ext cx="62" cy="144"/>
              <a:chOff x="1925" y="2357"/>
              <a:chExt cx="175" cy="403"/>
            </a:xfrm>
          </p:grpSpPr>
          <p:sp>
            <p:nvSpPr>
              <p:cNvPr id="70740" name="Oval 552">
                <a:extLst>
                  <a:ext uri="{FF2B5EF4-FFF2-40B4-BE49-F238E27FC236}">
                    <a16:creationId xmlns:a16="http://schemas.microsoft.com/office/drawing/2014/main" id="{98C1820A-3B53-41C8-94B8-8317742DD8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1" name="Oval 553">
                <a:extLst>
                  <a:ext uri="{FF2B5EF4-FFF2-40B4-BE49-F238E27FC236}">
                    <a16:creationId xmlns:a16="http://schemas.microsoft.com/office/drawing/2014/main" id="{55966ED3-AA67-4995-8003-8FB0CFFCDA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2" name="Freeform 554">
                <a:extLst>
                  <a:ext uri="{FF2B5EF4-FFF2-40B4-BE49-F238E27FC236}">
                    <a16:creationId xmlns:a16="http://schemas.microsoft.com/office/drawing/2014/main" id="{A18283DB-CB19-48F0-8284-DE0C2E9A3F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3" name="Freeform 555">
                <a:extLst>
                  <a:ext uri="{FF2B5EF4-FFF2-40B4-BE49-F238E27FC236}">
                    <a16:creationId xmlns:a16="http://schemas.microsoft.com/office/drawing/2014/main" id="{7A6C3CF0-F107-43A4-AD20-A078DD715A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4" name="Freeform 556">
                <a:extLst>
                  <a:ext uri="{FF2B5EF4-FFF2-40B4-BE49-F238E27FC236}">
                    <a16:creationId xmlns:a16="http://schemas.microsoft.com/office/drawing/2014/main" id="{740DD43D-1217-4E9B-B9F9-480E9FF716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5" name="Oval 557">
                <a:extLst>
                  <a:ext uri="{FF2B5EF4-FFF2-40B4-BE49-F238E27FC236}">
                    <a16:creationId xmlns:a16="http://schemas.microsoft.com/office/drawing/2014/main" id="{DAE4242C-3E91-40DD-84BD-29AAC29A1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1" name="Group 558">
              <a:extLst>
                <a:ext uri="{FF2B5EF4-FFF2-40B4-BE49-F238E27FC236}">
                  <a16:creationId xmlns:a16="http://schemas.microsoft.com/office/drawing/2014/main" id="{D75274F0-1F31-48EE-87C7-AB4DE36280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94" y="3091"/>
              <a:ext cx="62" cy="144"/>
              <a:chOff x="1925" y="2357"/>
              <a:chExt cx="175" cy="403"/>
            </a:xfrm>
          </p:grpSpPr>
          <p:sp>
            <p:nvSpPr>
              <p:cNvPr id="70734" name="Oval 559">
                <a:extLst>
                  <a:ext uri="{FF2B5EF4-FFF2-40B4-BE49-F238E27FC236}">
                    <a16:creationId xmlns:a16="http://schemas.microsoft.com/office/drawing/2014/main" id="{60CF18D0-2D31-4A03-9A55-4BBF57CCBB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35" name="Oval 560">
                <a:extLst>
                  <a:ext uri="{FF2B5EF4-FFF2-40B4-BE49-F238E27FC236}">
                    <a16:creationId xmlns:a16="http://schemas.microsoft.com/office/drawing/2014/main" id="{89299EEB-E987-4BAA-9B15-D3E04FEAAE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36" name="Freeform 561">
                <a:extLst>
                  <a:ext uri="{FF2B5EF4-FFF2-40B4-BE49-F238E27FC236}">
                    <a16:creationId xmlns:a16="http://schemas.microsoft.com/office/drawing/2014/main" id="{0E10EA56-6845-4F6F-9624-1F03161ACA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7" name="Freeform 562">
                <a:extLst>
                  <a:ext uri="{FF2B5EF4-FFF2-40B4-BE49-F238E27FC236}">
                    <a16:creationId xmlns:a16="http://schemas.microsoft.com/office/drawing/2014/main" id="{1960AFA5-DA31-429B-A822-E425D20A0C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8" name="Freeform 563">
                <a:extLst>
                  <a:ext uri="{FF2B5EF4-FFF2-40B4-BE49-F238E27FC236}">
                    <a16:creationId xmlns:a16="http://schemas.microsoft.com/office/drawing/2014/main" id="{8F7ACEE1-2662-41D7-823D-2105ACC63F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9" name="Oval 564">
                <a:extLst>
                  <a:ext uri="{FF2B5EF4-FFF2-40B4-BE49-F238E27FC236}">
                    <a16:creationId xmlns:a16="http://schemas.microsoft.com/office/drawing/2014/main" id="{85858806-ACF7-4CC6-AC04-A5ED84419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2" name="Group 565">
              <a:extLst>
                <a:ext uri="{FF2B5EF4-FFF2-40B4-BE49-F238E27FC236}">
                  <a16:creationId xmlns:a16="http://schemas.microsoft.com/office/drawing/2014/main" id="{A9DF24D5-1BB2-4003-9C37-F14ABEE5581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0" y="2930"/>
              <a:ext cx="62" cy="144"/>
              <a:chOff x="1925" y="2357"/>
              <a:chExt cx="175" cy="403"/>
            </a:xfrm>
          </p:grpSpPr>
          <p:sp>
            <p:nvSpPr>
              <p:cNvPr id="70728" name="Oval 566">
                <a:extLst>
                  <a:ext uri="{FF2B5EF4-FFF2-40B4-BE49-F238E27FC236}">
                    <a16:creationId xmlns:a16="http://schemas.microsoft.com/office/drawing/2014/main" id="{86390806-892B-4561-BEF9-4FC3D14369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29" name="Oval 567">
                <a:extLst>
                  <a:ext uri="{FF2B5EF4-FFF2-40B4-BE49-F238E27FC236}">
                    <a16:creationId xmlns:a16="http://schemas.microsoft.com/office/drawing/2014/main" id="{C3C21CF9-68F8-4FA7-A088-35E0DF137F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30" name="Freeform 568">
                <a:extLst>
                  <a:ext uri="{FF2B5EF4-FFF2-40B4-BE49-F238E27FC236}">
                    <a16:creationId xmlns:a16="http://schemas.microsoft.com/office/drawing/2014/main" id="{DF0B10DC-9296-46C3-BF7B-09476A099D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1" name="Freeform 569">
                <a:extLst>
                  <a:ext uri="{FF2B5EF4-FFF2-40B4-BE49-F238E27FC236}">
                    <a16:creationId xmlns:a16="http://schemas.microsoft.com/office/drawing/2014/main" id="{DE6FB7A5-C5FD-4916-ACD0-B8F1A9BC1A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2" name="Freeform 570">
                <a:extLst>
                  <a:ext uri="{FF2B5EF4-FFF2-40B4-BE49-F238E27FC236}">
                    <a16:creationId xmlns:a16="http://schemas.microsoft.com/office/drawing/2014/main" id="{31B33454-0A87-4BCE-9024-5C685501B4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3" name="Oval 571">
                <a:extLst>
                  <a:ext uri="{FF2B5EF4-FFF2-40B4-BE49-F238E27FC236}">
                    <a16:creationId xmlns:a16="http://schemas.microsoft.com/office/drawing/2014/main" id="{644A91F7-A39E-41B0-B977-55C5529BE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3" name="Group 572">
              <a:extLst>
                <a:ext uri="{FF2B5EF4-FFF2-40B4-BE49-F238E27FC236}">
                  <a16:creationId xmlns:a16="http://schemas.microsoft.com/office/drawing/2014/main" id="{D3C57723-5353-4775-97CA-7D803841B5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62" y="3091"/>
              <a:ext cx="62" cy="144"/>
              <a:chOff x="1925" y="2357"/>
              <a:chExt cx="175" cy="403"/>
            </a:xfrm>
          </p:grpSpPr>
          <p:sp>
            <p:nvSpPr>
              <p:cNvPr id="70722" name="Oval 573">
                <a:extLst>
                  <a:ext uri="{FF2B5EF4-FFF2-40B4-BE49-F238E27FC236}">
                    <a16:creationId xmlns:a16="http://schemas.microsoft.com/office/drawing/2014/main" id="{ACA1D5A1-AC51-4B70-9838-4A49AC985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23" name="Oval 574">
                <a:extLst>
                  <a:ext uri="{FF2B5EF4-FFF2-40B4-BE49-F238E27FC236}">
                    <a16:creationId xmlns:a16="http://schemas.microsoft.com/office/drawing/2014/main" id="{B427EA34-D7CB-4A83-B27C-EC59F58DAD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24" name="Freeform 575">
                <a:extLst>
                  <a:ext uri="{FF2B5EF4-FFF2-40B4-BE49-F238E27FC236}">
                    <a16:creationId xmlns:a16="http://schemas.microsoft.com/office/drawing/2014/main" id="{BA037B4E-7223-4D3F-B96A-42CFC9938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5" name="Freeform 576">
                <a:extLst>
                  <a:ext uri="{FF2B5EF4-FFF2-40B4-BE49-F238E27FC236}">
                    <a16:creationId xmlns:a16="http://schemas.microsoft.com/office/drawing/2014/main" id="{822DB386-736F-4A0B-803D-6A94A0DE20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6" name="Freeform 577">
                <a:extLst>
                  <a:ext uri="{FF2B5EF4-FFF2-40B4-BE49-F238E27FC236}">
                    <a16:creationId xmlns:a16="http://schemas.microsoft.com/office/drawing/2014/main" id="{B5D48EA4-87FD-494E-9269-C1DF8E9F7E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7" name="Oval 578">
                <a:extLst>
                  <a:ext uri="{FF2B5EF4-FFF2-40B4-BE49-F238E27FC236}">
                    <a16:creationId xmlns:a16="http://schemas.microsoft.com/office/drawing/2014/main" id="{33DCCBF4-6441-41B2-A79A-02D420C2D8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4" name="Group 579">
              <a:extLst>
                <a:ext uri="{FF2B5EF4-FFF2-40B4-BE49-F238E27FC236}">
                  <a16:creationId xmlns:a16="http://schemas.microsoft.com/office/drawing/2014/main" id="{0D9395D9-E764-4AC7-B01C-74B6A1B137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26" y="2930"/>
              <a:ext cx="62" cy="144"/>
              <a:chOff x="1925" y="2357"/>
              <a:chExt cx="175" cy="403"/>
            </a:xfrm>
          </p:grpSpPr>
          <p:sp>
            <p:nvSpPr>
              <p:cNvPr id="70716" name="Oval 580">
                <a:extLst>
                  <a:ext uri="{FF2B5EF4-FFF2-40B4-BE49-F238E27FC236}">
                    <a16:creationId xmlns:a16="http://schemas.microsoft.com/office/drawing/2014/main" id="{6567FD20-696E-4805-93D3-3E6F17198A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7" name="Oval 581">
                <a:extLst>
                  <a:ext uri="{FF2B5EF4-FFF2-40B4-BE49-F238E27FC236}">
                    <a16:creationId xmlns:a16="http://schemas.microsoft.com/office/drawing/2014/main" id="{CC3F8505-7A12-4A87-A367-81AE319094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8" name="Freeform 582">
                <a:extLst>
                  <a:ext uri="{FF2B5EF4-FFF2-40B4-BE49-F238E27FC236}">
                    <a16:creationId xmlns:a16="http://schemas.microsoft.com/office/drawing/2014/main" id="{1E7A942F-59FE-4F24-924F-A4915AFE53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9" name="Freeform 583">
                <a:extLst>
                  <a:ext uri="{FF2B5EF4-FFF2-40B4-BE49-F238E27FC236}">
                    <a16:creationId xmlns:a16="http://schemas.microsoft.com/office/drawing/2014/main" id="{2E7B729A-722E-4DF6-91D8-86C5A13A3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0" name="Freeform 584">
                <a:extLst>
                  <a:ext uri="{FF2B5EF4-FFF2-40B4-BE49-F238E27FC236}">
                    <a16:creationId xmlns:a16="http://schemas.microsoft.com/office/drawing/2014/main" id="{2B69D435-84C4-427D-9383-B8DD9C94EA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1" name="Oval 585">
                <a:extLst>
                  <a:ext uri="{FF2B5EF4-FFF2-40B4-BE49-F238E27FC236}">
                    <a16:creationId xmlns:a16="http://schemas.microsoft.com/office/drawing/2014/main" id="{804E57AB-D94D-4ECC-B4BC-8A7E81979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5" name="Group 586">
              <a:extLst>
                <a:ext uri="{FF2B5EF4-FFF2-40B4-BE49-F238E27FC236}">
                  <a16:creationId xmlns:a16="http://schemas.microsoft.com/office/drawing/2014/main" id="{EEBE5981-D7F4-47A7-BCAC-10C4D44AF2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28" y="3091"/>
              <a:ext cx="62" cy="144"/>
              <a:chOff x="1925" y="2357"/>
              <a:chExt cx="175" cy="403"/>
            </a:xfrm>
          </p:grpSpPr>
          <p:sp>
            <p:nvSpPr>
              <p:cNvPr id="70710" name="Oval 587">
                <a:extLst>
                  <a:ext uri="{FF2B5EF4-FFF2-40B4-BE49-F238E27FC236}">
                    <a16:creationId xmlns:a16="http://schemas.microsoft.com/office/drawing/2014/main" id="{C60E472F-1F84-4D85-BD17-AB48A9926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1" name="Oval 588">
                <a:extLst>
                  <a:ext uri="{FF2B5EF4-FFF2-40B4-BE49-F238E27FC236}">
                    <a16:creationId xmlns:a16="http://schemas.microsoft.com/office/drawing/2014/main" id="{6CC35B41-D506-441A-A7A7-B059F8F6FE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2" name="Freeform 589">
                <a:extLst>
                  <a:ext uri="{FF2B5EF4-FFF2-40B4-BE49-F238E27FC236}">
                    <a16:creationId xmlns:a16="http://schemas.microsoft.com/office/drawing/2014/main" id="{6C516F00-1E4A-41D9-95EC-F6FF970E2E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3" name="Freeform 590">
                <a:extLst>
                  <a:ext uri="{FF2B5EF4-FFF2-40B4-BE49-F238E27FC236}">
                    <a16:creationId xmlns:a16="http://schemas.microsoft.com/office/drawing/2014/main" id="{3DDB51D5-9D5C-40B3-9CD8-5106FF635D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4" name="Freeform 591">
                <a:extLst>
                  <a:ext uri="{FF2B5EF4-FFF2-40B4-BE49-F238E27FC236}">
                    <a16:creationId xmlns:a16="http://schemas.microsoft.com/office/drawing/2014/main" id="{D96A47AE-6ED3-4312-A97B-6A1219AAE9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5" name="Oval 592">
                <a:extLst>
                  <a:ext uri="{FF2B5EF4-FFF2-40B4-BE49-F238E27FC236}">
                    <a16:creationId xmlns:a16="http://schemas.microsoft.com/office/drawing/2014/main" id="{A409E3F0-2DEA-4104-9C02-8F5A78A61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6" name="Group 593">
              <a:extLst>
                <a:ext uri="{FF2B5EF4-FFF2-40B4-BE49-F238E27FC236}">
                  <a16:creationId xmlns:a16="http://schemas.microsoft.com/office/drawing/2014/main" id="{10BB8D01-5BC8-4AF3-ADAB-5159A1F954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90" y="2930"/>
              <a:ext cx="62" cy="144"/>
              <a:chOff x="1925" y="2357"/>
              <a:chExt cx="175" cy="403"/>
            </a:xfrm>
          </p:grpSpPr>
          <p:sp>
            <p:nvSpPr>
              <p:cNvPr id="70704" name="Oval 594">
                <a:extLst>
                  <a:ext uri="{FF2B5EF4-FFF2-40B4-BE49-F238E27FC236}">
                    <a16:creationId xmlns:a16="http://schemas.microsoft.com/office/drawing/2014/main" id="{5B485C10-F33F-4D75-9AD4-B096B6BB5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5" name="Oval 595">
                <a:extLst>
                  <a:ext uri="{FF2B5EF4-FFF2-40B4-BE49-F238E27FC236}">
                    <a16:creationId xmlns:a16="http://schemas.microsoft.com/office/drawing/2014/main" id="{380C31E5-A00A-4AC9-AB92-F5BC67144F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6" name="Freeform 596">
                <a:extLst>
                  <a:ext uri="{FF2B5EF4-FFF2-40B4-BE49-F238E27FC236}">
                    <a16:creationId xmlns:a16="http://schemas.microsoft.com/office/drawing/2014/main" id="{BE569DED-349E-4CDD-ACAA-6F3A163B8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" name="Freeform 597">
                <a:extLst>
                  <a:ext uri="{FF2B5EF4-FFF2-40B4-BE49-F238E27FC236}">
                    <a16:creationId xmlns:a16="http://schemas.microsoft.com/office/drawing/2014/main" id="{3AF26AEF-4DC7-4C51-A7B8-A438F8D173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" name="Freeform 598">
                <a:extLst>
                  <a:ext uri="{FF2B5EF4-FFF2-40B4-BE49-F238E27FC236}">
                    <a16:creationId xmlns:a16="http://schemas.microsoft.com/office/drawing/2014/main" id="{480FDBD6-6495-4193-9903-4B8C36574C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" name="Oval 599">
                <a:extLst>
                  <a:ext uri="{FF2B5EF4-FFF2-40B4-BE49-F238E27FC236}">
                    <a16:creationId xmlns:a16="http://schemas.microsoft.com/office/drawing/2014/main" id="{FD3EACFC-A8FF-4379-B824-274F1376D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7" name="Group 600">
              <a:extLst>
                <a:ext uri="{FF2B5EF4-FFF2-40B4-BE49-F238E27FC236}">
                  <a16:creationId xmlns:a16="http://schemas.microsoft.com/office/drawing/2014/main" id="{AB3173D5-2C93-4838-9F7F-444C379EF2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92" y="3091"/>
              <a:ext cx="62" cy="144"/>
              <a:chOff x="1925" y="2357"/>
              <a:chExt cx="175" cy="403"/>
            </a:xfrm>
          </p:grpSpPr>
          <p:sp>
            <p:nvSpPr>
              <p:cNvPr id="70698" name="Oval 601">
                <a:extLst>
                  <a:ext uri="{FF2B5EF4-FFF2-40B4-BE49-F238E27FC236}">
                    <a16:creationId xmlns:a16="http://schemas.microsoft.com/office/drawing/2014/main" id="{0B9D718F-129D-41A0-B627-13E0362B71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9" name="Oval 602">
                <a:extLst>
                  <a:ext uri="{FF2B5EF4-FFF2-40B4-BE49-F238E27FC236}">
                    <a16:creationId xmlns:a16="http://schemas.microsoft.com/office/drawing/2014/main" id="{02AC9F67-40BE-41F6-9A5F-331B1D23EC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0" name="Freeform 603">
                <a:extLst>
                  <a:ext uri="{FF2B5EF4-FFF2-40B4-BE49-F238E27FC236}">
                    <a16:creationId xmlns:a16="http://schemas.microsoft.com/office/drawing/2014/main" id="{F5F02F31-FAF8-4C1E-9B64-12AE7ADF80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" name="Freeform 604">
                <a:extLst>
                  <a:ext uri="{FF2B5EF4-FFF2-40B4-BE49-F238E27FC236}">
                    <a16:creationId xmlns:a16="http://schemas.microsoft.com/office/drawing/2014/main" id="{D4E79094-9124-46D7-8DC9-A16846B545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" name="Freeform 605">
                <a:extLst>
                  <a:ext uri="{FF2B5EF4-FFF2-40B4-BE49-F238E27FC236}">
                    <a16:creationId xmlns:a16="http://schemas.microsoft.com/office/drawing/2014/main" id="{78E2F8BD-F5AE-46C1-A7F2-CB48430DCA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" name="Oval 606">
                <a:extLst>
                  <a:ext uri="{FF2B5EF4-FFF2-40B4-BE49-F238E27FC236}">
                    <a16:creationId xmlns:a16="http://schemas.microsoft.com/office/drawing/2014/main" id="{E973BD93-048D-4A41-AD90-AB71F688A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8" name="Group 607">
              <a:extLst>
                <a:ext uri="{FF2B5EF4-FFF2-40B4-BE49-F238E27FC236}">
                  <a16:creationId xmlns:a16="http://schemas.microsoft.com/office/drawing/2014/main" id="{A8589739-E56E-417C-B5C1-04C68171EF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55" y="2930"/>
              <a:ext cx="62" cy="144"/>
              <a:chOff x="1925" y="2357"/>
              <a:chExt cx="175" cy="403"/>
            </a:xfrm>
          </p:grpSpPr>
          <p:sp>
            <p:nvSpPr>
              <p:cNvPr id="70692" name="Oval 608">
                <a:extLst>
                  <a:ext uri="{FF2B5EF4-FFF2-40B4-BE49-F238E27FC236}">
                    <a16:creationId xmlns:a16="http://schemas.microsoft.com/office/drawing/2014/main" id="{F5709882-BBFB-4D02-A30D-58FE2805B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3" name="Oval 609">
                <a:extLst>
                  <a:ext uri="{FF2B5EF4-FFF2-40B4-BE49-F238E27FC236}">
                    <a16:creationId xmlns:a16="http://schemas.microsoft.com/office/drawing/2014/main" id="{97BACB5B-E9A6-4293-885B-1344AA1755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4" name="Freeform 610">
                <a:extLst>
                  <a:ext uri="{FF2B5EF4-FFF2-40B4-BE49-F238E27FC236}">
                    <a16:creationId xmlns:a16="http://schemas.microsoft.com/office/drawing/2014/main" id="{1D4E6D7C-9214-4D4F-BC1B-B9843BCF5B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" name="Freeform 611">
                <a:extLst>
                  <a:ext uri="{FF2B5EF4-FFF2-40B4-BE49-F238E27FC236}">
                    <a16:creationId xmlns:a16="http://schemas.microsoft.com/office/drawing/2014/main" id="{4A524FD7-4A63-4DF6-A905-672B6CF32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" name="Freeform 612">
                <a:extLst>
                  <a:ext uri="{FF2B5EF4-FFF2-40B4-BE49-F238E27FC236}">
                    <a16:creationId xmlns:a16="http://schemas.microsoft.com/office/drawing/2014/main" id="{37C3BF8D-8E9B-454C-86B5-68C38DFB1A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" name="Oval 613">
                <a:extLst>
                  <a:ext uri="{FF2B5EF4-FFF2-40B4-BE49-F238E27FC236}">
                    <a16:creationId xmlns:a16="http://schemas.microsoft.com/office/drawing/2014/main" id="{FD18AD0C-1148-4D91-9DC1-04BD0BFF3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9" name="Group 614">
              <a:extLst>
                <a:ext uri="{FF2B5EF4-FFF2-40B4-BE49-F238E27FC236}">
                  <a16:creationId xmlns:a16="http://schemas.microsoft.com/office/drawing/2014/main" id="{86AB5EF9-A279-48DA-B551-5E993E4BEE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57" y="3091"/>
              <a:ext cx="62" cy="144"/>
              <a:chOff x="1925" y="2357"/>
              <a:chExt cx="175" cy="403"/>
            </a:xfrm>
          </p:grpSpPr>
          <p:sp>
            <p:nvSpPr>
              <p:cNvPr id="70686" name="Oval 615">
                <a:extLst>
                  <a:ext uri="{FF2B5EF4-FFF2-40B4-BE49-F238E27FC236}">
                    <a16:creationId xmlns:a16="http://schemas.microsoft.com/office/drawing/2014/main" id="{F8384B18-ACE6-4C61-8C7C-272661B4D4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7" name="Oval 616">
                <a:extLst>
                  <a:ext uri="{FF2B5EF4-FFF2-40B4-BE49-F238E27FC236}">
                    <a16:creationId xmlns:a16="http://schemas.microsoft.com/office/drawing/2014/main" id="{BC63E4C9-C2FA-43AD-9EE8-FC4DDE4BE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8" name="Freeform 617">
                <a:extLst>
                  <a:ext uri="{FF2B5EF4-FFF2-40B4-BE49-F238E27FC236}">
                    <a16:creationId xmlns:a16="http://schemas.microsoft.com/office/drawing/2014/main" id="{0B358B36-9557-4256-97CC-A801635339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" name="Freeform 618">
                <a:extLst>
                  <a:ext uri="{FF2B5EF4-FFF2-40B4-BE49-F238E27FC236}">
                    <a16:creationId xmlns:a16="http://schemas.microsoft.com/office/drawing/2014/main" id="{5532F693-24A4-4147-BEEC-C98016BFCE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" name="Freeform 619">
                <a:extLst>
                  <a:ext uri="{FF2B5EF4-FFF2-40B4-BE49-F238E27FC236}">
                    <a16:creationId xmlns:a16="http://schemas.microsoft.com/office/drawing/2014/main" id="{A1FF8864-4DFE-4054-9CB0-7177E22EB6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" name="Oval 620">
                <a:extLst>
                  <a:ext uri="{FF2B5EF4-FFF2-40B4-BE49-F238E27FC236}">
                    <a16:creationId xmlns:a16="http://schemas.microsoft.com/office/drawing/2014/main" id="{DB53916E-62BA-4305-B284-3575FBC738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0" name="Group 621">
              <a:extLst>
                <a:ext uri="{FF2B5EF4-FFF2-40B4-BE49-F238E27FC236}">
                  <a16:creationId xmlns:a16="http://schemas.microsoft.com/office/drawing/2014/main" id="{C285AC51-A29C-485E-AE2A-E56D8D2000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23" y="2928"/>
              <a:ext cx="62" cy="144"/>
              <a:chOff x="1925" y="2357"/>
              <a:chExt cx="175" cy="403"/>
            </a:xfrm>
          </p:grpSpPr>
          <p:sp>
            <p:nvSpPr>
              <p:cNvPr id="70680" name="Oval 622">
                <a:extLst>
                  <a:ext uri="{FF2B5EF4-FFF2-40B4-BE49-F238E27FC236}">
                    <a16:creationId xmlns:a16="http://schemas.microsoft.com/office/drawing/2014/main" id="{15D20FA9-95B6-4703-85C3-6AAD572D28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1" name="Oval 623">
                <a:extLst>
                  <a:ext uri="{FF2B5EF4-FFF2-40B4-BE49-F238E27FC236}">
                    <a16:creationId xmlns:a16="http://schemas.microsoft.com/office/drawing/2014/main" id="{7E580F3A-18DE-4CDC-A5B9-D1E9A56D9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2" name="Freeform 624">
                <a:extLst>
                  <a:ext uri="{FF2B5EF4-FFF2-40B4-BE49-F238E27FC236}">
                    <a16:creationId xmlns:a16="http://schemas.microsoft.com/office/drawing/2014/main" id="{7E83A8A9-F755-4E06-81B9-ED0A6E3FC8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" name="Freeform 625">
                <a:extLst>
                  <a:ext uri="{FF2B5EF4-FFF2-40B4-BE49-F238E27FC236}">
                    <a16:creationId xmlns:a16="http://schemas.microsoft.com/office/drawing/2014/main" id="{6A45CB5E-E18E-42A9-9953-CB746850B5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" name="Freeform 626">
                <a:extLst>
                  <a:ext uri="{FF2B5EF4-FFF2-40B4-BE49-F238E27FC236}">
                    <a16:creationId xmlns:a16="http://schemas.microsoft.com/office/drawing/2014/main" id="{B659A3E8-C881-4422-BED2-8B57081E96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" name="Oval 627">
                <a:extLst>
                  <a:ext uri="{FF2B5EF4-FFF2-40B4-BE49-F238E27FC236}">
                    <a16:creationId xmlns:a16="http://schemas.microsoft.com/office/drawing/2014/main" id="{654CC2F9-72DF-4298-B7B8-8F3724CCBF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1" name="Group 628">
              <a:extLst>
                <a:ext uri="{FF2B5EF4-FFF2-40B4-BE49-F238E27FC236}">
                  <a16:creationId xmlns:a16="http://schemas.microsoft.com/office/drawing/2014/main" id="{EFFD7C94-0737-45FE-BD3D-1C9359102BF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25" y="3089"/>
              <a:ext cx="62" cy="144"/>
              <a:chOff x="1925" y="2357"/>
              <a:chExt cx="175" cy="403"/>
            </a:xfrm>
          </p:grpSpPr>
          <p:sp>
            <p:nvSpPr>
              <p:cNvPr id="70674" name="Oval 629">
                <a:extLst>
                  <a:ext uri="{FF2B5EF4-FFF2-40B4-BE49-F238E27FC236}">
                    <a16:creationId xmlns:a16="http://schemas.microsoft.com/office/drawing/2014/main" id="{BBFDF43B-D437-4406-9995-064E77A5B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5" name="Oval 630">
                <a:extLst>
                  <a:ext uri="{FF2B5EF4-FFF2-40B4-BE49-F238E27FC236}">
                    <a16:creationId xmlns:a16="http://schemas.microsoft.com/office/drawing/2014/main" id="{095E70A0-7468-4FCD-AFA9-19DB69CBB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6" name="Freeform 631">
                <a:extLst>
                  <a:ext uri="{FF2B5EF4-FFF2-40B4-BE49-F238E27FC236}">
                    <a16:creationId xmlns:a16="http://schemas.microsoft.com/office/drawing/2014/main" id="{B8E64A47-2206-4A07-AC6D-E808662BF1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" name="Freeform 632">
                <a:extLst>
                  <a:ext uri="{FF2B5EF4-FFF2-40B4-BE49-F238E27FC236}">
                    <a16:creationId xmlns:a16="http://schemas.microsoft.com/office/drawing/2014/main" id="{75622F50-9C52-40D3-95EB-C04D116CF3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" name="Freeform 633">
                <a:extLst>
                  <a:ext uri="{FF2B5EF4-FFF2-40B4-BE49-F238E27FC236}">
                    <a16:creationId xmlns:a16="http://schemas.microsoft.com/office/drawing/2014/main" id="{8B3D536D-D0DF-4510-9134-B72E2F5FA6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" name="Oval 634">
                <a:extLst>
                  <a:ext uri="{FF2B5EF4-FFF2-40B4-BE49-F238E27FC236}">
                    <a16:creationId xmlns:a16="http://schemas.microsoft.com/office/drawing/2014/main" id="{54B536CE-3F2F-4AE8-AEA2-BE603319E8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2" name="Group 635">
              <a:extLst>
                <a:ext uri="{FF2B5EF4-FFF2-40B4-BE49-F238E27FC236}">
                  <a16:creationId xmlns:a16="http://schemas.microsoft.com/office/drawing/2014/main" id="{B9A3B3A0-E53C-4424-A76B-595187814A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9" y="2928"/>
              <a:ext cx="62" cy="144"/>
              <a:chOff x="1925" y="2357"/>
              <a:chExt cx="175" cy="403"/>
            </a:xfrm>
          </p:grpSpPr>
          <p:sp>
            <p:nvSpPr>
              <p:cNvPr id="70668" name="Oval 636">
                <a:extLst>
                  <a:ext uri="{FF2B5EF4-FFF2-40B4-BE49-F238E27FC236}">
                    <a16:creationId xmlns:a16="http://schemas.microsoft.com/office/drawing/2014/main" id="{0965103E-22F8-4ABF-AFA6-ED9BFA096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9" name="Oval 637">
                <a:extLst>
                  <a:ext uri="{FF2B5EF4-FFF2-40B4-BE49-F238E27FC236}">
                    <a16:creationId xmlns:a16="http://schemas.microsoft.com/office/drawing/2014/main" id="{68C913CF-02BB-4F5F-9280-0CF1C600F6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0" name="Freeform 638">
                <a:extLst>
                  <a:ext uri="{FF2B5EF4-FFF2-40B4-BE49-F238E27FC236}">
                    <a16:creationId xmlns:a16="http://schemas.microsoft.com/office/drawing/2014/main" id="{02A78A17-2D88-4B23-939C-A0C740B981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" name="Freeform 639">
                <a:extLst>
                  <a:ext uri="{FF2B5EF4-FFF2-40B4-BE49-F238E27FC236}">
                    <a16:creationId xmlns:a16="http://schemas.microsoft.com/office/drawing/2014/main" id="{ED9B1F20-C7CC-475E-87AE-32CD4D1AE9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" name="Freeform 640">
                <a:extLst>
                  <a:ext uri="{FF2B5EF4-FFF2-40B4-BE49-F238E27FC236}">
                    <a16:creationId xmlns:a16="http://schemas.microsoft.com/office/drawing/2014/main" id="{16014E7F-4897-4898-B0F8-FB138177F7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" name="Oval 641">
                <a:extLst>
                  <a:ext uri="{FF2B5EF4-FFF2-40B4-BE49-F238E27FC236}">
                    <a16:creationId xmlns:a16="http://schemas.microsoft.com/office/drawing/2014/main" id="{9ABE8EBC-0645-442C-A1A0-738B71AA8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3" name="Group 642">
              <a:extLst>
                <a:ext uri="{FF2B5EF4-FFF2-40B4-BE49-F238E27FC236}">
                  <a16:creationId xmlns:a16="http://schemas.microsoft.com/office/drawing/2014/main" id="{75AB7F50-5189-4E8D-9DA6-4E1D7B9A33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91" y="3089"/>
              <a:ext cx="62" cy="144"/>
              <a:chOff x="1925" y="2357"/>
              <a:chExt cx="175" cy="403"/>
            </a:xfrm>
          </p:grpSpPr>
          <p:sp>
            <p:nvSpPr>
              <p:cNvPr id="70662" name="Oval 643">
                <a:extLst>
                  <a:ext uri="{FF2B5EF4-FFF2-40B4-BE49-F238E27FC236}">
                    <a16:creationId xmlns:a16="http://schemas.microsoft.com/office/drawing/2014/main" id="{0302C509-548C-4FF2-9C29-7564C5C83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3" name="Oval 644">
                <a:extLst>
                  <a:ext uri="{FF2B5EF4-FFF2-40B4-BE49-F238E27FC236}">
                    <a16:creationId xmlns:a16="http://schemas.microsoft.com/office/drawing/2014/main" id="{5F7B6C4A-7F22-452B-BB83-5006D43584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4" name="Freeform 645">
                <a:extLst>
                  <a:ext uri="{FF2B5EF4-FFF2-40B4-BE49-F238E27FC236}">
                    <a16:creationId xmlns:a16="http://schemas.microsoft.com/office/drawing/2014/main" id="{C86663CA-D547-41E2-8A68-26B3B50991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5" name="Freeform 646">
                <a:extLst>
                  <a:ext uri="{FF2B5EF4-FFF2-40B4-BE49-F238E27FC236}">
                    <a16:creationId xmlns:a16="http://schemas.microsoft.com/office/drawing/2014/main" id="{BDCAB6A5-551D-44DF-8F80-BE3D7C4069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6" name="Freeform 647">
                <a:extLst>
                  <a:ext uri="{FF2B5EF4-FFF2-40B4-BE49-F238E27FC236}">
                    <a16:creationId xmlns:a16="http://schemas.microsoft.com/office/drawing/2014/main" id="{CED51791-E6EA-4B2F-A881-D9DFFAD069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7" name="Oval 648">
                <a:extLst>
                  <a:ext uri="{FF2B5EF4-FFF2-40B4-BE49-F238E27FC236}">
                    <a16:creationId xmlns:a16="http://schemas.microsoft.com/office/drawing/2014/main" id="{5D2D9024-8397-40D6-B6BE-FE7B04A2C4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4" name="Group 649">
              <a:extLst>
                <a:ext uri="{FF2B5EF4-FFF2-40B4-BE49-F238E27FC236}">
                  <a16:creationId xmlns:a16="http://schemas.microsoft.com/office/drawing/2014/main" id="{0D3430BA-6038-426E-9BAD-8DDD698DCE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53" y="2928"/>
              <a:ext cx="62" cy="144"/>
              <a:chOff x="1925" y="2357"/>
              <a:chExt cx="175" cy="403"/>
            </a:xfrm>
          </p:grpSpPr>
          <p:sp>
            <p:nvSpPr>
              <p:cNvPr id="70656" name="Oval 650">
                <a:extLst>
                  <a:ext uri="{FF2B5EF4-FFF2-40B4-BE49-F238E27FC236}">
                    <a16:creationId xmlns:a16="http://schemas.microsoft.com/office/drawing/2014/main" id="{EE96207C-6A85-4E50-965B-94C4831C38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7" name="Oval 651">
                <a:extLst>
                  <a:ext uri="{FF2B5EF4-FFF2-40B4-BE49-F238E27FC236}">
                    <a16:creationId xmlns:a16="http://schemas.microsoft.com/office/drawing/2014/main" id="{3A9F5D31-15A1-4E62-B901-0B560A5F76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8" name="Freeform 652">
                <a:extLst>
                  <a:ext uri="{FF2B5EF4-FFF2-40B4-BE49-F238E27FC236}">
                    <a16:creationId xmlns:a16="http://schemas.microsoft.com/office/drawing/2014/main" id="{1B4064F8-1535-4E7C-B5B8-C7B1D89C3C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9" name="Freeform 653">
                <a:extLst>
                  <a:ext uri="{FF2B5EF4-FFF2-40B4-BE49-F238E27FC236}">
                    <a16:creationId xmlns:a16="http://schemas.microsoft.com/office/drawing/2014/main" id="{7FF3AA66-F433-44E1-A2C9-2E73CEAD8B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0" name="Freeform 654">
                <a:extLst>
                  <a:ext uri="{FF2B5EF4-FFF2-40B4-BE49-F238E27FC236}">
                    <a16:creationId xmlns:a16="http://schemas.microsoft.com/office/drawing/2014/main" id="{95576FB8-3027-4C23-B3E8-FDD3038127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1" name="Oval 655">
                <a:extLst>
                  <a:ext uri="{FF2B5EF4-FFF2-40B4-BE49-F238E27FC236}">
                    <a16:creationId xmlns:a16="http://schemas.microsoft.com/office/drawing/2014/main" id="{09A39167-9527-4D4F-A524-C19E9B6EB9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5" name="Group 656">
              <a:extLst>
                <a:ext uri="{FF2B5EF4-FFF2-40B4-BE49-F238E27FC236}">
                  <a16:creationId xmlns:a16="http://schemas.microsoft.com/office/drawing/2014/main" id="{8F133645-4D11-4632-8431-E5BA65C7BE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55" y="3089"/>
              <a:ext cx="62" cy="144"/>
              <a:chOff x="1925" y="2357"/>
              <a:chExt cx="175" cy="403"/>
            </a:xfrm>
          </p:grpSpPr>
          <p:sp>
            <p:nvSpPr>
              <p:cNvPr id="70650" name="Oval 657">
                <a:extLst>
                  <a:ext uri="{FF2B5EF4-FFF2-40B4-BE49-F238E27FC236}">
                    <a16:creationId xmlns:a16="http://schemas.microsoft.com/office/drawing/2014/main" id="{EF7EE084-094B-4B47-9724-E166E4290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1" name="Oval 658">
                <a:extLst>
                  <a:ext uri="{FF2B5EF4-FFF2-40B4-BE49-F238E27FC236}">
                    <a16:creationId xmlns:a16="http://schemas.microsoft.com/office/drawing/2014/main" id="{43C8C49C-BEFC-421E-A65E-307D8067A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2" name="Freeform 659">
                <a:extLst>
                  <a:ext uri="{FF2B5EF4-FFF2-40B4-BE49-F238E27FC236}">
                    <a16:creationId xmlns:a16="http://schemas.microsoft.com/office/drawing/2014/main" id="{96467545-2DC4-4C54-BC4A-C2B75F7589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3" name="Freeform 660">
                <a:extLst>
                  <a:ext uri="{FF2B5EF4-FFF2-40B4-BE49-F238E27FC236}">
                    <a16:creationId xmlns:a16="http://schemas.microsoft.com/office/drawing/2014/main" id="{A1453D52-E2D3-4499-80D8-2A8BFA8A59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4" name="Freeform 661">
                <a:extLst>
                  <a:ext uri="{FF2B5EF4-FFF2-40B4-BE49-F238E27FC236}">
                    <a16:creationId xmlns:a16="http://schemas.microsoft.com/office/drawing/2014/main" id="{0B49AB61-1790-4AC5-82F5-D5D6AA3B2D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5" name="Oval 662">
                <a:extLst>
                  <a:ext uri="{FF2B5EF4-FFF2-40B4-BE49-F238E27FC236}">
                    <a16:creationId xmlns:a16="http://schemas.microsoft.com/office/drawing/2014/main" id="{5CEF5954-390E-495A-A985-E50EB18D04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6" name="Group 663">
              <a:extLst>
                <a:ext uri="{FF2B5EF4-FFF2-40B4-BE49-F238E27FC236}">
                  <a16:creationId xmlns:a16="http://schemas.microsoft.com/office/drawing/2014/main" id="{AAF8EC83-2241-4AD2-86C4-59D5738EF0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8" y="2928"/>
              <a:ext cx="62" cy="144"/>
              <a:chOff x="1925" y="2357"/>
              <a:chExt cx="175" cy="403"/>
            </a:xfrm>
          </p:grpSpPr>
          <p:sp>
            <p:nvSpPr>
              <p:cNvPr id="70644" name="Oval 664">
                <a:extLst>
                  <a:ext uri="{FF2B5EF4-FFF2-40B4-BE49-F238E27FC236}">
                    <a16:creationId xmlns:a16="http://schemas.microsoft.com/office/drawing/2014/main" id="{0D7F2555-98B4-4C06-B268-17C5652B2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45" name="Oval 665">
                <a:extLst>
                  <a:ext uri="{FF2B5EF4-FFF2-40B4-BE49-F238E27FC236}">
                    <a16:creationId xmlns:a16="http://schemas.microsoft.com/office/drawing/2014/main" id="{AB6B9CC8-A6B1-4843-806E-14E860B73E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46" name="Freeform 666">
                <a:extLst>
                  <a:ext uri="{FF2B5EF4-FFF2-40B4-BE49-F238E27FC236}">
                    <a16:creationId xmlns:a16="http://schemas.microsoft.com/office/drawing/2014/main" id="{97B2ECF2-6680-4214-9799-027D4B2674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7" name="Freeform 667">
                <a:extLst>
                  <a:ext uri="{FF2B5EF4-FFF2-40B4-BE49-F238E27FC236}">
                    <a16:creationId xmlns:a16="http://schemas.microsoft.com/office/drawing/2014/main" id="{50416E73-E912-4BCC-9C8A-C189DB50BD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8" name="Freeform 668">
                <a:extLst>
                  <a:ext uri="{FF2B5EF4-FFF2-40B4-BE49-F238E27FC236}">
                    <a16:creationId xmlns:a16="http://schemas.microsoft.com/office/drawing/2014/main" id="{1CF4FA08-4F06-4A0C-B56E-B47329CC25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9" name="Oval 669">
                <a:extLst>
                  <a:ext uri="{FF2B5EF4-FFF2-40B4-BE49-F238E27FC236}">
                    <a16:creationId xmlns:a16="http://schemas.microsoft.com/office/drawing/2014/main" id="{F5726483-4266-4AD1-A047-4A132B965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7" name="Group 670">
              <a:extLst>
                <a:ext uri="{FF2B5EF4-FFF2-40B4-BE49-F238E27FC236}">
                  <a16:creationId xmlns:a16="http://schemas.microsoft.com/office/drawing/2014/main" id="{AD441B69-CD2A-47AA-9935-99F3335A87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20" y="3089"/>
              <a:ext cx="62" cy="144"/>
              <a:chOff x="1925" y="2357"/>
              <a:chExt cx="175" cy="403"/>
            </a:xfrm>
          </p:grpSpPr>
          <p:sp>
            <p:nvSpPr>
              <p:cNvPr id="70638" name="Oval 671">
                <a:extLst>
                  <a:ext uri="{FF2B5EF4-FFF2-40B4-BE49-F238E27FC236}">
                    <a16:creationId xmlns:a16="http://schemas.microsoft.com/office/drawing/2014/main" id="{9C09440B-5BD1-4400-9422-4050EA6DEB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39" name="Oval 672">
                <a:extLst>
                  <a:ext uri="{FF2B5EF4-FFF2-40B4-BE49-F238E27FC236}">
                    <a16:creationId xmlns:a16="http://schemas.microsoft.com/office/drawing/2014/main" id="{2447461D-5F21-4597-872D-13EB283EC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40" name="Freeform 673">
                <a:extLst>
                  <a:ext uri="{FF2B5EF4-FFF2-40B4-BE49-F238E27FC236}">
                    <a16:creationId xmlns:a16="http://schemas.microsoft.com/office/drawing/2014/main" id="{6614AA21-E3E2-4A8F-A1EF-ABF3E342C2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1" name="Freeform 674">
                <a:extLst>
                  <a:ext uri="{FF2B5EF4-FFF2-40B4-BE49-F238E27FC236}">
                    <a16:creationId xmlns:a16="http://schemas.microsoft.com/office/drawing/2014/main" id="{D9B2F7A6-4B33-4C61-A912-7AEC97CB1D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2" name="Freeform 675">
                <a:extLst>
                  <a:ext uri="{FF2B5EF4-FFF2-40B4-BE49-F238E27FC236}">
                    <a16:creationId xmlns:a16="http://schemas.microsoft.com/office/drawing/2014/main" id="{C0D58845-F182-4FB6-971B-8BCB63B96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3" name="Oval 676">
                <a:extLst>
                  <a:ext uri="{FF2B5EF4-FFF2-40B4-BE49-F238E27FC236}">
                    <a16:creationId xmlns:a16="http://schemas.microsoft.com/office/drawing/2014/main" id="{B6D554A8-E91E-40A5-8C5A-B844769FE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sp>
        <p:nvSpPr>
          <p:cNvPr id="18437" name="Rectangle 677">
            <a:extLst>
              <a:ext uri="{FF2B5EF4-FFF2-40B4-BE49-F238E27FC236}">
                <a16:creationId xmlns:a16="http://schemas.microsoft.com/office/drawing/2014/main" id="{F6671EBD-E1F1-4AD0-BF7C-6605E00415B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91400" y="4795838"/>
            <a:ext cx="2079625" cy="469900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50000">
                <a:srgbClr val="BE0000"/>
              </a:gs>
              <a:gs pos="100000">
                <a:srgbClr val="FF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9941" name="Group 678">
            <a:extLst>
              <a:ext uri="{FF2B5EF4-FFF2-40B4-BE49-F238E27FC236}">
                <a16:creationId xmlns:a16="http://schemas.microsoft.com/office/drawing/2014/main" id="{786A70F5-7F8E-47B9-8D87-A97CE6B481E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07250" y="4648200"/>
            <a:ext cx="2319338" cy="762000"/>
            <a:chOff x="1634" y="1747"/>
            <a:chExt cx="1124" cy="369"/>
          </a:xfrm>
        </p:grpSpPr>
        <p:grpSp>
          <p:nvGrpSpPr>
            <p:cNvPr id="69870" name="Group 679">
              <a:extLst>
                <a:ext uri="{FF2B5EF4-FFF2-40B4-BE49-F238E27FC236}">
                  <a16:creationId xmlns:a16="http://schemas.microsoft.com/office/drawing/2014/main" id="{47CE082A-2CF2-4A9C-A633-102A63720C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0" y="1751"/>
              <a:ext cx="62" cy="144"/>
              <a:chOff x="629" y="1829"/>
              <a:chExt cx="175" cy="403"/>
            </a:xfrm>
          </p:grpSpPr>
          <p:sp>
            <p:nvSpPr>
              <p:cNvPr id="70536" name="Oval 680">
                <a:extLst>
                  <a:ext uri="{FF2B5EF4-FFF2-40B4-BE49-F238E27FC236}">
                    <a16:creationId xmlns:a16="http://schemas.microsoft.com/office/drawing/2014/main" id="{3EB8CD4E-1044-4E6E-88FA-90EBA77C99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7" name="Oval 681">
                <a:extLst>
                  <a:ext uri="{FF2B5EF4-FFF2-40B4-BE49-F238E27FC236}">
                    <a16:creationId xmlns:a16="http://schemas.microsoft.com/office/drawing/2014/main" id="{3C544924-E6C0-4DDD-8D4C-3B38AE6B35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8" name="Freeform 682">
                <a:extLst>
                  <a:ext uri="{FF2B5EF4-FFF2-40B4-BE49-F238E27FC236}">
                    <a16:creationId xmlns:a16="http://schemas.microsoft.com/office/drawing/2014/main" id="{40D5DEEB-6097-42B7-8CEC-642221558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9" name="Freeform 683">
                <a:extLst>
                  <a:ext uri="{FF2B5EF4-FFF2-40B4-BE49-F238E27FC236}">
                    <a16:creationId xmlns:a16="http://schemas.microsoft.com/office/drawing/2014/main" id="{4BF761A7-34AF-4686-951E-A3539FBF07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0" name="Freeform 684">
                <a:extLst>
                  <a:ext uri="{FF2B5EF4-FFF2-40B4-BE49-F238E27FC236}">
                    <a16:creationId xmlns:a16="http://schemas.microsoft.com/office/drawing/2014/main" id="{1A02A8EF-3EA7-4E19-9CF6-63BFD5A96B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1" name="Oval 685">
                <a:extLst>
                  <a:ext uri="{FF2B5EF4-FFF2-40B4-BE49-F238E27FC236}">
                    <a16:creationId xmlns:a16="http://schemas.microsoft.com/office/drawing/2014/main" id="{806989F7-53D0-4757-A35A-3E24152EC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1" name="Group 686">
              <a:extLst>
                <a:ext uri="{FF2B5EF4-FFF2-40B4-BE49-F238E27FC236}">
                  <a16:creationId xmlns:a16="http://schemas.microsoft.com/office/drawing/2014/main" id="{9B635808-F5CB-4F7E-BC39-17C8224F26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2" y="1914"/>
              <a:ext cx="62" cy="144"/>
              <a:chOff x="629" y="1829"/>
              <a:chExt cx="175" cy="403"/>
            </a:xfrm>
          </p:grpSpPr>
          <p:sp>
            <p:nvSpPr>
              <p:cNvPr id="70530" name="Oval 687">
                <a:extLst>
                  <a:ext uri="{FF2B5EF4-FFF2-40B4-BE49-F238E27FC236}">
                    <a16:creationId xmlns:a16="http://schemas.microsoft.com/office/drawing/2014/main" id="{ED4BA30F-15C4-492C-AE3F-FC5203F89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1" name="Oval 688">
                <a:extLst>
                  <a:ext uri="{FF2B5EF4-FFF2-40B4-BE49-F238E27FC236}">
                    <a16:creationId xmlns:a16="http://schemas.microsoft.com/office/drawing/2014/main" id="{5AFA6A39-EF36-4169-BFD9-752424A45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2" name="Freeform 689">
                <a:extLst>
                  <a:ext uri="{FF2B5EF4-FFF2-40B4-BE49-F238E27FC236}">
                    <a16:creationId xmlns:a16="http://schemas.microsoft.com/office/drawing/2014/main" id="{624D9D67-682B-493F-8978-E88F20246E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3" name="Freeform 690">
                <a:extLst>
                  <a:ext uri="{FF2B5EF4-FFF2-40B4-BE49-F238E27FC236}">
                    <a16:creationId xmlns:a16="http://schemas.microsoft.com/office/drawing/2014/main" id="{3976A0DC-1241-436A-979D-C2E4C55F49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4" name="Freeform 691">
                <a:extLst>
                  <a:ext uri="{FF2B5EF4-FFF2-40B4-BE49-F238E27FC236}">
                    <a16:creationId xmlns:a16="http://schemas.microsoft.com/office/drawing/2014/main" id="{60DEFACB-5692-4E1F-A59E-E5F320D9F7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5" name="Oval 692">
                <a:extLst>
                  <a:ext uri="{FF2B5EF4-FFF2-40B4-BE49-F238E27FC236}">
                    <a16:creationId xmlns:a16="http://schemas.microsoft.com/office/drawing/2014/main" id="{A53100D8-CD68-415E-A159-7578768F16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2" name="Group 693">
              <a:extLst>
                <a:ext uri="{FF2B5EF4-FFF2-40B4-BE49-F238E27FC236}">
                  <a16:creationId xmlns:a16="http://schemas.microsoft.com/office/drawing/2014/main" id="{F3F92A86-F1DB-49D8-BF87-F7B38E0655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751"/>
              <a:ext cx="62" cy="144"/>
              <a:chOff x="629" y="1829"/>
              <a:chExt cx="175" cy="403"/>
            </a:xfrm>
          </p:grpSpPr>
          <p:sp>
            <p:nvSpPr>
              <p:cNvPr id="70524" name="Oval 694">
                <a:extLst>
                  <a:ext uri="{FF2B5EF4-FFF2-40B4-BE49-F238E27FC236}">
                    <a16:creationId xmlns:a16="http://schemas.microsoft.com/office/drawing/2014/main" id="{0C1B0455-79EA-4693-90BF-CD5513B78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5" name="Oval 695">
                <a:extLst>
                  <a:ext uri="{FF2B5EF4-FFF2-40B4-BE49-F238E27FC236}">
                    <a16:creationId xmlns:a16="http://schemas.microsoft.com/office/drawing/2014/main" id="{ACF67D4B-99AF-43BF-BAFB-467F51A9E2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6" name="Freeform 696">
                <a:extLst>
                  <a:ext uri="{FF2B5EF4-FFF2-40B4-BE49-F238E27FC236}">
                    <a16:creationId xmlns:a16="http://schemas.microsoft.com/office/drawing/2014/main" id="{FCB74FD2-CB18-421F-A6CD-CB50DB7A11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7" name="Freeform 697">
                <a:extLst>
                  <a:ext uri="{FF2B5EF4-FFF2-40B4-BE49-F238E27FC236}">
                    <a16:creationId xmlns:a16="http://schemas.microsoft.com/office/drawing/2014/main" id="{31ED0459-EF32-4A6F-85C6-D9CBFAD647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8" name="Freeform 698">
                <a:extLst>
                  <a:ext uri="{FF2B5EF4-FFF2-40B4-BE49-F238E27FC236}">
                    <a16:creationId xmlns:a16="http://schemas.microsoft.com/office/drawing/2014/main" id="{004A9875-F3F1-4290-B05D-C56453001C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9" name="Oval 699">
                <a:extLst>
                  <a:ext uri="{FF2B5EF4-FFF2-40B4-BE49-F238E27FC236}">
                    <a16:creationId xmlns:a16="http://schemas.microsoft.com/office/drawing/2014/main" id="{9FACB497-4665-4C0A-BFBF-76CD9AA7A1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3" name="Group 700">
              <a:extLst>
                <a:ext uri="{FF2B5EF4-FFF2-40B4-BE49-F238E27FC236}">
                  <a16:creationId xmlns:a16="http://schemas.microsoft.com/office/drawing/2014/main" id="{9A2078B0-A559-4DAC-96E2-77D6287FCD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78" y="1914"/>
              <a:ext cx="62" cy="144"/>
              <a:chOff x="629" y="1829"/>
              <a:chExt cx="175" cy="403"/>
            </a:xfrm>
          </p:grpSpPr>
          <p:sp>
            <p:nvSpPr>
              <p:cNvPr id="70518" name="Oval 701">
                <a:extLst>
                  <a:ext uri="{FF2B5EF4-FFF2-40B4-BE49-F238E27FC236}">
                    <a16:creationId xmlns:a16="http://schemas.microsoft.com/office/drawing/2014/main" id="{D7938EB6-766E-4455-A1C7-CA89497BB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9" name="Oval 702">
                <a:extLst>
                  <a:ext uri="{FF2B5EF4-FFF2-40B4-BE49-F238E27FC236}">
                    <a16:creationId xmlns:a16="http://schemas.microsoft.com/office/drawing/2014/main" id="{DDDA23C8-B574-42D4-BA4D-B1FC3AC60D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0" name="Freeform 703">
                <a:extLst>
                  <a:ext uri="{FF2B5EF4-FFF2-40B4-BE49-F238E27FC236}">
                    <a16:creationId xmlns:a16="http://schemas.microsoft.com/office/drawing/2014/main" id="{D360BF99-30ED-4C60-8154-27FFD143AD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1" name="Freeform 704">
                <a:extLst>
                  <a:ext uri="{FF2B5EF4-FFF2-40B4-BE49-F238E27FC236}">
                    <a16:creationId xmlns:a16="http://schemas.microsoft.com/office/drawing/2014/main" id="{FBE5DB1E-2619-4973-AC1B-DC0FA1C449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2" name="Freeform 705">
                <a:extLst>
                  <a:ext uri="{FF2B5EF4-FFF2-40B4-BE49-F238E27FC236}">
                    <a16:creationId xmlns:a16="http://schemas.microsoft.com/office/drawing/2014/main" id="{9EE0CFE9-8189-48EF-BD39-C7A2EA6C67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3" name="Oval 706">
                <a:extLst>
                  <a:ext uri="{FF2B5EF4-FFF2-40B4-BE49-F238E27FC236}">
                    <a16:creationId xmlns:a16="http://schemas.microsoft.com/office/drawing/2014/main" id="{D98B96AF-E2FD-4F70-9C19-DFE97834E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4" name="Group 707">
              <a:extLst>
                <a:ext uri="{FF2B5EF4-FFF2-40B4-BE49-F238E27FC236}">
                  <a16:creationId xmlns:a16="http://schemas.microsoft.com/office/drawing/2014/main" id="{EBB175EF-E81D-44F3-BD50-10A1E58582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0" y="1751"/>
              <a:ext cx="62" cy="144"/>
              <a:chOff x="629" y="1829"/>
              <a:chExt cx="175" cy="403"/>
            </a:xfrm>
          </p:grpSpPr>
          <p:sp>
            <p:nvSpPr>
              <p:cNvPr id="70512" name="Oval 708">
                <a:extLst>
                  <a:ext uri="{FF2B5EF4-FFF2-40B4-BE49-F238E27FC236}">
                    <a16:creationId xmlns:a16="http://schemas.microsoft.com/office/drawing/2014/main" id="{085EE5A6-1C6E-44F2-922E-7450D884CC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3" name="Oval 709">
                <a:extLst>
                  <a:ext uri="{FF2B5EF4-FFF2-40B4-BE49-F238E27FC236}">
                    <a16:creationId xmlns:a16="http://schemas.microsoft.com/office/drawing/2014/main" id="{3C0CE2B8-0368-4F48-A54B-CAE25BD35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4" name="Freeform 710">
                <a:extLst>
                  <a:ext uri="{FF2B5EF4-FFF2-40B4-BE49-F238E27FC236}">
                    <a16:creationId xmlns:a16="http://schemas.microsoft.com/office/drawing/2014/main" id="{592B14D6-E29B-4AF8-9381-2E7EBF43AF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5" name="Freeform 711">
                <a:extLst>
                  <a:ext uri="{FF2B5EF4-FFF2-40B4-BE49-F238E27FC236}">
                    <a16:creationId xmlns:a16="http://schemas.microsoft.com/office/drawing/2014/main" id="{25EB2E67-2243-4BC3-85C3-878A76FB0B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6" name="Freeform 712">
                <a:extLst>
                  <a:ext uri="{FF2B5EF4-FFF2-40B4-BE49-F238E27FC236}">
                    <a16:creationId xmlns:a16="http://schemas.microsoft.com/office/drawing/2014/main" id="{8728D9D7-F7A2-417F-87CE-7C30BB31B8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7" name="Oval 713">
                <a:extLst>
                  <a:ext uri="{FF2B5EF4-FFF2-40B4-BE49-F238E27FC236}">
                    <a16:creationId xmlns:a16="http://schemas.microsoft.com/office/drawing/2014/main" id="{A0FB89E9-9AF8-4C55-B1E7-E4B5ABF4F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5" name="Group 714">
              <a:extLst>
                <a:ext uri="{FF2B5EF4-FFF2-40B4-BE49-F238E27FC236}">
                  <a16:creationId xmlns:a16="http://schemas.microsoft.com/office/drawing/2014/main" id="{2CDA5452-BAD4-48C6-8F8D-678E2DF604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2" y="1914"/>
              <a:ext cx="62" cy="144"/>
              <a:chOff x="629" y="1829"/>
              <a:chExt cx="175" cy="403"/>
            </a:xfrm>
          </p:grpSpPr>
          <p:sp>
            <p:nvSpPr>
              <p:cNvPr id="70506" name="Oval 715">
                <a:extLst>
                  <a:ext uri="{FF2B5EF4-FFF2-40B4-BE49-F238E27FC236}">
                    <a16:creationId xmlns:a16="http://schemas.microsoft.com/office/drawing/2014/main" id="{62075EB9-09E7-4D4D-80AC-B04385C57E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7" name="Oval 716">
                <a:extLst>
                  <a:ext uri="{FF2B5EF4-FFF2-40B4-BE49-F238E27FC236}">
                    <a16:creationId xmlns:a16="http://schemas.microsoft.com/office/drawing/2014/main" id="{5C977B91-D19D-47ED-89E4-F968BDE20C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8" name="Freeform 717">
                <a:extLst>
                  <a:ext uri="{FF2B5EF4-FFF2-40B4-BE49-F238E27FC236}">
                    <a16:creationId xmlns:a16="http://schemas.microsoft.com/office/drawing/2014/main" id="{13A13480-2386-471B-AADA-99CBED63C6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9" name="Freeform 718">
                <a:extLst>
                  <a:ext uri="{FF2B5EF4-FFF2-40B4-BE49-F238E27FC236}">
                    <a16:creationId xmlns:a16="http://schemas.microsoft.com/office/drawing/2014/main" id="{1A785524-5F82-45F3-A4EA-C1E1520312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0" name="Freeform 719">
                <a:extLst>
                  <a:ext uri="{FF2B5EF4-FFF2-40B4-BE49-F238E27FC236}">
                    <a16:creationId xmlns:a16="http://schemas.microsoft.com/office/drawing/2014/main" id="{08E259E8-13E6-42C0-A2E6-16A59F541A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1" name="Oval 720">
                <a:extLst>
                  <a:ext uri="{FF2B5EF4-FFF2-40B4-BE49-F238E27FC236}">
                    <a16:creationId xmlns:a16="http://schemas.microsoft.com/office/drawing/2014/main" id="{19E8C867-DA77-4C32-ABAC-1E849DE33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6" name="Group 721">
              <a:extLst>
                <a:ext uri="{FF2B5EF4-FFF2-40B4-BE49-F238E27FC236}">
                  <a16:creationId xmlns:a16="http://schemas.microsoft.com/office/drawing/2014/main" id="{B0E6888C-B1B1-41D1-8CBE-B26EFEC218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05" y="1751"/>
              <a:ext cx="62" cy="144"/>
              <a:chOff x="629" y="1829"/>
              <a:chExt cx="175" cy="403"/>
            </a:xfrm>
          </p:grpSpPr>
          <p:sp>
            <p:nvSpPr>
              <p:cNvPr id="70500" name="Oval 722">
                <a:extLst>
                  <a:ext uri="{FF2B5EF4-FFF2-40B4-BE49-F238E27FC236}">
                    <a16:creationId xmlns:a16="http://schemas.microsoft.com/office/drawing/2014/main" id="{8252CEB7-F162-461F-A74B-850E4CEAE3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1" name="Oval 723">
                <a:extLst>
                  <a:ext uri="{FF2B5EF4-FFF2-40B4-BE49-F238E27FC236}">
                    <a16:creationId xmlns:a16="http://schemas.microsoft.com/office/drawing/2014/main" id="{F37702F7-BA52-459B-80B0-CD21ADC2B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2" name="Freeform 724">
                <a:extLst>
                  <a:ext uri="{FF2B5EF4-FFF2-40B4-BE49-F238E27FC236}">
                    <a16:creationId xmlns:a16="http://schemas.microsoft.com/office/drawing/2014/main" id="{36FAB934-2815-4B15-85C5-9700E4D650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3" name="Freeform 725">
                <a:extLst>
                  <a:ext uri="{FF2B5EF4-FFF2-40B4-BE49-F238E27FC236}">
                    <a16:creationId xmlns:a16="http://schemas.microsoft.com/office/drawing/2014/main" id="{A981C53B-3620-4D3D-80A3-3A8978C611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4" name="Freeform 726">
                <a:extLst>
                  <a:ext uri="{FF2B5EF4-FFF2-40B4-BE49-F238E27FC236}">
                    <a16:creationId xmlns:a16="http://schemas.microsoft.com/office/drawing/2014/main" id="{EAFABE8B-933D-4386-81FE-07FD69D621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5" name="Oval 727">
                <a:extLst>
                  <a:ext uri="{FF2B5EF4-FFF2-40B4-BE49-F238E27FC236}">
                    <a16:creationId xmlns:a16="http://schemas.microsoft.com/office/drawing/2014/main" id="{CA759E88-FA9F-474A-B8B1-F472D2CD7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7" name="Group 728">
              <a:extLst>
                <a:ext uri="{FF2B5EF4-FFF2-40B4-BE49-F238E27FC236}">
                  <a16:creationId xmlns:a16="http://schemas.microsoft.com/office/drawing/2014/main" id="{D96E426A-B062-44A8-99D0-AC99C082897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07" y="1914"/>
              <a:ext cx="62" cy="144"/>
              <a:chOff x="629" y="1829"/>
              <a:chExt cx="175" cy="403"/>
            </a:xfrm>
          </p:grpSpPr>
          <p:sp>
            <p:nvSpPr>
              <p:cNvPr id="70494" name="Oval 729">
                <a:extLst>
                  <a:ext uri="{FF2B5EF4-FFF2-40B4-BE49-F238E27FC236}">
                    <a16:creationId xmlns:a16="http://schemas.microsoft.com/office/drawing/2014/main" id="{7C994B7D-82EE-4932-BC0D-0419CCAE7C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5" name="Oval 730">
                <a:extLst>
                  <a:ext uri="{FF2B5EF4-FFF2-40B4-BE49-F238E27FC236}">
                    <a16:creationId xmlns:a16="http://schemas.microsoft.com/office/drawing/2014/main" id="{074D5C9B-4469-4675-AAA2-AEBC01975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6" name="Freeform 731">
                <a:extLst>
                  <a:ext uri="{FF2B5EF4-FFF2-40B4-BE49-F238E27FC236}">
                    <a16:creationId xmlns:a16="http://schemas.microsoft.com/office/drawing/2014/main" id="{D7C39DCB-B16B-41BE-BD6D-3F2F73D5D0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7" name="Freeform 732">
                <a:extLst>
                  <a:ext uri="{FF2B5EF4-FFF2-40B4-BE49-F238E27FC236}">
                    <a16:creationId xmlns:a16="http://schemas.microsoft.com/office/drawing/2014/main" id="{412632F7-2EB1-4427-B1EA-531B0C4377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8" name="Freeform 733">
                <a:extLst>
                  <a:ext uri="{FF2B5EF4-FFF2-40B4-BE49-F238E27FC236}">
                    <a16:creationId xmlns:a16="http://schemas.microsoft.com/office/drawing/2014/main" id="{F31298F7-8728-4565-9B20-B00DB21AC9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9" name="Oval 734">
                <a:extLst>
                  <a:ext uri="{FF2B5EF4-FFF2-40B4-BE49-F238E27FC236}">
                    <a16:creationId xmlns:a16="http://schemas.microsoft.com/office/drawing/2014/main" id="{EA639240-0BE0-44DE-A1EB-599DE0290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8" name="Group 735">
              <a:extLst>
                <a:ext uri="{FF2B5EF4-FFF2-40B4-BE49-F238E27FC236}">
                  <a16:creationId xmlns:a16="http://schemas.microsoft.com/office/drawing/2014/main" id="{EDE65533-1976-46B7-8457-9436F364D0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73" y="1749"/>
              <a:ext cx="62" cy="144"/>
              <a:chOff x="629" y="1829"/>
              <a:chExt cx="175" cy="403"/>
            </a:xfrm>
          </p:grpSpPr>
          <p:sp>
            <p:nvSpPr>
              <p:cNvPr id="70488" name="Oval 736">
                <a:extLst>
                  <a:ext uri="{FF2B5EF4-FFF2-40B4-BE49-F238E27FC236}">
                    <a16:creationId xmlns:a16="http://schemas.microsoft.com/office/drawing/2014/main" id="{7DDA56C4-6C2A-4532-A0E9-990353765D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9" name="Oval 737">
                <a:extLst>
                  <a:ext uri="{FF2B5EF4-FFF2-40B4-BE49-F238E27FC236}">
                    <a16:creationId xmlns:a16="http://schemas.microsoft.com/office/drawing/2014/main" id="{B07C4F18-CF0A-4223-AB69-A46537E68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0" name="Freeform 738">
                <a:extLst>
                  <a:ext uri="{FF2B5EF4-FFF2-40B4-BE49-F238E27FC236}">
                    <a16:creationId xmlns:a16="http://schemas.microsoft.com/office/drawing/2014/main" id="{DAA8F075-C887-4999-AA2C-2ECA84A9D5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1" name="Freeform 739">
                <a:extLst>
                  <a:ext uri="{FF2B5EF4-FFF2-40B4-BE49-F238E27FC236}">
                    <a16:creationId xmlns:a16="http://schemas.microsoft.com/office/drawing/2014/main" id="{A2A977E5-582B-4F92-8AC4-CADF0D6D09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2" name="Freeform 740">
                <a:extLst>
                  <a:ext uri="{FF2B5EF4-FFF2-40B4-BE49-F238E27FC236}">
                    <a16:creationId xmlns:a16="http://schemas.microsoft.com/office/drawing/2014/main" id="{99E2AFE4-01D3-413C-BFE5-3E36C75B66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3" name="Oval 741">
                <a:extLst>
                  <a:ext uri="{FF2B5EF4-FFF2-40B4-BE49-F238E27FC236}">
                    <a16:creationId xmlns:a16="http://schemas.microsoft.com/office/drawing/2014/main" id="{FBFFECE1-47E0-4B63-91C4-7DDBFED5B1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9" name="Group 742">
              <a:extLst>
                <a:ext uri="{FF2B5EF4-FFF2-40B4-BE49-F238E27FC236}">
                  <a16:creationId xmlns:a16="http://schemas.microsoft.com/office/drawing/2014/main" id="{296BBA98-D118-4B0B-A96F-DFD9067A289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75" y="1912"/>
              <a:ext cx="62" cy="144"/>
              <a:chOff x="629" y="1829"/>
              <a:chExt cx="175" cy="403"/>
            </a:xfrm>
          </p:grpSpPr>
          <p:sp>
            <p:nvSpPr>
              <p:cNvPr id="70482" name="Oval 743">
                <a:extLst>
                  <a:ext uri="{FF2B5EF4-FFF2-40B4-BE49-F238E27FC236}">
                    <a16:creationId xmlns:a16="http://schemas.microsoft.com/office/drawing/2014/main" id="{F9B257AF-3A7A-4234-B490-0E10087088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3" name="Oval 744">
                <a:extLst>
                  <a:ext uri="{FF2B5EF4-FFF2-40B4-BE49-F238E27FC236}">
                    <a16:creationId xmlns:a16="http://schemas.microsoft.com/office/drawing/2014/main" id="{AE4B1DBA-EA88-414E-A635-90DC2728C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4" name="Freeform 745">
                <a:extLst>
                  <a:ext uri="{FF2B5EF4-FFF2-40B4-BE49-F238E27FC236}">
                    <a16:creationId xmlns:a16="http://schemas.microsoft.com/office/drawing/2014/main" id="{0F5F5A4D-34B4-4077-953D-19B8E7FDA4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5" name="Freeform 746">
                <a:extLst>
                  <a:ext uri="{FF2B5EF4-FFF2-40B4-BE49-F238E27FC236}">
                    <a16:creationId xmlns:a16="http://schemas.microsoft.com/office/drawing/2014/main" id="{7C309185-74BF-4582-BF23-E857E65364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6" name="Freeform 747">
                <a:extLst>
                  <a:ext uri="{FF2B5EF4-FFF2-40B4-BE49-F238E27FC236}">
                    <a16:creationId xmlns:a16="http://schemas.microsoft.com/office/drawing/2014/main" id="{0D9502D6-39BD-46FA-B111-F9B7D124FE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7" name="Oval 748">
                <a:extLst>
                  <a:ext uri="{FF2B5EF4-FFF2-40B4-BE49-F238E27FC236}">
                    <a16:creationId xmlns:a16="http://schemas.microsoft.com/office/drawing/2014/main" id="{E1617A4A-F5EA-43A4-BC11-6044BB0A5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0" name="Group 749">
              <a:extLst>
                <a:ext uri="{FF2B5EF4-FFF2-40B4-BE49-F238E27FC236}">
                  <a16:creationId xmlns:a16="http://schemas.microsoft.com/office/drawing/2014/main" id="{9237898C-1466-44FA-A56D-25E04CCD2A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39" y="1749"/>
              <a:ext cx="62" cy="144"/>
              <a:chOff x="629" y="1829"/>
              <a:chExt cx="175" cy="403"/>
            </a:xfrm>
          </p:grpSpPr>
          <p:sp>
            <p:nvSpPr>
              <p:cNvPr id="70476" name="Oval 750">
                <a:extLst>
                  <a:ext uri="{FF2B5EF4-FFF2-40B4-BE49-F238E27FC236}">
                    <a16:creationId xmlns:a16="http://schemas.microsoft.com/office/drawing/2014/main" id="{12B85AFC-8D29-4414-A169-4A2365F5C5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7" name="Oval 751">
                <a:extLst>
                  <a:ext uri="{FF2B5EF4-FFF2-40B4-BE49-F238E27FC236}">
                    <a16:creationId xmlns:a16="http://schemas.microsoft.com/office/drawing/2014/main" id="{4CFDD598-C470-4A0D-8B15-0D9DD0BBC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8" name="Freeform 752">
                <a:extLst>
                  <a:ext uri="{FF2B5EF4-FFF2-40B4-BE49-F238E27FC236}">
                    <a16:creationId xmlns:a16="http://schemas.microsoft.com/office/drawing/2014/main" id="{BB8DEF95-87E5-41D0-8C83-62FA349532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9" name="Freeform 753">
                <a:extLst>
                  <a:ext uri="{FF2B5EF4-FFF2-40B4-BE49-F238E27FC236}">
                    <a16:creationId xmlns:a16="http://schemas.microsoft.com/office/drawing/2014/main" id="{2199A4C7-DDF0-4B45-948B-F6D1FAE496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0" name="Freeform 754">
                <a:extLst>
                  <a:ext uri="{FF2B5EF4-FFF2-40B4-BE49-F238E27FC236}">
                    <a16:creationId xmlns:a16="http://schemas.microsoft.com/office/drawing/2014/main" id="{C657BEBC-DE51-4857-85D2-FEF9F42535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1" name="Oval 755">
                <a:extLst>
                  <a:ext uri="{FF2B5EF4-FFF2-40B4-BE49-F238E27FC236}">
                    <a16:creationId xmlns:a16="http://schemas.microsoft.com/office/drawing/2014/main" id="{FADF6B1D-77C3-4F52-89AD-D204EA2BC9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1" name="Group 756">
              <a:extLst>
                <a:ext uri="{FF2B5EF4-FFF2-40B4-BE49-F238E27FC236}">
                  <a16:creationId xmlns:a16="http://schemas.microsoft.com/office/drawing/2014/main" id="{AA05CC2F-BF1D-4524-83A0-D7A0C1981F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1" y="1912"/>
              <a:ext cx="62" cy="144"/>
              <a:chOff x="629" y="1829"/>
              <a:chExt cx="175" cy="403"/>
            </a:xfrm>
          </p:grpSpPr>
          <p:sp>
            <p:nvSpPr>
              <p:cNvPr id="70470" name="Oval 757">
                <a:extLst>
                  <a:ext uri="{FF2B5EF4-FFF2-40B4-BE49-F238E27FC236}">
                    <a16:creationId xmlns:a16="http://schemas.microsoft.com/office/drawing/2014/main" id="{D095350F-4C6E-44E0-A8A6-6280772E3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1" name="Oval 758">
                <a:extLst>
                  <a:ext uri="{FF2B5EF4-FFF2-40B4-BE49-F238E27FC236}">
                    <a16:creationId xmlns:a16="http://schemas.microsoft.com/office/drawing/2014/main" id="{6E3A4464-B092-49C3-8E78-751B853CBB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2" name="Freeform 759">
                <a:extLst>
                  <a:ext uri="{FF2B5EF4-FFF2-40B4-BE49-F238E27FC236}">
                    <a16:creationId xmlns:a16="http://schemas.microsoft.com/office/drawing/2014/main" id="{32BA5674-2FFB-4913-BC51-6791D6B432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3" name="Freeform 760">
                <a:extLst>
                  <a:ext uri="{FF2B5EF4-FFF2-40B4-BE49-F238E27FC236}">
                    <a16:creationId xmlns:a16="http://schemas.microsoft.com/office/drawing/2014/main" id="{81AD2418-E087-4961-AAAD-8870AE1120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4" name="Freeform 761">
                <a:extLst>
                  <a:ext uri="{FF2B5EF4-FFF2-40B4-BE49-F238E27FC236}">
                    <a16:creationId xmlns:a16="http://schemas.microsoft.com/office/drawing/2014/main" id="{08687B05-6935-4CDD-B31B-6DFE33FD7E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5" name="Oval 762">
                <a:extLst>
                  <a:ext uri="{FF2B5EF4-FFF2-40B4-BE49-F238E27FC236}">
                    <a16:creationId xmlns:a16="http://schemas.microsoft.com/office/drawing/2014/main" id="{054993A9-19C2-4D16-8784-FF33F4D69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2" name="Group 763">
              <a:extLst>
                <a:ext uri="{FF2B5EF4-FFF2-40B4-BE49-F238E27FC236}">
                  <a16:creationId xmlns:a16="http://schemas.microsoft.com/office/drawing/2014/main" id="{62C4A7D0-6613-49A0-8DC7-40E917E8D0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3" y="1749"/>
              <a:ext cx="62" cy="144"/>
              <a:chOff x="629" y="1829"/>
              <a:chExt cx="175" cy="403"/>
            </a:xfrm>
          </p:grpSpPr>
          <p:sp>
            <p:nvSpPr>
              <p:cNvPr id="70464" name="Oval 764">
                <a:extLst>
                  <a:ext uri="{FF2B5EF4-FFF2-40B4-BE49-F238E27FC236}">
                    <a16:creationId xmlns:a16="http://schemas.microsoft.com/office/drawing/2014/main" id="{FDC2424D-364C-40C8-A3F3-8D46BF510D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5" name="Oval 765">
                <a:extLst>
                  <a:ext uri="{FF2B5EF4-FFF2-40B4-BE49-F238E27FC236}">
                    <a16:creationId xmlns:a16="http://schemas.microsoft.com/office/drawing/2014/main" id="{4D510D29-0FD3-41C2-8BF5-AE2D9E4341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6" name="Freeform 766">
                <a:extLst>
                  <a:ext uri="{FF2B5EF4-FFF2-40B4-BE49-F238E27FC236}">
                    <a16:creationId xmlns:a16="http://schemas.microsoft.com/office/drawing/2014/main" id="{0E7D81F8-234F-47AF-9ECF-C6B25DE2DC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7" name="Freeform 767">
                <a:extLst>
                  <a:ext uri="{FF2B5EF4-FFF2-40B4-BE49-F238E27FC236}">
                    <a16:creationId xmlns:a16="http://schemas.microsoft.com/office/drawing/2014/main" id="{B344D06A-6D65-427D-9803-9276A57E27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8" name="Freeform 768">
                <a:extLst>
                  <a:ext uri="{FF2B5EF4-FFF2-40B4-BE49-F238E27FC236}">
                    <a16:creationId xmlns:a16="http://schemas.microsoft.com/office/drawing/2014/main" id="{46C945D5-8487-4D16-9C37-5131655C92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9" name="Oval 769">
                <a:extLst>
                  <a:ext uri="{FF2B5EF4-FFF2-40B4-BE49-F238E27FC236}">
                    <a16:creationId xmlns:a16="http://schemas.microsoft.com/office/drawing/2014/main" id="{010B78B0-7283-49BC-B99B-F13515DFC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3" name="Group 770">
              <a:extLst>
                <a:ext uri="{FF2B5EF4-FFF2-40B4-BE49-F238E27FC236}">
                  <a16:creationId xmlns:a16="http://schemas.microsoft.com/office/drawing/2014/main" id="{29B2324E-7896-4375-B9C8-A2517AB49E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5" y="1912"/>
              <a:ext cx="62" cy="144"/>
              <a:chOff x="629" y="1829"/>
              <a:chExt cx="175" cy="403"/>
            </a:xfrm>
          </p:grpSpPr>
          <p:sp>
            <p:nvSpPr>
              <p:cNvPr id="70458" name="Oval 771">
                <a:extLst>
                  <a:ext uri="{FF2B5EF4-FFF2-40B4-BE49-F238E27FC236}">
                    <a16:creationId xmlns:a16="http://schemas.microsoft.com/office/drawing/2014/main" id="{8C2B6586-A2C2-4BF7-81F5-DF5E81BE4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9" name="Oval 772">
                <a:extLst>
                  <a:ext uri="{FF2B5EF4-FFF2-40B4-BE49-F238E27FC236}">
                    <a16:creationId xmlns:a16="http://schemas.microsoft.com/office/drawing/2014/main" id="{99C5AE64-9760-45DA-92BE-C844C3F7A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0" name="Freeform 773">
                <a:extLst>
                  <a:ext uri="{FF2B5EF4-FFF2-40B4-BE49-F238E27FC236}">
                    <a16:creationId xmlns:a16="http://schemas.microsoft.com/office/drawing/2014/main" id="{3F1A7F68-85B1-45DE-9EF5-8F13D8B738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1" name="Freeform 774">
                <a:extLst>
                  <a:ext uri="{FF2B5EF4-FFF2-40B4-BE49-F238E27FC236}">
                    <a16:creationId xmlns:a16="http://schemas.microsoft.com/office/drawing/2014/main" id="{0C3786CE-44C5-4E64-BE15-6F11AA5AB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2" name="Freeform 775">
                <a:extLst>
                  <a:ext uri="{FF2B5EF4-FFF2-40B4-BE49-F238E27FC236}">
                    <a16:creationId xmlns:a16="http://schemas.microsoft.com/office/drawing/2014/main" id="{98B8259B-380A-4C7F-824F-FE7847FAD1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3" name="Oval 776">
                <a:extLst>
                  <a:ext uri="{FF2B5EF4-FFF2-40B4-BE49-F238E27FC236}">
                    <a16:creationId xmlns:a16="http://schemas.microsoft.com/office/drawing/2014/main" id="{0D857528-A557-424C-82D2-780647C291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4" name="Group 777">
              <a:extLst>
                <a:ext uri="{FF2B5EF4-FFF2-40B4-BE49-F238E27FC236}">
                  <a16:creationId xmlns:a16="http://schemas.microsoft.com/office/drawing/2014/main" id="{57F0EB35-21F3-4AF8-B373-9361EA5B5E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8" y="1749"/>
              <a:ext cx="62" cy="144"/>
              <a:chOff x="629" y="1829"/>
              <a:chExt cx="175" cy="403"/>
            </a:xfrm>
          </p:grpSpPr>
          <p:sp>
            <p:nvSpPr>
              <p:cNvPr id="70452" name="Oval 778">
                <a:extLst>
                  <a:ext uri="{FF2B5EF4-FFF2-40B4-BE49-F238E27FC236}">
                    <a16:creationId xmlns:a16="http://schemas.microsoft.com/office/drawing/2014/main" id="{0D926316-6ED8-46A2-9B5C-FD9E751E5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3" name="Oval 779">
                <a:extLst>
                  <a:ext uri="{FF2B5EF4-FFF2-40B4-BE49-F238E27FC236}">
                    <a16:creationId xmlns:a16="http://schemas.microsoft.com/office/drawing/2014/main" id="{AB2C90F6-BDC1-49AC-A214-A41B894300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4" name="Freeform 780">
                <a:extLst>
                  <a:ext uri="{FF2B5EF4-FFF2-40B4-BE49-F238E27FC236}">
                    <a16:creationId xmlns:a16="http://schemas.microsoft.com/office/drawing/2014/main" id="{96AE36AC-C2D0-4491-B6DF-37E27EB943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5" name="Freeform 781">
                <a:extLst>
                  <a:ext uri="{FF2B5EF4-FFF2-40B4-BE49-F238E27FC236}">
                    <a16:creationId xmlns:a16="http://schemas.microsoft.com/office/drawing/2014/main" id="{C72BBD7D-DF9D-494D-B727-7F2A1594EC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6" name="Freeform 782">
                <a:extLst>
                  <a:ext uri="{FF2B5EF4-FFF2-40B4-BE49-F238E27FC236}">
                    <a16:creationId xmlns:a16="http://schemas.microsoft.com/office/drawing/2014/main" id="{DE2C90F6-9F52-4B32-82CE-6D117B0FFF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7" name="Oval 783">
                <a:extLst>
                  <a:ext uri="{FF2B5EF4-FFF2-40B4-BE49-F238E27FC236}">
                    <a16:creationId xmlns:a16="http://schemas.microsoft.com/office/drawing/2014/main" id="{6E745218-C642-4AFF-AC62-B0ABBF0D5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5" name="Group 784">
              <a:extLst>
                <a:ext uri="{FF2B5EF4-FFF2-40B4-BE49-F238E27FC236}">
                  <a16:creationId xmlns:a16="http://schemas.microsoft.com/office/drawing/2014/main" id="{5BFB574D-A355-4D61-B496-08B7AAA5F6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0" y="1912"/>
              <a:ext cx="62" cy="144"/>
              <a:chOff x="629" y="1829"/>
              <a:chExt cx="175" cy="403"/>
            </a:xfrm>
          </p:grpSpPr>
          <p:sp>
            <p:nvSpPr>
              <p:cNvPr id="70446" name="Oval 785">
                <a:extLst>
                  <a:ext uri="{FF2B5EF4-FFF2-40B4-BE49-F238E27FC236}">
                    <a16:creationId xmlns:a16="http://schemas.microsoft.com/office/drawing/2014/main" id="{3E6C2AE5-BE56-4EE5-A914-C049E981BF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7" name="Oval 786">
                <a:extLst>
                  <a:ext uri="{FF2B5EF4-FFF2-40B4-BE49-F238E27FC236}">
                    <a16:creationId xmlns:a16="http://schemas.microsoft.com/office/drawing/2014/main" id="{3AA724EB-D215-4126-B1FA-854F4621AF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8" name="Freeform 787">
                <a:extLst>
                  <a:ext uri="{FF2B5EF4-FFF2-40B4-BE49-F238E27FC236}">
                    <a16:creationId xmlns:a16="http://schemas.microsoft.com/office/drawing/2014/main" id="{6727EF9F-A317-4F45-B9A5-FD6706DEC5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9" name="Freeform 788">
                <a:extLst>
                  <a:ext uri="{FF2B5EF4-FFF2-40B4-BE49-F238E27FC236}">
                    <a16:creationId xmlns:a16="http://schemas.microsoft.com/office/drawing/2014/main" id="{628653E2-C614-4E8B-B791-D3B6693913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0" name="Freeform 789">
                <a:extLst>
                  <a:ext uri="{FF2B5EF4-FFF2-40B4-BE49-F238E27FC236}">
                    <a16:creationId xmlns:a16="http://schemas.microsoft.com/office/drawing/2014/main" id="{AD6B99D3-DBA7-4090-B584-771F676CAC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1" name="Oval 790">
                <a:extLst>
                  <a:ext uri="{FF2B5EF4-FFF2-40B4-BE49-F238E27FC236}">
                    <a16:creationId xmlns:a16="http://schemas.microsoft.com/office/drawing/2014/main" id="{209F56ED-34E0-4E6E-BC1B-EE9792E985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6" name="Group 791">
              <a:extLst>
                <a:ext uri="{FF2B5EF4-FFF2-40B4-BE49-F238E27FC236}">
                  <a16:creationId xmlns:a16="http://schemas.microsoft.com/office/drawing/2014/main" id="{C29315C8-BE69-4CB6-B6BF-12B9320124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36" y="1749"/>
              <a:ext cx="62" cy="144"/>
              <a:chOff x="629" y="1829"/>
              <a:chExt cx="175" cy="403"/>
            </a:xfrm>
          </p:grpSpPr>
          <p:sp>
            <p:nvSpPr>
              <p:cNvPr id="70440" name="Oval 792">
                <a:extLst>
                  <a:ext uri="{FF2B5EF4-FFF2-40B4-BE49-F238E27FC236}">
                    <a16:creationId xmlns:a16="http://schemas.microsoft.com/office/drawing/2014/main" id="{EE5DC4D6-1734-4C20-84EE-2A44FAAA49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1" name="Oval 793">
                <a:extLst>
                  <a:ext uri="{FF2B5EF4-FFF2-40B4-BE49-F238E27FC236}">
                    <a16:creationId xmlns:a16="http://schemas.microsoft.com/office/drawing/2014/main" id="{2D8B0FF6-3290-4783-BA1B-211D8BE88B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2" name="Freeform 794">
                <a:extLst>
                  <a:ext uri="{FF2B5EF4-FFF2-40B4-BE49-F238E27FC236}">
                    <a16:creationId xmlns:a16="http://schemas.microsoft.com/office/drawing/2014/main" id="{963BA3EE-F7A9-4D40-9A10-B697F47157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3" name="Freeform 795">
                <a:extLst>
                  <a:ext uri="{FF2B5EF4-FFF2-40B4-BE49-F238E27FC236}">
                    <a16:creationId xmlns:a16="http://schemas.microsoft.com/office/drawing/2014/main" id="{6469E2D2-0014-4849-B1E3-80AFCB93B4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4" name="Freeform 796">
                <a:extLst>
                  <a:ext uri="{FF2B5EF4-FFF2-40B4-BE49-F238E27FC236}">
                    <a16:creationId xmlns:a16="http://schemas.microsoft.com/office/drawing/2014/main" id="{814A54C9-46FF-48FD-94B3-4700C1721F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5" name="Oval 797">
                <a:extLst>
                  <a:ext uri="{FF2B5EF4-FFF2-40B4-BE49-F238E27FC236}">
                    <a16:creationId xmlns:a16="http://schemas.microsoft.com/office/drawing/2014/main" id="{E574EA6C-89A7-4FB6-ABFA-4A9ED1BBF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7" name="Group 798">
              <a:extLst>
                <a:ext uri="{FF2B5EF4-FFF2-40B4-BE49-F238E27FC236}">
                  <a16:creationId xmlns:a16="http://schemas.microsoft.com/office/drawing/2014/main" id="{A71452C8-9DFC-4350-A1FF-3494A45E3C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38" y="1912"/>
              <a:ext cx="62" cy="144"/>
              <a:chOff x="629" y="1829"/>
              <a:chExt cx="175" cy="403"/>
            </a:xfrm>
          </p:grpSpPr>
          <p:sp>
            <p:nvSpPr>
              <p:cNvPr id="70434" name="Oval 799">
                <a:extLst>
                  <a:ext uri="{FF2B5EF4-FFF2-40B4-BE49-F238E27FC236}">
                    <a16:creationId xmlns:a16="http://schemas.microsoft.com/office/drawing/2014/main" id="{A471CC8E-407C-4FCF-8441-7C32CE0432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5" name="Oval 800">
                <a:extLst>
                  <a:ext uri="{FF2B5EF4-FFF2-40B4-BE49-F238E27FC236}">
                    <a16:creationId xmlns:a16="http://schemas.microsoft.com/office/drawing/2014/main" id="{9E5D9AAA-9037-40FD-B922-94549C518C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6" name="Freeform 801">
                <a:extLst>
                  <a:ext uri="{FF2B5EF4-FFF2-40B4-BE49-F238E27FC236}">
                    <a16:creationId xmlns:a16="http://schemas.microsoft.com/office/drawing/2014/main" id="{5A950636-8CFC-405C-9D89-8260E9461E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7" name="Freeform 802">
                <a:extLst>
                  <a:ext uri="{FF2B5EF4-FFF2-40B4-BE49-F238E27FC236}">
                    <a16:creationId xmlns:a16="http://schemas.microsoft.com/office/drawing/2014/main" id="{30460A2D-8F34-4F01-87FD-E8177FB86E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8" name="Freeform 803">
                <a:extLst>
                  <a:ext uri="{FF2B5EF4-FFF2-40B4-BE49-F238E27FC236}">
                    <a16:creationId xmlns:a16="http://schemas.microsoft.com/office/drawing/2014/main" id="{88FC84E4-562B-4ACB-99C6-99F9B8C291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9" name="Oval 804">
                <a:extLst>
                  <a:ext uri="{FF2B5EF4-FFF2-40B4-BE49-F238E27FC236}">
                    <a16:creationId xmlns:a16="http://schemas.microsoft.com/office/drawing/2014/main" id="{E0DE8C08-45E4-4CA2-AD41-EBC637CAD2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8" name="Group 805">
              <a:extLst>
                <a:ext uri="{FF2B5EF4-FFF2-40B4-BE49-F238E27FC236}">
                  <a16:creationId xmlns:a16="http://schemas.microsoft.com/office/drawing/2014/main" id="{A7CD53EE-A8E8-4C7E-A385-D607A6B763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2" y="1749"/>
              <a:ext cx="62" cy="144"/>
              <a:chOff x="629" y="1829"/>
              <a:chExt cx="175" cy="403"/>
            </a:xfrm>
          </p:grpSpPr>
          <p:sp>
            <p:nvSpPr>
              <p:cNvPr id="70428" name="Oval 806">
                <a:extLst>
                  <a:ext uri="{FF2B5EF4-FFF2-40B4-BE49-F238E27FC236}">
                    <a16:creationId xmlns:a16="http://schemas.microsoft.com/office/drawing/2014/main" id="{F20F8855-692B-4CF1-9E57-421DF32D3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9" name="Oval 807">
                <a:extLst>
                  <a:ext uri="{FF2B5EF4-FFF2-40B4-BE49-F238E27FC236}">
                    <a16:creationId xmlns:a16="http://schemas.microsoft.com/office/drawing/2014/main" id="{C01800C5-E381-4D14-8770-4F8E2DC60F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0" name="Freeform 808">
                <a:extLst>
                  <a:ext uri="{FF2B5EF4-FFF2-40B4-BE49-F238E27FC236}">
                    <a16:creationId xmlns:a16="http://schemas.microsoft.com/office/drawing/2014/main" id="{A40BE492-E199-4357-B9F5-8214EAF75D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1" name="Freeform 809">
                <a:extLst>
                  <a:ext uri="{FF2B5EF4-FFF2-40B4-BE49-F238E27FC236}">
                    <a16:creationId xmlns:a16="http://schemas.microsoft.com/office/drawing/2014/main" id="{B4E7DEB4-BDDB-4E21-8079-4875B677B1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2" name="Freeform 810">
                <a:extLst>
                  <a:ext uri="{FF2B5EF4-FFF2-40B4-BE49-F238E27FC236}">
                    <a16:creationId xmlns:a16="http://schemas.microsoft.com/office/drawing/2014/main" id="{B33A26BF-FD95-4999-B572-7E6B052924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3" name="Oval 811">
                <a:extLst>
                  <a:ext uri="{FF2B5EF4-FFF2-40B4-BE49-F238E27FC236}">
                    <a16:creationId xmlns:a16="http://schemas.microsoft.com/office/drawing/2014/main" id="{273D987D-6715-433C-AD3A-B130EA758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9" name="Group 812">
              <a:extLst>
                <a:ext uri="{FF2B5EF4-FFF2-40B4-BE49-F238E27FC236}">
                  <a16:creationId xmlns:a16="http://schemas.microsoft.com/office/drawing/2014/main" id="{03352F26-EC97-46E9-B9E1-F9EDFF10E6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4" y="1912"/>
              <a:ext cx="62" cy="144"/>
              <a:chOff x="629" y="1829"/>
              <a:chExt cx="175" cy="403"/>
            </a:xfrm>
          </p:grpSpPr>
          <p:sp>
            <p:nvSpPr>
              <p:cNvPr id="70422" name="Oval 813">
                <a:extLst>
                  <a:ext uri="{FF2B5EF4-FFF2-40B4-BE49-F238E27FC236}">
                    <a16:creationId xmlns:a16="http://schemas.microsoft.com/office/drawing/2014/main" id="{6E2F90A3-6C8B-490A-9188-981F3964C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3" name="Oval 814">
                <a:extLst>
                  <a:ext uri="{FF2B5EF4-FFF2-40B4-BE49-F238E27FC236}">
                    <a16:creationId xmlns:a16="http://schemas.microsoft.com/office/drawing/2014/main" id="{43158F83-12E6-4B8C-99F0-DDFA318DAD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4" name="Freeform 815">
                <a:extLst>
                  <a:ext uri="{FF2B5EF4-FFF2-40B4-BE49-F238E27FC236}">
                    <a16:creationId xmlns:a16="http://schemas.microsoft.com/office/drawing/2014/main" id="{59B19185-4083-474C-B337-87E788F61E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5" name="Freeform 816">
                <a:extLst>
                  <a:ext uri="{FF2B5EF4-FFF2-40B4-BE49-F238E27FC236}">
                    <a16:creationId xmlns:a16="http://schemas.microsoft.com/office/drawing/2014/main" id="{8A38DB64-7786-4316-83A9-43D7E9210C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6" name="Freeform 817">
                <a:extLst>
                  <a:ext uri="{FF2B5EF4-FFF2-40B4-BE49-F238E27FC236}">
                    <a16:creationId xmlns:a16="http://schemas.microsoft.com/office/drawing/2014/main" id="{CCC1F0D9-E080-42A2-B89D-54450215FC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7" name="Oval 818">
                <a:extLst>
                  <a:ext uri="{FF2B5EF4-FFF2-40B4-BE49-F238E27FC236}">
                    <a16:creationId xmlns:a16="http://schemas.microsoft.com/office/drawing/2014/main" id="{FE7F0CE3-D299-4A74-B2A9-03F814362D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0" name="Group 819">
              <a:extLst>
                <a:ext uri="{FF2B5EF4-FFF2-40B4-BE49-F238E27FC236}">
                  <a16:creationId xmlns:a16="http://schemas.microsoft.com/office/drawing/2014/main" id="{D8AC8936-4F64-459A-ABF5-59BE70D72A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66" y="1749"/>
              <a:ext cx="62" cy="144"/>
              <a:chOff x="629" y="1829"/>
              <a:chExt cx="175" cy="403"/>
            </a:xfrm>
          </p:grpSpPr>
          <p:sp>
            <p:nvSpPr>
              <p:cNvPr id="70416" name="Oval 820">
                <a:extLst>
                  <a:ext uri="{FF2B5EF4-FFF2-40B4-BE49-F238E27FC236}">
                    <a16:creationId xmlns:a16="http://schemas.microsoft.com/office/drawing/2014/main" id="{05411934-E82A-445F-9B59-69C4CFAF59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7" name="Oval 821">
                <a:extLst>
                  <a:ext uri="{FF2B5EF4-FFF2-40B4-BE49-F238E27FC236}">
                    <a16:creationId xmlns:a16="http://schemas.microsoft.com/office/drawing/2014/main" id="{5171E55E-69E2-4FA0-BE81-5285D98983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8" name="Freeform 822">
                <a:extLst>
                  <a:ext uri="{FF2B5EF4-FFF2-40B4-BE49-F238E27FC236}">
                    <a16:creationId xmlns:a16="http://schemas.microsoft.com/office/drawing/2014/main" id="{0C9A88A2-782B-493D-A2D8-064B398907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9" name="Freeform 823">
                <a:extLst>
                  <a:ext uri="{FF2B5EF4-FFF2-40B4-BE49-F238E27FC236}">
                    <a16:creationId xmlns:a16="http://schemas.microsoft.com/office/drawing/2014/main" id="{ED32E8BA-F8AD-4645-8960-57003B47C3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0" name="Freeform 824">
                <a:extLst>
                  <a:ext uri="{FF2B5EF4-FFF2-40B4-BE49-F238E27FC236}">
                    <a16:creationId xmlns:a16="http://schemas.microsoft.com/office/drawing/2014/main" id="{F7F74520-A44B-4973-8300-1FCE0C48F2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1" name="Oval 825">
                <a:extLst>
                  <a:ext uri="{FF2B5EF4-FFF2-40B4-BE49-F238E27FC236}">
                    <a16:creationId xmlns:a16="http://schemas.microsoft.com/office/drawing/2014/main" id="{F3CFB1D4-540E-4045-A691-64B300A6A6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1" name="Group 826">
              <a:extLst>
                <a:ext uri="{FF2B5EF4-FFF2-40B4-BE49-F238E27FC236}">
                  <a16:creationId xmlns:a16="http://schemas.microsoft.com/office/drawing/2014/main" id="{F719E57E-32F8-4BC7-88D0-30D29B07EA9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68" y="1912"/>
              <a:ext cx="62" cy="144"/>
              <a:chOff x="629" y="1829"/>
              <a:chExt cx="175" cy="403"/>
            </a:xfrm>
          </p:grpSpPr>
          <p:sp>
            <p:nvSpPr>
              <p:cNvPr id="70410" name="Oval 827">
                <a:extLst>
                  <a:ext uri="{FF2B5EF4-FFF2-40B4-BE49-F238E27FC236}">
                    <a16:creationId xmlns:a16="http://schemas.microsoft.com/office/drawing/2014/main" id="{9EAC3153-2A58-4295-AA20-4C3C7896B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1" name="Oval 828">
                <a:extLst>
                  <a:ext uri="{FF2B5EF4-FFF2-40B4-BE49-F238E27FC236}">
                    <a16:creationId xmlns:a16="http://schemas.microsoft.com/office/drawing/2014/main" id="{E8ED6D36-767E-4154-8637-19BF8C1EE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2" name="Freeform 829">
                <a:extLst>
                  <a:ext uri="{FF2B5EF4-FFF2-40B4-BE49-F238E27FC236}">
                    <a16:creationId xmlns:a16="http://schemas.microsoft.com/office/drawing/2014/main" id="{7F39CC11-D51C-4FBA-9194-ACEB10B62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3" name="Freeform 830">
                <a:extLst>
                  <a:ext uri="{FF2B5EF4-FFF2-40B4-BE49-F238E27FC236}">
                    <a16:creationId xmlns:a16="http://schemas.microsoft.com/office/drawing/2014/main" id="{E4B3C3A2-F6B5-4A5D-B062-2ED4C0D6AC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4" name="Freeform 831">
                <a:extLst>
                  <a:ext uri="{FF2B5EF4-FFF2-40B4-BE49-F238E27FC236}">
                    <a16:creationId xmlns:a16="http://schemas.microsoft.com/office/drawing/2014/main" id="{8EB01BDD-7AEA-4793-9EAC-83D230AC9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5" name="Oval 832">
                <a:extLst>
                  <a:ext uri="{FF2B5EF4-FFF2-40B4-BE49-F238E27FC236}">
                    <a16:creationId xmlns:a16="http://schemas.microsoft.com/office/drawing/2014/main" id="{2E2F2E2B-A6FD-4C90-A125-E710321CEC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2" name="Group 833">
              <a:extLst>
                <a:ext uri="{FF2B5EF4-FFF2-40B4-BE49-F238E27FC236}">
                  <a16:creationId xmlns:a16="http://schemas.microsoft.com/office/drawing/2014/main" id="{1D0D06D5-88B7-4063-BB04-26BECDBE76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31" y="1749"/>
              <a:ext cx="62" cy="144"/>
              <a:chOff x="629" y="1829"/>
              <a:chExt cx="175" cy="403"/>
            </a:xfrm>
          </p:grpSpPr>
          <p:sp>
            <p:nvSpPr>
              <p:cNvPr id="70404" name="Oval 834">
                <a:extLst>
                  <a:ext uri="{FF2B5EF4-FFF2-40B4-BE49-F238E27FC236}">
                    <a16:creationId xmlns:a16="http://schemas.microsoft.com/office/drawing/2014/main" id="{38460A2F-CE50-404E-88F8-F14C3F4976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5" name="Oval 835">
                <a:extLst>
                  <a:ext uri="{FF2B5EF4-FFF2-40B4-BE49-F238E27FC236}">
                    <a16:creationId xmlns:a16="http://schemas.microsoft.com/office/drawing/2014/main" id="{ECAEDD7B-83D9-45C8-96A0-05280667F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6" name="Freeform 836">
                <a:extLst>
                  <a:ext uri="{FF2B5EF4-FFF2-40B4-BE49-F238E27FC236}">
                    <a16:creationId xmlns:a16="http://schemas.microsoft.com/office/drawing/2014/main" id="{F74C2CBD-A888-4A58-BEE4-5BB49B09B1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7" name="Freeform 837">
                <a:extLst>
                  <a:ext uri="{FF2B5EF4-FFF2-40B4-BE49-F238E27FC236}">
                    <a16:creationId xmlns:a16="http://schemas.microsoft.com/office/drawing/2014/main" id="{E532E440-047E-4D8A-9A3C-5C6B4010DD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8" name="Freeform 838">
                <a:extLst>
                  <a:ext uri="{FF2B5EF4-FFF2-40B4-BE49-F238E27FC236}">
                    <a16:creationId xmlns:a16="http://schemas.microsoft.com/office/drawing/2014/main" id="{5FD6A118-BF20-4A1E-B432-56D31C40B7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9" name="Oval 839">
                <a:extLst>
                  <a:ext uri="{FF2B5EF4-FFF2-40B4-BE49-F238E27FC236}">
                    <a16:creationId xmlns:a16="http://schemas.microsoft.com/office/drawing/2014/main" id="{57EF4E2E-CC04-455F-9EA6-32F573945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3" name="Group 840">
              <a:extLst>
                <a:ext uri="{FF2B5EF4-FFF2-40B4-BE49-F238E27FC236}">
                  <a16:creationId xmlns:a16="http://schemas.microsoft.com/office/drawing/2014/main" id="{6D897A9B-3A08-4332-ACFC-93C5A5C0BE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33" y="1912"/>
              <a:ext cx="62" cy="144"/>
              <a:chOff x="629" y="1829"/>
              <a:chExt cx="175" cy="403"/>
            </a:xfrm>
          </p:grpSpPr>
          <p:sp>
            <p:nvSpPr>
              <p:cNvPr id="70398" name="Oval 841">
                <a:extLst>
                  <a:ext uri="{FF2B5EF4-FFF2-40B4-BE49-F238E27FC236}">
                    <a16:creationId xmlns:a16="http://schemas.microsoft.com/office/drawing/2014/main" id="{EEE12198-D009-4F5A-B437-0A5EFAE7A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99" name="Oval 842">
                <a:extLst>
                  <a:ext uri="{FF2B5EF4-FFF2-40B4-BE49-F238E27FC236}">
                    <a16:creationId xmlns:a16="http://schemas.microsoft.com/office/drawing/2014/main" id="{BAB6D8CF-19A6-40C4-A317-F394B2163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0" name="Freeform 843">
                <a:extLst>
                  <a:ext uri="{FF2B5EF4-FFF2-40B4-BE49-F238E27FC236}">
                    <a16:creationId xmlns:a16="http://schemas.microsoft.com/office/drawing/2014/main" id="{666A43AC-BCD4-4096-9F94-8F7FB5765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1" name="Freeform 844">
                <a:extLst>
                  <a:ext uri="{FF2B5EF4-FFF2-40B4-BE49-F238E27FC236}">
                    <a16:creationId xmlns:a16="http://schemas.microsoft.com/office/drawing/2014/main" id="{BE798BC8-5B52-4C64-A48C-4663E61413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2" name="Freeform 845">
                <a:extLst>
                  <a:ext uri="{FF2B5EF4-FFF2-40B4-BE49-F238E27FC236}">
                    <a16:creationId xmlns:a16="http://schemas.microsoft.com/office/drawing/2014/main" id="{3D051EA9-C673-4962-B999-A00CDED97D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3" name="Oval 846">
                <a:extLst>
                  <a:ext uri="{FF2B5EF4-FFF2-40B4-BE49-F238E27FC236}">
                    <a16:creationId xmlns:a16="http://schemas.microsoft.com/office/drawing/2014/main" id="{CC28BD24-2645-4A2C-BF7F-2DBAE51780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4" name="Group 847">
              <a:extLst>
                <a:ext uri="{FF2B5EF4-FFF2-40B4-BE49-F238E27FC236}">
                  <a16:creationId xmlns:a16="http://schemas.microsoft.com/office/drawing/2014/main" id="{66B95096-7C8C-4878-BB2C-4E88971FF3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99" y="1747"/>
              <a:ext cx="62" cy="144"/>
              <a:chOff x="629" y="1829"/>
              <a:chExt cx="175" cy="403"/>
            </a:xfrm>
          </p:grpSpPr>
          <p:sp>
            <p:nvSpPr>
              <p:cNvPr id="70392" name="Oval 848">
                <a:extLst>
                  <a:ext uri="{FF2B5EF4-FFF2-40B4-BE49-F238E27FC236}">
                    <a16:creationId xmlns:a16="http://schemas.microsoft.com/office/drawing/2014/main" id="{BBE4D92C-46E7-46F3-9EEB-8FDFEBE588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93" name="Oval 849">
                <a:extLst>
                  <a:ext uri="{FF2B5EF4-FFF2-40B4-BE49-F238E27FC236}">
                    <a16:creationId xmlns:a16="http://schemas.microsoft.com/office/drawing/2014/main" id="{08D8AEA8-E987-42AB-9A07-DC67EDAECE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94" name="Freeform 850">
                <a:extLst>
                  <a:ext uri="{FF2B5EF4-FFF2-40B4-BE49-F238E27FC236}">
                    <a16:creationId xmlns:a16="http://schemas.microsoft.com/office/drawing/2014/main" id="{10659747-7CA2-403B-827B-C650E90E9B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5" name="Freeform 851">
                <a:extLst>
                  <a:ext uri="{FF2B5EF4-FFF2-40B4-BE49-F238E27FC236}">
                    <a16:creationId xmlns:a16="http://schemas.microsoft.com/office/drawing/2014/main" id="{A86670FA-9390-4D2D-8897-3F14FE1435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6" name="Freeform 852">
                <a:extLst>
                  <a:ext uri="{FF2B5EF4-FFF2-40B4-BE49-F238E27FC236}">
                    <a16:creationId xmlns:a16="http://schemas.microsoft.com/office/drawing/2014/main" id="{4977E12F-9563-4238-8985-141886CB8F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7" name="Oval 853">
                <a:extLst>
                  <a:ext uri="{FF2B5EF4-FFF2-40B4-BE49-F238E27FC236}">
                    <a16:creationId xmlns:a16="http://schemas.microsoft.com/office/drawing/2014/main" id="{C493D8A3-0413-4832-9D6C-0D82397952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5" name="Group 854">
              <a:extLst>
                <a:ext uri="{FF2B5EF4-FFF2-40B4-BE49-F238E27FC236}">
                  <a16:creationId xmlns:a16="http://schemas.microsoft.com/office/drawing/2014/main" id="{DB618936-37D1-4428-83C8-063FCA3120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1" y="1910"/>
              <a:ext cx="62" cy="144"/>
              <a:chOff x="629" y="1829"/>
              <a:chExt cx="175" cy="403"/>
            </a:xfrm>
          </p:grpSpPr>
          <p:sp>
            <p:nvSpPr>
              <p:cNvPr id="70386" name="Oval 855">
                <a:extLst>
                  <a:ext uri="{FF2B5EF4-FFF2-40B4-BE49-F238E27FC236}">
                    <a16:creationId xmlns:a16="http://schemas.microsoft.com/office/drawing/2014/main" id="{96BF4985-3079-4EA9-9729-17C3DCF914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7" name="Oval 856">
                <a:extLst>
                  <a:ext uri="{FF2B5EF4-FFF2-40B4-BE49-F238E27FC236}">
                    <a16:creationId xmlns:a16="http://schemas.microsoft.com/office/drawing/2014/main" id="{225C9270-DD97-4169-AD75-940434CDD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8" name="Freeform 857">
                <a:extLst>
                  <a:ext uri="{FF2B5EF4-FFF2-40B4-BE49-F238E27FC236}">
                    <a16:creationId xmlns:a16="http://schemas.microsoft.com/office/drawing/2014/main" id="{084622C4-7788-4F72-A44B-75C6F6E57C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9" name="Freeform 858">
                <a:extLst>
                  <a:ext uri="{FF2B5EF4-FFF2-40B4-BE49-F238E27FC236}">
                    <a16:creationId xmlns:a16="http://schemas.microsoft.com/office/drawing/2014/main" id="{FDD38774-4400-4FE2-ABEB-678232364B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0" name="Freeform 859">
                <a:extLst>
                  <a:ext uri="{FF2B5EF4-FFF2-40B4-BE49-F238E27FC236}">
                    <a16:creationId xmlns:a16="http://schemas.microsoft.com/office/drawing/2014/main" id="{E9F19CBA-6BCE-4A95-8ACB-D0A0E29F80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1" name="Oval 860">
                <a:extLst>
                  <a:ext uri="{FF2B5EF4-FFF2-40B4-BE49-F238E27FC236}">
                    <a16:creationId xmlns:a16="http://schemas.microsoft.com/office/drawing/2014/main" id="{32E06450-4B3A-4A35-8178-B3812C790E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6" name="Group 861">
              <a:extLst>
                <a:ext uri="{FF2B5EF4-FFF2-40B4-BE49-F238E27FC236}">
                  <a16:creationId xmlns:a16="http://schemas.microsoft.com/office/drawing/2014/main" id="{E93F87B5-A1DA-4FFB-B56D-EED8308446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65" y="1747"/>
              <a:ext cx="62" cy="144"/>
              <a:chOff x="629" y="1829"/>
              <a:chExt cx="175" cy="403"/>
            </a:xfrm>
          </p:grpSpPr>
          <p:sp>
            <p:nvSpPr>
              <p:cNvPr id="70380" name="Oval 862">
                <a:extLst>
                  <a:ext uri="{FF2B5EF4-FFF2-40B4-BE49-F238E27FC236}">
                    <a16:creationId xmlns:a16="http://schemas.microsoft.com/office/drawing/2014/main" id="{92C9DF13-B3CC-45D4-A713-BDC6B7C62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1" name="Oval 863">
                <a:extLst>
                  <a:ext uri="{FF2B5EF4-FFF2-40B4-BE49-F238E27FC236}">
                    <a16:creationId xmlns:a16="http://schemas.microsoft.com/office/drawing/2014/main" id="{FEA0D885-56CA-4873-B844-0FE810F6F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2" name="Freeform 864">
                <a:extLst>
                  <a:ext uri="{FF2B5EF4-FFF2-40B4-BE49-F238E27FC236}">
                    <a16:creationId xmlns:a16="http://schemas.microsoft.com/office/drawing/2014/main" id="{B31678A1-7BCB-4B32-97DA-F16FD4F2D1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3" name="Freeform 865">
                <a:extLst>
                  <a:ext uri="{FF2B5EF4-FFF2-40B4-BE49-F238E27FC236}">
                    <a16:creationId xmlns:a16="http://schemas.microsoft.com/office/drawing/2014/main" id="{9E4AB255-FB59-4F58-85B7-9F78719CDD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4" name="Freeform 866">
                <a:extLst>
                  <a:ext uri="{FF2B5EF4-FFF2-40B4-BE49-F238E27FC236}">
                    <a16:creationId xmlns:a16="http://schemas.microsoft.com/office/drawing/2014/main" id="{416DA99F-AB59-4050-A25D-EC3772AD90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5" name="Oval 867">
                <a:extLst>
                  <a:ext uri="{FF2B5EF4-FFF2-40B4-BE49-F238E27FC236}">
                    <a16:creationId xmlns:a16="http://schemas.microsoft.com/office/drawing/2014/main" id="{669BC5BA-C1AB-4F2D-B478-0B0B3CA4B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7" name="Group 868">
              <a:extLst>
                <a:ext uri="{FF2B5EF4-FFF2-40B4-BE49-F238E27FC236}">
                  <a16:creationId xmlns:a16="http://schemas.microsoft.com/office/drawing/2014/main" id="{00C8E4A4-AD7A-4545-A612-73C5CCBB9E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67" y="1910"/>
              <a:ext cx="62" cy="144"/>
              <a:chOff x="629" y="1829"/>
              <a:chExt cx="175" cy="403"/>
            </a:xfrm>
          </p:grpSpPr>
          <p:sp>
            <p:nvSpPr>
              <p:cNvPr id="70374" name="Oval 869">
                <a:extLst>
                  <a:ext uri="{FF2B5EF4-FFF2-40B4-BE49-F238E27FC236}">
                    <a16:creationId xmlns:a16="http://schemas.microsoft.com/office/drawing/2014/main" id="{1BD98203-699A-41E8-8D6B-C24E36DD3A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75" name="Oval 870">
                <a:extLst>
                  <a:ext uri="{FF2B5EF4-FFF2-40B4-BE49-F238E27FC236}">
                    <a16:creationId xmlns:a16="http://schemas.microsoft.com/office/drawing/2014/main" id="{FC74C8CC-3605-443C-921B-CF89ED239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76" name="Freeform 871">
                <a:extLst>
                  <a:ext uri="{FF2B5EF4-FFF2-40B4-BE49-F238E27FC236}">
                    <a16:creationId xmlns:a16="http://schemas.microsoft.com/office/drawing/2014/main" id="{D2593158-2F7F-4E82-A78C-3C9CD7B70F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7" name="Freeform 872">
                <a:extLst>
                  <a:ext uri="{FF2B5EF4-FFF2-40B4-BE49-F238E27FC236}">
                    <a16:creationId xmlns:a16="http://schemas.microsoft.com/office/drawing/2014/main" id="{AF13F32F-0B50-4A21-AE6C-6F7442679F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8" name="Freeform 873">
                <a:extLst>
                  <a:ext uri="{FF2B5EF4-FFF2-40B4-BE49-F238E27FC236}">
                    <a16:creationId xmlns:a16="http://schemas.microsoft.com/office/drawing/2014/main" id="{71E89924-969E-4C22-89E4-E31F42902F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9" name="Oval 874">
                <a:extLst>
                  <a:ext uri="{FF2B5EF4-FFF2-40B4-BE49-F238E27FC236}">
                    <a16:creationId xmlns:a16="http://schemas.microsoft.com/office/drawing/2014/main" id="{DA6BB13D-E0D1-42A1-8A3A-45EFBE8F9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8" name="Group 875">
              <a:extLst>
                <a:ext uri="{FF2B5EF4-FFF2-40B4-BE49-F238E27FC236}">
                  <a16:creationId xmlns:a16="http://schemas.microsoft.com/office/drawing/2014/main" id="{13A9E774-ADB9-4099-8485-984524A38D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29" y="1747"/>
              <a:ext cx="62" cy="144"/>
              <a:chOff x="629" y="1829"/>
              <a:chExt cx="175" cy="403"/>
            </a:xfrm>
          </p:grpSpPr>
          <p:sp>
            <p:nvSpPr>
              <p:cNvPr id="70368" name="Oval 876">
                <a:extLst>
                  <a:ext uri="{FF2B5EF4-FFF2-40B4-BE49-F238E27FC236}">
                    <a16:creationId xmlns:a16="http://schemas.microsoft.com/office/drawing/2014/main" id="{A0AD8A94-742A-4A48-88B3-AEF695D4DB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69" name="Oval 877">
                <a:extLst>
                  <a:ext uri="{FF2B5EF4-FFF2-40B4-BE49-F238E27FC236}">
                    <a16:creationId xmlns:a16="http://schemas.microsoft.com/office/drawing/2014/main" id="{F22E0727-2865-4695-A614-1CE1AC3A9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70" name="Freeform 878">
                <a:extLst>
                  <a:ext uri="{FF2B5EF4-FFF2-40B4-BE49-F238E27FC236}">
                    <a16:creationId xmlns:a16="http://schemas.microsoft.com/office/drawing/2014/main" id="{4821B2D9-1B89-4220-9FCE-5D054B6625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1" name="Freeform 879">
                <a:extLst>
                  <a:ext uri="{FF2B5EF4-FFF2-40B4-BE49-F238E27FC236}">
                    <a16:creationId xmlns:a16="http://schemas.microsoft.com/office/drawing/2014/main" id="{60D83A80-150A-4953-92D8-DB5E7A94A4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2" name="Freeform 880">
                <a:extLst>
                  <a:ext uri="{FF2B5EF4-FFF2-40B4-BE49-F238E27FC236}">
                    <a16:creationId xmlns:a16="http://schemas.microsoft.com/office/drawing/2014/main" id="{96FFDA1A-E1BB-4D24-8296-BE6B62F93A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3" name="Oval 881">
                <a:extLst>
                  <a:ext uri="{FF2B5EF4-FFF2-40B4-BE49-F238E27FC236}">
                    <a16:creationId xmlns:a16="http://schemas.microsoft.com/office/drawing/2014/main" id="{4374C288-8A29-4CC6-A2ED-F415A479C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9" name="Group 882">
              <a:extLst>
                <a:ext uri="{FF2B5EF4-FFF2-40B4-BE49-F238E27FC236}">
                  <a16:creationId xmlns:a16="http://schemas.microsoft.com/office/drawing/2014/main" id="{4D1ECECA-F1A0-4473-BC10-A82E88BEE9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1" y="1910"/>
              <a:ext cx="62" cy="144"/>
              <a:chOff x="629" y="1829"/>
              <a:chExt cx="175" cy="403"/>
            </a:xfrm>
          </p:grpSpPr>
          <p:sp>
            <p:nvSpPr>
              <p:cNvPr id="70362" name="Oval 883">
                <a:extLst>
                  <a:ext uri="{FF2B5EF4-FFF2-40B4-BE49-F238E27FC236}">
                    <a16:creationId xmlns:a16="http://schemas.microsoft.com/office/drawing/2014/main" id="{8B6D4E0D-EDD7-4CD7-B2C9-27105871D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63" name="Oval 884">
                <a:extLst>
                  <a:ext uri="{FF2B5EF4-FFF2-40B4-BE49-F238E27FC236}">
                    <a16:creationId xmlns:a16="http://schemas.microsoft.com/office/drawing/2014/main" id="{4B4ECBBC-D0BD-46E4-AC7F-050E6E091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64" name="Freeform 885">
                <a:extLst>
                  <a:ext uri="{FF2B5EF4-FFF2-40B4-BE49-F238E27FC236}">
                    <a16:creationId xmlns:a16="http://schemas.microsoft.com/office/drawing/2014/main" id="{1897C828-A2E2-41AC-9EFA-7B7AA60BD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5" name="Freeform 886">
                <a:extLst>
                  <a:ext uri="{FF2B5EF4-FFF2-40B4-BE49-F238E27FC236}">
                    <a16:creationId xmlns:a16="http://schemas.microsoft.com/office/drawing/2014/main" id="{1749247D-203C-4D1A-AE03-0CE4AFF4E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6" name="Freeform 887">
                <a:extLst>
                  <a:ext uri="{FF2B5EF4-FFF2-40B4-BE49-F238E27FC236}">
                    <a16:creationId xmlns:a16="http://schemas.microsoft.com/office/drawing/2014/main" id="{25ECCA02-17E6-4321-8FA6-75096D0E0E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7" name="Oval 888">
                <a:extLst>
                  <a:ext uri="{FF2B5EF4-FFF2-40B4-BE49-F238E27FC236}">
                    <a16:creationId xmlns:a16="http://schemas.microsoft.com/office/drawing/2014/main" id="{61344C3A-EF46-43A1-81CB-805F20655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0" name="Group 889">
              <a:extLst>
                <a:ext uri="{FF2B5EF4-FFF2-40B4-BE49-F238E27FC236}">
                  <a16:creationId xmlns:a16="http://schemas.microsoft.com/office/drawing/2014/main" id="{A4B01E07-DFF4-418A-B577-C68659ED84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4" y="1747"/>
              <a:ext cx="62" cy="144"/>
              <a:chOff x="629" y="1829"/>
              <a:chExt cx="175" cy="403"/>
            </a:xfrm>
          </p:grpSpPr>
          <p:sp>
            <p:nvSpPr>
              <p:cNvPr id="70356" name="Oval 890">
                <a:extLst>
                  <a:ext uri="{FF2B5EF4-FFF2-40B4-BE49-F238E27FC236}">
                    <a16:creationId xmlns:a16="http://schemas.microsoft.com/office/drawing/2014/main" id="{609E2EFF-671D-4C92-BA58-583B04554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7" name="Oval 891">
                <a:extLst>
                  <a:ext uri="{FF2B5EF4-FFF2-40B4-BE49-F238E27FC236}">
                    <a16:creationId xmlns:a16="http://schemas.microsoft.com/office/drawing/2014/main" id="{576D7DDE-ABFC-4EB4-AE9C-863549FB7B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8" name="Freeform 892">
                <a:extLst>
                  <a:ext uri="{FF2B5EF4-FFF2-40B4-BE49-F238E27FC236}">
                    <a16:creationId xmlns:a16="http://schemas.microsoft.com/office/drawing/2014/main" id="{2FAC5F0F-9185-4D40-A96E-F62D8CDC69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9" name="Freeform 893">
                <a:extLst>
                  <a:ext uri="{FF2B5EF4-FFF2-40B4-BE49-F238E27FC236}">
                    <a16:creationId xmlns:a16="http://schemas.microsoft.com/office/drawing/2014/main" id="{E67CDE1A-E3FC-493A-A4A8-9ED1AE68B1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0" name="Freeform 894">
                <a:extLst>
                  <a:ext uri="{FF2B5EF4-FFF2-40B4-BE49-F238E27FC236}">
                    <a16:creationId xmlns:a16="http://schemas.microsoft.com/office/drawing/2014/main" id="{24206BF5-86E5-4614-BC34-162880DE97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1" name="Oval 895">
                <a:extLst>
                  <a:ext uri="{FF2B5EF4-FFF2-40B4-BE49-F238E27FC236}">
                    <a16:creationId xmlns:a16="http://schemas.microsoft.com/office/drawing/2014/main" id="{A2E98C56-995E-42EA-8EE2-64B9247A09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1" name="Group 896">
              <a:extLst>
                <a:ext uri="{FF2B5EF4-FFF2-40B4-BE49-F238E27FC236}">
                  <a16:creationId xmlns:a16="http://schemas.microsoft.com/office/drawing/2014/main" id="{21A0A7D0-36C8-4C5E-9430-427DEA6EC8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96" y="1910"/>
              <a:ext cx="62" cy="144"/>
              <a:chOff x="629" y="1829"/>
              <a:chExt cx="175" cy="403"/>
            </a:xfrm>
          </p:grpSpPr>
          <p:sp>
            <p:nvSpPr>
              <p:cNvPr id="70350" name="Oval 897">
                <a:extLst>
                  <a:ext uri="{FF2B5EF4-FFF2-40B4-BE49-F238E27FC236}">
                    <a16:creationId xmlns:a16="http://schemas.microsoft.com/office/drawing/2014/main" id="{9647B4AD-8F55-4C03-A877-27BDE97BC4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1" name="Oval 898">
                <a:extLst>
                  <a:ext uri="{FF2B5EF4-FFF2-40B4-BE49-F238E27FC236}">
                    <a16:creationId xmlns:a16="http://schemas.microsoft.com/office/drawing/2014/main" id="{CFFE0003-9410-4118-B0E6-D43F3AAC10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2" name="Freeform 899">
                <a:extLst>
                  <a:ext uri="{FF2B5EF4-FFF2-40B4-BE49-F238E27FC236}">
                    <a16:creationId xmlns:a16="http://schemas.microsoft.com/office/drawing/2014/main" id="{CD88E880-3809-48FC-90C5-F3A66BC127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3" name="Freeform 900">
                <a:extLst>
                  <a:ext uri="{FF2B5EF4-FFF2-40B4-BE49-F238E27FC236}">
                    <a16:creationId xmlns:a16="http://schemas.microsoft.com/office/drawing/2014/main" id="{5441F01C-4FEB-4597-B273-00B064F16B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4" name="Freeform 901">
                <a:extLst>
                  <a:ext uri="{FF2B5EF4-FFF2-40B4-BE49-F238E27FC236}">
                    <a16:creationId xmlns:a16="http://schemas.microsoft.com/office/drawing/2014/main" id="{FBA31D27-CCAB-4D1B-9B65-84B036E246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5" name="Oval 902">
                <a:extLst>
                  <a:ext uri="{FF2B5EF4-FFF2-40B4-BE49-F238E27FC236}">
                    <a16:creationId xmlns:a16="http://schemas.microsoft.com/office/drawing/2014/main" id="{51120E3A-1BCE-4DDE-AEEF-B52E092290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2" name="Group 903">
              <a:extLst>
                <a:ext uri="{FF2B5EF4-FFF2-40B4-BE49-F238E27FC236}">
                  <a16:creationId xmlns:a16="http://schemas.microsoft.com/office/drawing/2014/main" id="{13ED4FBD-2D22-487F-8BD4-9430D68F23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74" y="1781"/>
              <a:ext cx="62" cy="144"/>
              <a:chOff x="629" y="1829"/>
              <a:chExt cx="175" cy="403"/>
            </a:xfrm>
          </p:grpSpPr>
          <p:sp>
            <p:nvSpPr>
              <p:cNvPr id="70344" name="Oval 904">
                <a:extLst>
                  <a:ext uri="{FF2B5EF4-FFF2-40B4-BE49-F238E27FC236}">
                    <a16:creationId xmlns:a16="http://schemas.microsoft.com/office/drawing/2014/main" id="{E26E56B3-04CC-487D-86D4-D490C1096A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45" name="Oval 905">
                <a:extLst>
                  <a:ext uri="{FF2B5EF4-FFF2-40B4-BE49-F238E27FC236}">
                    <a16:creationId xmlns:a16="http://schemas.microsoft.com/office/drawing/2014/main" id="{6203FA4B-4BD0-4E76-916F-5BC021260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46" name="Freeform 906">
                <a:extLst>
                  <a:ext uri="{FF2B5EF4-FFF2-40B4-BE49-F238E27FC236}">
                    <a16:creationId xmlns:a16="http://schemas.microsoft.com/office/drawing/2014/main" id="{FB22D06E-193A-4792-B3E9-10EF7D0A4A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7" name="Freeform 907">
                <a:extLst>
                  <a:ext uri="{FF2B5EF4-FFF2-40B4-BE49-F238E27FC236}">
                    <a16:creationId xmlns:a16="http://schemas.microsoft.com/office/drawing/2014/main" id="{309B556D-D052-416F-9144-1B7CD11F59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8" name="Freeform 908">
                <a:extLst>
                  <a:ext uri="{FF2B5EF4-FFF2-40B4-BE49-F238E27FC236}">
                    <a16:creationId xmlns:a16="http://schemas.microsoft.com/office/drawing/2014/main" id="{6D72B84F-F643-46B4-ADCB-6A495EE6FB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9" name="Oval 909">
                <a:extLst>
                  <a:ext uri="{FF2B5EF4-FFF2-40B4-BE49-F238E27FC236}">
                    <a16:creationId xmlns:a16="http://schemas.microsoft.com/office/drawing/2014/main" id="{53AF87D3-BC5F-403B-A9F3-D2E1D633C8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3" name="Group 910">
              <a:extLst>
                <a:ext uri="{FF2B5EF4-FFF2-40B4-BE49-F238E27FC236}">
                  <a16:creationId xmlns:a16="http://schemas.microsoft.com/office/drawing/2014/main" id="{991035D4-5554-4C10-B342-91F9D2F19A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76" y="1944"/>
              <a:ext cx="62" cy="144"/>
              <a:chOff x="629" y="1829"/>
              <a:chExt cx="175" cy="403"/>
            </a:xfrm>
          </p:grpSpPr>
          <p:sp>
            <p:nvSpPr>
              <p:cNvPr id="70338" name="Oval 911">
                <a:extLst>
                  <a:ext uri="{FF2B5EF4-FFF2-40B4-BE49-F238E27FC236}">
                    <a16:creationId xmlns:a16="http://schemas.microsoft.com/office/drawing/2014/main" id="{1014D4B1-2FE1-45A2-90A6-568ADBCBA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39" name="Oval 912">
                <a:extLst>
                  <a:ext uri="{FF2B5EF4-FFF2-40B4-BE49-F238E27FC236}">
                    <a16:creationId xmlns:a16="http://schemas.microsoft.com/office/drawing/2014/main" id="{545FCFEC-D7CE-4907-BC19-7E1235136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40" name="Freeform 913">
                <a:extLst>
                  <a:ext uri="{FF2B5EF4-FFF2-40B4-BE49-F238E27FC236}">
                    <a16:creationId xmlns:a16="http://schemas.microsoft.com/office/drawing/2014/main" id="{61F74CB2-5F29-4D04-B71B-3C8B6F2BE1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1" name="Freeform 914">
                <a:extLst>
                  <a:ext uri="{FF2B5EF4-FFF2-40B4-BE49-F238E27FC236}">
                    <a16:creationId xmlns:a16="http://schemas.microsoft.com/office/drawing/2014/main" id="{9702A241-C76E-4995-9F8B-A308EE6B1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2" name="Freeform 915">
                <a:extLst>
                  <a:ext uri="{FF2B5EF4-FFF2-40B4-BE49-F238E27FC236}">
                    <a16:creationId xmlns:a16="http://schemas.microsoft.com/office/drawing/2014/main" id="{DBF265A8-B786-4FC4-8440-436B6A8F10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3" name="Oval 916">
                <a:extLst>
                  <a:ext uri="{FF2B5EF4-FFF2-40B4-BE49-F238E27FC236}">
                    <a16:creationId xmlns:a16="http://schemas.microsoft.com/office/drawing/2014/main" id="{21F673DE-1C48-4BB1-9FF7-54EA2963A6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4" name="Group 917">
              <a:extLst>
                <a:ext uri="{FF2B5EF4-FFF2-40B4-BE49-F238E27FC236}">
                  <a16:creationId xmlns:a16="http://schemas.microsoft.com/office/drawing/2014/main" id="{40DE29DE-D510-4679-88C2-A0298B57F7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40" y="1781"/>
              <a:ext cx="62" cy="144"/>
              <a:chOff x="629" y="1829"/>
              <a:chExt cx="175" cy="403"/>
            </a:xfrm>
          </p:grpSpPr>
          <p:sp>
            <p:nvSpPr>
              <p:cNvPr id="70332" name="Oval 918">
                <a:extLst>
                  <a:ext uri="{FF2B5EF4-FFF2-40B4-BE49-F238E27FC236}">
                    <a16:creationId xmlns:a16="http://schemas.microsoft.com/office/drawing/2014/main" id="{E59A778A-4253-43CB-BAF9-E62DE79647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33" name="Oval 919">
                <a:extLst>
                  <a:ext uri="{FF2B5EF4-FFF2-40B4-BE49-F238E27FC236}">
                    <a16:creationId xmlns:a16="http://schemas.microsoft.com/office/drawing/2014/main" id="{C4CA443E-4351-49C9-ADF4-0F07565115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34" name="Freeform 920">
                <a:extLst>
                  <a:ext uri="{FF2B5EF4-FFF2-40B4-BE49-F238E27FC236}">
                    <a16:creationId xmlns:a16="http://schemas.microsoft.com/office/drawing/2014/main" id="{36FA06FA-28B4-4738-B665-609673B503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5" name="Freeform 921">
                <a:extLst>
                  <a:ext uri="{FF2B5EF4-FFF2-40B4-BE49-F238E27FC236}">
                    <a16:creationId xmlns:a16="http://schemas.microsoft.com/office/drawing/2014/main" id="{B24C487D-04FA-49C4-82F6-E638B1CAE9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6" name="Freeform 922">
                <a:extLst>
                  <a:ext uri="{FF2B5EF4-FFF2-40B4-BE49-F238E27FC236}">
                    <a16:creationId xmlns:a16="http://schemas.microsoft.com/office/drawing/2014/main" id="{581E7D8E-FEF1-4850-A3DE-351D2DB17F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7" name="Oval 923">
                <a:extLst>
                  <a:ext uri="{FF2B5EF4-FFF2-40B4-BE49-F238E27FC236}">
                    <a16:creationId xmlns:a16="http://schemas.microsoft.com/office/drawing/2014/main" id="{4588A7DD-C4D1-489C-A2E5-A6CCC29E0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5" name="Group 924">
              <a:extLst>
                <a:ext uri="{FF2B5EF4-FFF2-40B4-BE49-F238E27FC236}">
                  <a16:creationId xmlns:a16="http://schemas.microsoft.com/office/drawing/2014/main" id="{6AB8AB13-1895-443A-807C-EA169DA614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42" y="1944"/>
              <a:ext cx="62" cy="144"/>
              <a:chOff x="629" y="1829"/>
              <a:chExt cx="175" cy="403"/>
            </a:xfrm>
          </p:grpSpPr>
          <p:sp>
            <p:nvSpPr>
              <p:cNvPr id="70326" name="Oval 925">
                <a:extLst>
                  <a:ext uri="{FF2B5EF4-FFF2-40B4-BE49-F238E27FC236}">
                    <a16:creationId xmlns:a16="http://schemas.microsoft.com/office/drawing/2014/main" id="{B7581DD6-4AD5-4717-A558-62BCC79AC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7" name="Oval 926">
                <a:extLst>
                  <a:ext uri="{FF2B5EF4-FFF2-40B4-BE49-F238E27FC236}">
                    <a16:creationId xmlns:a16="http://schemas.microsoft.com/office/drawing/2014/main" id="{BC32EA66-6746-4434-93E6-1F37D70CB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8" name="Freeform 927">
                <a:extLst>
                  <a:ext uri="{FF2B5EF4-FFF2-40B4-BE49-F238E27FC236}">
                    <a16:creationId xmlns:a16="http://schemas.microsoft.com/office/drawing/2014/main" id="{5BC8C825-50E7-4983-AF6E-ED097AE947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9" name="Freeform 928">
                <a:extLst>
                  <a:ext uri="{FF2B5EF4-FFF2-40B4-BE49-F238E27FC236}">
                    <a16:creationId xmlns:a16="http://schemas.microsoft.com/office/drawing/2014/main" id="{F79D00AB-35A8-4DB5-8F10-CA0816124F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0" name="Freeform 929">
                <a:extLst>
                  <a:ext uri="{FF2B5EF4-FFF2-40B4-BE49-F238E27FC236}">
                    <a16:creationId xmlns:a16="http://schemas.microsoft.com/office/drawing/2014/main" id="{AD1E873C-B186-4AC2-8BCF-E7EAB6EE85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1" name="Oval 930">
                <a:extLst>
                  <a:ext uri="{FF2B5EF4-FFF2-40B4-BE49-F238E27FC236}">
                    <a16:creationId xmlns:a16="http://schemas.microsoft.com/office/drawing/2014/main" id="{D609A692-4454-44B5-B503-A11305935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6" name="Group 931">
              <a:extLst>
                <a:ext uri="{FF2B5EF4-FFF2-40B4-BE49-F238E27FC236}">
                  <a16:creationId xmlns:a16="http://schemas.microsoft.com/office/drawing/2014/main" id="{5AFB91E6-2EAC-4503-93AC-BF7EF1BA2D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04" y="1781"/>
              <a:ext cx="62" cy="144"/>
              <a:chOff x="629" y="1829"/>
              <a:chExt cx="175" cy="403"/>
            </a:xfrm>
          </p:grpSpPr>
          <p:sp>
            <p:nvSpPr>
              <p:cNvPr id="70320" name="Oval 932">
                <a:extLst>
                  <a:ext uri="{FF2B5EF4-FFF2-40B4-BE49-F238E27FC236}">
                    <a16:creationId xmlns:a16="http://schemas.microsoft.com/office/drawing/2014/main" id="{B1D64C9D-F456-4796-AC4B-482A42B9E9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1" name="Oval 933">
                <a:extLst>
                  <a:ext uri="{FF2B5EF4-FFF2-40B4-BE49-F238E27FC236}">
                    <a16:creationId xmlns:a16="http://schemas.microsoft.com/office/drawing/2014/main" id="{4A6D21E8-8B9E-4E0D-AB43-545B8DD8F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2" name="Freeform 934">
                <a:extLst>
                  <a:ext uri="{FF2B5EF4-FFF2-40B4-BE49-F238E27FC236}">
                    <a16:creationId xmlns:a16="http://schemas.microsoft.com/office/drawing/2014/main" id="{98F40C74-1650-476A-809E-4112559192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3" name="Freeform 935">
                <a:extLst>
                  <a:ext uri="{FF2B5EF4-FFF2-40B4-BE49-F238E27FC236}">
                    <a16:creationId xmlns:a16="http://schemas.microsoft.com/office/drawing/2014/main" id="{433F851E-8301-430B-B3E1-1E1E745080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4" name="Freeform 936">
                <a:extLst>
                  <a:ext uri="{FF2B5EF4-FFF2-40B4-BE49-F238E27FC236}">
                    <a16:creationId xmlns:a16="http://schemas.microsoft.com/office/drawing/2014/main" id="{3C683677-CA84-4CBE-8AAF-711257D3BD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5" name="Oval 937">
                <a:extLst>
                  <a:ext uri="{FF2B5EF4-FFF2-40B4-BE49-F238E27FC236}">
                    <a16:creationId xmlns:a16="http://schemas.microsoft.com/office/drawing/2014/main" id="{5C513627-E347-4B2F-AF4E-A3558BC0A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7" name="Group 938">
              <a:extLst>
                <a:ext uri="{FF2B5EF4-FFF2-40B4-BE49-F238E27FC236}">
                  <a16:creationId xmlns:a16="http://schemas.microsoft.com/office/drawing/2014/main" id="{90EB290E-74D2-46AD-B7B5-95F7144726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06" y="1944"/>
              <a:ext cx="62" cy="144"/>
              <a:chOff x="629" y="1829"/>
              <a:chExt cx="175" cy="403"/>
            </a:xfrm>
          </p:grpSpPr>
          <p:sp>
            <p:nvSpPr>
              <p:cNvPr id="70314" name="Oval 939">
                <a:extLst>
                  <a:ext uri="{FF2B5EF4-FFF2-40B4-BE49-F238E27FC236}">
                    <a16:creationId xmlns:a16="http://schemas.microsoft.com/office/drawing/2014/main" id="{E9FC0E33-DE72-47EC-B811-CF27AB5D7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15" name="Oval 940">
                <a:extLst>
                  <a:ext uri="{FF2B5EF4-FFF2-40B4-BE49-F238E27FC236}">
                    <a16:creationId xmlns:a16="http://schemas.microsoft.com/office/drawing/2014/main" id="{D0FEA450-C573-4E2A-A185-8264F9BD1C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16" name="Freeform 941">
                <a:extLst>
                  <a:ext uri="{FF2B5EF4-FFF2-40B4-BE49-F238E27FC236}">
                    <a16:creationId xmlns:a16="http://schemas.microsoft.com/office/drawing/2014/main" id="{B660424A-98CB-49E5-8D12-C371C66032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7" name="Freeform 942">
                <a:extLst>
                  <a:ext uri="{FF2B5EF4-FFF2-40B4-BE49-F238E27FC236}">
                    <a16:creationId xmlns:a16="http://schemas.microsoft.com/office/drawing/2014/main" id="{E076BD70-ACAC-452B-9DE3-BEA718998C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8" name="Freeform 943">
                <a:extLst>
                  <a:ext uri="{FF2B5EF4-FFF2-40B4-BE49-F238E27FC236}">
                    <a16:creationId xmlns:a16="http://schemas.microsoft.com/office/drawing/2014/main" id="{0F5CAAEA-DCF9-4BE6-96F8-5AB1624F7D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9" name="Oval 944">
                <a:extLst>
                  <a:ext uri="{FF2B5EF4-FFF2-40B4-BE49-F238E27FC236}">
                    <a16:creationId xmlns:a16="http://schemas.microsoft.com/office/drawing/2014/main" id="{EFA7E9D7-3FC1-4391-8DC3-96A3CC102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8" name="Group 945">
              <a:extLst>
                <a:ext uri="{FF2B5EF4-FFF2-40B4-BE49-F238E27FC236}">
                  <a16:creationId xmlns:a16="http://schemas.microsoft.com/office/drawing/2014/main" id="{BB7FF7CA-8A5F-4947-A48C-4499A8E49A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69" y="1781"/>
              <a:ext cx="62" cy="144"/>
              <a:chOff x="629" y="1829"/>
              <a:chExt cx="175" cy="403"/>
            </a:xfrm>
          </p:grpSpPr>
          <p:sp>
            <p:nvSpPr>
              <p:cNvPr id="70308" name="Oval 946">
                <a:extLst>
                  <a:ext uri="{FF2B5EF4-FFF2-40B4-BE49-F238E27FC236}">
                    <a16:creationId xmlns:a16="http://schemas.microsoft.com/office/drawing/2014/main" id="{EBB25C89-E2F5-4C32-BF6F-F7CD33B5BB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09" name="Oval 947">
                <a:extLst>
                  <a:ext uri="{FF2B5EF4-FFF2-40B4-BE49-F238E27FC236}">
                    <a16:creationId xmlns:a16="http://schemas.microsoft.com/office/drawing/2014/main" id="{3816527A-7FE4-46D4-8DBE-D7FF12A80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10" name="Freeform 948">
                <a:extLst>
                  <a:ext uri="{FF2B5EF4-FFF2-40B4-BE49-F238E27FC236}">
                    <a16:creationId xmlns:a16="http://schemas.microsoft.com/office/drawing/2014/main" id="{88F329BF-989F-42DD-B70B-307015DAD3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1" name="Freeform 949">
                <a:extLst>
                  <a:ext uri="{FF2B5EF4-FFF2-40B4-BE49-F238E27FC236}">
                    <a16:creationId xmlns:a16="http://schemas.microsoft.com/office/drawing/2014/main" id="{748E57D4-6A4B-4D5A-938D-502586FF84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2" name="Freeform 950">
                <a:extLst>
                  <a:ext uri="{FF2B5EF4-FFF2-40B4-BE49-F238E27FC236}">
                    <a16:creationId xmlns:a16="http://schemas.microsoft.com/office/drawing/2014/main" id="{71F0767B-B66D-4A7B-8431-8767EAB5C4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3" name="Oval 951">
                <a:extLst>
                  <a:ext uri="{FF2B5EF4-FFF2-40B4-BE49-F238E27FC236}">
                    <a16:creationId xmlns:a16="http://schemas.microsoft.com/office/drawing/2014/main" id="{2181978C-098F-46F5-820C-4A230FDE1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9" name="Group 952">
              <a:extLst>
                <a:ext uri="{FF2B5EF4-FFF2-40B4-BE49-F238E27FC236}">
                  <a16:creationId xmlns:a16="http://schemas.microsoft.com/office/drawing/2014/main" id="{A1002FB3-A7CA-4C2D-A391-C06136FA66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71" y="1944"/>
              <a:ext cx="62" cy="144"/>
              <a:chOff x="629" y="1829"/>
              <a:chExt cx="175" cy="403"/>
            </a:xfrm>
          </p:grpSpPr>
          <p:sp>
            <p:nvSpPr>
              <p:cNvPr id="70302" name="Oval 953">
                <a:extLst>
                  <a:ext uri="{FF2B5EF4-FFF2-40B4-BE49-F238E27FC236}">
                    <a16:creationId xmlns:a16="http://schemas.microsoft.com/office/drawing/2014/main" id="{E03D37BA-0A6B-4CFD-88E2-4EBF3F7156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03" name="Oval 954">
                <a:extLst>
                  <a:ext uri="{FF2B5EF4-FFF2-40B4-BE49-F238E27FC236}">
                    <a16:creationId xmlns:a16="http://schemas.microsoft.com/office/drawing/2014/main" id="{A20957E3-3852-4F57-BEAB-4275B8426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04" name="Freeform 955">
                <a:extLst>
                  <a:ext uri="{FF2B5EF4-FFF2-40B4-BE49-F238E27FC236}">
                    <a16:creationId xmlns:a16="http://schemas.microsoft.com/office/drawing/2014/main" id="{E508E80E-D025-4102-B8EE-F978AA6283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5" name="Freeform 956">
                <a:extLst>
                  <a:ext uri="{FF2B5EF4-FFF2-40B4-BE49-F238E27FC236}">
                    <a16:creationId xmlns:a16="http://schemas.microsoft.com/office/drawing/2014/main" id="{9A9ACD55-8B66-4F13-B913-A91607F6F6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6" name="Freeform 957">
                <a:extLst>
                  <a:ext uri="{FF2B5EF4-FFF2-40B4-BE49-F238E27FC236}">
                    <a16:creationId xmlns:a16="http://schemas.microsoft.com/office/drawing/2014/main" id="{7B2550D1-E54A-48C7-8C3D-2622A171BC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7" name="Oval 958">
                <a:extLst>
                  <a:ext uri="{FF2B5EF4-FFF2-40B4-BE49-F238E27FC236}">
                    <a16:creationId xmlns:a16="http://schemas.microsoft.com/office/drawing/2014/main" id="{F02D92ED-327E-4038-8363-F22273FFD9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0" name="Group 959">
              <a:extLst>
                <a:ext uri="{FF2B5EF4-FFF2-40B4-BE49-F238E27FC236}">
                  <a16:creationId xmlns:a16="http://schemas.microsoft.com/office/drawing/2014/main" id="{E53E0C3C-104E-4E08-A212-2D71DEAE5D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7" y="1779"/>
              <a:ext cx="62" cy="144"/>
              <a:chOff x="629" y="1829"/>
              <a:chExt cx="175" cy="403"/>
            </a:xfrm>
          </p:grpSpPr>
          <p:sp>
            <p:nvSpPr>
              <p:cNvPr id="70296" name="Oval 960">
                <a:extLst>
                  <a:ext uri="{FF2B5EF4-FFF2-40B4-BE49-F238E27FC236}">
                    <a16:creationId xmlns:a16="http://schemas.microsoft.com/office/drawing/2014/main" id="{F520C359-BEBD-4C9A-9D58-34E10DA8C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7" name="Oval 961">
                <a:extLst>
                  <a:ext uri="{FF2B5EF4-FFF2-40B4-BE49-F238E27FC236}">
                    <a16:creationId xmlns:a16="http://schemas.microsoft.com/office/drawing/2014/main" id="{649701EF-6598-4ABE-A402-23011CA8D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8" name="Freeform 962">
                <a:extLst>
                  <a:ext uri="{FF2B5EF4-FFF2-40B4-BE49-F238E27FC236}">
                    <a16:creationId xmlns:a16="http://schemas.microsoft.com/office/drawing/2014/main" id="{36B246D7-1292-4B78-A63A-09F852AA19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9" name="Freeform 963">
                <a:extLst>
                  <a:ext uri="{FF2B5EF4-FFF2-40B4-BE49-F238E27FC236}">
                    <a16:creationId xmlns:a16="http://schemas.microsoft.com/office/drawing/2014/main" id="{8FF4509E-04F5-42AC-837D-3B76E0B20D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0" name="Freeform 964">
                <a:extLst>
                  <a:ext uri="{FF2B5EF4-FFF2-40B4-BE49-F238E27FC236}">
                    <a16:creationId xmlns:a16="http://schemas.microsoft.com/office/drawing/2014/main" id="{E4EA80B4-F4C1-4088-86F1-69D979BB4B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1" name="Oval 965">
                <a:extLst>
                  <a:ext uri="{FF2B5EF4-FFF2-40B4-BE49-F238E27FC236}">
                    <a16:creationId xmlns:a16="http://schemas.microsoft.com/office/drawing/2014/main" id="{5C0D546F-4A99-45C5-8375-22EA92A34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1" name="Group 966">
              <a:extLst>
                <a:ext uri="{FF2B5EF4-FFF2-40B4-BE49-F238E27FC236}">
                  <a16:creationId xmlns:a16="http://schemas.microsoft.com/office/drawing/2014/main" id="{88EA0DD6-6B4F-40A6-9622-3258C80AA5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39" y="1942"/>
              <a:ext cx="62" cy="144"/>
              <a:chOff x="629" y="1829"/>
              <a:chExt cx="175" cy="403"/>
            </a:xfrm>
          </p:grpSpPr>
          <p:sp>
            <p:nvSpPr>
              <p:cNvPr id="70290" name="Oval 967">
                <a:extLst>
                  <a:ext uri="{FF2B5EF4-FFF2-40B4-BE49-F238E27FC236}">
                    <a16:creationId xmlns:a16="http://schemas.microsoft.com/office/drawing/2014/main" id="{A7747715-360D-414C-9F17-B75EB02EC4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1" name="Oval 968">
                <a:extLst>
                  <a:ext uri="{FF2B5EF4-FFF2-40B4-BE49-F238E27FC236}">
                    <a16:creationId xmlns:a16="http://schemas.microsoft.com/office/drawing/2014/main" id="{62CF6499-FC73-45F2-AFE9-FDD472A2ED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2" name="Freeform 969">
                <a:extLst>
                  <a:ext uri="{FF2B5EF4-FFF2-40B4-BE49-F238E27FC236}">
                    <a16:creationId xmlns:a16="http://schemas.microsoft.com/office/drawing/2014/main" id="{3737365B-FAE1-403E-B5C3-3F8BF78D2A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3" name="Freeform 970">
                <a:extLst>
                  <a:ext uri="{FF2B5EF4-FFF2-40B4-BE49-F238E27FC236}">
                    <a16:creationId xmlns:a16="http://schemas.microsoft.com/office/drawing/2014/main" id="{1CEE9538-ED70-4A95-8DB9-E756E4497A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4" name="Freeform 971">
                <a:extLst>
                  <a:ext uri="{FF2B5EF4-FFF2-40B4-BE49-F238E27FC236}">
                    <a16:creationId xmlns:a16="http://schemas.microsoft.com/office/drawing/2014/main" id="{112DF6F4-DD11-48BC-AE9E-4A00356699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5" name="Oval 972">
                <a:extLst>
                  <a:ext uri="{FF2B5EF4-FFF2-40B4-BE49-F238E27FC236}">
                    <a16:creationId xmlns:a16="http://schemas.microsoft.com/office/drawing/2014/main" id="{2C138ED0-D182-41D1-B15D-C8BC5BCA6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2" name="Group 973">
              <a:extLst>
                <a:ext uri="{FF2B5EF4-FFF2-40B4-BE49-F238E27FC236}">
                  <a16:creationId xmlns:a16="http://schemas.microsoft.com/office/drawing/2014/main" id="{FE1184A1-894B-4F0B-93E9-77278D1718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03" y="1779"/>
              <a:ext cx="62" cy="144"/>
              <a:chOff x="629" y="1829"/>
              <a:chExt cx="175" cy="403"/>
            </a:xfrm>
          </p:grpSpPr>
          <p:sp>
            <p:nvSpPr>
              <p:cNvPr id="70284" name="Oval 974">
                <a:extLst>
                  <a:ext uri="{FF2B5EF4-FFF2-40B4-BE49-F238E27FC236}">
                    <a16:creationId xmlns:a16="http://schemas.microsoft.com/office/drawing/2014/main" id="{E1B16B4A-461E-4A9D-8346-D4DE229341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85" name="Oval 975">
                <a:extLst>
                  <a:ext uri="{FF2B5EF4-FFF2-40B4-BE49-F238E27FC236}">
                    <a16:creationId xmlns:a16="http://schemas.microsoft.com/office/drawing/2014/main" id="{E98D64E1-ABBC-404B-BCD3-24825636A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86" name="Freeform 976">
                <a:extLst>
                  <a:ext uri="{FF2B5EF4-FFF2-40B4-BE49-F238E27FC236}">
                    <a16:creationId xmlns:a16="http://schemas.microsoft.com/office/drawing/2014/main" id="{8CF3194B-7CE3-414A-A2B6-DF5DDAFBF3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7" name="Freeform 977">
                <a:extLst>
                  <a:ext uri="{FF2B5EF4-FFF2-40B4-BE49-F238E27FC236}">
                    <a16:creationId xmlns:a16="http://schemas.microsoft.com/office/drawing/2014/main" id="{66A5FF92-F4D1-492B-8116-EABBDDBD34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8" name="Freeform 978">
                <a:extLst>
                  <a:ext uri="{FF2B5EF4-FFF2-40B4-BE49-F238E27FC236}">
                    <a16:creationId xmlns:a16="http://schemas.microsoft.com/office/drawing/2014/main" id="{1B0B1B3B-6B54-43AA-A04E-38B52EDEC3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9" name="Oval 979">
                <a:extLst>
                  <a:ext uri="{FF2B5EF4-FFF2-40B4-BE49-F238E27FC236}">
                    <a16:creationId xmlns:a16="http://schemas.microsoft.com/office/drawing/2014/main" id="{2C0544E3-B422-4D22-B2C9-202C2AFE8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3" name="Group 980">
              <a:extLst>
                <a:ext uri="{FF2B5EF4-FFF2-40B4-BE49-F238E27FC236}">
                  <a16:creationId xmlns:a16="http://schemas.microsoft.com/office/drawing/2014/main" id="{34CBD8C3-8B46-43E4-A429-A772AD83B4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05" y="1942"/>
              <a:ext cx="62" cy="144"/>
              <a:chOff x="629" y="1829"/>
              <a:chExt cx="175" cy="403"/>
            </a:xfrm>
          </p:grpSpPr>
          <p:sp>
            <p:nvSpPr>
              <p:cNvPr id="70278" name="Oval 981">
                <a:extLst>
                  <a:ext uri="{FF2B5EF4-FFF2-40B4-BE49-F238E27FC236}">
                    <a16:creationId xmlns:a16="http://schemas.microsoft.com/office/drawing/2014/main" id="{C176D47D-7CF7-4D04-8B29-DFD40E960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79" name="Oval 982">
                <a:extLst>
                  <a:ext uri="{FF2B5EF4-FFF2-40B4-BE49-F238E27FC236}">
                    <a16:creationId xmlns:a16="http://schemas.microsoft.com/office/drawing/2014/main" id="{540FD2A7-20E1-4522-80F1-DD04A741AE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80" name="Freeform 983">
                <a:extLst>
                  <a:ext uri="{FF2B5EF4-FFF2-40B4-BE49-F238E27FC236}">
                    <a16:creationId xmlns:a16="http://schemas.microsoft.com/office/drawing/2014/main" id="{650A8C4A-89D3-46F6-A5C9-BD5A6A259D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1" name="Freeform 984">
                <a:extLst>
                  <a:ext uri="{FF2B5EF4-FFF2-40B4-BE49-F238E27FC236}">
                    <a16:creationId xmlns:a16="http://schemas.microsoft.com/office/drawing/2014/main" id="{8E08724F-73E2-4F8B-84BF-8FB4B40089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2" name="Freeform 985">
                <a:extLst>
                  <a:ext uri="{FF2B5EF4-FFF2-40B4-BE49-F238E27FC236}">
                    <a16:creationId xmlns:a16="http://schemas.microsoft.com/office/drawing/2014/main" id="{5A81FA50-9CC0-4C2F-8E87-E352342E2C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3" name="Oval 986">
                <a:extLst>
                  <a:ext uri="{FF2B5EF4-FFF2-40B4-BE49-F238E27FC236}">
                    <a16:creationId xmlns:a16="http://schemas.microsoft.com/office/drawing/2014/main" id="{FFFF14FD-F380-4CC4-AD81-612242CCB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4" name="Group 987">
              <a:extLst>
                <a:ext uri="{FF2B5EF4-FFF2-40B4-BE49-F238E27FC236}">
                  <a16:creationId xmlns:a16="http://schemas.microsoft.com/office/drawing/2014/main" id="{DDC75A9D-4999-40A4-9320-E44ED2602F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67" y="1779"/>
              <a:ext cx="62" cy="144"/>
              <a:chOff x="629" y="1829"/>
              <a:chExt cx="175" cy="403"/>
            </a:xfrm>
          </p:grpSpPr>
          <p:sp>
            <p:nvSpPr>
              <p:cNvPr id="70272" name="Oval 988">
                <a:extLst>
                  <a:ext uri="{FF2B5EF4-FFF2-40B4-BE49-F238E27FC236}">
                    <a16:creationId xmlns:a16="http://schemas.microsoft.com/office/drawing/2014/main" id="{C4A41664-9643-4E35-A090-25F0D4B446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73" name="Oval 989">
                <a:extLst>
                  <a:ext uri="{FF2B5EF4-FFF2-40B4-BE49-F238E27FC236}">
                    <a16:creationId xmlns:a16="http://schemas.microsoft.com/office/drawing/2014/main" id="{C6DBD65E-F30C-4FA4-AE9E-3A127EDCB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74" name="Freeform 990">
                <a:extLst>
                  <a:ext uri="{FF2B5EF4-FFF2-40B4-BE49-F238E27FC236}">
                    <a16:creationId xmlns:a16="http://schemas.microsoft.com/office/drawing/2014/main" id="{7F754BE6-B6E3-47D4-AE14-3D9E9BBA79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5" name="Freeform 991">
                <a:extLst>
                  <a:ext uri="{FF2B5EF4-FFF2-40B4-BE49-F238E27FC236}">
                    <a16:creationId xmlns:a16="http://schemas.microsoft.com/office/drawing/2014/main" id="{B30492FB-5130-4E98-9512-6185868398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6" name="Freeform 992">
                <a:extLst>
                  <a:ext uri="{FF2B5EF4-FFF2-40B4-BE49-F238E27FC236}">
                    <a16:creationId xmlns:a16="http://schemas.microsoft.com/office/drawing/2014/main" id="{9C9D86FE-1CBF-4B82-89C0-B1C1DE2280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7" name="Oval 993">
                <a:extLst>
                  <a:ext uri="{FF2B5EF4-FFF2-40B4-BE49-F238E27FC236}">
                    <a16:creationId xmlns:a16="http://schemas.microsoft.com/office/drawing/2014/main" id="{221B436A-B090-4C3C-81A3-BD82968DF0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5" name="Group 994">
              <a:extLst>
                <a:ext uri="{FF2B5EF4-FFF2-40B4-BE49-F238E27FC236}">
                  <a16:creationId xmlns:a16="http://schemas.microsoft.com/office/drawing/2014/main" id="{5DB75EB8-36F1-417C-B52C-945A8D08D7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69" y="1942"/>
              <a:ext cx="62" cy="144"/>
              <a:chOff x="629" y="1829"/>
              <a:chExt cx="175" cy="403"/>
            </a:xfrm>
          </p:grpSpPr>
          <p:sp>
            <p:nvSpPr>
              <p:cNvPr id="70266" name="Oval 995">
                <a:extLst>
                  <a:ext uri="{FF2B5EF4-FFF2-40B4-BE49-F238E27FC236}">
                    <a16:creationId xmlns:a16="http://schemas.microsoft.com/office/drawing/2014/main" id="{401BAE76-C9F1-400D-9F7B-055E67CB3C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7" name="Oval 996">
                <a:extLst>
                  <a:ext uri="{FF2B5EF4-FFF2-40B4-BE49-F238E27FC236}">
                    <a16:creationId xmlns:a16="http://schemas.microsoft.com/office/drawing/2014/main" id="{E92FAD07-AA3A-40CC-82EB-53C9A4532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8" name="Freeform 997">
                <a:extLst>
                  <a:ext uri="{FF2B5EF4-FFF2-40B4-BE49-F238E27FC236}">
                    <a16:creationId xmlns:a16="http://schemas.microsoft.com/office/drawing/2014/main" id="{74986AD2-2D46-476B-933D-250CC7689D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9" name="Freeform 998">
                <a:extLst>
                  <a:ext uri="{FF2B5EF4-FFF2-40B4-BE49-F238E27FC236}">
                    <a16:creationId xmlns:a16="http://schemas.microsoft.com/office/drawing/2014/main" id="{5A63E175-D375-4A59-8EA7-AD93B3D333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0" name="Freeform 999">
                <a:extLst>
                  <a:ext uri="{FF2B5EF4-FFF2-40B4-BE49-F238E27FC236}">
                    <a16:creationId xmlns:a16="http://schemas.microsoft.com/office/drawing/2014/main" id="{23AA80FC-8856-4EE8-8F72-D0E85B0561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1" name="Oval 1000">
                <a:extLst>
                  <a:ext uri="{FF2B5EF4-FFF2-40B4-BE49-F238E27FC236}">
                    <a16:creationId xmlns:a16="http://schemas.microsoft.com/office/drawing/2014/main" id="{121D73E5-4931-4839-A7E7-B31633B02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6" name="Group 1001">
              <a:extLst>
                <a:ext uri="{FF2B5EF4-FFF2-40B4-BE49-F238E27FC236}">
                  <a16:creationId xmlns:a16="http://schemas.microsoft.com/office/drawing/2014/main" id="{CCD5BDAA-A377-4B94-8FC8-B07CA00863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" y="1779"/>
              <a:ext cx="62" cy="144"/>
              <a:chOff x="629" y="1829"/>
              <a:chExt cx="175" cy="403"/>
            </a:xfrm>
          </p:grpSpPr>
          <p:sp>
            <p:nvSpPr>
              <p:cNvPr id="70260" name="Oval 1002">
                <a:extLst>
                  <a:ext uri="{FF2B5EF4-FFF2-40B4-BE49-F238E27FC236}">
                    <a16:creationId xmlns:a16="http://schemas.microsoft.com/office/drawing/2014/main" id="{C0067D3B-69B3-4E7E-9D69-24B0548E7C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1" name="Oval 1003">
                <a:extLst>
                  <a:ext uri="{FF2B5EF4-FFF2-40B4-BE49-F238E27FC236}">
                    <a16:creationId xmlns:a16="http://schemas.microsoft.com/office/drawing/2014/main" id="{7BE19D2E-93A8-439E-AB07-9AF42F2A34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2" name="Freeform 1004">
                <a:extLst>
                  <a:ext uri="{FF2B5EF4-FFF2-40B4-BE49-F238E27FC236}">
                    <a16:creationId xmlns:a16="http://schemas.microsoft.com/office/drawing/2014/main" id="{8AF4473F-9FBF-48B3-8887-C181E3750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3" name="Freeform 1005">
                <a:extLst>
                  <a:ext uri="{FF2B5EF4-FFF2-40B4-BE49-F238E27FC236}">
                    <a16:creationId xmlns:a16="http://schemas.microsoft.com/office/drawing/2014/main" id="{A1A2B46D-8640-4072-A07D-E10414CFD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4" name="Freeform 1006">
                <a:extLst>
                  <a:ext uri="{FF2B5EF4-FFF2-40B4-BE49-F238E27FC236}">
                    <a16:creationId xmlns:a16="http://schemas.microsoft.com/office/drawing/2014/main" id="{A6BF84DD-E27D-4DED-A7AC-B683B2146A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5" name="Oval 1007">
                <a:extLst>
                  <a:ext uri="{FF2B5EF4-FFF2-40B4-BE49-F238E27FC236}">
                    <a16:creationId xmlns:a16="http://schemas.microsoft.com/office/drawing/2014/main" id="{3BE24EAE-440F-4AD1-B193-F5920075D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7" name="Group 1008">
              <a:extLst>
                <a:ext uri="{FF2B5EF4-FFF2-40B4-BE49-F238E27FC236}">
                  <a16:creationId xmlns:a16="http://schemas.microsoft.com/office/drawing/2014/main" id="{5C05E7A4-AB10-445B-9483-9484ED2BA1F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34" y="1942"/>
              <a:ext cx="62" cy="144"/>
              <a:chOff x="629" y="1829"/>
              <a:chExt cx="175" cy="403"/>
            </a:xfrm>
          </p:grpSpPr>
          <p:sp>
            <p:nvSpPr>
              <p:cNvPr id="70254" name="Oval 1009">
                <a:extLst>
                  <a:ext uri="{FF2B5EF4-FFF2-40B4-BE49-F238E27FC236}">
                    <a16:creationId xmlns:a16="http://schemas.microsoft.com/office/drawing/2014/main" id="{EF07A454-0761-4813-A57B-E1F98BACB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55" name="Oval 1010">
                <a:extLst>
                  <a:ext uri="{FF2B5EF4-FFF2-40B4-BE49-F238E27FC236}">
                    <a16:creationId xmlns:a16="http://schemas.microsoft.com/office/drawing/2014/main" id="{6ED67868-AB0F-4236-8BDC-6EE5F5B665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56" name="Freeform 1011">
                <a:extLst>
                  <a:ext uri="{FF2B5EF4-FFF2-40B4-BE49-F238E27FC236}">
                    <a16:creationId xmlns:a16="http://schemas.microsoft.com/office/drawing/2014/main" id="{5E667A00-AD2B-4BA0-92DD-6DE9BD4DEC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7" name="Freeform 1012">
                <a:extLst>
                  <a:ext uri="{FF2B5EF4-FFF2-40B4-BE49-F238E27FC236}">
                    <a16:creationId xmlns:a16="http://schemas.microsoft.com/office/drawing/2014/main" id="{8B41F613-CD58-4644-BFCC-05BE4591E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8" name="Freeform 1013">
                <a:extLst>
                  <a:ext uri="{FF2B5EF4-FFF2-40B4-BE49-F238E27FC236}">
                    <a16:creationId xmlns:a16="http://schemas.microsoft.com/office/drawing/2014/main" id="{A87858AD-FEE4-4E4B-9F77-4410CE5138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9" name="Oval 1014">
                <a:extLst>
                  <a:ext uri="{FF2B5EF4-FFF2-40B4-BE49-F238E27FC236}">
                    <a16:creationId xmlns:a16="http://schemas.microsoft.com/office/drawing/2014/main" id="{9CD9D425-40F6-44CC-8780-1AD57FC246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8" name="Group 1015">
              <a:extLst>
                <a:ext uri="{FF2B5EF4-FFF2-40B4-BE49-F238E27FC236}">
                  <a16:creationId xmlns:a16="http://schemas.microsoft.com/office/drawing/2014/main" id="{8EBD3783-4CDD-4C18-AEC2-FC4CA4C7C1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00" y="1779"/>
              <a:ext cx="62" cy="144"/>
              <a:chOff x="629" y="1829"/>
              <a:chExt cx="175" cy="403"/>
            </a:xfrm>
          </p:grpSpPr>
          <p:sp>
            <p:nvSpPr>
              <p:cNvPr id="70248" name="Oval 1016">
                <a:extLst>
                  <a:ext uri="{FF2B5EF4-FFF2-40B4-BE49-F238E27FC236}">
                    <a16:creationId xmlns:a16="http://schemas.microsoft.com/office/drawing/2014/main" id="{CCD81D4D-66BE-4D74-B25A-7232FD641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49" name="Oval 1017">
                <a:extLst>
                  <a:ext uri="{FF2B5EF4-FFF2-40B4-BE49-F238E27FC236}">
                    <a16:creationId xmlns:a16="http://schemas.microsoft.com/office/drawing/2014/main" id="{9E6E93EB-3016-4409-87B9-01641E34BA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50" name="Freeform 1018">
                <a:extLst>
                  <a:ext uri="{FF2B5EF4-FFF2-40B4-BE49-F238E27FC236}">
                    <a16:creationId xmlns:a16="http://schemas.microsoft.com/office/drawing/2014/main" id="{BAC8989C-4BE4-45F8-BD2B-EBE7035477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1" name="Freeform 1019">
                <a:extLst>
                  <a:ext uri="{FF2B5EF4-FFF2-40B4-BE49-F238E27FC236}">
                    <a16:creationId xmlns:a16="http://schemas.microsoft.com/office/drawing/2014/main" id="{D8C5B973-3523-4258-9922-D0A667C789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2" name="Freeform 1020">
                <a:extLst>
                  <a:ext uri="{FF2B5EF4-FFF2-40B4-BE49-F238E27FC236}">
                    <a16:creationId xmlns:a16="http://schemas.microsoft.com/office/drawing/2014/main" id="{F57A3461-5C41-41C3-920D-6FCBCBFA7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3" name="Oval 1021">
                <a:extLst>
                  <a:ext uri="{FF2B5EF4-FFF2-40B4-BE49-F238E27FC236}">
                    <a16:creationId xmlns:a16="http://schemas.microsoft.com/office/drawing/2014/main" id="{B82EBD40-0136-4B01-9BD8-BF64B6A31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9" name="Group 1022">
              <a:extLst>
                <a:ext uri="{FF2B5EF4-FFF2-40B4-BE49-F238E27FC236}">
                  <a16:creationId xmlns:a16="http://schemas.microsoft.com/office/drawing/2014/main" id="{3D9E1384-6334-4C32-B1D7-E424B9A485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02" y="1942"/>
              <a:ext cx="62" cy="144"/>
              <a:chOff x="629" y="1829"/>
              <a:chExt cx="175" cy="403"/>
            </a:xfrm>
          </p:grpSpPr>
          <p:sp>
            <p:nvSpPr>
              <p:cNvPr id="70242" name="Oval 1023">
                <a:extLst>
                  <a:ext uri="{FF2B5EF4-FFF2-40B4-BE49-F238E27FC236}">
                    <a16:creationId xmlns:a16="http://schemas.microsoft.com/office/drawing/2014/main" id="{E404D6B1-1A1D-41E3-8CCD-6B0E8A97B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43" name="Oval 1024">
                <a:extLst>
                  <a:ext uri="{FF2B5EF4-FFF2-40B4-BE49-F238E27FC236}">
                    <a16:creationId xmlns:a16="http://schemas.microsoft.com/office/drawing/2014/main" id="{AB3A49CC-E8F7-4615-84A4-4A7CD34002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44" name="Freeform 1025">
                <a:extLst>
                  <a:ext uri="{FF2B5EF4-FFF2-40B4-BE49-F238E27FC236}">
                    <a16:creationId xmlns:a16="http://schemas.microsoft.com/office/drawing/2014/main" id="{50046706-1C59-4AE9-9B5D-D296F2723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5" name="Freeform 1026">
                <a:extLst>
                  <a:ext uri="{FF2B5EF4-FFF2-40B4-BE49-F238E27FC236}">
                    <a16:creationId xmlns:a16="http://schemas.microsoft.com/office/drawing/2014/main" id="{D2DFEA13-6485-401E-8912-606BE75063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6" name="Freeform 1027">
                <a:extLst>
                  <a:ext uri="{FF2B5EF4-FFF2-40B4-BE49-F238E27FC236}">
                    <a16:creationId xmlns:a16="http://schemas.microsoft.com/office/drawing/2014/main" id="{9DB7C804-25E7-466C-AE32-16E4A2F2A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7" name="Oval 1028">
                <a:extLst>
                  <a:ext uri="{FF2B5EF4-FFF2-40B4-BE49-F238E27FC236}">
                    <a16:creationId xmlns:a16="http://schemas.microsoft.com/office/drawing/2014/main" id="{2A0C7655-BF80-448F-824E-D106D3579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0" name="Group 1029">
              <a:extLst>
                <a:ext uri="{FF2B5EF4-FFF2-40B4-BE49-F238E27FC236}">
                  <a16:creationId xmlns:a16="http://schemas.microsoft.com/office/drawing/2014/main" id="{9D772DD0-B0CB-4C2A-9D0D-D6CCAD4FF2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6" y="1779"/>
              <a:ext cx="62" cy="144"/>
              <a:chOff x="629" y="1829"/>
              <a:chExt cx="175" cy="403"/>
            </a:xfrm>
          </p:grpSpPr>
          <p:sp>
            <p:nvSpPr>
              <p:cNvPr id="70236" name="Oval 1030">
                <a:extLst>
                  <a:ext uri="{FF2B5EF4-FFF2-40B4-BE49-F238E27FC236}">
                    <a16:creationId xmlns:a16="http://schemas.microsoft.com/office/drawing/2014/main" id="{BE3E8D90-A340-402C-AD11-2E4CA5BF2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7" name="Oval 1031">
                <a:extLst>
                  <a:ext uri="{FF2B5EF4-FFF2-40B4-BE49-F238E27FC236}">
                    <a16:creationId xmlns:a16="http://schemas.microsoft.com/office/drawing/2014/main" id="{491D3276-6EE3-447E-8F7F-FAEBDDD501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8" name="Freeform 1032">
                <a:extLst>
                  <a:ext uri="{FF2B5EF4-FFF2-40B4-BE49-F238E27FC236}">
                    <a16:creationId xmlns:a16="http://schemas.microsoft.com/office/drawing/2014/main" id="{1F7CA402-8C73-4696-8F60-9C86153788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9" name="Freeform 1033">
                <a:extLst>
                  <a:ext uri="{FF2B5EF4-FFF2-40B4-BE49-F238E27FC236}">
                    <a16:creationId xmlns:a16="http://schemas.microsoft.com/office/drawing/2014/main" id="{B6CA1BD1-821A-4F89-B0E7-A886873367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0" name="Freeform 1034">
                <a:extLst>
                  <a:ext uri="{FF2B5EF4-FFF2-40B4-BE49-F238E27FC236}">
                    <a16:creationId xmlns:a16="http://schemas.microsoft.com/office/drawing/2014/main" id="{B31DD567-75F1-4FEE-87CA-5980488212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1" name="Oval 1035">
                <a:extLst>
                  <a:ext uri="{FF2B5EF4-FFF2-40B4-BE49-F238E27FC236}">
                    <a16:creationId xmlns:a16="http://schemas.microsoft.com/office/drawing/2014/main" id="{5D21E24D-3670-4F46-B10B-013CD19168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1" name="Group 1036">
              <a:extLst>
                <a:ext uri="{FF2B5EF4-FFF2-40B4-BE49-F238E27FC236}">
                  <a16:creationId xmlns:a16="http://schemas.microsoft.com/office/drawing/2014/main" id="{5C3BA10E-5AA2-484D-AD32-BA528D974A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68" y="1942"/>
              <a:ext cx="62" cy="144"/>
              <a:chOff x="629" y="1829"/>
              <a:chExt cx="175" cy="403"/>
            </a:xfrm>
          </p:grpSpPr>
          <p:sp>
            <p:nvSpPr>
              <p:cNvPr id="70230" name="Oval 1037">
                <a:extLst>
                  <a:ext uri="{FF2B5EF4-FFF2-40B4-BE49-F238E27FC236}">
                    <a16:creationId xmlns:a16="http://schemas.microsoft.com/office/drawing/2014/main" id="{A80E35D5-FE9F-4004-A5EF-FD604D7EF8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1" name="Oval 1038">
                <a:extLst>
                  <a:ext uri="{FF2B5EF4-FFF2-40B4-BE49-F238E27FC236}">
                    <a16:creationId xmlns:a16="http://schemas.microsoft.com/office/drawing/2014/main" id="{9C7A079E-EF88-4A50-9CC6-1D1F050FDF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2" name="Freeform 1039">
                <a:extLst>
                  <a:ext uri="{FF2B5EF4-FFF2-40B4-BE49-F238E27FC236}">
                    <a16:creationId xmlns:a16="http://schemas.microsoft.com/office/drawing/2014/main" id="{19A853D5-AEBF-40EA-8C5B-96D93D8C58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3" name="Freeform 1040">
                <a:extLst>
                  <a:ext uri="{FF2B5EF4-FFF2-40B4-BE49-F238E27FC236}">
                    <a16:creationId xmlns:a16="http://schemas.microsoft.com/office/drawing/2014/main" id="{E9AC1F83-FB11-499E-97DC-4C8D4D740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4" name="Freeform 1041">
                <a:extLst>
                  <a:ext uri="{FF2B5EF4-FFF2-40B4-BE49-F238E27FC236}">
                    <a16:creationId xmlns:a16="http://schemas.microsoft.com/office/drawing/2014/main" id="{E890DA43-A616-40CB-BA8D-987C7EA105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5" name="Oval 1042">
                <a:extLst>
                  <a:ext uri="{FF2B5EF4-FFF2-40B4-BE49-F238E27FC236}">
                    <a16:creationId xmlns:a16="http://schemas.microsoft.com/office/drawing/2014/main" id="{BD911ABC-A55B-4325-835B-171C8513F8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2" name="Group 1043">
              <a:extLst>
                <a:ext uri="{FF2B5EF4-FFF2-40B4-BE49-F238E27FC236}">
                  <a16:creationId xmlns:a16="http://schemas.microsoft.com/office/drawing/2014/main" id="{682D4C39-735B-4F29-B76F-AEF5B6346C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30" y="1779"/>
              <a:ext cx="62" cy="144"/>
              <a:chOff x="629" y="1829"/>
              <a:chExt cx="175" cy="403"/>
            </a:xfrm>
          </p:grpSpPr>
          <p:sp>
            <p:nvSpPr>
              <p:cNvPr id="70224" name="Oval 1044">
                <a:extLst>
                  <a:ext uri="{FF2B5EF4-FFF2-40B4-BE49-F238E27FC236}">
                    <a16:creationId xmlns:a16="http://schemas.microsoft.com/office/drawing/2014/main" id="{69AF043B-1F1C-423B-B4EF-6BF9B524EF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25" name="Oval 1045">
                <a:extLst>
                  <a:ext uri="{FF2B5EF4-FFF2-40B4-BE49-F238E27FC236}">
                    <a16:creationId xmlns:a16="http://schemas.microsoft.com/office/drawing/2014/main" id="{54B42F66-27AC-4DDF-A55A-ADEDE2EC56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26" name="Freeform 1046">
                <a:extLst>
                  <a:ext uri="{FF2B5EF4-FFF2-40B4-BE49-F238E27FC236}">
                    <a16:creationId xmlns:a16="http://schemas.microsoft.com/office/drawing/2014/main" id="{66B9F784-1AAA-4031-BD07-CDFCE6488D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7" name="Freeform 1047">
                <a:extLst>
                  <a:ext uri="{FF2B5EF4-FFF2-40B4-BE49-F238E27FC236}">
                    <a16:creationId xmlns:a16="http://schemas.microsoft.com/office/drawing/2014/main" id="{8EAF0DBF-BC4F-4AD0-9FE4-1F9D85D6CA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8" name="Freeform 1048">
                <a:extLst>
                  <a:ext uri="{FF2B5EF4-FFF2-40B4-BE49-F238E27FC236}">
                    <a16:creationId xmlns:a16="http://schemas.microsoft.com/office/drawing/2014/main" id="{43305F2A-07A3-4011-860F-523F4B8C8E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9" name="Oval 1049">
                <a:extLst>
                  <a:ext uri="{FF2B5EF4-FFF2-40B4-BE49-F238E27FC236}">
                    <a16:creationId xmlns:a16="http://schemas.microsoft.com/office/drawing/2014/main" id="{FC9118E7-C2FB-4005-B06D-9C5036F6D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3" name="Group 1050">
              <a:extLst>
                <a:ext uri="{FF2B5EF4-FFF2-40B4-BE49-F238E27FC236}">
                  <a16:creationId xmlns:a16="http://schemas.microsoft.com/office/drawing/2014/main" id="{95851870-4907-4F2F-8CF2-69CA82921D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32" y="1942"/>
              <a:ext cx="62" cy="144"/>
              <a:chOff x="629" y="1829"/>
              <a:chExt cx="175" cy="403"/>
            </a:xfrm>
          </p:grpSpPr>
          <p:sp>
            <p:nvSpPr>
              <p:cNvPr id="70218" name="Oval 1051">
                <a:extLst>
                  <a:ext uri="{FF2B5EF4-FFF2-40B4-BE49-F238E27FC236}">
                    <a16:creationId xmlns:a16="http://schemas.microsoft.com/office/drawing/2014/main" id="{18130B0A-F17E-46CB-A8FC-BCA367BA13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19" name="Oval 1052">
                <a:extLst>
                  <a:ext uri="{FF2B5EF4-FFF2-40B4-BE49-F238E27FC236}">
                    <a16:creationId xmlns:a16="http://schemas.microsoft.com/office/drawing/2014/main" id="{72EFE4C9-A8A6-4DC9-A35C-B2D91EFADB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20" name="Freeform 1053">
                <a:extLst>
                  <a:ext uri="{FF2B5EF4-FFF2-40B4-BE49-F238E27FC236}">
                    <a16:creationId xmlns:a16="http://schemas.microsoft.com/office/drawing/2014/main" id="{809DDE3C-F10A-41BA-85B7-896424A530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1" name="Freeform 1054">
                <a:extLst>
                  <a:ext uri="{FF2B5EF4-FFF2-40B4-BE49-F238E27FC236}">
                    <a16:creationId xmlns:a16="http://schemas.microsoft.com/office/drawing/2014/main" id="{83B01715-0621-47F5-B40C-E61F0C2F81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2" name="Freeform 1055">
                <a:extLst>
                  <a:ext uri="{FF2B5EF4-FFF2-40B4-BE49-F238E27FC236}">
                    <a16:creationId xmlns:a16="http://schemas.microsoft.com/office/drawing/2014/main" id="{0D4C1360-CDE2-4EA5-8712-02FE2EE00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3" name="Oval 1056">
                <a:extLst>
                  <a:ext uri="{FF2B5EF4-FFF2-40B4-BE49-F238E27FC236}">
                    <a16:creationId xmlns:a16="http://schemas.microsoft.com/office/drawing/2014/main" id="{87609CF3-BDC5-4094-90AD-21FAF6B28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4" name="Group 1057">
              <a:extLst>
                <a:ext uri="{FF2B5EF4-FFF2-40B4-BE49-F238E27FC236}">
                  <a16:creationId xmlns:a16="http://schemas.microsoft.com/office/drawing/2014/main" id="{923E9E0B-AC9C-44FE-90CF-9D21F19EBE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95" y="1779"/>
              <a:ext cx="62" cy="144"/>
              <a:chOff x="629" y="1829"/>
              <a:chExt cx="175" cy="403"/>
            </a:xfrm>
          </p:grpSpPr>
          <p:sp>
            <p:nvSpPr>
              <p:cNvPr id="70212" name="Oval 1058">
                <a:extLst>
                  <a:ext uri="{FF2B5EF4-FFF2-40B4-BE49-F238E27FC236}">
                    <a16:creationId xmlns:a16="http://schemas.microsoft.com/office/drawing/2014/main" id="{5989508F-0C84-4D55-B753-557FD3A29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13" name="Oval 1059">
                <a:extLst>
                  <a:ext uri="{FF2B5EF4-FFF2-40B4-BE49-F238E27FC236}">
                    <a16:creationId xmlns:a16="http://schemas.microsoft.com/office/drawing/2014/main" id="{E1BF6463-442D-4367-8B0C-FF1395D413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14" name="Freeform 1060">
                <a:extLst>
                  <a:ext uri="{FF2B5EF4-FFF2-40B4-BE49-F238E27FC236}">
                    <a16:creationId xmlns:a16="http://schemas.microsoft.com/office/drawing/2014/main" id="{7908E53B-977B-4354-A18C-73B30D7DB7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5" name="Freeform 1061">
                <a:extLst>
                  <a:ext uri="{FF2B5EF4-FFF2-40B4-BE49-F238E27FC236}">
                    <a16:creationId xmlns:a16="http://schemas.microsoft.com/office/drawing/2014/main" id="{996AF1E6-5B37-4D52-9B96-B36A1C436F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6" name="Freeform 1062">
                <a:extLst>
                  <a:ext uri="{FF2B5EF4-FFF2-40B4-BE49-F238E27FC236}">
                    <a16:creationId xmlns:a16="http://schemas.microsoft.com/office/drawing/2014/main" id="{7DABBEA9-8530-4F18-9AF3-EEE9DC2CBC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7" name="Oval 1063">
                <a:extLst>
                  <a:ext uri="{FF2B5EF4-FFF2-40B4-BE49-F238E27FC236}">
                    <a16:creationId xmlns:a16="http://schemas.microsoft.com/office/drawing/2014/main" id="{B4940D3F-B1D8-4D86-942F-C385D8291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5" name="Group 1064">
              <a:extLst>
                <a:ext uri="{FF2B5EF4-FFF2-40B4-BE49-F238E27FC236}">
                  <a16:creationId xmlns:a16="http://schemas.microsoft.com/office/drawing/2014/main" id="{A8103C28-E293-4389-926F-29A3407D6C2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97" y="1942"/>
              <a:ext cx="62" cy="144"/>
              <a:chOff x="629" y="1829"/>
              <a:chExt cx="175" cy="403"/>
            </a:xfrm>
          </p:grpSpPr>
          <p:sp>
            <p:nvSpPr>
              <p:cNvPr id="70206" name="Oval 1065">
                <a:extLst>
                  <a:ext uri="{FF2B5EF4-FFF2-40B4-BE49-F238E27FC236}">
                    <a16:creationId xmlns:a16="http://schemas.microsoft.com/office/drawing/2014/main" id="{E35C09AE-0AC4-4AD6-A604-2F1FD244A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7" name="Oval 1066">
                <a:extLst>
                  <a:ext uri="{FF2B5EF4-FFF2-40B4-BE49-F238E27FC236}">
                    <a16:creationId xmlns:a16="http://schemas.microsoft.com/office/drawing/2014/main" id="{85271925-9406-4E44-ABA3-23CDBBAD57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8" name="Freeform 1067">
                <a:extLst>
                  <a:ext uri="{FF2B5EF4-FFF2-40B4-BE49-F238E27FC236}">
                    <a16:creationId xmlns:a16="http://schemas.microsoft.com/office/drawing/2014/main" id="{C9736905-2FCF-4482-8F7A-9DDA8B097D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9" name="Freeform 1068">
                <a:extLst>
                  <a:ext uri="{FF2B5EF4-FFF2-40B4-BE49-F238E27FC236}">
                    <a16:creationId xmlns:a16="http://schemas.microsoft.com/office/drawing/2014/main" id="{7C7440F0-732D-4AB7-B8BF-D9C35104E8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0" name="Freeform 1069">
                <a:extLst>
                  <a:ext uri="{FF2B5EF4-FFF2-40B4-BE49-F238E27FC236}">
                    <a16:creationId xmlns:a16="http://schemas.microsoft.com/office/drawing/2014/main" id="{63BAC34A-C09E-4C3D-B215-910D3221E9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1" name="Oval 1070">
                <a:extLst>
                  <a:ext uri="{FF2B5EF4-FFF2-40B4-BE49-F238E27FC236}">
                    <a16:creationId xmlns:a16="http://schemas.microsoft.com/office/drawing/2014/main" id="{E2C4AC7B-FE0A-4C6C-9886-9C3763CC57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6" name="Group 1071">
              <a:extLst>
                <a:ext uri="{FF2B5EF4-FFF2-40B4-BE49-F238E27FC236}">
                  <a16:creationId xmlns:a16="http://schemas.microsoft.com/office/drawing/2014/main" id="{94FF142C-CBCF-4CE9-9AA3-0927241801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63" y="1777"/>
              <a:ext cx="62" cy="144"/>
              <a:chOff x="629" y="1829"/>
              <a:chExt cx="175" cy="403"/>
            </a:xfrm>
          </p:grpSpPr>
          <p:sp>
            <p:nvSpPr>
              <p:cNvPr id="70200" name="Oval 1072">
                <a:extLst>
                  <a:ext uri="{FF2B5EF4-FFF2-40B4-BE49-F238E27FC236}">
                    <a16:creationId xmlns:a16="http://schemas.microsoft.com/office/drawing/2014/main" id="{8CDE53EC-0BF3-42A4-B9FB-A53FD103A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1" name="Oval 1073">
                <a:extLst>
                  <a:ext uri="{FF2B5EF4-FFF2-40B4-BE49-F238E27FC236}">
                    <a16:creationId xmlns:a16="http://schemas.microsoft.com/office/drawing/2014/main" id="{8D69C100-5876-4691-82D1-61554E318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2" name="Freeform 1074">
                <a:extLst>
                  <a:ext uri="{FF2B5EF4-FFF2-40B4-BE49-F238E27FC236}">
                    <a16:creationId xmlns:a16="http://schemas.microsoft.com/office/drawing/2014/main" id="{1BB335E8-5A8C-49F4-BE8C-47969CAD09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3" name="Freeform 1075">
                <a:extLst>
                  <a:ext uri="{FF2B5EF4-FFF2-40B4-BE49-F238E27FC236}">
                    <a16:creationId xmlns:a16="http://schemas.microsoft.com/office/drawing/2014/main" id="{71807FF8-35DD-4BAD-949A-24EDDC1E33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4" name="Freeform 1076">
                <a:extLst>
                  <a:ext uri="{FF2B5EF4-FFF2-40B4-BE49-F238E27FC236}">
                    <a16:creationId xmlns:a16="http://schemas.microsoft.com/office/drawing/2014/main" id="{FFEED0D5-F8E7-437D-BB0E-A432A20CE8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5" name="Oval 1077">
                <a:extLst>
                  <a:ext uri="{FF2B5EF4-FFF2-40B4-BE49-F238E27FC236}">
                    <a16:creationId xmlns:a16="http://schemas.microsoft.com/office/drawing/2014/main" id="{3943B743-6AF6-4A5F-8FF6-4081E4F020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7" name="Group 1078">
              <a:extLst>
                <a:ext uri="{FF2B5EF4-FFF2-40B4-BE49-F238E27FC236}">
                  <a16:creationId xmlns:a16="http://schemas.microsoft.com/office/drawing/2014/main" id="{2B1FC817-F329-4B89-A1A3-3E9163DC96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65" y="1940"/>
              <a:ext cx="62" cy="144"/>
              <a:chOff x="629" y="1829"/>
              <a:chExt cx="175" cy="403"/>
            </a:xfrm>
          </p:grpSpPr>
          <p:sp>
            <p:nvSpPr>
              <p:cNvPr id="70194" name="Oval 1079">
                <a:extLst>
                  <a:ext uri="{FF2B5EF4-FFF2-40B4-BE49-F238E27FC236}">
                    <a16:creationId xmlns:a16="http://schemas.microsoft.com/office/drawing/2014/main" id="{4C12B43D-8501-4295-B9B7-EACFFB3F7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95" name="Oval 1080">
                <a:extLst>
                  <a:ext uri="{FF2B5EF4-FFF2-40B4-BE49-F238E27FC236}">
                    <a16:creationId xmlns:a16="http://schemas.microsoft.com/office/drawing/2014/main" id="{9AB1CBA5-A948-489B-B933-B6E2A8D1E0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96" name="Freeform 1081">
                <a:extLst>
                  <a:ext uri="{FF2B5EF4-FFF2-40B4-BE49-F238E27FC236}">
                    <a16:creationId xmlns:a16="http://schemas.microsoft.com/office/drawing/2014/main" id="{A0F18D96-DC30-4836-82A4-5EC0835A4E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7" name="Freeform 1082">
                <a:extLst>
                  <a:ext uri="{FF2B5EF4-FFF2-40B4-BE49-F238E27FC236}">
                    <a16:creationId xmlns:a16="http://schemas.microsoft.com/office/drawing/2014/main" id="{457B3D93-972E-4A67-BCE6-A85BCFF1B7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8" name="Freeform 1083">
                <a:extLst>
                  <a:ext uri="{FF2B5EF4-FFF2-40B4-BE49-F238E27FC236}">
                    <a16:creationId xmlns:a16="http://schemas.microsoft.com/office/drawing/2014/main" id="{95A284A2-473D-4336-8D7F-5671844E30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9" name="Oval 1084">
                <a:extLst>
                  <a:ext uri="{FF2B5EF4-FFF2-40B4-BE49-F238E27FC236}">
                    <a16:creationId xmlns:a16="http://schemas.microsoft.com/office/drawing/2014/main" id="{4C80E548-79DD-4B25-A334-1A6C4EBC5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8" name="Group 1085">
              <a:extLst>
                <a:ext uri="{FF2B5EF4-FFF2-40B4-BE49-F238E27FC236}">
                  <a16:creationId xmlns:a16="http://schemas.microsoft.com/office/drawing/2014/main" id="{06E9E2F3-0DEC-4FE6-9EB0-108AF966C4A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9" y="1777"/>
              <a:ext cx="62" cy="144"/>
              <a:chOff x="629" y="1829"/>
              <a:chExt cx="175" cy="403"/>
            </a:xfrm>
          </p:grpSpPr>
          <p:sp>
            <p:nvSpPr>
              <p:cNvPr id="70188" name="Oval 1086">
                <a:extLst>
                  <a:ext uri="{FF2B5EF4-FFF2-40B4-BE49-F238E27FC236}">
                    <a16:creationId xmlns:a16="http://schemas.microsoft.com/office/drawing/2014/main" id="{A513FF79-028D-4E78-B22E-8BEF2A0A58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89" name="Oval 1087">
                <a:extLst>
                  <a:ext uri="{FF2B5EF4-FFF2-40B4-BE49-F238E27FC236}">
                    <a16:creationId xmlns:a16="http://schemas.microsoft.com/office/drawing/2014/main" id="{B4AD5DFA-7239-4B80-8C78-3AE795B475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90" name="Freeform 1088">
                <a:extLst>
                  <a:ext uri="{FF2B5EF4-FFF2-40B4-BE49-F238E27FC236}">
                    <a16:creationId xmlns:a16="http://schemas.microsoft.com/office/drawing/2014/main" id="{ACC4C96F-121C-4B97-9C8A-D1ECDAB3E4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1" name="Freeform 1089">
                <a:extLst>
                  <a:ext uri="{FF2B5EF4-FFF2-40B4-BE49-F238E27FC236}">
                    <a16:creationId xmlns:a16="http://schemas.microsoft.com/office/drawing/2014/main" id="{40BB4150-D9DA-4452-AF3F-E267D0CA5B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2" name="Freeform 1090">
                <a:extLst>
                  <a:ext uri="{FF2B5EF4-FFF2-40B4-BE49-F238E27FC236}">
                    <a16:creationId xmlns:a16="http://schemas.microsoft.com/office/drawing/2014/main" id="{B9155713-CF64-4900-B97F-FAFE7E670F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3" name="Oval 1091">
                <a:extLst>
                  <a:ext uri="{FF2B5EF4-FFF2-40B4-BE49-F238E27FC236}">
                    <a16:creationId xmlns:a16="http://schemas.microsoft.com/office/drawing/2014/main" id="{5568FCCB-9FB1-4EA3-9FBD-FA494D9539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9" name="Group 1092">
              <a:extLst>
                <a:ext uri="{FF2B5EF4-FFF2-40B4-BE49-F238E27FC236}">
                  <a16:creationId xmlns:a16="http://schemas.microsoft.com/office/drawing/2014/main" id="{8B70B755-71B4-4100-B88F-48719A75E6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31" y="1940"/>
              <a:ext cx="62" cy="144"/>
              <a:chOff x="629" y="1829"/>
              <a:chExt cx="175" cy="403"/>
            </a:xfrm>
          </p:grpSpPr>
          <p:sp>
            <p:nvSpPr>
              <p:cNvPr id="70182" name="Oval 1093">
                <a:extLst>
                  <a:ext uri="{FF2B5EF4-FFF2-40B4-BE49-F238E27FC236}">
                    <a16:creationId xmlns:a16="http://schemas.microsoft.com/office/drawing/2014/main" id="{8E77F705-24D6-4294-853B-02787ABFC2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83" name="Oval 1094">
                <a:extLst>
                  <a:ext uri="{FF2B5EF4-FFF2-40B4-BE49-F238E27FC236}">
                    <a16:creationId xmlns:a16="http://schemas.microsoft.com/office/drawing/2014/main" id="{47724713-B272-4FFF-9EC0-BF4F8ED52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84" name="Freeform 1095">
                <a:extLst>
                  <a:ext uri="{FF2B5EF4-FFF2-40B4-BE49-F238E27FC236}">
                    <a16:creationId xmlns:a16="http://schemas.microsoft.com/office/drawing/2014/main" id="{A37B05A2-F203-4B09-A329-ADE1731F5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5" name="Freeform 1096">
                <a:extLst>
                  <a:ext uri="{FF2B5EF4-FFF2-40B4-BE49-F238E27FC236}">
                    <a16:creationId xmlns:a16="http://schemas.microsoft.com/office/drawing/2014/main" id="{5500C4F6-4815-40E8-8CB8-4095FF840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6" name="Freeform 1097">
                <a:extLst>
                  <a:ext uri="{FF2B5EF4-FFF2-40B4-BE49-F238E27FC236}">
                    <a16:creationId xmlns:a16="http://schemas.microsoft.com/office/drawing/2014/main" id="{8393C836-1E31-4DEE-9DEC-F5E7FD7004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7" name="Oval 1098">
                <a:extLst>
                  <a:ext uri="{FF2B5EF4-FFF2-40B4-BE49-F238E27FC236}">
                    <a16:creationId xmlns:a16="http://schemas.microsoft.com/office/drawing/2014/main" id="{D27DC0D4-C578-4381-BA0A-A9EB20BDA9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0" name="Group 1099">
              <a:extLst>
                <a:ext uri="{FF2B5EF4-FFF2-40B4-BE49-F238E27FC236}">
                  <a16:creationId xmlns:a16="http://schemas.microsoft.com/office/drawing/2014/main" id="{2728E069-9073-4285-945D-011ABAF3F3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3" y="1777"/>
              <a:ext cx="62" cy="144"/>
              <a:chOff x="629" y="1829"/>
              <a:chExt cx="175" cy="403"/>
            </a:xfrm>
          </p:grpSpPr>
          <p:sp>
            <p:nvSpPr>
              <p:cNvPr id="70176" name="Oval 1100">
                <a:extLst>
                  <a:ext uri="{FF2B5EF4-FFF2-40B4-BE49-F238E27FC236}">
                    <a16:creationId xmlns:a16="http://schemas.microsoft.com/office/drawing/2014/main" id="{42A2CBAA-AB51-4362-B228-46BFB5A42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7" name="Oval 1101">
                <a:extLst>
                  <a:ext uri="{FF2B5EF4-FFF2-40B4-BE49-F238E27FC236}">
                    <a16:creationId xmlns:a16="http://schemas.microsoft.com/office/drawing/2014/main" id="{81CD45AC-A446-418E-9141-563EEA45EE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8" name="Freeform 1102">
                <a:extLst>
                  <a:ext uri="{FF2B5EF4-FFF2-40B4-BE49-F238E27FC236}">
                    <a16:creationId xmlns:a16="http://schemas.microsoft.com/office/drawing/2014/main" id="{1A066790-FA9E-419E-8634-7663634DF1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9" name="Freeform 1103">
                <a:extLst>
                  <a:ext uri="{FF2B5EF4-FFF2-40B4-BE49-F238E27FC236}">
                    <a16:creationId xmlns:a16="http://schemas.microsoft.com/office/drawing/2014/main" id="{B353C294-162B-4195-AE57-CBF7E7560C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0" name="Freeform 1104">
                <a:extLst>
                  <a:ext uri="{FF2B5EF4-FFF2-40B4-BE49-F238E27FC236}">
                    <a16:creationId xmlns:a16="http://schemas.microsoft.com/office/drawing/2014/main" id="{E5F35893-1C70-48A8-ADD9-4126D775A2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1" name="Oval 1105">
                <a:extLst>
                  <a:ext uri="{FF2B5EF4-FFF2-40B4-BE49-F238E27FC236}">
                    <a16:creationId xmlns:a16="http://schemas.microsoft.com/office/drawing/2014/main" id="{56876841-DF73-42D6-844D-0DF891AE9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1" name="Group 1106">
              <a:extLst>
                <a:ext uri="{FF2B5EF4-FFF2-40B4-BE49-F238E27FC236}">
                  <a16:creationId xmlns:a16="http://schemas.microsoft.com/office/drawing/2014/main" id="{1F8EED2F-BF36-48D1-A5CD-6C363EF9C3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95" y="1940"/>
              <a:ext cx="62" cy="144"/>
              <a:chOff x="629" y="1829"/>
              <a:chExt cx="175" cy="403"/>
            </a:xfrm>
          </p:grpSpPr>
          <p:sp>
            <p:nvSpPr>
              <p:cNvPr id="70170" name="Oval 1107">
                <a:extLst>
                  <a:ext uri="{FF2B5EF4-FFF2-40B4-BE49-F238E27FC236}">
                    <a16:creationId xmlns:a16="http://schemas.microsoft.com/office/drawing/2014/main" id="{D121AF22-FEA8-4E2E-A362-4F112FCA83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1" name="Oval 1108">
                <a:extLst>
                  <a:ext uri="{FF2B5EF4-FFF2-40B4-BE49-F238E27FC236}">
                    <a16:creationId xmlns:a16="http://schemas.microsoft.com/office/drawing/2014/main" id="{FE7EA90E-EB26-4F37-B661-D1CB1F6CCD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2" name="Freeform 1109">
                <a:extLst>
                  <a:ext uri="{FF2B5EF4-FFF2-40B4-BE49-F238E27FC236}">
                    <a16:creationId xmlns:a16="http://schemas.microsoft.com/office/drawing/2014/main" id="{ED2FCB88-11BA-4140-914A-E11B95A334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3" name="Freeform 1110">
                <a:extLst>
                  <a:ext uri="{FF2B5EF4-FFF2-40B4-BE49-F238E27FC236}">
                    <a16:creationId xmlns:a16="http://schemas.microsoft.com/office/drawing/2014/main" id="{9DA54DDB-7276-4817-8B7D-A9765AD051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4" name="Freeform 1111">
                <a:extLst>
                  <a:ext uri="{FF2B5EF4-FFF2-40B4-BE49-F238E27FC236}">
                    <a16:creationId xmlns:a16="http://schemas.microsoft.com/office/drawing/2014/main" id="{73A0A8C4-71F0-4EF4-AD3A-3DD9FFF42E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5" name="Oval 1112">
                <a:extLst>
                  <a:ext uri="{FF2B5EF4-FFF2-40B4-BE49-F238E27FC236}">
                    <a16:creationId xmlns:a16="http://schemas.microsoft.com/office/drawing/2014/main" id="{41C12DD0-65D2-4DDC-A289-FFC5BFEFD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2" name="Group 1113">
              <a:extLst>
                <a:ext uri="{FF2B5EF4-FFF2-40B4-BE49-F238E27FC236}">
                  <a16:creationId xmlns:a16="http://schemas.microsoft.com/office/drawing/2014/main" id="{1D8F597E-0059-4DBB-9C85-3873159C30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8" y="1777"/>
              <a:ext cx="62" cy="144"/>
              <a:chOff x="629" y="1829"/>
              <a:chExt cx="175" cy="403"/>
            </a:xfrm>
          </p:grpSpPr>
          <p:sp>
            <p:nvSpPr>
              <p:cNvPr id="70164" name="Oval 1114">
                <a:extLst>
                  <a:ext uri="{FF2B5EF4-FFF2-40B4-BE49-F238E27FC236}">
                    <a16:creationId xmlns:a16="http://schemas.microsoft.com/office/drawing/2014/main" id="{9F6EA2D7-CFAC-4F2C-A499-9EA9CCEBF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65" name="Oval 1115">
                <a:extLst>
                  <a:ext uri="{FF2B5EF4-FFF2-40B4-BE49-F238E27FC236}">
                    <a16:creationId xmlns:a16="http://schemas.microsoft.com/office/drawing/2014/main" id="{CCF35ABD-0920-42FB-8598-28ADCB15B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66" name="Freeform 1116">
                <a:extLst>
                  <a:ext uri="{FF2B5EF4-FFF2-40B4-BE49-F238E27FC236}">
                    <a16:creationId xmlns:a16="http://schemas.microsoft.com/office/drawing/2014/main" id="{113A40DD-66B0-48D9-8FEF-8291AA169B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7" name="Freeform 1117">
                <a:extLst>
                  <a:ext uri="{FF2B5EF4-FFF2-40B4-BE49-F238E27FC236}">
                    <a16:creationId xmlns:a16="http://schemas.microsoft.com/office/drawing/2014/main" id="{A5F1268F-A498-43D4-B334-01EA558C9E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8" name="Freeform 1118">
                <a:extLst>
                  <a:ext uri="{FF2B5EF4-FFF2-40B4-BE49-F238E27FC236}">
                    <a16:creationId xmlns:a16="http://schemas.microsoft.com/office/drawing/2014/main" id="{F2A968EE-09D2-40DE-8D39-EFE426B375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9" name="Oval 1119">
                <a:extLst>
                  <a:ext uri="{FF2B5EF4-FFF2-40B4-BE49-F238E27FC236}">
                    <a16:creationId xmlns:a16="http://schemas.microsoft.com/office/drawing/2014/main" id="{73BE620C-63DA-4CFC-9870-72E2CB8D48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3" name="Group 1120">
              <a:extLst>
                <a:ext uri="{FF2B5EF4-FFF2-40B4-BE49-F238E27FC236}">
                  <a16:creationId xmlns:a16="http://schemas.microsoft.com/office/drawing/2014/main" id="{6A7C9542-1F13-49DE-8200-D78510F7C0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60" y="1940"/>
              <a:ext cx="62" cy="144"/>
              <a:chOff x="629" y="1829"/>
              <a:chExt cx="175" cy="403"/>
            </a:xfrm>
          </p:grpSpPr>
          <p:sp>
            <p:nvSpPr>
              <p:cNvPr id="70158" name="Oval 1121">
                <a:extLst>
                  <a:ext uri="{FF2B5EF4-FFF2-40B4-BE49-F238E27FC236}">
                    <a16:creationId xmlns:a16="http://schemas.microsoft.com/office/drawing/2014/main" id="{496A1E91-1C77-4BC9-BAC5-95482A945B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59" name="Oval 1122">
                <a:extLst>
                  <a:ext uri="{FF2B5EF4-FFF2-40B4-BE49-F238E27FC236}">
                    <a16:creationId xmlns:a16="http://schemas.microsoft.com/office/drawing/2014/main" id="{CDE07501-9581-4255-A2BA-70D09983A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60" name="Freeform 1123">
                <a:extLst>
                  <a:ext uri="{FF2B5EF4-FFF2-40B4-BE49-F238E27FC236}">
                    <a16:creationId xmlns:a16="http://schemas.microsoft.com/office/drawing/2014/main" id="{2EA374D3-0A58-4BBD-AA64-512EA946A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1" name="Freeform 1124">
                <a:extLst>
                  <a:ext uri="{FF2B5EF4-FFF2-40B4-BE49-F238E27FC236}">
                    <a16:creationId xmlns:a16="http://schemas.microsoft.com/office/drawing/2014/main" id="{855097B3-680C-4C61-B0DA-7B90FADD2E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2" name="Freeform 1125">
                <a:extLst>
                  <a:ext uri="{FF2B5EF4-FFF2-40B4-BE49-F238E27FC236}">
                    <a16:creationId xmlns:a16="http://schemas.microsoft.com/office/drawing/2014/main" id="{28B9833E-A56F-444E-87C9-7C6160E5D2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3" name="Oval 1126">
                <a:extLst>
                  <a:ext uri="{FF2B5EF4-FFF2-40B4-BE49-F238E27FC236}">
                    <a16:creationId xmlns:a16="http://schemas.microsoft.com/office/drawing/2014/main" id="{D402C2E1-880F-423F-8A48-468CC4754D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4" name="Group 1127">
              <a:extLst>
                <a:ext uri="{FF2B5EF4-FFF2-40B4-BE49-F238E27FC236}">
                  <a16:creationId xmlns:a16="http://schemas.microsoft.com/office/drawing/2014/main" id="{192DC4A8-5981-4073-A116-DE17A7BDF3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34" y="1809"/>
              <a:ext cx="62" cy="144"/>
              <a:chOff x="629" y="1829"/>
              <a:chExt cx="175" cy="403"/>
            </a:xfrm>
          </p:grpSpPr>
          <p:sp>
            <p:nvSpPr>
              <p:cNvPr id="70152" name="Oval 1128">
                <a:extLst>
                  <a:ext uri="{FF2B5EF4-FFF2-40B4-BE49-F238E27FC236}">
                    <a16:creationId xmlns:a16="http://schemas.microsoft.com/office/drawing/2014/main" id="{1C33D655-0F4F-4DE8-B49D-E5F2611B5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53" name="Oval 1129">
                <a:extLst>
                  <a:ext uri="{FF2B5EF4-FFF2-40B4-BE49-F238E27FC236}">
                    <a16:creationId xmlns:a16="http://schemas.microsoft.com/office/drawing/2014/main" id="{3F57EC1C-53AA-4657-A1D3-60633ECE0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54" name="Freeform 1130">
                <a:extLst>
                  <a:ext uri="{FF2B5EF4-FFF2-40B4-BE49-F238E27FC236}">
                    <a16:creationId xmlns:a16="http://schemas.microsoft.com/office/drawing/2014/main" id="{93439B4A-E42F-4E84-9577-B6B511917E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" name="Freeform 1131">
                <a:extLst>
                  <a:ext uri="{FF2B5EF4-FFF2-40B4-BE49-F238E27FC236}">
                    <a16:creationId xmlns:a16="http://schemas.microsoft.com/office/drawing/2014/main" id="{D592F416-F651-4995-A289-C16ADE03AF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6" name="Freeform 1132">
                <a:extLst>
                  <a:ext uri="{FF2B5EF4-FFF2-40B4-BE49-F238E27FC236}">
                    <a16:creationId xmlns:a16="http://schemas.microsoft.com/office/drawing/2014/main" id="{A23048B7-E6BD-4C19-8717-53B40631A2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7" name="Oval 1133">
                <a:extLst>
                  <a:ext uri="{FF2B5EF4-FFF2-40B4-BE49-F238E27FC236}">
                    <a16:creationId xmlns:a16="http://schemas.microsoft.com/office/drawing/2014/main" id="{E7AB3ED4-6956-4293-8FD0-7AB502759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5" name="Group 1134">
              <a:extLst>
                <a:ext uri="{FF2B5EF4-FFF2-40B4-BE49-F238E27FC236}">
                  <a16:creationId xmlns:a16="http://schemas.microsoft.com/office/drawing/2014/main" id="{356E4556-866B-4A63-BAD6-BDFD29CDEE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36" y="1972"/>
              <a:ext cx="62" cy="144"/>
              <a:chOff x="629" y="1829"/>
              <a:chExt cx="175" cy="403"/>
            </a:xfrm>
          </p:grpSpPr>
          <p:sp>
            <p:nvSpPr>
              <p:cNvPr id="70146" name="Oval 1135">
                <a:extLst>
                  <a:ext uri="{FF2B5EF4-FFF2-40B4-BE49-F238E27FC236}">
                    <a16:creationId xmlns:a16="http://schemas.microsoft.com/office/drawing/2014/main" id="{08B86421-0190-434B-89AF-269AA95027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7" name="Oval 1136">
                <a:extLst>
                  <a:ext uri="{FF2B5EF4-FFF2-40B4-BE49-F238E27FC236}">
                    <a16:creationId xmlns:a16="http://schemas.microsoft.com/office/drawing/2014/main" id="{4EE1204B-2C71-437E-B631-4740FC43A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8" name="Freeform 1137">
                <a:extLst>
                  <a:ext uri="{FF2B5EF4-FFF2-40B4-BE49-F238E27FC236}">
                    <a16:creationId xmlns:a16="http://schemas.microsoft.com/office/drawing/2014/main" id="{0E3CD0FA-8763-4FB3-9298-CC32A5ECD3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" name="Freeform 1138">
                <a:extLst>
                  <a:ext uri="{FF2B5EF4-FFF2-40B4-BE49-F238E27FC236}">
                    <a16:creationId xmlns:a16="http://schemas.microsoft.com/office/drawing/2014/main" id="{A99A8064-53C5-4D41-AFBF-1CDDE52B3A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" name="Freeform 1139">
                <a:extLst>
                  <a:ext uri="{FF2B5EF4-FFF2-40B4-BE49-F238E27FC236}">
                    <a16:creationId xmlns:a16="http://schemas.microsoft.com/office/drawing/2014/main" id="{B043A6F1-B842-4B9A-AD0B-D4CFD657C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" name="Oval 1140">
                <a:extLst>
                  <a:ext uri="{FF2B5EF4-FFF2-40B4-BE49-F238E27FC236}">
                    <a16:creationId xmlns:a16="http://schemas.microsoft.com/office/drawing/2014/main" id="{BD7E1337-A66A-4151-9B1F-9F3F8A6DA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6" name="Group 1141">
              <a:extLst>
                <a:ext uri="{FF2B5EF4-FFF2-40B4-BE49-F238E27FC236}">
                  <a16:creationId xmlns:a16="http://schemas.microsoft.com/office/drawing/2014/main" id="{34B94664-678A-42FC-A54E-4E5EECFDE2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00" y="1809"/>
              <a:ext cx="62" cy="144"/>
              <a:chOff x="629" y="1829"/>
              <a:chExt cx="175" cy="403"/>
            </a:xfrm>
          </p:grpSpPr>
          <p:sp>
            <p:nvSpPr>
              <p:cNvPr id="70140" name="Oval 1142">
                <a:extLst>
                  <a:ext uri="{FF2B5EF4-FFF2-40B4-BE49-F238E27FC236}">
                    <a16:creationId xmlns:a16="http://schemas.microsoft.com/office/drawing/2014/main" id="{F36B7486-863B-4F95-843C-9C59BCB0C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1" name="Oval 1143">
                <a:extLst>
                  <a:ext uri="{FF2B5EF4-FFF2-40B4-BE49-F238E27FC236}">
                    <a16:creationId xmlns:a16="http://schemas.microsoft.com/office/drawing/2014/main" id="{01C381B6-E4C5-40EA-8C68-E7E006734A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2" name="Freeform 1144">
                <a:extLst>
                  <a:ext uri="{FF2B5EF4-FFF2-40B4-BE49-F238E27FC236}">
                    <a16:creationId xmlns:a16="http://schemas.microsoft.com/office/drawing/2014/main" id="{95ADE26A-74A2-48B0-A0D2-958727FFF7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" name="Freeform 1145">
                <a:extLst>
                  <a:ext uri="{FF2B5EF4-FFF2-40B4-BE49-F238E27FC236}">
                    <a16:creationId xmlns:a16="http://schemas.microsoft.com/office/drawing/2014/main" id="{2070C8F5-64F9-41B7-B7A5-C186381019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" name="Freeform 1146">
                <a:extLst>
                  <a:ext uri="{FF2B5EF4-FFF2-40B4-BE49-F238E27FC236}">
                    <a16:creationId xmlns:a16="http://schemas.microsoft.com/office/drawing/2014/main" id="{F073872E-382D-45E0-ABAB-5B2FC29C28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" name="Oval 1147">
                <a:extLst>
                  <a:ext uri="{FF2B5EF4-FFF2-40B4-BE49-F238E27FC236}">
                    <a16:creationId xmlns:a16="http://schemas.microsoft.com/office/drawing/2014/main" id="{F38D5662-D03E-4EF9-A061-01FB8E97C7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7" name="Group 1148">
              <a:extLst>
                <a:ext uri="{FF2B5EF4-FFF2-40B4-BE49-F238E27FC236}">
                  <a16:creationId xmlns:a16="http://schemas.microsoft.com/office/drawing/2014/main" id="{419C70C7-478C-46CD-B0D9-808BEACC4C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02" y="1972"/>
              <a:ext cx="62" cy="144"/>
              <a:chOff x="629" y="1829"/>
              <a:chExt cx="175" cy="403"/>
            </a:xfrm>
          </p:grpSpPr>
          <p:sp>
            <p:nvSpPr>
              <p:cNvPr id="70134" name="Oval 1149">
                <a:extLst>
                  <a:ext uri="{FF2B5EF4-FFF2-40B4-BE49-F238E27FC236}">
                    <a16:creationId xmlns:a16="http://schemas.microsoft.com/office/drawing/2014/main" id="{521262AC-4E1F-4685-9ACC-DDE7D5C7EB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35" name="Oval 1150">
                <a:extLst>
                  <a:ext uri="{FF2B5EF4-FFF2-40B4-BE49-F238E27FC236}">
                    <a16:creationId xmlns:a16="http://schemas.microsoft.com/office/drawing/2014/main" id="{49916076-020A-42C2-931E-BE6E3EA2A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36" name="Freeform 1151">
                <a:extLst>
                  <a:ext uri="{FF2B5EF4-FFF2-40B4-BE49-F238E27FC236}">
                    <a16:creationId xmlns:a16="http://schemas.microsoft.com/office/drawing/2014/main" id="{61195DC5-490E-4A3B-ACA3-8E826AED5A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" name="Freeform 1152">
                <a:extLst>
                  <a:ext uri="{FF2B5EF4-FFF2-40B4-BE49-F238E27FC236}">
                    <a16:creationId xmlns:a16="http://schemas.microsoft.com/office/drawing/2014/main" id="{56A3FC47-591F-46A4-B38B-928BEB5BE1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" name="Freeform 1153">
                <a:extLst>
                  <a:ext uri="{FF2B5EF4-FFF2-40B4-BE49-F238E27FC236}">
                    <a16:creationId xmlns:a16="http://schemas.microsoft.com/office/drawing/2014/main" id="{64A46207-1D4A-45B6-B569-C18B92EDB9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" name="Oval 1154">
                <a:extLst>
                  <a:ext uri="{FF2B5EF4-FFF2-40B4-BE49-F238E27FC236}">
                    <a16:creationId xmlns:a16="http://schemas.microsoft.com/office/drawing/2014/main" id="{479919C1-09FC-4C87-8074-B3B747AE0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8" name="Group 1155">
              <a:extLst>
                <a:ext uri="{FF2B5EF4-FFF2-40B4-BE49-F238E27FC236}">
                  <a16:creationId xmlns:a16="http://schemas.microsoft.com/office/drawing/2014/main" id="{83D249AA-6986-45E7-AD79-D9ADB908FF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64" y="1809"/>
              <a:ext cx="62" cy="144"/>
              <a:chOff x="629" y="1829"/>
              <a:chExt cx="175" cy="403"/>
            </a:xfrm>
          </p:grpSpPr>
          <p:sp>
            <p:nvSpPr>
              <p:cNvPr id="70128" name="Oval 1156">
                <a:extLst>
                  <a:ext uri="{FF2B5EF4-FFF2-40B4-BE49-F238E27FC236}">
                    <a16:creationId xmlns:a16="http://schemas.microsoft.com/office/drawing/2014/main" id="{9843EAB5-6847-4A39-8400-F977811CAD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29" name="Oval 1157">
                <a:extLst>
                  <a:ext uri="{FF2B5EF4-FFF2-40B4-BE49-F238E27FC236}">
                    <a16:creationId xmlns:a16="http://schemas.microsoft.com/office/drawing/2014/main" id="{5F3543DA-1522-45AC-819F-750735D84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30" name="Freeform 1158">
                <a:extLst>
                  <a:ext uri="{FF2B5EF4-FFF2-40B4-BE49-F238E27FC236}">
                    <a16:creationId xmlns:a16="http://schemas.microsoft.com/office/drawing/2014/main" id="{44DCF95C-4BD4-419F-A818-C964A3B5EA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" name="Freeform 1159">
                <a:extLst>
                  <a:ext uri="{FF2B5EF4-FFF2-40B4-BE49-F238E27FC236}">
                    <a16:creationId xmlns:a16="http://schemas.microsoft.com/office/drawing/2014/main" id="{BC8FFF70-9AF0-46F8-B249-A1AC50736A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" name="Freeform 1160">
                <a:extLst>
                  <a:ext uri="{FF2B5EF4-FFF2-40B4-BE49-F238E27FC236}">
                    <a16:creationId xmlns:a16="http://schemas.microsoft.com/office/drawing/2014/main" id="{69CF363B-2F77-434F-8055-B16308654A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" name="Oval 1161">
                <a:extLst>
                  <a:ext uri="{FF2B5EF4-FFF2-40B4-BE49-F238E27FC236}">
                    <a16:creationId xmlns:a16="http://schemas.microsoft.com/office/drawing/2014/main" id="{C64A25F4-97AA-43CC-839D-40FC4C386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9" name="Group 1162">
              <a:extLst>
                <a:ext uri="{FF2B5EF4-FFF2-40B4-BE49-F238E27FC236}">
                  <a16:creationId xmlns:a16="http://schemas.microsoft.com/office/drawing/2014/main" id="{64B8A092-384A-4C40-98CA-A22BCF7B48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66" y="1972"/>
              <a:ext cx="62" cy="144"/>
              <a:chOff x="629" y="1829"/>
              <a:chExt cx="175" cy="403"/>
            </a:xfrm>
          </p:grpSpPr>
          <p:sp>
            <p:nvSpPr>
              <p:cNvPr id="70122" name="Oval 1163">
                <a:extLst>
                  <a:ext uri="{FF2B5EF4-FFF2-40B4-BE49-F238E27FC236}">
                    <a16:creationId xmlns:a16="http://schemas.microsoft.com/office/drawing/2014/main" id="{992EE021-F88C-44C5-BB76-A90E99F80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23" name="Oval 1164">
                <a:extLst>
                  <a:ext uri="{FF2B5EF4-FFF2-40B4-BE49-F238E27FC236}">
                    <a16:creationId xmlns:a16="http://schemas.microsoft.com/office/drawing/2014/main" id="{5C174B46-7F74-43C8-9E07-7A691B869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24" name="Freeform 1165">
                <a:extLst>
                  <a:ext uri="{FF2B5EF4-FFF2-40B4-BE49-F238E27FC236}">
                    <a16:creationId xmlns:a16="http://schemas.microsoft.com/office/drawing/2014/main" id="{C8C9EF15-1632-4192-9B92-2AF3EA9D8E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" name="Freeform 1166">
                <a:extLst>
                  <a:ext uri="{FF2B5EF4-FFF2-40B4-BE49-F238E27FC236}">
                    <a16:creationId xmlns:a16="http://schemas.microsoft.com/office/drawing/2014/main" id="{82FE4750-D693-492C-A1DE-073DF75DEF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" name="Freeform 1167">
                <a:extLst>
                  <a:ext uri="{FF2B5EF4-FFF2-40B4-BE49-F238E27FC236}">
                    <a16:creationId xmlns:a16="http://schemas.microsoft.com/office/drawing/2014/main" id="{769DBA87-CA12-4812-BC29-7C671A498A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" name="Oval 1168">
                <a:extLst>
                  <a:ext uri="{FF2B5EF4-FFF2-40B4-BE49-F238E27FC236}">
                    <a16:creationId xmlns:a16="http://schemas.microsoft.com/office/drawing/2014/main" id="{915D801F-50C4-433D-AF52-EE47BA302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0" name="Group 1169">
              <a:extLst>
                <a:ext uri="{FF2B5EF4-FFF2-40B4-BE49-F238E27FC236}">
                  <a16:creationId xmlns:a16="http://schemas.microsoft.com/office/drawing/2014/main" id="{7400533C-7E05-4F42-901A-18172765C7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9" y="1809"/>
              <a:ext cx="62" cy="144"/>
              <a:chOff x="629" y="1829"/>
              <a:chExt cx="175" cy="403"/>
            </a:xfrm>
          </p:grpSpPr>
          <p:sp>
            <p:nvSpPr>
              <p:cNvPr id="70116" name="Oval 1170">
                <a:extLst>
                  <a:ext uri="{FF2B5EF4-FFF2-40B4-BE49-F238E27FC236}">
                    <a16:creationId xmlns:a16="http://schemas.microsoft.com/office/drawing/2014/main" id="{DBC1C8BD-EA51-4E47-9789-AEB1DEEEFA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7" name="Oval 1171">
                <a:extLst>
                  <a:ext uri="{FF2B5EF4-FFF2-40B4-BE49-F238E27FC236}">
                    <a16:creationId xmlns:a16="http://schemas.microsoft.com/office/drawing/2014/main" id="{20B22F7F-92F4-4AF5-B7A9-04EED202C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8" name="Freeform 1172">
                <a:extLst>
                  <a:ext uri="{FF2B5EF4-FFF2-40B4-BE49-F238E27FC236}">
                    <a16:creationId xmlns:a16="http://schemas.microsoft.com/office/drawing/2014/main" id="{11580DAE-CB5B-411D-9255-AF6FB15DBA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" name="Freeform 1173">
                <a:extLst>
                  <a:ext uri="{FF2B5EF4-FFF2-40B4-BE49-F238E27FC236}">
                    <a16:creationId xmlns:a16="http://schemas.microsoft.com/office/drawing/2014/main" id="{6FB4D10C-9720-4953-ADEE-B8F953451A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" name="Freeform 1174">
                <a:extLst>
                  <a:ext uri="{FF2B5EF4-FFF2-40B4-BE49-F238E27FC236}">
                    <a16:creationId xmlns:a16="http://schemas.microsoft.com/office/drawing/2014/main" id="{1C126B47-2529-4490-A9E3-F9FC2D99C3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" name="Oval 1175">
                <a:extLst>
                  <a:ext uri="{FF2B5EF4-FFF2-40B4-BE49-F238E27FC236}">
                    <a16:creationId xmlns:a16="http://schemas.microsoft.com/office/drawing/2014/main" id="{BA7D7B9F-BA86-442D-AE70-4F0E8349BD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1" name="Group 1176">
              <a:extLst>
                <a:ext uri="{FF2B5EF4-FFF2-40B4-BE49-F238E27FC236}">
                  <a16:creationId xmlns:a16="http://schemas.microsoft.com/office/drawing/2014/main" id="{5595CF9B-1CAD-4C32-A0C6-E7CCB14E7E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31" y="1972"/>
              <a:ext cx="62" cy="144"/>
              <a:chOff x="629" y="1829"/>
              <a:chExt cx="175" cy="403"/>
            </a:xfrm>
          </p:grpSpPr>
          <p:sp>
            <p:nvSpPr>
              <p:cNvPr id="70110" name="Oval 1177">
                <a:extLst>
                  <a:ext uri="{FF2B5EF4-FFF2-40B4-BE49-F238E27FC236}">
                    <a16:creationId xmlns:a16="http://schemas.microsoft.com/office/drawing/2014/main" id="{854A75DB-030D-4D74-A2EC-B37C9225F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1" name="Oval 1178">
                <a:extLst>
                  <a:ext uri="{FF2B5EF4-FFF2-40B4-BE49-F238E27FC236}">
                    <a16:creationId xmlns:a16="http://schemas.microsoft.com/office/drawing/2014/main" id="{559A342E-8886-4E90-8C85-3BE868B2E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2" name="Freeform 1179">
                <a:extLst>
                  <a:ext uri="{FF2B5EF4-FFF2-40B4-BE49-F238E27FC236}">
                    <a16:creationId xmlns:a16="http://schemas.microsoft.com/office/drawing/2014/main" id="{51558A1B-C0E3-4989-955F-443E18ECC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" name="Freeform 1180">
                <a:extLst>
                  <a:ext uri="{FF2B5EF4-FFF2-40B4-BE49-F238E27FC236}">
                    <a16:creationId xmlns:a16="http://schemas.microsoft.com/office/drawing/2014/main" id="{2D24452A-85FF-4324-B4AB-298573E7B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" name="Freeform 1181">
                <a:extLst>
                  <a:ext uri="{FF2B5EF4-FFF2-40B4-BE49-F238E27FC236}">
                    <a16:creationId xmlns:a16="http://schemas.microsoft.com/office/drawing/2014/main" id="{8895C430-0442-44B1-911F-2590FD17B3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" name="Oval 1182">
                <a:extLst>
                  <a:ext uri="{FF2B5EF4-FFF2-40B4-BE49-F238E27FC236}">
                    <a16:creationId xmlns:a16="http://schemas.microsoft.com/office/drawing/2014/main" id="{66637CC8-2836-4E46-A38E-B7F2AF4DE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2" name="Group 1183">
              <a:extLst>
                <a:ext uri="{FF2B5EF4-FFF2-40B4-BE49-F238E27FC236}">
                  <a16:creationId xmlns:a16="http://schemas.microsoft.com/office/drawing/2014/main" id="{0E04C7E8-B112-4F50-A162-24585F70CF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97" y="1807"/>
              <a:ext cx="62" cy="144"/>
              <a:chOff x="629" y="1829"/>
              <a:chExt cx="175" cy="403"/>
            </a:xfrm>
          </p:grpSpPr>
          <p:sp>
            <p:nvSpPr>
              <p:cNvPr id="70104" name="Oval 1184">
                <a:extLst>
                  <a:ext uri="{FF2B5EF4-FFF2-40B4-BE49-F238E27FC236}">
                    <a16:creationId xmlns:a16="http://schemas.microsoft.com/office/drawing/2014/main" id="{706FF6F4-2473-42C5-872B-A85AFB4C2A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05" name="Oval 1185">
                <a:extLst>
                  <a:ext uri="{FF2B5EF4-FFF2-40B4-BE49-F238E27FC236}">
                    <a16:creationId xmlns:a16="http://schemas.microsoft.com/office/drawing/2014/main" id="{3EC0049E-61D0-4354-BEB4-D8A80927B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06" name="Freeform 1186">
                <a:extLst>
                  <a:ext uri="{FF2B5EF4-FFF2-40B4-BE49-F238E27FC236}">
                    <a16:creationId xmlns:a16="http://schemas.microsoft.com/office/drawing/2014/main" id="{68F0C80D-9EAB-4FA2-A741-A54C8060A5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" name="Freeform 1187">
                <a:extLst>
                  <a:ext uri="{FF2B5EF4-FFF2-40B4-BE49-F238E27FC236}">
                    <a16:creationId xmlns:a16="http://schemas.microsoft.com/office/drawing/2014/main" id="{C66E8F72-87AF-49FD-A684-9A4540CC0E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" name="Freeform 1188">
                <a:extLst>
                  <a:ext uri="{FF2B5EF4-FFF2-40B4-BE49-F238E27FC236}">
                    <a16:creationId xmlns:a16="http://schemas.microsoft.com/office/drawing/2014/main" id="{2AC3D68B-5C24-4915-8ED4-FA8C1CD842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" name="Oval 1189">
                <a:extLst>
                  <a:ext uri="{FF2B5EF4-FFF2-40B4-BE49-F238E27FC236}">
                    <a16:creationId xmlns:a16="http://schemas.microsoft.com/office/drawing/2014/main" id="{D6A4525C-0374-4795-A608-EBD85252AA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3" name="Group 1190">
              <a:extLst>
                <a:ext uri="{FF2B5EF4-FFF2-40B4-BE49-F238E27FC236}">
                  <a16:creationId xmlns:a16="http://schemas.microsoft.com/office/drawing/2014/main" id="{B977FAF8-478C-4F5C-B431-E89C50AB27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99" y="1970"/>
              <a:ext cx="62" cy="144"/>
              <a:chOff x="629" y="1829"/>
              <a:chExt cx="175" cy="403"/>
            </a:xfrm>
          </p:grpSpPr>
          <p:sp>
            <p:nvSpPr>
              <p:cNvPr id="70098" name="Oval 1191">
                <a:extLst>
                  <a:ext uri="{FF2B5EF4-FFF2-40B4-BE49-F238E27FC236}">
                    <a16:creationId xmlns:a16="http://schemas.microsoft.com/office/drawing/2014/main" id="{4FD76786-9E73-4586-876D-8291DAE304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9" name="Oval 1192">
                <a:extLst>
                  <a:ext uri="{FF2B5EF4-FFF2-40B4-BE49-F238E27FC236}">
                    <a16:creationId xmlns:a16="http://schemas.microsoft.com/office/drawing/2014/main" id="{B077F293-13E2-4210-9895-EB6F824B4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00" name="Freeform 1193">
                <a:extLst>
                  <a:ext uri="{FF2B5EF4-FFF2-40B4-BE49-F238E27FC236}">
                    <a16:creationId xmlns:a16="http://schemas.microsoft.com/office/drawing/2014/main" id="{9A21FCF4-5CCE-4280-A1EB-6CB5F0A22B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" name="Freeform 1194">
                <a:extLst>
                  <a:ext uri="{FF2B5EF4-FFF2-40B4-BE49-F238E27FC236}">
                    <a16:creationId xmlns:a16="http://schemas.microsoft.com/office/drawing/2014/main" id="{CC45361B-86F4-4C47-AB55-259EDDE4DB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" name="Freeform 1195">
                <a:extLst>
                  <a:ext uri="{FF2B5EF4-FFF2-40B4-BE49-F238E27FC236}">
                    <a16:creationId xmlns:a16="http://schemas.microsoft.com/office/drawing/2014/main" id="{56748664-67C1-43DB-AA39-B1D4AC0560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" name="Oval 1196">
                <a:extLst>
                  <a:ext uri="{FF2B5EF4-FFF2-40B4-BE49-F238E27FC236}">
                    <a16:creationId xmlns:a16="http://schemas.microsoft.com/office/drawing/2014/main" id="{DD341BAF-C51D-46E6-9D89-97B6D5C78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4" name="Group 1197">
              <a:extLst>
                <a:ext uri="{FF2B5EF4-FFF2-40B4-BE49-F238E27FC236}">
                  <a16:creationId xmlns:a16="http://schemas.microsoft.com/office/drawing/2014/main" id="{845F4EAF-71BA-410A-8F4C-C1274995E3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63" y="1807"/>
              <a:ext cx="62" cy="144"/>
              <a:chOff x="629" y="1829"/>
              <a:chExt cx="175" cy="403"/>
            </a:xfrm>
          </p:grpSpPr>
          <p:sp>
            <p:nvSpPr>
              <p:cNvPr id="70092" name="Oval 1198">
                <a:extLst>
                  <a:ext uri="{FF2B5EF4-FFF2-40B4-BE49-F238E27FC236}">
                    <a16:creationId xmlns:a16="http://schemas.microsoft.com/office/drawing/2014/main" id="{F4969D26-9ACA-40BB-982E-070DF1F3B8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3" name="Oval 1199">
                <a:extLst>
                  <a:ext uri="{FF2B5EF4-FFF2-40B4-BE49-F238E27FC236}">
                    <a16:creationId xmlns:a16="http://schemas.microsoft.com/office/drawing/2014/main" id="{0058D95E-4E48-4B3D-820D-558B769516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4" name="Freeform 1200">
                <a:extLst>
                  <a:ext uri="{FF2B5EF4-FFF2-40B4-BE49-F238E27FC236}">
                    <a16:creationId xmlns:a16="http://schemas.microsoft.com/office/drawing/2014/main" id="{2F38C924-06AB-4B48-B508-E75071D890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" name="Freeform 1201">
                <a:extLst>
                  <a:ext uri="{FF2B5EF4-FFF2-40B4-BE49-F238E27FC236}">
                    <a16:creationId xmlns:a16="http://schemas.microsoft.com/office/drawing/2014/main" id="{5B9605B9-3550-4A2A-B39F-62D9E98955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" name="Freeform 1202">
                <a:extLst>
                  <a:ext uri="{FF2B5EF4-FFF2-40B4-BE49-F238E27FC236}">
                    <a16:creationId xmlns:a16="http://schemas.microsoft.com/office/drawing/2014/main" id="{1AD1983A-706F-49A6-BD7D-A4427AEC61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" name="Oval 1203">
                <a:extLst>
                  <a:ext uri="{FF2B5EF4-FFF2-40B4-BE49-F238E27FC236}">
                    <a16:creationId xmlns:a16="http://schemas.microsoft.com/office/drawing/2014/main" id="{8C5D19FD-F874-421C-928C-FEAE8FF9BB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5" name="Group 1204">
              <a:extLst>
                <a:ext uri="{FF2B5EF4-FFF2-40B4-BE49-F238E27FC236}">
                  <a16:creationId xmlns:a16="http://schemas.microsoft.com/office/drawing/2014/main" id="{B8C8379E-83F5-48B0-B1A3-76BFDC7FF8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65" y="1970"/>
              <a:ext cx="62" cy="144"/>
              <a:chOff x="629" y="1829"/>
              <a:chExt cx="175" cy="403"/>
            </a:xfrm>
          </p:grpSpPr>
          <p:sp>
            <p:nvSpPr>
              <p:cNvPr id="70086" name="Oval 1205">
                <a:extLst>
                  <a:ext uri="{FF2B5EF4-FFF2-40B4-BE49-F238E27FC236}">
                    <a16:creationId xmlns:a16="http://schemas.microsoft.com/office/drawing/2014/main" id="{6101C38B-DA1E-4B3F-B9A1-D21AC34AD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7" name="Oval 1206">
                <a:extLst>
                  <a:ext uri="{FF2B5EF4-FFF2-40B4-BE49-F238E27FC236}">
                    <a16:creationId xmlns:a16="http://schemas.microsoft.com/office/drawing/2014/main" id="{8066C67A-6FE8-4F2B-9F5E-BDBA694C6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8" name="Freeform 1207">
                <a:extLst>
                  <a:ext uri="{FF2B5EF4-FFF2-40B4-BE49-F238E27FC236}">
                    <a16:creationId xmlns:a16="http://schemas.microsoft.com/office/drawing/2014/main" id="{01BEA626-FF10-4598-9024-C27F87F802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" name="Freeform 1208">
                <a:extLst>
                  <a:ext uri="{FF2B5EF4-FFF2-40B4-BE49-F238E27FC236}">
                    <a16:creationId xmlns:a16="http://schemas.microsoft.com/office/drawing/2014/main" id="{FC717FF5-AB00-45A8-A228-55C2F61261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" name="Freeform 1209">
                <a:extLst>
                  <a:ext uri="{FF2B5EF4-FFF2-40B4-BE49-F238E27FC236}">
                    <a16:creationId xmlns:a16="http://schemas.microsoft.com/office/drawing/2014/main" id="{80ECF6C4-A423-4FD6-BE4C-6F2F0A5FE5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" name="Oval 1210">
                <a:extLst>
                  <a:ext uri="{FF2B5EF4-FFF2-40B4-BE49-F238E27FC236}">
                    <a16:creationId xmlns:a16="http://schemas.microsoft.com/office/drawing/2014/main" id="{F9F33666-B0AB-48AE-8C2A-C2A473E2E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6" name="Group 1211">
              <a:extLst>
                <a:ext uri="{FF2B5EF4-FFF2-40B4-BE49-F238E27FC236}">
                  <a16:creationId xmlns:a16="http://schemas.microsoft.com/office/drawing/2014/main" id="{7664E88D-B654-4F4B-A1C9-95CD2A647B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7" y="1807"/>
              <a:ext cx="62" cy="144"/>
              <a:chOff x="629" y="1829"/>
              <a:chExt cx="175" cy="403"/>
            </a:xfrm>
          </p:grpSpPr>
          <p:sp>
            <p:nvSpPr>
              <p:cNvPr id="70080" name="Oval 1212">
                <a:extLst>
                  <a:ext uri="{FF2B5EF4-FFF2-40B4-BE49-F238E27FC236}">
                    <a16:creationId xmlns:a16="http://schemas.microsoft.com/office/drawing/2014/main" id="{79883E2F-F84F-40D9-9586-88841108A8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1" name="Oval 1213">
                <a:extLst>
                  <a:ext uri="{FF2B5EF4-FFF2-40B4-BE49-F238E27FC236}">
                    <a16:creationId xmlns:a16="http://schemas.microsoft.com/office/drawing/2014/main" id="{D0A42338-7A84-4222-9C99-939DBDB6A9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2" name="Freeform 1214">
                <a:extLst>
                  <a:ext uri="{FF2B5EF4-FFF2-40B4-BE49-F238E27FC236}">
                    <a16:creationId xmlns:a16="http://schemas.microsoft.com/office/drawing/2014/main" id="{B298D3A5-2E08-4FD2-9827-6E1625075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" name="Freeform 1215">
                <a:extLst>
                  <a:ext uri="{FF2B5EF4-FFF2-40B4-BE49-F238E27FC236}">
                    <a16:creationId xmlns:a16="http://schemas.microsoft.com/office/drawing/2014/main" id="{BFD42D2E-5C98-4027-94BC-A827B4C6FD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" name="Freeform 1216">
                <a:extLst>
                  <a:ext uri="{FF2B5EF4-FFF2-40B4-BE49-F238E27FC236}">
                    <a16:creationId xmlns:a16="http://schemas.microsoft.com/office/drawing/2014/main" id="{BF709F85-1261-4FF8-B3A1-146CDB3AFB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" name="Oval 1217">
                <a:extLst>
                  <a:ext uri="{FF2B5EF4-FFF2-40B4-BE49-F238E27FC236}">
                    <a16:creationId xmlns:a16="http://schemas.microsoft.com/office/drawing/2014/main" id="{828C3A8E-820A-4614-BFAB-F7EF232523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7" name="Group 1218">
              <a:extLst>
                <a:ext uri="{FF2B5EF4-FFF2-40B4-BE49-F238E27FC236}">
                  <a16:creationId xmlns:a16="http://schemas.microsoft.com/office/drawing/2014/main" id="{E8CE36EF-0ACC-48F7-855B-99158C3163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9" y="1970"/>
              <a:ext cx="62" cy="144"/>
              <a:chOff x="629" y="1829"/>
              <a:chExt cx="175" cy="403"/>
            </a:xfrm>
          </p:grpSpPr>
          <p:sp>
            <p:nvSpPr>
              <p:cNvPr id="70074" name="Oval 1219">
                <a:extLst>
                  <a:ext uri="{FF2B5EF4-FFF2-40B4-BE49-F238E27FC236}">
                    <a16:creationId xmlns:a16="http://schemas.microsoft.com/office/drawing/2014/main" id="{F3120D9D-574B-41B5-8728-AD544104B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5" name="Oval 1220">
                <a:extLst>
                  <a:ext uri="{FF2B5EF4-FFF2-40B4-BE49-F238E27FC236}">
                    <a16:creationId xmlns:a16="http://schemas.microsoft.com/office/drawing/2014/main" id="{449ABA99-0CE0-468A-BA53-12B5BB987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6" name="Freeform 1221">
                <a:extLst>
                  <a:ext uri="{FF2B5EF4-FFF2-40B4-BE49-F238E27FC236}">
                    <a16:creationId xmlns:a16="http://schemas.microsoft.com/office/drawing/2014/main" id="{41156BF4-F2BB-4AA6-8D04-4E01670AB2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" name="Freeform 1222">
                <a:extLst>
                  <a:ext uri="{FF2B5EF4-FFF2-40B4-BE49-F238E27FC236}">
                    <a16:creationId xmlns:a16="http://schemas.microsoft.com/office/drawing/2014/main" id="{391C68C5-F273-4A4C-BAE6-648E6C35E7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" name="Freeform 1223">
                <a:extLst>
                  <a:ext uri="{FF2B5EF4-FFF2-40B4-BE49-F238E27FC236}">
                    <a16:creationId xmlns:a16="http://schemas.microsoft.com/office/drawing/2014/main" id="{3B25D391-4C55-4201-B500-6A84CF241E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" name="Oval 1224">
                <a:extLst>
                  <a:ext uri="{FF2B5EF4-FFF2-40B4-BE49-F238E27FC236}">
                    <a16:creationId xmlns:a16="http://schemas.microsoft.com/office/drawing/2014/main" id="{90794E59-71E1-462F-A34B-E4C74568D3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8" name="Group 1225">
              <a:extLst>
                <a:ext uri="{FF2B5EF4-FFF2-40B4-BE49-F238E27FC236}">
                  <a16:creationId xmlns:a16="http://schemas.microsoft.com/office/drawing/2014/main" id="{8F4B0674-BF1D-45B6-BD4E-1018693167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92" y="1807"/>
              <a:ext cx="62" cy="144"/>
              <a:chOff x="629" y="1829"/>
              <a:chExt cx="175" cy="403"/>
            </a:xfrm>
          </p:grpSpPr>
          <p:sp>
            <p:nvSpPr>
              <p:cNvPr id="70068" name="Oval 1226">
                <a:extLst>
                  <a:ext uri="{FF2B5EF4-FFF2-40B4-BE49-F238E27FC236}">
                    <a16:creationId xmlns:a16="http://schemas.microsoft.com/office/drawing/2014/main" id="{51EEBF18-0CFB-42E1-9696-BE7DFAE1D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9" name="Oval 1227">
                <a:extLst>
                  <a:ext uri="{FF2B5EF4-FFF2-40B4-BE49-F238E27FC236}">
                    <a16:creationId xmlns:a16="http://schemas.microsoft.com/office/drawing/2014/main" id="{31124759-6672-4BDF-B5D2-EB1AC8321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0" name="Freeform 1228">
                <a:extLst>
                  <a:ext uri="{FF2B5EF4-FFF2-40B4-BE49-F238E27FC236}">
                    <a16:creationId xmlns:a16="http://schemas.microsoft.com/office/drawing/2014/main" id="{BE898A21-1C7A-4D9E-AB06-AFCB62CE45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" name="Freeform 1229">
                <a:extLst>
                  <a:ext uri="{FF2B5EF4-FFF2-40B4-BE49-F238E27FC236}">
                    <a16:creationId xmlns:a16="http://schemas.microsoft.com/office/drawing/2014/main" id="{DF55723A-3BD4-42C1-B54F-6777447E36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" name="Freeform 1230">
                <a:extLst>
                  <a:ext uri="{FF2B5EF4-FFF2-40B4-BE49-F238E27FC236}">
                    <a16:creationId xmlns:a16="http://schemas.microsoft.com/office/drawing/2014/main" id="{2C2D6879-DF0E-4782-98C2-186C273FD3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" name="Oval 1231">
                <a:extLst>
                  <a:ext uri="{FF2B5EF4-FFF2-40B4-BE49-F238E27FC236}">
                    <a16:creationId xmlns:a16="http://schemas.microsoft.com/office/drawing/2014/main" id="{4AFE0F5E-2C55-49F4-8D6F-49A2342BB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9" name="Group 1232">
              <a:extLst>
                <a:ext uri="{FF2B5EF4-FFF2-40B4-BE49-F238E27FC236}">
                  <a16:creationId xmlns:a16="http://schemas.microsoft.com/office/drawing/2014/main" id="{219F8730-4FEF-4410-8A1A-9211871282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94" y="1970"/>
              <a:ext cx="62" cy="144"/>
              <a:chOff x="629" y="1829"/>
              <a:chExt cx="175" cy="403"/>
            </a:xfrm>
          </p:grpSpPr>
          <p:sp>
            <p:nvSpPr>
              <p:cNvPr id="70062" name="Oval 1233">
                <a:extLst>
                  <a:ext uri="{FF2B5EF4-FFF2-40B4-BE49-F238E27FC236}">
                    <a16:creationId xmlns:a16="http://schemas.microsoft.com/office/drawing/2014/main" id="{D73997E3-81AE-4B90-B5E7-4287FC760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3" name="Oval 1234">
                <a:extLst>
                  <a:ext uri="{FF2B5EF4-FFF2-40B4-BE49-F238E27FC236}">
                    <a16:creationId xmlns:a16="http://schemas.microsoft.com/office/drawing/2014/main" id="{8450AB2D-69A1-45F6-86A4-63C171D91E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4" name="Freeform 1235">
                <a:extLst>
                  <a:ext uri="{FF2B5EF4-FFF2-40B4-BE49-F238E27FC236}">
                    <a16:creationId xmlns:a16="http://schemas.microsoft.com/office/drawing/2014/main" id="{E0EF195A-CDBF-426E-8AF9-07B55D9F25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" name="Freeform 1236">
                <a:extLst>
                  <a:ext uri="{FF2B5EF4-FFF2-40B4-BE49-F238E27FC236}">
                    <a16:creationId xmlns:a16="http://schemas.microsoft.com/office/drawing/2014/main" id="{F9AAF5A8-F7E5-4A73-ADC8-09D3F53C99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" name="Freeform 1237">
                <a:extLst>
                  <a:ext uri="{FF2B5EF4-FFF2-40B4-BE49-F238E27FC236}">
                    <a16:creationId xmlns:a16="http://schemas.microsoft.com/office/drawing/2014/main" id="{D437E455-205B-4420-81AF-AB7C393715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" name="Oval 1238">
                <a:extLst>
                  <a:ext uri="{FF2B5EF4-FFF2-40B4-BE49-F238E27FC236}">
                    <a16:creationId xmlns:a16="http://schemas.microsoft.com/office/drawing/2014/main" id="{0B46A8D1-AE0A-47DF-AECA-F7E73B6FFD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0" name="Group 1239">
              <a:extLst>
                <a:ext uri="{FF2B5EF4-FFF2-40B4-BE49-F238E27FC236}">
                  <a16:creationId xmlns:a16="http://schemas.microsoft.com/office/drawing/2014/main" id="{0BE62E72-C824-45BB-B210-96A576A89E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0" y="1807"/>
              <a:ext cx="62" cy="144"/>
              <a:chOff x="629" y="1829"/>
              <a:chExt cx="175" cy="403"/>
            </a:xfrm>
          </p:grpSpPr>
          <p:sp>
            <p:nvSpPr>
              <p:cNvPr id="70056" name="Oval 1240">
                <a:extLst>
                  <a:ext uri="{FF2B5EF4-FFF2-40B4-BE49-F238E27FC236}">
                    <a16:creationId xmlns:a16="http://schemas.microsoft.com/office/drawing/2014/main" id="{1D9856F7-B647-4DCE-9429-D7B645AF0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7" name="Oval 1241">
                <a:extLst>
                  <a:ext uri="{FF2B5EF4-FFF2-40B4-BE49-F238E27FC236}">
                    <a16:creationId xmlns:a16="http://schemas.microsoft.com/office/drawing/2014/main" id="{DF6CA47A-2A5C-4EC6-A690-CAA56C1FBB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8" name="Freeform 1242">
                <a:extLst>
                  <a:ext uri="{FF2B5EF4-FFF2-40B4-BE49-F238E27FC236}">
                    <a16:creationId xmlns:a16="http://schemas.microsoft.com/office/drawing/2014/main" id="{F1F4CA81-1D64-4EAC-ADE1-8692F17070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" name="Freeform 1243">
                <a:extLst>
                  <a:ext uri="{FF2B5EF4-FFF2-40B4-BE49-F238E27FC236}">
                    <a16:creationId xmlns:a16="http://schemas.microsoft.com/office/drawing/2014/main" id="{2C1D321B-44EF-4841-91B5-8638F2631D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" name="Freeform 1244">
                <a:extLst>
                  <a:ext uri="{FF2B5EF4-FFF2-40B4-BE49-F238E27FC236}">
                    <a16:creationId xmlns:a16="http://schemas.microsoft.com/office/drawing/2014/main" id="{131C2727-F902-4C73-9971-38E407D99B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" name="Oval 1245">
                <a:extLst>
                  <a:ext uri="{FF2B5EF4-FFF2-40B4-BE49-F238E27FC236}">
                    <a16:creationId xmlns:a16="http://schemas.microsoft.com/office/drawing/2014/main" id="{7D3F6B32-05B0-4DC1-9EB5-A4C6EBE00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1" name="Group 1246">
              <a:extLst>
                <a:ext uri="{FF2B5EF4-FFF2-40B4-BE49-F238E27FC236}">
                  <a16:creationId xmlns:a16="http://schemas.microsoft.com/office/drawing/2014/main" id="{6AA580F9-BABA-49E8-864E-6C008F4BC4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62" y="1970"/>
              <a:ext cx="62" cy="144"/>
              <a:chOff x="629" y="1829"/>
              <a:chExt cx="175" cy="403"/>
            </a:xfrm>
          </p:grpSpPr>
          <p:sp>
            <p:nvSpPr>
              <p:cNvPr id="70050" name="Oval 1247">
                <a:extLst>
                  <a:ext uri="{FF2B5EF4-FFF2-40B4-BE49-F238E27FC236}">
                    <a16:creationId xmlns:a16="http://schemas.microsoft.com/office/drawing/2014/main" id="{2C083A60-0C05-438D-8551-FE9BB1B7F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1" name="Oval 1248">
                <a:extLst>
                  <a:ext uri="{FF2B5EF4-FFF2-40B4-BE49-F238E27FC236}">
                    <a16:creationId xmlns:a16="http://schemas.microsoft.com/office/drawing/2014/main" id="{2F8BFAD6-CB8F-41CB-8020-B349EF22C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2" name="Freeform 1249">
                <a:extLst>
                  <a:ext uri="{FF2B5EF4-FFF2-40B4-BE49-F238E27FC236}">
                    <a16:creationId xmlns:a16="http://schemas.microsoft.com/office/drawing/2014/main" id="{39A2752A-AF95-4FBB-B4D2-00CF59ED5E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" name="Freeform 1250">
                <a:extLst>
                  <a:ext uri="{FF2B5EF4-FFF2-40B4-BE49-F238E27FC236}">
                    <a16:creationId xmlns:a16="http://schemas.microsoft.com/office/drawing/2014/main" id="{832342A1-BD85-459F-A975-16823ABEBC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" name="Freeform 1251">
                <a:extLst>
                  <a:ext uri="{FF2B5EF4-FFF2-40B4-BE49-F238E27FC236}">
                    <a16:creationId xmlns:a16="http://schemas.microsoft.com/office/drawing/2014/main" id="{6BBBC9FA-CF16-440E-A0F8-408E8A88A8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" name="Oval 1252">
                <a:extLst>
                  <a:ext uri="{FF2B5EF4-FFF2-40B4-BE49-F238E27FC236}">
                    <a16:creationId xmlns:a16="http://schemas.microsoft.com/office/drawing/2014/main" id="{DCECEE64-6AF7-4FF1-9DFE-00042A558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2" name="Group 1253">
              <a:extLst>
                <a:ext uri="{FF2B5EF4-FFF2-40B4-BE49-F238E27FC236}">
                  <a16:creationId xmlns:a16="http://schemas.microsoft.com/office/drawing/2014/main" id="{35728BB3-C990-448B-8CFF-0827938BCA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26" y="1807"/>
              <a:ext cx="62" cy="144"/>
              <a:chOff x="629" y="1829"/>
              <a:chExt cx="175" cy="403"/>
            </a:xfrm>
          </p:grpSpPr>
          <p:sp>
            <p:nvSpPr>
              <p:cNvPr id="70044" name="Oval 1254">
                <a:extLst>
                  <a:ext uri="{FF2B5EF4-FFF2-40B4-BE49-F238E27FC236}">
                    <a16:creationId xmlns:a16="http://schemas.microsoft.com/office/drawing/2014/main" id="{4E163BC1-19B2-4A76-BF72-13643DC20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45" name="Oval 1255">
                <a:extLst>
                  <a:ext uri="{FF2B5EF4-FFF2-40B4-BE49-F238E27FC236}">
                    <a16:creationId xmlns:a16="http://schemas.microsoft.com/office/drawing/2014/main" id="{28F5F8BF-E6E4-433C-AC37-3AEF3CFFA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46" name="Freeform 1256">
                <a:extLst>
                  <a:ext uri="{FF2B5EF4-FFF2-40B4-BE49-F238E27FC236}">
                    <a16:creationId xmlns:a16="http://schemas.microsoft.com/office/drawing/2014/main" id="{2E25D47C-3918-4027-B573-ECF95925B4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" name="Freeform 1257">
                <a:extLst>
                  <a:ext uri="{FF2B5EF4-FFF2-40B4-BE49-F238E27FC236}">
                    <a16:creationId xmlns:a16="http://schemas.microsoft.com/office/drawing/2014/main" id="{AF42AC07-94E6-43FD-8A05-68E63E2376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" name="Freeform 1258">
                <a:extLst>
                  <a:ext uri="{FF2B5EF4-FFF2-40B4-BE49-F238E27FC236}">
                    <a16:creationId xmlns:a16="http://schemas.microsoft.com/office/drawing/2014/main" id="{2368782B-07C4-4792-AB3D-E62681AC26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" name="Oval 1259">
                <a:extLst>
                  <a:ext uri="{FF2B5EF4-FFF2-40B4-BE49-F238E27FC236}">
                    <a16:creationId xmlns:a16="http://schemas.microsoft.com/office/drawing/2014/main" id="{143C040F-5060-46CB-9868-E001E0FD9E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3" name="Group 1260">
              <a:extLst>
                <a:ext uri="{FF2B5EF4-FFF2-40B4-BE49-F238E27FC236}">
                  <a16:creationId xmlns:a16="http://schemas.microsoft.com/office/drawing/2014/main" id="{577C5F72-463C-4AA7-BF3A-397EEC96FA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28" y="1970"/>
              <a:ext cx="62" cy="144"/>
              <a:chOff x="629" y="1829"/>
              <a:chExt cx="175" cy="403"/>
            </a:xfrm>
          </p:grpSpPr>
          <p:sp>
            <p:nvSpPr>
              <p:cNvPr id="70038" name="Oval 1261">
                <a:extLst>
                  <a:ext uri="{FF2B5EF4-FFF2-40B4-BE49-F238E27FC236}">
                    <a16:creationId xmlns:a16="http://schemas.microsoft.com/office/drawing/2014/main" id="{4A8D8CB3-79D0-4B8F-84CA-CE703F67EB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39" name="Oval 1262">
                <a:extLst>
                  <a:ext uri="{FF2B5EF4-FFF2-40B4-BE49-F238E27FC236}">
                    <a16:creationId xmlns:a16="http://schemas.microsoft.com/office/drawing/2014/main" id="{032D4CF7-C3C0-47A4-8025-6847ED755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40" name="Freeform 1263">
                <a:extLst>
                  <a:ext uri="{FF2B5EF4-FFF2-40B4-BE49-F238E27FC236}">
                    <a16:creationId xmlns:a16="http://schemas.microsoft.com/office/drawing/2014/main" id="{CCF76FAB-35EB-4306-B43E-3E2F334ED9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" name="Freeform 1264">
                <a:extLst>
                  <a:ext uri="{FF2B5EF4-FFF2-40B4-BE49-F238E27FC236}">
                    <a16:creationId xmlns:a16="http://schemas.microsoft.com/office/drawing/2014/main" id="{7C139005-BA12-4A8B-AC75-2F221346AF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" name="Freeform 1265">
                <a:extLst>
                  <a:ext uri="{FF2B5EF4-FFF2-40B4-BE49-F238E27FC236}">
                    <a16:creationId xmlns:a16="http://schemas.microsoft.com/office/drawing/2014/main" id="{878D329F-AB00-49BF-AAF3-90360A68C1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" name="Oval 1266">
                <a:extLst>
                  <a:ext uri="{FF2B5EF4-FFF2-40B4-BE49-F238E27FC236}">
                    <a16:creationId xmlns:a16="http://schemas.microsoft.com/office/drawing/2014/main" id="{EBAF0D7A-3CC5-4FDC-B913-A7F573296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4" name="Group 1267">
              <a:extLst>
                <a:ext uri="{FF2B5EF4-FFF2-40B4-BE49-F238E27FC236}">
                  <a16:creationId xmlns:a16="http://schemas.microsoft.com/office/drawing/2014/main" id="{0941468A-657C-4736-A731-7C5FB804AF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90" y="1807"/>
              <a:ext cx="62" cy="144"/>
              <a:chOff x="629" y="1829"/>
              <a:chExt cx="175" cy="403"/>
            </a:xfrm>
          </p:grpSpPr>
          <p:sp>
            <p:nvSpPr>
              <p:cNvPr id="70032" name="Oval 1268">
                <a:extLst>
                  <a:ext uri="{FF2B5EF4-FFF2-40B4-BE49-F238E27FC236}">
                    <a16:creationId xmlns:a16="http://schemas.microsoft.com/office/drawing/2014/main" id="{55670088-E997-43B6-81FC-B19584547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33" name="Oval 1269">
                <a:extLst>
                  <a:ext uri="{FF2B5EF4-FFF2-40B4-BE49-F238E27FC236}">
                    <a16:creationId xmlns:a16="http://schemas.microsoft.com/office/drawing/2014/main" id="{BA14093D-2FA2-494C-BF99-923E03DF98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34" name="Freeform 1270">
                <a:extLst>
                  <a:ext uri="{FF2B5EF4-FFF2-40B4-BE49-F238E27FC236}">
                    <a16:creationId xmlns:a16="http://schemas.microsoft.com/office/drawing/2014/main" id="{85FDCBA7-132D-4BAB-86BD-BD80AC159E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5" name="Freeform 1271">
                <a:extLst>
                  <a:ext uri="{FF2B5EF4-FFF2-40B4-BE49-F238E27FC236}">
                    <a16:creationId xmlns:a16="http://schemas.microsoft.com/office/drawing/2014/main" id="{3BE72426-AA14-4707-A140-6267846228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6" name="Freeform 1272">
                <a:extLst>
                  <a:ext uri="{FF2B5EF4-FFF2-40B4-BE49-F238E27FC236}">
                    <a16:creationId xmlns:a16="http://schemas.microsoft.com/office/drawing/2014/main" id="{ED0D42CE-3A62-4A52-9033-7CBFF0D1C7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7" name="Oval 1273">
                <a:extLst>
                  <a:ext uri="{FF2B5EF4-FFF2-40B4-BE49-F238E27FC236}">
                    <a16:creationId xmlns:a16="http://schemas.microsoft.com/office/drawing/2014/main" id="{27CEA57A-774C-44D1-97FB-872DCAF30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5" name="Group 1274">
              <a:extLst>
                <a:ext uri="{FF2B5EF4-FFF2-40B4-BE49-F238E27FC236}">
                  <a16:creationId xmlns:a16="http://schemas.microsoft.com/office/drawing/2014/main" id="{291DD8FF-3DBC-4D4C-B6DE-49DFF8041B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92" y="1970"/>
              <a:ext cx="62" cy="144"/>
              <a:chOff x="629" y="1829"/>
              <a:chExt cx="175" cy="403"/>
            </a:xfrm>
          </p:grpSpPr>
          <p:sp>
            <p:nvSpPr>
              <p:cNvPr id="70026" name="Oval 1275">
                <a:extLst>
                  <a:ext uri="{FF2B5EF4-FFF2-40B4-BE49-F238E27FC236}">
                    <a16:creationId xmlns:a16="http://schemas.microsoft.com/office/drawing/2014/main" id="{223AC75F-66CF-48DF-9A7D-AB146DF9D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7" name="Oval 1276">
                <a:extLst>
                  <a:ext uri="{FF2B5EF4-FFF2-40B4-BE49-F238E27FC236}">
                    <a16:creationId xmlns:a16="http://schemas.microsoft.com/office/drawing/2014/main" id="{D8EF3A12-43FA-455A-998D-29DAD3D667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8" name="Freeform 1277">
                <a:extLst>
                  <a:ext uri="{FF2B5EF4-FFF2-40B4-BE49-F238E27FC236}">
                    <a16:creationId xmlns:a16="http://schemas.microsoft.com/office/drawing/2014/main" id="{2666BAF5-6268-47CA-9879-110EE6BC52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9" name="Freeform 1278">
                <a:extLst>
                  <a:ext uri="{FF2B5EF4-FFF2-40B4-BE49-F238E27FC236}">
                    <a16:creationId xmlns:a16="http://schemas.microsoft.com/office/drawing/2014/main" id="{3D9D1ACC-977B-4E57-BB69-BBC1DBF15F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0" name="Freeform 1279">
                <a:extLst>
                  <a:ext uri="{FF2B5EF4-FFF2-40B4-BE49-F238E27FC236}">
                    <a16:creationId xmlns:a16="http://schemas.microsoft.com/office/drawing/2014/main" id="{082B9CF6-0BE0-4D18-B3FC-D3F36E252F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1" name="Oval 1280">
                <a:extLst>
                  <a:ext uri="{FF2B5EF4-FFF2-40B4-BE49-F238E27FC236}">
                    <a16:creationId xmlns:a16="http://schemas.microsoft.com/office/drawing/2014/main" id="{1C04BC4D-6466-487D-8714-65BCF4BC44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6" name="Group 1281">
              <a:extLst>
                <a:ext uri="{FF2B5EF4-FFF2-40B4-BE49-F238E27FC236}">
                  <a16:creationId xmlns:a16="http://schemas.microsoft.com/office/drawing/2014/main" id="{1B236469-9BF4-4747-8345-081F197CA2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55" y="1807"/>
              <a:ext cx="62" cy="144"/>
              <a:chOff x="629" y="1829"/>
              <a:chExt cx="175" cy="403"/>
            </a:xfrm>
          </p:grpSpPr>
          <p:sp>
            <p:nvSpPr>
              <p:cNvPr id="70020" name="Oval 1282">
                <a:extLst>
                  <a:ext uri="{FF2B5EF4-FFF2-40B4-BE49-F238E27FC236}">
                    <a16:creationId xmlns:a16="http://schemas.microsoft.com/office/drawing/2014/main" id="{5C7B650D-181F-43B2-94D6-9E29BDFE30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1" name="Oval 1283">
                <a:extLst>
                  <a:ext uri="{FF2B5EF4-FFF2-40B4-BE49-F238E27FC236}">
                    <a16:creationId xmlns:a16="http://schemas.microsoft.com/office/drawing/2014/main" id="{BBFD7969-7D18-443A-82BF-FCB3812897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2" name="Freeform 1284">
                <a:extLst>
                  <a:ext uri="{FF2B5EF4-FFF2-40B4-BE49-F238E27FC236}">
                    <a16:creationId xmlns:a16="http://schemas.microsoft.com/office/drawing/2014/main" id="{AFC03E23-566F-41B8-8016-9BF260BE87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3" name="Freeform 1285">
                <a:extLst>
                  <a:ext uri="{FF2B5EF4-FFF2-40B4-BE49-F238E27FC236}">
                    <a16:creationId xmlns:a16="http://schemas.microsoft.com/office/drawing/2014/main" id="{4EF1FD9E-B167-4D34-8B7B-EF878AC7A2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4" name="Freeform 1286">
                <a:extLst>
                  <a:ext uri="{FF2B5EF4-FFF2-40B4-BE49-F238E27FC236}">
                    <a16:creationId xmlns:a16="http://schemas.microsoft.com/office/drawing/2014/main" id="{0C4E1E10-4D9D-4C47-8A4A-6F26EFA51A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5" name="Oval 1287">
                <a:extLst>
                  <a:ext uri="{FF2B5EF4-FFF2-40B4-BE49-F238E27FC236}">
                    <a16:creationId xmlns:a16="http://schemas.microsoft.com/office/drawing/2014/main" id="{9A931629-22BE-4347-9A2C-B027C0F29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7" name="Group 1288">
              <a:extLst>
                <a:ext uri="{FF2B5EF4-FFF2-40B4-BE49-F238E27FC236}">
                  <a16:creationId xmlns:a16="http://schemas.microsoft.com/office/drawing/2014/main" id="{5891A184-87F3-4D6E-B080-7C0EE3E41F1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57" y="1970"/>
              <a:ext cx="62" cy="144"/>
              <a:chOff x="629" y="1829"/>
              <a:chExt cx="175" cy="403"/>
            </a:xfrm>
          </p:grpSpPr>
          <p:sp>
            <p:nvSpPr>
              <p:cNvPr id="70014" name="Oval 1289">
                <a:extLst>
                  <a:ext uri="{FF2B5EF4-FFF2-40B4-BE49-F238E27FC236}">
                    <a16:creationId xmlns:a16="http://schemas.microsoft.com/office/drawing/2014/main" id="{696B4507-5B8A-45E5-A28E-6D2331AF2F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15" name="Oval 1290">
                <a:extLst>
                  <a:ext uri="{FF2B5EF4-FFF2-40B4-BE49-F238E27FC236}">
                    <a16:creationId xmlns:a16="http://schemas.microsoft.com/office/drawing/2014/main" id="{B36196A0-8970-4ACE-ACFE-B9A23983D1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16" name="Freeform 1291">
                <a:extLst>
                  <a:ext uri="{FF2B5EF4-FFF2-40B4-BE49-F238E27FC236}">
                    <a16:creationId xmlns:a16="http://schemas.microsoft.com/office/drawing/2014/main" id="{FD6C90D8-6027-4335-91FE-6C5EC6B9C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7" name="Freeform 1292">
                <a:extLst>
                  <a:ext uri="{FF2B5EF4-FFF2-40B4-BE49-F238E27FC236}">
                    <a16:creationId xmlns:a16="http://schemas.microsoft.com/office/drawing/2014/main" id="{592F89B9-0C5F-479B-8BA9-26D5B075C8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8" name="Freeform 1293">
                <a:extLst>
                  <a:ext uri="{FF2B5EF4-FFF2-40B4-BE49-F238E27FC236}">
                    <a16:creationId xmlns:a16="http://schemas.microsoft.com/office/drawing/2014/main" id="{50B9D218-D7BF-43BE-8DDB-76A15B2BB8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9" name="Oval 1294">
                <a:extLst>
                  <a:ext uri="{FF2B5EF4-FFF2-40B4-BE49-F238E27FC236}">
                    <a16:creationId xmlns:a16="http://schemas.microsoft.com/office/drawing/2014/main" id="{B07ED020-E426-4E56-ADA7-B64BDD846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8" name="Group 1295">
              <a:extLst>
                <a:ext uri="{FF2B5EF4-FFF2-40B4-BE49-F238E27FC236}">
                  <a16:creationId xmlns:a16="http://schemas.microsoft.com/office/drawing/2014/main" id="{8C437371-F00A-49D4-817D-332B6C065E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23" y="1805"/>
              <a:ext cx="62" cy="144"/>
              <a:chOff x="629" y="1829"/>
              <a:chExt cx="175" cy="403"/>
            </a:xfrm>
          </p:grpSpPr>
          <p:sp>
            <p:nvSpPr>
              <p:cNvPr id="70008" name="Oval 1296">
                <a:extLst>
                  <a:ext uri="{FF2B5EF4-FFF2-40B4-BE49-F238E27FC236}">
                    <a16:creationId xmlns:a16="http://schemas.microsoft.com/office/drawing/2014/main" id="{A383CE1D-B8B9-4103-AE66-53EE875C6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09" name="Oval 1297">
                <a:extLst>
                  <a:ext uri="{FF2B5EF4-FFF2-40B4-BE49-F238E27FC236}">
                    <a16:creationId xmlns:a16="http://schemas.microsoft.com/office/drawing/2014/main" id="{D3898DA9-3745-40F4-ACE6-5F78B39F23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10" name="Freeform 1298">
                <a:extLst>
                  <a:ext uri="{FF2B5EF4-FFF2-40B4-BE49-F238E27FC236}">
                    <a16:creationId xmlns:a16="http://schemas.microsoft.com/office/drawing/2014/main" id="{7C13CDA9-7266-44B3-859E-A3D6F358A0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1" name="Freeform 1299">
                <a:extLst>
                  <a:ext uri="{FF2B5EF4-FFF2-40B4-BE49-F238E27FC236}">
                    <a16:creationId xmlns:a16="http://schemas.microsoft.com/office/drawing/2014/main" id="{01750C36-DAF5-4E4D-90C4-647E865E5E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2" name="Freeform 1300">
                <a:extLst>
                  <a:ext uri="{FF2B5EF4-FFF2-40B4-BE49-F238E27FC236}">
                    <a16:creationId xmlns:a16="http://schemas.microsoft.com/office/drawing/2014/main" id="{2579BF8B-1B6C-49B0-9CFC-525D24E523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3" name="Oval 1301">
                <a:extLst>
                  <a:ext uri="{FF2B5EF4-FFF2-40B4-BE49-F238E27FC236}">
                    <a16:creationId xmlns:a16="http://schemas.microsoft.com/office/drawing/2014/main" id="{29E914D7-88B9-445D-AF8A-E2FF1112B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9" name="Group 1302">
              <a:extLst>
                <a:ext uri="{FF2B5EF4-FFF2-40B4-BE49-F238E27FC236}">
                  <a16:creationId xmlns:a16="http://schemas.microsoft.com/office/drawing/2014/main" id="{A0F413F1-5149-424E-B1B1-6CA74E7B54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25" y="1968"/>
              <a:ext cx="62" cy="144"/>
              <a:chOff x="629" y="1829"/>
              <a:chExt cx="175" cy="403"/>
            </a:xfrm>
          </p:grpSpPr>
          <p:sp>
            <p:nvSpPr>
              <p:cNvPr id="70002" name="Oval 1303">
                <a:extLst>
                  <a:ext uri="{FF2B5EF4-FFF2-40B4-BE49-F238E27FC236}">
                    <a16:creationId xmlns:a16="http://schemas.microsoft.com/office/drawing/2014/main" id="{3FCF97CA-9356-4475-B755-5F451B707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03" name="Oval 1304">
                <a:extLst>
                  <a:ext uri="{FF2B5EF4-FFF2-40B4-BE49-F238E27FC236}">
                    <a16:creationId xmlns:a16="http://schemas.microsoft.com/office/drawing/2014/main" id="{455982B7-03C8-4052-B4AE-05629A615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04" name="Freeform 1305">
                <a:extLst>
                  <a:ext uri="{FF2B5EF4-FFF2-40B4-BE49-F238E27FC236}">
                    <a16:creationId xmlns:a16="http://schemas.microsoft.com/office/drawing/2014/main" id="{C30AED89-44AA-491A-A14F-03B58EA3E9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5" name="Freeform 1306">
                <a:extLst>
                  <a:ext uri="{FF2B5EF4-FFF2-40B4-BE49-F238E27FC236}">
                    <a16:creationId xmlns:a16="http://schemas.microsoft.com/office/drawing/2014/main" id="{95DF66F9-92CA-4285-A74A-F615D6E5D2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6" name="Freeform 1307">
                <a:extLst>
                  <a:ext uri="{FF2B5EF4-FFF2-40B4-BE49-F238E27FC236}">
                    <a16:creationId xmlns:a16="http://schemas.microsoft.com/office/drawing/2014/main" id="{E868BBEA-8821-44D7-AD6E-18B8ED02A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7" name="Oval 1308">
                <a:extLst>
                  <a:ext uri="{FF2B5EF4-FFF2-40B4-BE49-F238E27FC236}">
                    <a16:creationId xmlns:a16="http://schemas.microsoft.com/office/drawing/2014/main" id="{0239305B-1F8D-4F2D-9DD2-646149361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0" name="Group 1309">
              <a:extLst>
                <a:ext uri="{FF2B5EF4-FFF2-40B4-BE49-F238E27FC236}">
                  <a16:creationId xmlns:a16="http://schemas.microsoft.com/office/drawing/2014/main" id="{2DDEDFFD-5DC4-442A-A8CB-2F4F9F35E0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9" y="1805"/>
              <a:ext cx="62" cy="144"/>
              <a:chOff x="629" y="1829"/>
              <a:chExt cx="175" cy="403"/>
            </a:xfrm>
          </p:grpSpPr>
          <p:sp>
            <p:nvSpPr>
              <p:cNvPr id="69996" name="Oval 1310">
                <a:extLst>
                  <a:ext uri="{FF2B5EF4-FFF2-40B4-BE49-F238E27FC236}">
                    <a16:creationId xmlns:a16="http://schemas.microsoft.com/office/drawing/2014/main" id="{11F7B2AA-776F-46B4-B5E0-8FB386FBF7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7" name="Oval 1311">
                <a:extLst>
                  <a:ext uri="{FF2B5EF4-FFF2-40B4-BE49-F238E27FC236}">
                    <a16:creationId xmlns:a16="http://schemas.microsoft.com/office/drawing/2014/main" id="{E04E92AF-80B2-4725-82C0-C32E6249DA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8" name="Freeform 1312">
                <a:extLst>
                  <a:ext uri="{FF2B5EF4-FFF2-40B4-BE49-F238E27FC236}">
                    <a16:creationId xmlns:a16="http://schemas.microsoft.com/office/drawing/2014/main" id="{5D4674EF-0B59-4E25-BB6F-58C31C4397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9" name="Freeform 1313">
                <a:extLst>
                  <a:ext uri="{FF2B5EF4-FFF2-40B4-BE49-F238E27FC236}">
                    <a16:creationId xmlns:a16="http://schemas.microsoft.com/office/drawing/2014/main" id="{E6F139FD-F017-4079-BDFC-4C95AA98FD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0" name="Freeform 1314">
                <a:extLst>
                  <a:ext uri="{FF2B5EF4-FFF2-40B4-BE49-F238E27FC236}">
                    <a16:creationId xmlns:a16="http://schemas.microsoft.com/office/drawing/2014/main" id="{5DC7ECA3-084E-4921-B148-A2B8C45D18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1" name="Oval 1315">
                <a:extLst>
                  <a:ext uri="{FF2B5EF4-FFF2-40B4-BE49-F238E27FC236}">
                    <a16:creationId xmlns:a16="http://schemas.microsoft.com/office/drawing/2014/main" id="{5671D22E-E09E-48C2-8629-D74137B9A1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1" name="Group 1316">
              <a:extLst>
                <a:ext uri="{FF2B5EF4-FFF2-40B4-BE49-F238E27FC236}">
                  <a16:creationId xmlns:a16="http://schemas.microsoft.com/office/drawing/2014/main" id="{B36A13D0-186D-4E65-88D7-DC4E44C24A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91" y="1968"/>
              <a:ext cx="62" cy="144"/>
              <a:chOff x="629" y="1829"/>
              <a:chExt cx="175" cy="403"/>
            </a:xfrm>
          </p:grpSpPr>
          <p:sp>
            <p:nvSpPr>
              <p:cNvPr id="69990" name="Oval 1317">
                <a:extLst>
                  <a:ext uri="{FF2B5EF4-FFF2-40B4-BE49-F238E27FC236}">
                    <a16:creationId xmlns:a16="http://schemas.microsoft.com/office/drawing/2014/main" id="{D2AF941C-B9C9-4713-A3B2-239BB94AD1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1" name="Oval 1318">
                <a:extLst>
                  <a:ext uri="{FF2B5EF4-FFF2-40B4-BE49-F238E27FC236}">
                    <a16:creationId xmlns:a16="http://schemas.microsoft.com/office/drawing/2014/main" id="{B330D295-D5AC-449A-B975-4AE77421A2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2" name="Freeform 1319">
                <a:extLst>
                  <a:ext uri="{FF2B5EF4-FFF2-40B4-BE49-F238E27FC236}">
                    <a16:creationId xmlns:a16="http://schemas.microsoft.com/office/drawing/2014/main" id="{83E248A8-8A9F-447C-B8FD-5C6A0E2F86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3" name="Freeform 1320">
                <a:extLst>
                  <a:ext uri="{FF2B5EF4-FFF2-40B4-BE49-F238E27FC236}">
                    <a16:creationId xmlns:a16="http://schemas.microsoft.com/office/drawing/2014/main" id="{1417959F-3DFF-47BC-AD66-D3462E1D7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4" name="Freeform 1321">
                <a:extLst>
                  <a:ext uri="{FF2B5EF4-FFF2-40B4-BE49-F238E27FC236}">
                    <a16:creationId xmlns:a16="http://schemas.microsoft.com/office/drawing/2014/main" id="{653EC82A-0535-42F2-A50C-603FE42B7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5" name="Oval 1322">
                <a:extLst>
                  <a:ext uri="{FF2B5EF4-FFF2-40B4-BE49-F238E27FC236}">
                    <a16:creationId xmlns:a16="http://schemas.microsoft.com/office/drawing/2014/main" id="{83A96E79-1482-4D98-B13D-959BE2045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2" name="Group 1323">
              <a:extLst>
                <a:ext uri="{FF2B5EF4-FFF2-40B4-BE49-F238E27FC236}">
                  <a16:creationId xmlns:a16="http://schemas.microsoft.com/office/drawing/2014/main" id="{077F90D2-C562-414B-B17F-154AF164AB7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53" y="1805"/>
              <a:ext cx="62" cy="144"/>
              <a:chOff x="629" y="1829"/>
              <a:chExt cx="175" cy="403"/>
            </a:xfrm>
          </p:grpSpPr>
          <p:sp>
            <p:nvSpPr>
              <p:cNvPr id="69984" name="Oval 1324">
                <a:extLst>
                  <a:ext uri="{FF2B5EF4-FFF2-40B4-BE49-F238E27FC236}">
                    <a16:creationId xmlns:a16="http://schemas.microsoft.com/office/drawing/2014/main" id="{980A42BC-2CE0-414F-8D61-210B38AE3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85" name="Oval 1325">
                <a:extLst>
                  <a:ext uri="{FF2B5EF4-FFF2-40B4-BE49-F238E27FC236}">
                    <a16:creationId xmlns:a16="http://schemas.microsoft.com/office/drawing/2014/main" id="{ED489E9A-9780-46D2-8437-7D5078E618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86" name="Freeform 1326">
                <a:extLst>
                  <a:ext uri="{FF2B5EF4-FFF2-40B4-BE49-F238E27FC236}">
                    <a16:creationId xmlns:a16="http://schemas.microsoft.com/office/drawing/2014/main" id="{5F539285-7E16-40D6-870D-ADB3D0EAE1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7" name="Freeform 1327">
                <a:extLst>
                  <a:ext uri="{FF2B5EF4-FFF2-40B4-BE49-F238E27FC236}">
                    <a16:creationId xmlns:a16="http://schemas.microsoft.com/office/drawing/2014/main" id="{590E2489-6F68-4D9F-8352-6BEFBF5502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8" name="Freeform 1328">
                <a:extLst>
                  <a:ext uri="{FF2B5EF4-FFF2-40B4-BE49-F238E27FC236}">
                    <a16:creationId xmlns:a16="http://schemas.microsoft.com/office/drawing/2014/main" id="{A3D6AFAC-6428-4F37-95EB-D8DFF1F3F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9" name="Oval 1329">
                <a:extLst>
                  <a:ext uri="{FF2B5EF4-FFF2-40B4-BE49-F238E27FC236}">
                    <a16:creationId xmlns:a16="http://schemas.microsoft.com/office/drawing/2014/main" id="{0BECA9D6-33D5-432E-8501-08AE0F379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3" name="Group 1330">
              <a:extLst>
                <a:ext uri="{FF2B5EF4-FFF2-40B4-BE49-F238E27FC236}">
                  <a16:creationId xmlns:a16="http://schemas.microsoft.com/office/drawing/2014/main" id="{0C758E38-EA7E-486A-91B9-8EFCBDC902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55" y="1968"/>
              <a:ext cx="62" cy="144"/>
              <a:chOff x="629" y="1829"/>
              <a:chExt cx="175" cy="403"/>
            </a:xfrm>
          </p:grpSpPr>
          <p:sp>
            <p:nvSpPr>
              <p:cNvPr id="69978" name="Oval 1331">
                <a:extLst>
                  <a:ext uri="{FF2B5EF4-FFF2-40B4-BE49-F238E27FC236}">
                    <a16:creationId xmlns:a16="http://schemas.microsoft.com/office/drawing/2014/main" id="{13199A28-92CC-4884-A2BA-FB44BC0EF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79" name="Oval 1332">
                <a:extLst>
                  <a:ext uri="{FF2B5EF4-FFF2-40B4-BE49-F238E27FC236}">
                    <a16:creationId xmlns:a16="http://schemas.microsoft.com/office/drawing/2014/main" id="{F26A2E8A-06C4-45D9-ADE5-0C4B54FA2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80" name="Freeform 1333">
                <a:extLst>
                  <a:ext uri="{FF2B5EF4-FFF2-40B4-BE49-F238E27FC236}">
                    <a16:creationId xmlns:a16="http://schemas.microsoft.com/office/drawing/2014/main" id="{84E8AAC3-CA6B-40E5-933E-9486EF7133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1" name="Freeform 1334">
                <a:extLst>
                  <a:ext uri="{FF2B5EF4-FFF2-40B4-BE49-F238E27FC236}">
                    <a16:creationId xmlns:a16="http://schemas.microsoft.com/office/drawing/2014/main" id="{19204938-900B-4DA5-A93F-3C9C6EAE84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2" name="Freeform 1335">
                <a:extLst>
                  <a:ext uri="{FF2B5EF4-FFF2-40B4-BE49-F238E27FC236}">
                    <a16:creationId xmlns:a16="http://schemas.microsoft.com/office/drawing/2014/main" id="{0283C216-5DE9-494C-8E43-42BE2F5360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3" name="Oval 1336">
                <a:extLst>
                  <a:ext uri="{FF2B5EF4-FFF2-40B4-BE49-F238E27FC236}">
                    <a16:creationId xmlns:a16="http://schemas.microsoft.com/office/drawing/2014/main" id="{1BC13894-C167-43B1-8EBE-C1D689459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4" name="Group 1337">
              <a:extLst>
                <a:ext uri="{FF2B5EF4-FFF2-40B4-BE49-F238E27FC236}">
                  <a16:creationId xmlns:a16="http://schemas.microsoft.com/office/drawing/2014/main" id="{D0E1FDFA-DFD9-4022-80A7-049074AD76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8" y="1805"/>
              <a:ext cx="62" cy="144"/>
              <a:chOff x="629" y="1829"/>
              <a:chExt cx="175" cy="403"/>
            </a:xfrm>
          </p:grpSpPr>
          <p:sp>
            <p:nvSpPr>
              <p:cNvPr id="69972" name="Oval 1338">
                <a:extLst>
                  <a:ext uri="{FF2B5EF4-FFF2-40B4-BE49-F238E27FC236}">
                    <a16:creationId xmlns:a16="http://schemas.microsoft.com/office/drawing/2014/main" id="{E3F10875-5BF9-450D-90C9-0BF267C117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73" name="Oval 1339">
                <a:extLst>
                  <a:ext uri="{FF2B5EF4-FFF2-40B4-BE49-F238E27FC236}">
                    <a16:creationId xmlns:a16="http://schemas.microsoft.com/office/drawing/2014/main" id="{553FE4F9-CFD2-4EAB-BE89-85C5E48C94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74" name="Freeform 1340">
                <a:extLst>
                  <a:ext uri="{FF2B5EF4-FFF2-40B4-BE49-F238E27FC236}">
                    <a16:creationId xmlns:a16="http://schemas.microsoft.com/office/drawing/2014/main" id="{E1C7E9E0-C7F2-4E67-83C0-A4C2008F2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5" name="Freeform 1341">
                <a:extLst>
                  <a:ext uri="{FF2B5EF4-FFF2-40B4-BE49-F238E27FC236}">
                    <a16:creationId xmlns:a16="http://schemas.microsoft.com/office/drawing/2014/main" id="{BF2B40FF-FDC0-400B-B620-7FACDD8CBC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6" name="Freeform 1342">
                <a:extLst>
                  <a:ext uri="{FF2B5EF4-FFF2-40B4-BE49-F238E27FC236}">
                    <a16:creationId xmlns:a16="http://schemas.microsoft.com/office/drawing/2014/main" id="{599E6CC0-A299-4D98-B16E-4FE7D9FCFE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7" name="Oval 1343">
                <a:extLst>
                  <a:ext uri="{FF2B5EF4-FFF2-40B4-BE49-F238E27FC236}">
                    <a16:creationId xmlns:a16="http://schemas.microsoft.com/office/drawing/2014/main" id="{05D2DE2C-EE08-449A-93E1-108750211B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5" name="Group 1344">
              <a:extLst>
                <a:ext uri="{FF2B5EF4-FFF2-40B4-BE49-F238E27FC236}">
                  <a16:creationId xmlns:a16="http://schemas.microsoft.com/office/drawing/2014/main" id="{8F7AEBAC-A6DC-4348-99E4-1BF32B3B02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20" y="1968"/>
              <a:ext cx="62" cy="144"/>
              <a:chOff x="629" y="1829"/>
              <a:chExt cx="175" cy="403"/>
            </a:xfrm>
          </p:grpSpPr>
          <p:sp>
            <p:nvSpPr>
              <p:cNvPr id="69966" name="Oval 1345">
                <a:extLst>
                  <a:ext uri="{FF2B5EF4-FFF2-40B4-BE49-F238E27FC236}">
                    <a16:creationId xmlns:a16="http://schemas.microsoft.com/office/drawing/2014/main" id="{A8750F6E-1BDE-40EC-A5AD-A87D70B20B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67" name="Oval 1346">
                <a:extLst>
                  <a:ext uri="{FF2B5EF4-FFF2-40B4-BE49-F238E27FC236}">
                    <a16:creationId xmlns:a16="http://schemas.microsoft.com/office/drawing/2014/main" id="{27DF7EC0-1B95-4655-AFFB-9F449504AB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68" name="Freeform 1347">
                <a:extLst>
                  <a:ext uri="{FF2B5EF4-FFF2-40B4-BE49-F238E27FC236}">
                    <a16:creationId xmlns:a16="http://schemas.microsoft.com/office/drawing/2014/main" id="{21319C82-F27E-4207-B5E3-BE418EA7D7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9" name="Freeform 1348">
                <a:extLst>
                  <a:ext uri="{FF2B5EF4-FFF2-40B4-BE49-F238E27FC236}">
                    <a16:creationId xmlns:a16="http://schemas.microsoft.com/office/drawing/2014/main" id="{DFDFB3CA-1B9E-4110-A7B9-F4B3C26A16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0" name="Freeform 1349">
                <a:extLst>
                  <a:ext uri="{FF2B5EF4-FFF2-40B4-BE49-F238E27FC236}">
                    <a16:creationId xmlns:a16="http://schemas.microsoft.com/office/drawing/2014/main" id="{CF18FFED-5DFD-4227-BE98-0A09135609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1" name="Oval 1350">
                <a:extLst>
                  <a:ext uri="{FF2B5EF4-FFF2-40B4-BE49-F238E27FC236}">
                    <a16:creationId xmlns:a16="http://schemas.microsoft.com/office/drawing/2014/main" id="{0BC4BD07-0525-4F8D-B759-F454EE9A6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sp>
        <p:nvSpPr>
          <p:cNvPr id="18439" name="Rectangle 1351">
            <a:extLst>
              <a:ext uri="{FF2B5EF4-FFF2-40B4-BE49-F238E27FC236}">
                <a16:creationId xmlns:a16="http://schemas.microsoft.com/office/drawing/2014/main" id="{6288A56E-BE87-44D4-A788-4256BBF0B6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45350" y="2967038"/>
            <a:ext cx="2203450" cy="469900"/>
          </a:xfrm>
          <a:prstGeom prst="rect">
            <a:avLst/>
          </a:prstGeom>
          <a:solidFill>
            <a:srgbClr val="FFFFE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0" name="Rectangle 1352">
            <a:extLst>
              <a:ext uri="{FF2B5EF4-FFF2-40B4-BE49-F238E27FC236}">
                <a16:creationId xmlns:a16="http://schemas.microsoft.com/office/drawing/2014/main" id="{3FE66F3F-852D-4D95-951C-A0F834B573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35338" y="2900363"/>
            <a:ext cx="2079625" cy="469900"/>
          </a:xfrm>
          <a:prstGeom prst="rect">
            <a:avLst/>
          </a:prstGeom>
          <a:solidFill>
            <a:srgbClr val="FFFFE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1" name="Rectangle 1353">
            <a:extLst>
              <a:ext uri="{FF2B5EF4-FFF2-40B4-BE49-F238E27FC236}">
                <a16:creationId xmlns:a16="http://schemas.microsoft.com/office/drawing/2014/main" id="{F6EFCC24-A879-4C62-80B7-80241A171A5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65500" y="4770438"/>
            <a:ext cx="2079625" cy="469900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50000">
                <a:srgbClr val="BE0000"/>
              </a:gs>
              <a:gs pos="100000">
                <a:srgbClr val="FF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2" name="Rectangle 1354">
            <a:extLst>
              <a:ext uri="{FF2B5EF4-FFF2-40B4-BE49-F238E27FC236}">
                <a16:creationId xmlns:a16="http://schemas.microsoft.com/office/drawing/2014/main" id="{420B2754-9DEE-4759-85EB-B996E9143D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45350" y="2057400"/>
            <a:ext cx="2203450" cy="46990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CCCCFF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3" name="Rectangle 1355">
            <a:extLst>
              <a:ext uri="{FF2B5EF4-FFF2-40B4-BE49-F238E27FC236}">
                <a16:creationId xmlns:a16="http://schemas.microsoft.com/office/drawing/2014/main" id="{8BA78774-4F6F-4B23-9E9B-99BC7EA37D2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02000" y="1978025"/>
            <a:ext cx="2079625" cy="46990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CCCCFF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4" name="Rectangle 1356">
            <a:extLst>
              <a:ext uri="{FF2B5EF4-FFF2-40B4-BE49-F238E27FC236}">
                <a16:creationId xmlns:a16="http://schemas.microsoft.com/office/drawing/2014/main" id="{1569E1E6-BA07-4055-9EDE-4E4449CFBF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 membrane (1)</a:t>
            </a:r>
          </a:p>
        </p:txBody>
      </p:sp>
      <p:grpSp>
        <p:nvGrpSpPr>
          <p:cNvPr id="39948" name="Group 1357">
            <a:extLst>
              <a:ext uri="{FF2B5EF4-FFF2-40B4-BE49-F238E27FC236}">
                <a16:creationId xmlns:a16="http://schemas.microsoft.com/office/drawing/2014/main" id="{B6317DDE-FF78-4E2D-9B4A-A499CEAE7208}"/>
              </a:ext>
            </a:extLst>
          </p:cNvPr>
          <p:cNvGrpSpPr>
            <a:grpSpLocks/>
          </p:cNvGrpSpPr>
          <p:nvPr/>
        </p:nvGrpSpPr>
        <p:grpSpPr bwMode="auto">
          <a:xfrm>
            <a:off x="2720975" y="1920875"/>
            <a:ext cx="277813" cy="639763"/>
            <a:chOff x="533" y="1248"/>
            <a:chExt cx="175" cy="403"/>
          </a:xfrm>
        </p:grpSpPr>
        <p:sp>
          <p:nvSpPr>
            <p:cNvPr id="69864" name="Oval 1358">
              <a:extLst>
                <a:ext uri="{FF2B5EF4-FFF2-40B4-BE49-F238E27FC236}">
                  <a16:creationId xmlns:a16="http://schemas.microsoft.com/office/drawing/2014/main" id="{6C92FA44-544A-4B90-97B3-D4CEB07EF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" y="1248"/>
              <a:ext cx="175" cy="187"/>
            </a:xfrm>
            <a:prstGeom prst="ellipse">
              <a:avLst/>
            </a:prstGeom>
            <a:solidFill>
              <a:srgbClr val="FFF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65" name="Oval 1359">
              <a:extLst>
                <a:ext uri="{FF2B5EF4-FFF2-40B4-BE49-F238E27FC236}">
                  <a16:creationId xmlns:a16="http://schemas.microsoft.com/office/drawing/2014/main" id="{D1EFFA8C-82BB-4D1D-A9F9-B11A1623B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" y="1248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66" name="Freeform 1360">
              <a:extLst>
                <a:ext uri="{FF2B5EF4-FFF2-40B4-BE49-F238E27FC236}">
                  <a16:creationId xmlns:a16="http://schemas.microsoft.com/office/drawing/2014/main" id="{E8034219-EE83-4AEA-9B44-C4EF5387E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1419"/>
              <a:ext cx="88" cy="232"/>
            </a:xfrm>
            <a:custGeom>
              <a:avLst/>
              <a:gdLst>
                <a:gd name="T0" fmla="*/ 505 w 35"/>
                <a:gd name="T1" fmla="*/ 568 h 87"/>
                <a:gd name="T2" fmla="*/ 525 w 35"/>
                <a:gd name="T3" fmla="*/ 589 h 87"/>
                <a:gd name="T4" fmla="*/ 538 w 35"/>
                <a:gd name="T5" fmla="*/ 627 h 87"/>
                <a:gd name="T6" fmla="*/ 538 w 35"/>
                <a:gd name="T7" fmla="*/ 648 h 87"/>
                <a:gd name="T8" fmla="*/ 556 w 35"/>
                <a:gd name="T9" fmla="*/ 661 h 87"/>
                <a:gd name="T10" fmla="*/ 556 w 35"/>
                <a:gd name="T11" fmla="*/ 717 h 87"/>
                <a:gd name="T12" fmla="*/ 556 w 35"/>
                <a:gd name="T13" fmla="*/ 1557 h 87"/>
                <a:gd name="T14" fmla="*/ 475 w 35"/>
                <a:gd name="T15" fmla="*/ 1651 h 87"/>
                <a:gd name="T16" fmla="*/ 397 w 35"/>
                <a:gd name="T17" fmla="*/ 1557 h 87"/>
                <a:gd name="T18" fmla="*/ 397 w 35"/>
                <a:gd name="T19" fmla="*/ 717 h 87"/>
                <a:gd name="T20" fmla="*/ 284 w 35"/>
                <a:gd name="T21" fmla="*/ 605 h 87"/>
                <a:gd name="T22" fmla="*/ 158 w 35"/>
                <a:gd name="T23" fmla="*/ 717 h 87"/>
                <a:gd name="T24" fmla="*/ 158 w 35"/>
                <a:gd name="T25" fmla="*/ 1557 h 87"/>
                <a:gd name="T26" fmla="*/ 83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20 w 35"/>
                <a:gd name="T33" fmla="*/ 661 h 87"/>
                <a:gd name="T34" fmla="*/ 20 w 35"/>
                <a:gd name="T35" fmla="*/ 648 h 87"/>
                <a:gd name="T36" fmla="*/ 33 w 35"/>
                <a:gd name="T37" fmla="*/ 627 h 87"/>
                <a:gd name="T38" fmla="*/ 33 w 35"/>
                <a:gd name="T39" fmla="*/ 605 h 87"/>
                <a:gd name="T40" fmla="*/ 50 w 35"/>
                <a:gd name="T41" fmla="*/ 568 h 87"/>
                <a:gd name="T42" fmla="*/ 63 w 35"/>
                <a:gd name="T43" fmla="*/ 547 h 87"/>
                <a:gd name="T44" fmla="*/ 96 w 35"/>
                <a:gd name="T45" fmla="*/ 512 h 87"/>
                <a:gd name="T46" fmla="*/ 113 w 35"/>
                <a:gd name="T47" fmla="*/ 477 h 87"/>
                <a:gd name="T48" fmla="*/ 126 w 35"/>
                <a:gd name="T49" fmla="*/ 477 h 87"/>
                <a:gd name="T50" fmla="*/ 158 w 35"/>
                <a:gd name="T51" fmla="*/ 456 h 87"/>
                <a:gd name="T52" fmla="*/ 158 w 35"/>
                <a:gd name="T53" fmla="*/ 435 h 87"/>
                <a:gd name="T54" fmla="*/ 189 w 35"/>
                <a:gd name="T55" fmla="*/ 419 h 87"/>
                <a:gd name="T56" fmla="*/ 189 w 35"/>
                <a:gd name="T57" fmla="*/ 93 h 87"/>
                <a:gd name="T58" fmla="*/ 272 w 35"/>
                <a:gd name="T59" fmla="*/ 0 h 87"/>
                <a:gd name="T60" fmla="*/ 347 w 35"/>
                <a:gd name="T61" fmla="*/ 93 h 87"/>
                <a:gd name="T62" fmla="*/ 347 w 35"/>
                <a:gd name="T63" fmla="*/ 419 h 87"/>
                <a:gd name="T64" fmla="*/ 347 w 35"/>
                <a:gd name="T65" fmla="*/ 419 h 87"/>
                <a:gd name="T66" fmla="*/ 493 w 35"/>
                <a:gd name="T67" fmla="*/ 533 h 87"/>
                <a:gd name="T68" fmla="*/ 493 w 35"/>
                <a:gd name="T69" fmla="*/ 547 h 87"/>
                <a:gd name="T70" fmla="*/ 50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2" y="30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3" y="30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447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7" name="Freeform 1361">
              <a:extLst>
                <a:ext uri="{FF2B5EF4-FFF2-40B4-BE49-F238E27FC236}">
                  <a16:creationId xmlns:a16="http://schemas.microsoft.com/office/drawing/2014/main" id="{4A32D23A-515C-49B2-95F8-B69E0C92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15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8" name="Freeform 1362">
              <a:extLst>
                <a:ext uri="{FF2B5EF4-FFF2-40B4-BE49-F238E27FC236}">
                  <a16:creationId xmlns:a16="http://schemas.microsoft.com/office/drawing/2014/main" id="{824128E5-4EF9-4972-A548-A8196BE3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504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9" name="Oval 1363">
              <a:extLst>
                <a:ext uri="{FF2B5EF4-FFF2-40B4-BE49-F238E27FC236}">
                  <a16:creationId xmlns:a16="http://schemas.microsoft.com/office/drawing/2014/main" id="{2D17320A-D247-4668-96D1-615256AED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" y="1285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9" name="Group 1364">
            <a:extLst>
              <a:ext uri="{FF2B5EF4-FFF2-40B4-BE49-F238E27FC236}">
                <a16:creationId xmlns:a16="http://schemas.microsoft.com/office/drawing/2014/main" id="{6CD10521-2FD1-4109-B3FE-DB77EDD0ADB9}"/>
              </a:ext>
            </a:extLst>
          </p:cNvPr>
          <p:cNvGrpSpPr>
            <a:grpSpLocks/>
          </p:cNvGrpSpPr>
          <p:nvPr/>
        </p:nvGrpSpPr>
        <p:grpSpPr bwMode="auto">
          <a:xfrm>
            <a:off x="2765425" y="4702175"/>
            <a:ext cx="277813" cy="639763"/>
            <a:chOff x="629" y="1829"/>
            <a:chExt cx="175" cy="403"/>
          </a:xfrm>
        </p:grpSpPr>
        <p:sp>
          <p:nvSpPr>
            <p:cNvPr id="69858" name="Oval 1365">
              <a:extLst>
                <a:ext uri="{FF2B5EF4-FFF2-40B4-BE49-F238E27FC236}">
                  <a16:creationId xmlns:a16="http://schemas.microsoft.com/office/drawing/2014/main" id="{F77ED98A-BF92-46AF-9C63-E1EE58F74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1829"/>
              <a:ext cx="175" cy="187"/>
            </a:xfrm>
            <a:prstGeom prst="ellipse">
              <a:avLst/>
            </a:prstGeom>
            <a:solidFill>
              <a:srgbClr val="4A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59" name="Oval 1366">
              <a:extLst>
                <a:ext uri="{FF2B5EF4-FFF2-40B4-BE49-F238E27FC236}">
                  <a16:creationId xmlns:a16="http://schemas.microsoft.com/office/drawing/2014/main" id="{E885AEBE-0969-4FC9-9253-B2C61AA4F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1829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60" name="Freeform 1367">
              <a:extLst>
                <a:ext uri="{FF2B5EF4-FFF2-40B4-BE49-F238E27FC236}">
                  <a16:creationId xmlns:a16="http://schemas.microsoft.com/office/drawing/2014/main" id="{58C257D9-3A33-41D1-AD80-5C074D51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000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9DCF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1" name="Freeform 1368">
              <a:extLst>
                <a:ext uri="{FF2B5EF4-FFF2-40B4-BE49-F238E27FC236}">
                  <a16:creationId xmlns:a16="http://schemas.microsoft.com/office/drawing/2014/main" id="{40285D65-B750-4DCE-A508-E214AE239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096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2" name="Freeform 1369">
              <a:extLst>
                <a:ext uri="{FF2B5EF4-FFF2-40B4-BE49-F238E27FC236}">
                  <a16:creationId xmlns:a16="http://schemas.microsoft.com/office/drawing/2014/main" id="{7711204F-750C-465D-83FE-8A367529A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85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3" name="Oval 1370">
              <a:extLst>
                <a:ext uri="{FF2B5EF4-FFF2-40B4-BE49-F238E27FC236}">
                  <a16:creationId xmlns:a16="http://schemas.microsoft.com/office/drawing/2014/main" id="{1D9838F5-3F79-4C52-9C52-242652A04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" y="1867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50" name="Group 1371">
            <a:extLst>
              <a:ext uri="{FF2B5EF4-FFF2-40B4-BE49-F238E27FC236}">
                <a16:creationId xmlns:a16="http://schemas.microsoft.com/office/drawing/2014/main" id="{BEFF800F-BA33-4E53-8D99-7C3C79E5C00E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843213"/>
            <a:ext cx="277813" cy="639762"/>
            <a:chOff x="2693" y="2933"/>
            <a:chExt cx="175" cy="403"/>
          </a:xfrm>
        </p:grpSpPr>
        <p:sp>
          <p:nvSpPr>
            <p:cNvPr id="69852" name="Oval 1372">
              <a:extLst>
                <a:ext uri="{FF2B5EF4-FFF2-40B4-BE49-F238E27FC236}">
                  <a16:creationId xmlns:a16="http://schemas.microsoft.com/office/drawing/2014/main" id="{2EB02532-8E1A-4B54-A634-04F29FED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933"/>
              <a:ext cx="175" cy="187"/>
            </a:xfrm>
            <a:prstGeom prst="ellipse">
              <a:avLst/>
            </a:prstGeom>
            <a:solidFill>
              <a:srgbClr val="FFD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53" name="Oval 1373">
              <a:extLst>
                <a:ext uri="{FF2B5EF4-FFF2-40B4-BE49-F238E27FC236}">
                  <a16:creationId xmlns:a16="http://schemas.microsoft.com/office/drawing/2014/main" id="{DE5484BC-B36F-45AC-A42D-D77FBD17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933"/>
              <a:ext cx="175" cy="187"/>
            </a:xfrm>
            <a:prstGeom prst="ellipse">
              <a:avLst/>
            </a:prstGeom>
            <a:noFill/>
            <a:ln w="7938">
              <a:solidFill>
                <a:srgbClr val="AD62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54" name="Freeform 1374">
              <a:extLst>
                <a:ext uri="{FF2B5EF4-FFF2-40B4-BE49-F238E27FC236}">
                  <a16:creationId xmlns:a16="http://schemas.microsoft.com/office/drawing/2014/main" id="{117728B4-3BBD-4B98-BB1B-32FF3ADE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104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FF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5" name="Freeform 1375">
              <a:extLst>
                <a:ext uri="{FF2B5EF4-FFF2-40B4-BE49-F238E27FC236}">
                  <a16:creationId xmlns:a16="http://schemas.microsoft.com/office/drawing/2014/main" id="{8160FC9F-1EC6-4BAA-9E4D-5D2479299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200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6" name="Freeform 1376">
              <a:extLst>
                <a:ext uri="{FF2B5EF4-FFF2-40B4-BE49-F238E27FC236}">
                  <a16:creationId xmlns:a16="http://schemas.microsoft.com/office/drawing/2014/main" id="{C4FFC5FB-B2C7-4C10-B047-8AEDE0E8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189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7" name="Oval 1377">
              <a:extLst>
                <a:ext uri="{FF2B5EF4-FFF2-40B4-BE49-F238E27FC236}">
                  <a16:creationId xmlns:a16="http://schemas.microsoft.com/office/drawing/2014/main" id="{C834F2EE-13DD-4FF6-A28F-2F06F7C7E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2971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51" name="Group 1378">
            <a:extLst>
              <a:ext uri="{FF2B5EF4-FFF2-40B4-BE49-F238E27FC236}">
                <a16:creationId xmlns:a16="http://schemas.microsoft.com/office/drawing/2014/main" id="{C234F524-62B5-42B3-AC15-5BC0BA4A7E16}"/>
              </a:ext>
            </a:extLst>
          </p:cNvPr>
          <p:cNvGrpSpPr>
            <a:grpSpLocks/>
          </p:cNvGrpSpPr>
          <p:nvPr/>
        </p:nvGrpSpPr>
        <p:grpSpPr bwMode="auto">
          <a:xfrm>
            <a:off x="2778125" y="3824288"/>
            <a:ext cx="277813" cy="639762"/>
            <a:chOff x="1925" y="2357"/>
            <a:chExt cx="175" cy="403"/>
          </a:xfrm>
        </p:grpSpPr>
        <p:sp>
          <p:nvSpPr>
            <p:cNvPr id="69846" name="Oval 1379">
              <a:extLst>
                <a:ext uri="{FF2B5EF4-FFF2-40B4-BE49-F238E27FC236}">
                  <a16:creationId xmlns:a16="http://schemas.microsoft.com/office/drawing/2014/main" id="{56553F0C-8531-4B1A-9158-07501E056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" y="2357"/>
              <a:ext cx="175" cy="187"/>
            </a:xfrm>
            <a:prstGeom prst="ellipse">
              <a:avLst/>
            </a:prstGeom>
            <a:solidFill>
              <a:srgbClr val="00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47" name="Oval 1380">
              <a:extLst>
                <a:ext uri="{FF2B5EF4-FFF2-40B4-BE49-F238E27FC236}">
                  <a16:creationId xmlns:a16="http://schemas.microsoft.com/office/drawing/2014/main" id="{5D4AB367-CA33-4AB9-93A1-1C8F645DA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" y="2357"/>
              <a:ext cx="175" cy="187"/>
            </a:xfrm>
            <a:prstGeom prst="ellipse">
              <a:avLst/>
            </a:prstGeom>
            <a:noFill/>
            <a:ln w="7938">
              <a:solidFill>
                <a:srgbClr val="0F660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48" name="Freeform 1381">
              <a:extLst>
                <a:ext uri="{FF2B5EF4-FFF2-40B4-BE49-F238E27FC236}">
                  <a16:creationId xmlns:a16="http://schemas.microsoft.com/office/drawing/2014/main" id="{83605757-49F6-411D-A880-56C17382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528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2A7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49" name="Freeform 1382">
              <a:extLst>
                <a:ext uri="{FF2B5EF4-FFF2-40B4-BE49-F238E27FC236}">
                  <a16:creationId xmlns:a16="http://schemas.microsoft.com/office/drawing/2014/main" id="{0EBAB92B-FD82-4E59-855E-43EAA4F8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624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0" name="Freeform 1383">
              <a:extLst>
                <a:ext uri="{FF2B5EF4-FFF2-40B4-BE49-F238E27FC236}">
                  <a16:creationId xmlns:a16="http://schemas.microsoft.com/office/drawing/2014/main" id="{84FFC817-90A7-4AE4-BDDF-369C218CB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613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1" name="Oval 1384">
              <a:extLst>
                <a:ext uri="{FF2B5EF4-FFF2-40B4-BE49-F238E27FC236}">
                  <a16:creationId xmlns:a16="http://schemas.microsoft.com/office/drawing/2014/main" id="{177C3947-A1FF-46EA-A586-BBBB70895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395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52" name="Group 1385">
            <a:extLst>
              <a:ext uri="{FF2B5EF4-FFF2-40B4-BE49-F238E27FC236}">
                <a16:creationId xmlns:a16="http://schemas.microsoft.com/office/drawing/2014/main" id="{647BC08B-3C70-4AAC-9606-22831A7098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76600" y="1914525"/>
            <a:ext cx="2162175" cy="644525"/>
            <a:chOff x="446" y="1196"/>
            <a:chExt cx="1048" cy="312"/>
          </a:xfrm>
        </p:grpSpPr>
        <p:grpSp>
          <p:nvGrpSpPr>
            <p:cNvPr id="69622" name="Group 1386">
              <a:extLst>
                <a:ext uri="{FF2B5EF4-FFF2-40B4-BE49-F238E27FC236}">
                  <a16:creationId xmlns:a16="http://schemas.microsoft.com/office/drawing/2014/main" id="{9EC00E2A-AE01-4B10-8A7F-06D0056168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" y="1200"/>
              <a:ext cx="62" cy="144"/>
              <a:chOff x="533" y="1248"/>
              <a:chExt cx="175" cy="403"/>
            </a:xfrm>
          </p:grpSpPr>
          <p:sp>
            <p:nvSpPr>
              <p:cNvPr id="69840" name="Oval 1387">
                <a:extLst>
                  <a:ext uri="{FF2B5EF4-FFF2-40B4-BE49-F238E27FC236}">
                    <a16:creationId xmlns:a16="http://schemas.microsoft.com/office/drawing/2014/main" id="{AC545C30-AE4B-4223-91B0-2F8A8DF94E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41" name="Oval 1388">
                <a:extLst>
                  <a:ext uri="{FF2B5EF4-FFF2-40B4-BE49-F238E27FC236}">
                    <a16:creationId xmlns:a16="http://schemas.microsoft.com/office/drawing/2014/main" id="{6EE4050B-5DAD-4E6E-9057-B4BDB5F3D6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42" name="Freeform 1389">
                <a:extLst>
                  <a:ext uri="{FF2B5EF4-FFF2-40B4-BE49-F238E27FC236}">
                    <a16:creationId xmlns:a16="http://schemas.microsoft.com/office/drawing/2014/main" id="{06255843-12C1-4E53-B1F3-2F51058D5E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3" name="Freeform 1390">
                <a:extLst>
                  <a:ext uri="{FF2B5EF4-FFF2-40B4-BE49-F238E27FC236}">
                    <a16:creationId xmlns:a16="http://schemas.microsoft.com/office/drawing/2014/main" id="{CFA1A497-D8F1-4CE8-A290-EDD350DE26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4" name="Freeform 1391">
                <a:extLst>
                  <a:ext uri="{FF2B5EF4-FFF2-40B4-BE49-F238E27FC236}">
                    <a16:creationId xmlns:a16="http://schemas.microsoft.com/office/drawing/2014/main" id="{E60EA1DE-BBB1-4AA5-B255-2208B27FAD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5" name="Oval 1392">
                <a:extLst>
                  <a:ext uri="{FF2B5EF4-FFF2-40B4-BE49-F238E27FC236}">
                    <a16:creationId xmlns:a16="http://schemas.microsoft.com/office/drawing/2014/main" id="{021BFC4D-69D3-44C2-B698-6678E6E84C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3" name="Group 1393">
              <a:extLst>
                <a:ext uri="{FF2B5EF4-FFF2-40B4-BE49-F238E27FC236}">
                  <a16:creationId xmlns:a16="http://schemas.microsoft.com/office/drawing/2014/main" id="{41D5FED3-4B59-4965-8D60-CF1791C81B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48" y="1364"/>
              <a:ext cx="62" cy="144"/>
              <a:chOff x="533" y="1248"/>
              <a:chExt cx="175" cy="403"/>
            </a:xfrm>
          </p:grpSpPr>
          <p:sp>
            <p:nvSpPr>
              <p:cNvPr id="69834" name="Oval 1394">
                <a:extLst>
                  <a:ext uri="{FF2B5EF4-FFF2-40B4-BE49-F238E27FC236}">
                    <a16:creationId xmlns:a16="http://schemas.microsoft.com/office/drawing/2014/main" id="{52687539-8017-43BF-A019-B2C91CEEE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35" name="Oval 1395">
                <a:extLst>
                  <a:ext uri="{FF2B5EF4-FFF2-40B4-BE49-F238E27FC236}">
                    <a16:creationId xmlns:a16="http://schemas.microsoft.com/office/drawing/2014/main" id="{E9F4A50B-DE2C-4EA8-8928-26C68E1DA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36" name="Freeform 1396">
                <a:extLst>
                  <a:ext uri="{FF2B5EF4-FFF2-40B4-BE49-F238E27FC236}">
                    <a16:creationId xmlns:a16="http://schemas.microsoft.com/office/drawing/2014/main" id="{44347F87-E9E1-4EF6-8BC3-0811F06BFF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7" name="Freeform 1397">
                <a:extLst>
                  <a:ext uri="{FF2B5EF4-FFF2-40B4-BE49-F238E27FC236}">
                    <a16:creationId xmlns:a16="http://schemas.microsoft.com/office/drawing/2014/main" id="{D5DF7DED-AEB7-4768-8CF4-CA1CDC1BD2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8" name="Freeform 1398">
                <a:extLst>
                  <a:ext uri="{FF2B5EF4-FFF2-40B4-BE49-F238E27FC236}">
                    <a16:creationId xmlns:a16="http://schemas.microsoft.com/office/drawing/2014/main" id="{A735E7A8-D25D-44CC-BC8A-A84807EEEB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9" name="Oval 1399">
                <a:extLst>
                  <a:ext uri="{FF2B5EF4-FFF2-40B4-BE49-F238E27FC236}">
                    <a16:creationId xmlns:a16="http://schemas.microsoft.com/office/drawing/2014/main" id="{FF3360D3-1FB7-41D9-9683-25CA430A8B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4" name="Group 1400">
              <a:extLst>
                <a:ext uri="{FF2B5EF4-FFF2-40B4-BE49-F238E27FC236}">
                  <a16:creationId xmlns:a16="http://schemas.microsoft.com/office/drawing/2014/main" id="{7948A29D-1E35-4B52-8F9C-3ACE3FC42E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2" y="1200"/>
              <a:ext cx="62" cy="144"/>
              <a:chOff x="533" y="1248"/>
              <a:chExt cx="175" cy="403"/>
            </a:xfrm>
          </p:grpSpPr>
          <p:sp>
            <p:nvSpPr>
              <p:cNvPr id="69828" name="Oval 1401">
                <a:extLst>
                  <a:ext uri="{FF2B5EF4-FFF2-40B4-BE49-F238E27FC236}">
                    <a16:creationId xmlns:a16="http://schemas.microsoft.com/office/drawing/2014/main" id="{67003083-5A59-49F1-8214-7478B1815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29" name="Oval 1402">
                <a:extLst>
                  <a:ext uri="{FF2B5EF4-FFF2-40B4-BE49-F238E27FC236}">
                    <a16:creationId xmlns:a16="http://schemas.microsoft.com/office/drawing/2014/main" id="{23FD058C-2479-49F2-94F1-A983C077E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30" name="Freeform 1403">
                <a:extLst>
                  <a:ext uri="{FF2B5EF4-FFF2-40B4-BE49-F238E27FC236}">
                    <a16:creationId xmlns:a16="http://schemas.microsoft.com/office/drawing/2014/main" id="{7E0255D4-D36F-4D20-9F03-52B543B342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1" name="Freeform 1404">
                <a:extLst>
                  <a:ext uri="{FF2B5EF4-FFF2-40B4-BE49-F238E27FC236}">
                    <a16:creationId xmlns:a16="http://schemas.microsoft.com/office/drawing/2014/main" id="{54DF83C6-4F6B-411C-BC6C-D5228CFD2E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2" name="Freeform 1405">
                <a:extLst>
                  <a:ext uri="{FF2B5EF4-FFF2-40B4-BE49-F238E27FC236}">
                    <a16:creationId xmlns:a16="http://schemas.microsoft.com/office/drawing/2014/main" id="{72193A8B-1569-4823-B6CA-003BBC91FB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3" name="Oval 1406">
                <a:extLst>
                  <a:ext uri="{FF2B5EF4-FFF2-40B4-BE49-F238E27FC236}">
                    <a16:creationId xmlns:a16="http://schemas.microsoft.com/office/drawing/2014/main" id="{A6E52E36-B8E0-43C3-A372-8ED51A8EBD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5" name="Group 1407">
              <a:extLst>
                <a:ext uri="{FF2B5EF4-FFF2-40B4-BE49-F238E27FC236}">
                  <a16:creationId xmlns:a16="http://schemas.microsoft.com/office/drawing/2014/main" id="{EBB431E3-3649-4856-AF09-425BB605D0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" y="1364"/>
              <a:ext cx="62" cy="144"/>
              <a:chOff x="533" y="1248"/>
              <a:chExt cx="175" cy="403"/>
            </a:xfrm>
          </p:grpSpPr>
          <p:sp>
            <p:nvSpPr>
              <p:cNvPr id="69822" name="Oval 1408">
                <a:extLst>
                  <a:ext uri="{FF2B5EF4-FFF2-40B4-BE49-F238E27FC236}">
                    <a16:creationId xmlns:a16="http://schemas.microsoft.com/office/drawing/2014/main" id="{A1F26C43-6898-471B-B9CF-6C8D2D24C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23" name="Oval 1409">
                <a:extLst>
                  <a:ext uri="{FF2B5EF4-FFF2-40B4-BE49-F238E27FC236}">
                    <a16:creationId xmlns:a16="http://schemas.microsoft.com/office/drawing/2014/main" id="{C8397F4E-1D92-48DF-B088-ACBE1B17D0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24" name="Freeform 1410">
                <a:extLst>
                  <a:ext uri="{FF2B5EF4-FFF2-40B4-BE49-F238E27FC236}">
                    <a16:creationId xmlns:a16="http://schemas.microsoft.com/office/drawing/2014/main" id="{C6FD8348-8944-4B80-9CA9-31F8805064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5" name="Freeform 1411">
                <a:extLst>
                  <a:ext uri="{FF2B5EF4-FFF2-40B4-BE49-F238E27FC236}">
                    <a16:creationId xmlns:a16="http://schemas.microsoft.com/office/drawing/2014/main" id="{A8444342-1A45-44A8-A13A-7F02DDDBAD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6" name="Freeform 1412">
                <a:extLst>
                  <a:ext uri="{FF2B5EF4-FFF2-40B4-BE49-F238E27FC236}">
                    <a16:creationId xmlns:a16="http://schemas.microsoft.com/office/drawing/2014/main" id="{A861DD26-B53C-4CC4-8B04-98537FC6CD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7" name="Oval 1413">
                <a:extLst>
                  <a:ext uri="{FF2B5EF4-FFF2-40B4-BE49-F238E27FC236}">
                    <a16:creationId xmlns:a16="http://schemas.microsoft.com/office/drawing/2014/main" id="{FCE3DC97-E3D5-4D40-932D-C15689EFA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6" name="Group 1414">
              <a:extLst>
                <a:ext uri="{FF2B5EF4-FFF2-40B4-BE49-F238E27FC236}">
                  <a16:creationId xmlns:a16="http://schemas.microsoft.com/office/drawing/2014/main" id="{448846B4-B9B6-40C4-9488-D220D159A0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" y="1200"/>
              <a:ext cx="62" cy="144"/>
              <a:chOff x="533" y="1248"/>
              <a:chExt cx="175" cy="403"/>
            </a:xfrm>
          </p:grpSpPr>
          <p:sp>
            <p:nvSpPr>
              <p:cNvPr id="69816" name="Oval 1415">
                <a:extLst>
                  <a:ext uri="{FF2B5EF4-FFF2-40B4-BE49-F238E27FC236}">
                    <a16:creationId xmlns:a16="http://schemas.microsoft.com/office/drawing/2014/main" id="{CBAF6957-085D-47D9-B4F3-1A4923E46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7" name="Oval 1416">
                <a:extLst>
                  <a:ext uri="{FF2B5EF4-FFF2-40B4-BE49-F238E27FC236}">
                    <a16:creationId xmlns:a16="http://schemas.microsoft.com/office/drawing/2014/main" id="{E3785E21-8D11-42C4-93D0-B13920BA1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8" name="Freeform 1417">
                <a:extLst>
                  <a:ext uri="{FF2B5EF4-FFF2-40B4-BE49-F238E27FC236}">
                    <a16:creationId xmlns:a16="http://schemas.microsoft.com/office/drawing/2014/main" id="{9E8D1CE3-EC3D-4FDD-B356-F253A0C54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9" name="Freeform 1418">
                <a:extLst>
                  <a:ext uri="{FF2B5EF4-FFF2-40B4-BE49-F238E27FC236}">
                    <a16:creationId xmlns:a16="http://schemas.microsoft.com/office/drawing/2014/main" id="{3B1BA04D-C37C-43A2-8575-B2C3C01F77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0" name="Freeform 1419">
                <a:extLst>
                  <a:ext uri="{FF2B5EF4-FFF2-40B4-BE49-F238E27FC236}">
                    <a16:creationId xmlns:a16="http://schemas.microsoft.com/office/drawing/2014/main" id="{1691CE22-8F6D-4A05-B249-DFAEFB8FBD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1" name="Oval 1420">
                <a:extLst>
                  <a:ext uri="{FF2B5EF4-FFF2-40B4-BE49-F238E27FC236}">
                    <a16:creationId xmlns:a16="http://schemas.microsoft.com/office/drawing/2014/main" id="{C3D283C6-36DA-47C7-A559-2078BAAC4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7" name="Group 1421">
              <a:extLst>
                <a:ext uri="{FF2B5EF4-FFF2-40B4-BE49-F238E27FC236}">
                  <a16:creationId xmlns:a16="http://schemas.microsoft.com/office/drawing/2014/main" id="{B08A695A-7EE8-437D-95CD-0B5B1EDAB4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78" y="1364"/>
              <a:ext cx="62" cy="144"/>
              <a:chOff x="533" y="1248"/>
              <a:chExt cx="175" cy="403"/>
            </a:xfrm>
          </p:grpSpPr>
          <p:sp>
            <p:nvSpPr>
              <p:cNvPr id="69810" name="Oval 1422">
                <a:extLst>
                  <a:ext uri="{FF2B5EF4-FFF2-40B4-BE49-F238E27FC236}">
                    <a16:creationId xmlns:a16="http://schemas.microsoft.com/office/drawing/2014/main" id="{B8F7CB82-D726-4725-83B8-2FAAA93DC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1" name="Oval 1423">
                <a:extLst>
                  <a:ext uri="{FF2B5EF4-FFF2-40B4-BE49-F238E27FC236}">
                    <a16:creationId xmlns:a16="http://schemas.microsoft.com/office/drawing/2014/main" id="{AC684C2B-AF1E-43EB-90F1-1F257D819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2" name="Freeform 1424">
                <a:extLst>
                  <a:ext uri="{FF2B5EF4-FFF2-40B4-BE49-F238E27FC236}">
                    <a16:creationId xmlns:a16="http://schemas.microsoft.com/office/drawing/2014/main" id="{4BCD686D-7900-44AC-8860-19710A6CBC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3" name="Freeform 1425">
                <a:extLst>
                  <a:ext uri="{FF2B5EF4-FFF2-40B4-BE49-F238E27FC236}">
                    <a16:creationId xmlns:a16="http://schemas.microsoft.com/office/drawing/2014/main" id="{B3E706F5-9E37-45CF-8929-E6DAC606DF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4" name="Freeform 1426">
                <a:extLst>
                  <a:ext uri="{FF2B5EF4-FFF2-40B4-BE49-F238E27FC236}">
                    <a16:creationId xmlns:a16="http://schemas.microsoft.com/office/drawing/2014/main" id="{F79F41F4-EA0A-4461-8A9E-654C492585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5" name="Oval 1427">
                <a:extLst>
                  <a:ext uri="{FF2B5EF4-FFF2-40B4-BE49-F238E27FC236}">
                    <a16:creationId xmlns:a16="http://schemas.microsoft.com/office/drawing/2014/main" id="{BF8673E2-F5A7-4224-99FB-D5CDDC89D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8" name="Group 1428">
              <a:extLst>
                <a:ext uri="{FF2B5EF4-FFF2-40B4-BE49-F238E27FC236}">
                  <a16:creationId xmlns:a16="http://schemas.microsoft.com/office/drawing/2014/main" id="{14609AAA-D29B-4328-81EE-94A7E38BE6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1" y="1200"/>
              <a:ext cx="62" cy="144"/>
              <a:chOff x="533" y="1248"/>
              <a:chExt cx="175" cy="403"/>
            </a:xfrm>
          </p:grpSpPr>
          <p:sp>
            <p:nvSpPr>
              <p:cNvPr id="69804" name="Oval 1429">
                <a:extLst>
                  <a:ext uri="{FF2B5EF4-FFF2-40B4-BE49-F238E27FC236}">
                    <a16:creationId xmlns:a16="http://schemas.microsoft.com/office/drawing/2014/main" id="{C3F81B44-F02D-447F-BB3C-2303DFECB9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05" name="Oval 1430">
                <a:extLst>
                  <a:ext uri="{FF2B5EF4-FFF2-40B4-BE49-F238E27FC236}">
                    <a16:creationId xmlns:a16="http://schemas.microsoft.com/office/drawing/2014/main" id="{B602D225-4F34-4C9B-94F0-A7A6B40C63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06" name="Freeform 1431">
                <a:extLst>
                  <a:ext uri="{FF2B5EF4-FFF2-40B4-BE49-F238E27FC236}">
                    <a16:creationId xmlns:a16="http://schemas.microsoft.com/office/drawing/2014/main" id="{F606E988-C8A2-4096-A9F1-974C99229E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7" name="Freeform 1432">
                <a:extLst>
                  <a:ext uri="{FF2B5EF4-FFF2-40B4-BE49-F238E27FC236}">
                    <a16:creationId xmlns:a16="http://schemas.microsoft.com/office/drawing/2014/main" id="{DDA035EB-3EB2-42D4-B402-0BD9027763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8" name="Freeform 1433">
                <a:extLst>
                  <a:ext uri="{FF2B5EF4-FFF2-40B4-BE49-F238E27FC236}">
                    <a16:creationId xmlns:a16="http://schemas.microsoft.com/office/drawing/2014/main" id="{A6AA09FA-E3BE-4AE6-B117-2C2D861E81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9" name="Oval 1434">
                <a:extLst>
                  <a:ext uri="{FF2B5EF4-FFF2-40B4-BE49-F238E27FC236}">
                    <a16:creationId xmlns:a16="http://schemas.microsoft.com/office/drawing/2014/main" id="{8BC78ED3-EAFA-4ED6-91F3-AA71169830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9" name="Group 1435">
              <a:extLst>
                <a:ext uri="{FF2B5EF4-FFF2-40B4-BE49-F238E27FC236}">
                  <a16:creationId xmlns:a16="http://schemas.microsoft.com/office/drawing/2014/main" id="{98981580-1B6C-48CB-BDCE-9DD2F2C254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43" y="1364"/>
              <a:ext cx="62" cy="144"/>
              <a:chOff x="533" y="1248"/>
              <a:chExt cx="175" cy="403"/>
            </a:xfrm>
          </p:grpSpPr>
          <p:sp>
            <p:nvSpPr>
              <p:cNvPr id="69798" name="Oval 1436">
                <a:extLst>
                  <a:ext uri="{FF2B5EF4-FFF2-40B4-BE49-F238E27FC236}">
                    <a16:creationId xmlns:a16="http://schemas.microsoft.com/office/drawing/2014/main" id="{2FB81CD0-3AF4-4CC2-8344-06653127F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99" name="Oval 1437">
                <a:extLst>
                  <a:ext uri="{FF2B5EF4-FFF2-40B4-BE49-F238E27FC236}">
                    <a16:creationId xmlns:a16="http://schemas.microsoft.com/office/drawing/2014/main" id="{5DE1EE5C-1B21-4E8E-A43A-EBED457692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00" name="Freeform 1438">
                <a:extLst>
                  <a:ext uri="{FF2B5EF4-FFF2-40B4-BE49-F238E27FC236}">
                    <a16:creationId xmlns:a16="http://schemas.microsoft.com/office/drawing/2014/main" id="{4F8FA1E1-EECD-4229-B2D3-D9A6D96D8B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1" name="Freeform 1439">
                <a:extLst>
                  <a:ext uri="{FF2B5EF4-FFF2-40B4-BE49-F238E27FC236}">
                    <a16:creationId xmlns:a16="http://schemas.microsoft.com/office/drawing/2014/main" id="{5BE50C18-EC1F-4FD1-9AC4-9C2D7A5ADD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2" name="Freeform 1440">
                <a:extLst>
                  <a:ext uri="{FF2B5EF4-FFF2-40B4-BE49-F238E27FC236}">
                    <a16:creationId xmlns:a16="http://schemas.microsoft.com/office/drawing/2014/main" id="{FF7F3793-2169-4E36-8F50-B49DE8D11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3" name="Oval 1441">
                <a:extLst>
                  <a:ext uri="{FF2B5EF4-FFF2-40B4-BE49-F238E27FC236}">
                    <a16:creationId xmlns:a16="http://schemas.microsoft.com/office/drawing/2014/main" id="{80CF7D38-FC76-4D1E-B34B-BC3B60F6D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0" name="Group 1442">
              <a:extLst>
                <a:ext uri="{FF2B5EF4-FFF2-40B4-BE49-F238E27FC236}">
                  <a16:creationId xmlns:a16="http://schemas.microsoft.com/office/drawing/2014/main" id="{E29E3145-B220-4C1C-9656-F7A2BAEA82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9" y="1198"/>
              <a:ext cx="62" cy="144"/>
              <a:chOff x="533" y="1248"/>
              <a:chExt cx="175" cy="403"/>
            </a:xfrm>
          </p:grpSpPr>
          <p:sp>
            <p:nvSpPr>
              <p:cNvPr id="69792" name="Oval 1443">
                <a:extLst>
                  <a:ext uri="{FF2B5EF4-FFF2-40B4-BE49-F238E27FC236}">
                    <a16:creationId xmlns:a16="http://schemas.microsoft.com/office/drawing/2014/main" id="{8103D84B-6D89-4492-81C6-0F85FCF8C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93" name="Oval 1444">
                <a:extLst>
                  <a:ext uri="{FF2B5EF4-FFF2-40B4-BE49-F238E27FC236}">
                    <a16:creationId xmlns:a16="http://schemas.microsoft.com/office/drawing/2014/main" id="{3155B2B8-A450-4152-AE58-7BB7360BB7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94" name="Freeform 1445">
                <a:extLst>
                  <a:ext uri="{FF2B5EF4-FFF2-40B4-BE49-F238E27FC236}">
                    <a16:creationId xmlns:a16="http://schemas.microsoft.com/office/drawing/2014/main" id="{CCD4E291-4AE4-4EDA-BEFA-974E708B6A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5" name="Freeform 1446">
                <a:extLst>
                  <a:ext uri="{FF2B5EF4-FFF2-40B4-BE49-F238E27FC236}">
                    <a16:creationId xmlns:a16="http://schemas.microsoft.com/office/drawing/2014/main" id="{A0EA3855-E9E2-4E5C-BFFA-F1EF93AF2B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6" name="Freeform 1447">
                <a:extLst>
                  <a:ext uri="{FF2B5EF4-FFF2-40B4-BE49-F238E27FC236}">
                    <a16:creationId xmlns:a16="http://schemas.microsoft.com/office/drawing/2014/main" id="{D298052C-ED4B-42E1-B0E7-54D4959F7F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7" name="Oval 1448">
                <a:extLst>
                  <a:ext uri="{FF2B5EF4-FFF2-40B4-BE49-F238E27FC236}">
                    <a16:creationId xmlns:a16="http://schemas.microsoft.com/office/drawing/2014/main" id="{28550DBC-3C0E-4822-B7C3-5C198D216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1" name="Group 1449">
              <a:extLst>
                <a:ext uri="{FF2B5EF4-FFF2-40B4-BE49-F238E27FC236}">
                  <a16:creationId xmlns:a16="http://schemas.microsoft.com/office/drawing/2014/main" id="{3BB34820-DC6F-458B-BEB0-F06929B864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11" y="1362"/>
              <a:ext cx="62" cy="144"/>
              <a:chOff x="533" y="1248"/>
              <a:chExt cx="175" cy="403"/>
            </a:xfrm>
          </p:grpSpPr>
          <p:sp>
            <p:nvSpPr>
              <p:cNvPr id="69786" name="Oval 1450">
                <a:extLst>
                  <a:ext uri="{FF2B5EF4-FFF2-40B4-BE49-F238E27FC236}">
                    <a16:creationId xmlns:a16="http://schemas.microsoft.com/office/drawing/2014/main" id="{3473AEDE-79EE-4AC4-A832-95F9C6629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7" name="Oval 1451">
                <a:extLst>
                  <a:ext uri="{FF2B5EF4-FFF2-40B4-BE49-F238E27FC236}">
                    <a16:creationId xmlns:a16="http://schemas.microsoft.com/office/drawing/2014/main" id="{B7ADABD7-1924-4BDF-A589-7325C4D9C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8" name="Freeform 1452">
                <a:extLst>
                  <a:ext uri="{FF2B5EF4-FFF2-40B4-BE49-F238E27FC236}">
                    <a16:creationId xmlns:a16="http://schemas.microsoft.com/office/drawing/2014/main" id="{216F17EF-F741-4DE6-B1C8-9CF49C9E19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9" name="Freeform 1453">
                <a:extLst>
                  <a:ext uri="{FF2B5EF4-FFF2-40B4-BE49-F238E27FC236}">
                    <a16:creationId xmlns:a16="http://schemas.microsoft.com/office/drawing/2014/main" id="{DA0CC3C9-81B3-4C16-97B2-05E94692D5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0" name="Freeform 1454">
                <a:extLst>
                  <a:ext uri="{FF2B5EF4-FFF2-40B4-BE49-F238E27FC236}">
                    <a16:creationId xmlns:a16="http://schemas.microsoft.com/office/drawing/2014/main" id="{14BFEDD8-86A6-4320-8062-A942DE08BB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1" name="Oval 1455">
                <a:extLst>
                  <a:ext uri="{FF2B5EF4-FFF2-40B4-BE49-F238E27FC236}">
                    <a16:creationId xmlns:a16="http://schemas.microsoft.com/office/drawing/2014/main" id="{CF4ECDA3-7899-4064-BF16-E379D9397D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2" name="Group 1456">
              <a:extLst>
                <a:ext uri="{FF2B5EF4-FFF2-40B4-BE49-F238E27FC236}">
                  <a16:creationId xmlns:a16="http://schemas.microsoft.com/office/drawing/2014/main" id="{B2B0815F-DCE6-457E-8ADA-627EC5F9A3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" y="1198"/>
              <a:ext cx="62" cy="144"/>
              <a:chOff x="533" y="1248"/>
              <a:chExt cx="175" cy="403"/>
            </a:xfrm>
          </p:grpSpPr>
          <p:sp>
            <p:nvSpPr>
              <p:cNvPr id="69780" name="Oval 1457">
                <a:extLst>
                  <a:ext uri="{FF2B5EF4-FFF2-40B4-BE49-F238E27FC236}">
                    <a16:creationId xmlns:a16="http://schemas.microsoft.com/office/drawing/2014/main" id="{862904C4-7543-49CB-9114-81145B561E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1" name="Oval 1458">
                <a:extLst>
                  <a:ext uri="{FF2B5EF4-FFF2-40B4-BE49-F238E27FC236}">
                    <a16:creationId xmlns:a16="http://schemas.microsoft.com/office/drawing/2014/main" id="{2CE1699A-942B-45B1-8D9A-1A8BA2F8B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2" name="Freeform 1459">
                <a:extLst>
                  <a:ext uri="{FF2B5EF4-FFF2-40B4-BE49-F238E27FC236}">
                    <a16:creationId xmlns:a16="http://schemas.microsoft.com/office/drawing/2014/main" id="{31350A6C-7785-47F6-88E2-495664E506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3" name="Freeform 1460">
                <a:extLst>
                  <a:ext uri="{FF2B5EF4-FFF2-40B4-BE49-F238E27FC236}">
                    <a16:creationId xmlns:a16="http://schemas.microsoft.com/office/drawing/2014/main" id="{71E3A1E6-8F1E-4635-9A46-E5961F7927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4" name="Freeform 1461">
                <a:extLst>
                  <a:ext uri="{FF2B5EF4-FFF2-40B4-BE49-F238E27FC236}">
                    <a16:creationId xmlns:a16="http://schemas.microsoft.com/office/drawing/2014/main" id="{DAB11C97-7543-4070-9431-2D08C1B176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5" name="Oval 1462">
                <a:extLst>
                  <a:ext uri="{FF2B5EF4-FFF2-40B4-BE49-F238E27FC236}">
                    <a16:creationId xmlns:a16="http://schemas.microsoft.com/office/drawing/2014/main" id="{0A53B63A-01AF-42A0-9263-DBF3EB205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3" name="Group 1463">
              <a:extLst>
                <a:ext uri="{FF2B5EF4-FFF2-40B4-BE49-F238E27FC236}">
                  <a16:creationId xmlns:a16="http://schemas.microsoft.com/office/drawing/2014/main" id="{0E7DDA1D-BF27-4AB4-997F-054DA940E9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77" y="1362"/>
              <a:ext cx="62" cy="144"/>
              <a:chOff x="533" y="1248"/>
              <a:chExt cx="175" cy="403"/>
            </a:xfrm>
          </p:grpSpPr>
          <p:sp>
            <p:nvSpPr>
              <p:cNvPr id="69774" name="Oval 1464">
                <a:extLst>
                  <a:ext uri="{FF2B5EF4-FFF2-40B4-BE49-F238E27FC236}">
                    <a16:creationId xmlns:a16="http://schemas.microsoft.com/office/drawing/2014/main" id="{C05D877C-C7BC-4B5F-8F23-AB1FA494FA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75" name="Oval 1465">
                <a:extLst>
                  <a:ext uri="{FF2B5EF4-FFF2-40B4-BE49-F238E27FC236}">
                    <a16:creationId xmlns:a16="http://schemas.microsoft.com/office/drawing/2014/main" id="{9AE9B9CE-7390-4BA4-B2F0-E64FF959E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76" name="Freeform 1466">
                <a:extLst>
                  <a:ext uri="{FF2B5EF4-FFF2-40B4-BE49-F238E27FC236}">
                    <a16:creationId xmlns:a16="http://schemas.microsoft.com/office/drawing/2014/main" id="{0641EA76-8983-4CB6-8B89-F3F81246BD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7" name="Freeform 1467">
                <a:extLst>
                  <a:ext uri="{FF2B5EF4-FFF2-40B4-BE49-F238E27FC236}">
                    <a16:creationId xmlns:a16="http://schemas.microsoft.com/office/drawing/2014/main" id="{ECE5DF23-9E87-4FEE-A4B5-A7FE3985DD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8" name="Freeform 1468">
                <a:extLst>
                  <a:ext uri="{FF2B5EF4-FFF2-40B4-BE49-F238E27FC236}">
                    <a16:creationId xmlns:a16="http://schemas.microsoft.com/office/drawing/2014/main" id="{AB28D771-8396-4D54-B037-EB05061441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9" name="Oval 1469">
                <a:extLst>
                  <a:ext uri="{FF2B5EF4-FFF2-40B4-BE49-F238E27FC236}">
                    <a16:creationId xmlns:a16="http://schemas.microsoft.com/office/drawing/2014/main" id="{97D51C29-936E-4509-A48C-116FD3C2CB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4" name="Group 1470">
              <a:extLst>
                <a:ext uri="{FF2B5EF4-FFF2-40B4-BE49-F238E27FC236}">
                  <a16:creationId xmlns:a16="http://schemas.microsoft.com/office/drawing/2014/main" id="{7DC1BDE4-C499-402F-820A-3DB1988123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9" y="1198"/>
              <a:ext cx="62" cy="144"/>
              <a:chOff x="533" y="1248"/>
              <a:chExt cx="175" cy="403"/>
            </a:xfrm>
          </p:grpSpPr>
          <p:sp>
            <p:nvSpPr>
              <p:cNvPr id="69768" name="Oval 1471">
                <a:extLst>
                  <a:ext uri="{FF2B5EF4-FFF2-40B4-BE49-F238E27FC236}">
                    <a16:creationId xmlns:a16="http://schemas.microsoft.com/office/drawing/2014/main" id="{084B59FF-8D7C-4E1E-A770-D5118D7AB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69" name="Oval 1472">
                <a:extLst>
                  <a:ext uri="{FF2B5EF4-FFF2-40B4-BE49-F238E27FC236}">
                    <a16:creationId xmlns:a16="http://schemas.microsoft.com/office/drawing/2014/main" id="{B026FC1C-0780-498C-A93C-EF984D7904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70" name="Freeform 1473">
                <a:extLst>
                  <a:ext uri="{FF2B5EF4-FFF2-40B4-BE49-F238E27FC236}">
                    <a16:creationId xmlns:a16="http://schemas.microsoft.com/office/drawing/2014/main" id="{035FA4AE-68F9-4A6D-BF74-6EF53ECDAF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1" name="Freeform 1474">
                <a:extLst>
                  <a:ext uri="{FF2B5EF4-FFF2-40B4-BE49-F238E27FC236}">
                    <a16:creationId xmlns:a16="http://schemas.microsoft.com/office/drawing/2014/main" id="{03B80033-BFC1-4583-BAE2-EC5A603FA2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2" name="Freeform 1475">
                <a:extLst>
                  <a:ext uri="{FF2B5EF4-FFF2-40B4-BE49-F238E27FC236}">
                    <a16:creationId xmlns:a16="http://schemas.microsoft.com/office/drawing/2014/main" id="{DCAE6B59-2CEE-4C8D-BC05-DCC45BA13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3" name="Oval 1476">
                <a:extLst>
                  <a:ext uri="{FF2B5EF4-FFF2-40B4-BE49-F238E27FC236}">
                    <a16:creationId xmlns:a16="http://schemas.microsoft.com/office/drawing/2014/main" id="{3C73933C-6F53-4FA3-8AA5-C625AB4B96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5" name="Group 1477">
              <a:extLst>
                <a:ext uri="{FF2B5EF4-FFF2-40B4-BE49-F238E27FC236}">
                  <a16:creationId xmlns:a16="http://schemas.microsoft.com/office/drawing/2014/main" id="{FFF9A57D-8C9A-4090-86C2-599FF15CE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41" y="1362"/>
              <a:ext cx="62" cy="144"/>
              <a:chOff x="533" y="1248"/>
              <a:chExt cx="175" cy="403"/>
            </a:xfrm>
          </p:grpSpPr>
          <p:sp>
            <p:nvSpPr>
              <p:cNvPr id="69762" name="Oval 1478">
                <a:extLst>
                  <a:ext uri="{FF2B5EF4-FFF2-40B4-BE49-F238E27FC236}">
                    <a16:creationId xmlns:a16="http://schemas.microsoft.com/office/drawing/2014/main" id="{AB60BA24-A8EB-4CB9-8271-C4D549FBC9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63" name="Oval 1479">
                <a:extLst>
                  <a:ext uri="{FF2B5EF4-FFF2-40B4-BE49-F238E27FC236}">
                    <a16:creationId xmlns:a16="http://schemas.microsoft.com/office/drawing/2014/main" id="{7142E77A-7C33-4BF1-897B-76BE2262F4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64" name="Freeform 1480">
                <a:extLst>
                  <a:ext uri="{FF2B5EF4-FFF2-40B4-BE49-F238E27FC236}">
                    <a16:creationId xmlns:a16="http://schemas.microsoft.com/office/drawing/2014/main" id="{3FCC2ADE-C730-4AE5-85AF-CE965F6CB2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5" name="Freeform 1481">
                <a:extLst>
                  <a:ext uri="{FF2B5EF4-FFF2-40B4-BE49-F238E27FC236}">
                    <a16:creationId xmlns:a16="http://schemas.microsoft.com/office/drawing/2014/main" id="{A0DAB8E1-1D55-476B-9034-3680622AF2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6" name="Freeform 1482">
                <a:extLst>
                  <a:ext uri="{FF2B5EF4-FFF2-40B4-BE49-F238E27FC236}">
                    <a16:creationId xmlns:a16="http://schemas.microsoft.com/office/drawing/2014/main" id="{26CA6E88-0275-4D33-AF9D-BEC976F213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7" name="Oval 1483">
                <a:extLst>
                  <a:ext uri="{FF2B5EF4-FFF2-40B4-BE49-F238E27FC236}">
                    <a16:creationId xmlns:a16="http://schemas.microsoft.com/office/drawing/2014/main" id="{CA97C9A8-4BDA-4EC5-8ADF-33D5C1A9EF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6" name="Group 1484">
              <a:extLst>
                <a:ext uri="{FF2B5EF4-FFF2-40B4-BE49-F238E27FC236}">
                  <a16:creationId xmlns:a16="http://schemas.microsoft.com/office/drawing/2014/main" id="{C20828A9-B0EF-4F9D-A244-E7CB28539A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04" y="1198"/>
              <a:ext cx="62" cy="144"/>
              <a:chOff x="533" y="1248"/>
              <a:chExt cx="175" cy="403"/>
            </a:xfrm>
          </p:grpSpPr>
          <p:sp>
            <p:nvSpPr>
              <p:cNvPr id="69756" name="Oval 1485">
                <a:extLst>
                  <a:ext uri="{FF2B5EF4-FFF2-40B4-BE49-F238E27FC236}">
                    <a16:creationId xmlns:a16="http://schemas.microsoft.com/office/drawing/2014/main" id="{33F733F3-44A0-48D4-9EDF-F72274E791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7" name="Oval 1486">
                <a:extLst>
                  <a:ext uri="{FF2B5EF4-FFF2-40B4-BE49-F238E27FC236}">
                    <a16:creationId xmlns:a16="http://schemas.microsoft.com/office/drawing/2014/main" id="{3701295E-66D1-408C-8BA7-BDAF58728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8" name="Freeform 1487">
                <a:extLst>
                  <a:ext uri="{FF2B5EF4-FFF2-40B4-BE49-F238E27FC236}">
                    <a16:creationId xmlns:a16="http://schemas.microsoft.com/office/drawing/2014/main" id="{B757689F-7C6B-4AE8-B9CF-0E57A0A58A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9" name="Freeform 1488">
                <a:extLst>
                  <a:ext uri="{FF2B5EF4-FFF2-40B4-BE49-F238E27FC236}">
                    <a16:creationId xmlns:a16="http://schemas.microsoft.com/office/drawing/2014/main" id="{EEF403F5-57A1-4906-8E30-D5D91F453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0" name="Freeform 1489">
                <a:extLst>
                  <a:ext uri="{FF2B5EF4-FFF2-40B4-BE49-F238E27FC236}">
                    <a16:creationId xmlns:a16="http://schemas.microsoft.com/office/drawing/2014/main" id="{C0AFC570-6E2B-4514-948F-0951C23370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1" name="Oval 1490">
                <a:extLst>
                  <a:ext uri="{FF2B5EF4-FFF2-40B4-BE49-F238E27FC236}">
                    <a16:creationId xmlns:a16="http://schemas.microsoft.com/office/drawing/2014/main" id="{DD6A6555-2E22-444E-A25A-739EB61741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7" name="Group 1491">
              <a:extLst>
                <a:ext uri="{FF2B5EF4-FFF2-40B4-BE49-F238E27FC236}">
                  <a16:creationId xmlns:a16="http://schemas.microsoft.com/office/drawing/2014/main" id="{CCED31C1-B272-41B4-BF26-1DA53C17BE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06" y="1362"/>
              <a:ext cx="62" cy="144"/>
              <a:chOff x="533" y="1248"/>
              <a:chExt cx="175" cy="403"/>
            </a:xfrm>
          </p:grpSpPr>
          <p:sp>
            <p:nvSpPr>
              <p:cNvPr id="69750" name="Oval 1492">
                <a:extLst>
                  <a:ext uri="{FF2B5EF4-FFF2-40B4-BE49-F238E27FC236}">
                    <a16:creationId xmlns:a16="http://schemas.microsoft.com/office/drawing/2014/main" id="{0ABD72EC-DFF4-4C2D-942E-1205A97E7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1" name="Oval 1493">
                <a:extLst>
                  <a:ext uri="{FF2B5EF4-FFF2-40B4-BE49-F238E27FC236}">
                    <a16:creationId xmlns:a16="http://schemas.microsoft.com/office/drawing/2014/main" id="{B571AB54-ACBC-4EF3-9F94-D023F52B75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2" name="Freeform 1494">
                <a:extLst>
                  <a:ext uri="{FF2B5EF4-FFF2-40B4-BE49-F238E27FC236}">
                    <a16:creationId xmlns:a16="http://schemas.microsoft.com/office/drawing/2014/main" id="{798A7BFB-2DD3-48CA-8511-FB97AB4487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3" name="Freeform 1495">
                <a:extLst>
                  <a:ext uri="{FF2B5EF4-FFF2-40B4-BE49-F238E27FC236}">
                    <a16:creationId xmlns:a16="http://schemas.microsoft.com/office/drawing/2014/main" id="{7FF0801C-01F4-4048-BABE-5B1212C8CB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4" name="Freeform 1496">
                <a:extLst>
                  <a:ext uri="{FF2B5EF4-FFF2-40B4-BE49-F238E27FC236}">
                    <a16:creationId xmlns:a16="http://schemas.microsoft.com/office/drawing/2014/main" id="{46888068-8A80-4905-82BF-E1DBA7DFE5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5" name="Oval 1497">
                <a:extLst>
                  <a:ext uri="{FF2B5EF4-FFF2-40B4-BE49-F238E27FC236}">
                    <a16:creationId xmlns:a16="http://schemas.microsoft.com/office/drawing/2014/main" id="{C88E0163-9CEC-43C2-8549-24E10DC80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8" name="Group 1498">
              <a:extLst>
                <a:ext uri="{FF2B5EF4-FFF2-40B4-BE49-F238E27FC236}">
                  <a16:creationId xmlns:a16="http://schemas.microsoft.com/office/drawing/2014/main" id="{2958E635-4DE2-4FE9-B0D8-8549224A6C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72" y="1198"/>
              <a:ext cx="62" cy="144"/>
              <a:chOff x="533" y="1248"/>
              <a:chExt cx="175" cy="403"/>
            </a:xfrm>
          </p:grpSpPr>
          <p:sp>
            <p:nvSpPr>
              <p:cNvPr id="69744" name="Oval 1499">
                <a:extLst>
                  <a:ext uri="{FF2B5EF4-FFF2-40B4-BE49-F238E27FC236}">
                    <a16:creationId xmlns:a16="http://schemas.microsoft.com/office/drawing/2014/main" id="{615DC18E-1F8F-47C3-A0B0-B0F65CCEE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45" name="Oval 1500">
                <a:extLst>
                  <a:ext uri="{FF2B5EF4-FFF2-40B4-BE49-F238E27FC236}">
                    <a16:creationId xmlns:a16="http://schemas.microsoft.com/office/drawing/2014/main" id="{F430EB8A-699C-42C6-812B-6ED219132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46" name="Freeform 1501">
                <a:extLst>
                  <a:ext uri="{FF2B5EF4-FFF2-40B4-BE49-F238E27FC236}">
                    <a16:creationId xmlns:a16="http://schemas.microsoft.com/office/drawing/2014/main" id="{A7DAD2AA-B0CD-4124-A28D-E682C86D06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7" name="Freeform 1502">
                <a:extLst>
                  <a:ext uri="{FF2B5EF4-FFF2-40B4-BE49-F238E27FC236}">
                    <a16:creationId xmlns:a16="http://schemas.microsoft.com/office/drawing/2014/main" id="{5B9C5F34-50F0-433E-9039-E666A94267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8" name="Freeform 1503">
                <a:extLst>
                  <a:ext uri="{FF2B5EF4-FFF2-40B4-BE49-F238E27FC236}">
                    <a16:creationId xmlns:a16="http://schemas.microsoft.com/office/drawing/2014/main" id="{4B5E042C-D6FD-474D-828E-97855CE436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9" name="Oval 1504">
                <a:extLst>
                  <a:ext uri="{FF2B5EF4-FFF2-40B4-BE49-F238E27FC236}">
                    <a16:creationId xmlns:a16="http://schemas.microsoft.com/office/drawing/2014/main" id="{E1C17AC4-0DF3-40C3-80DF-C309AD93B8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9" name="Group 1505">
              <a:extLst>
                <a:ext uri="{FF2B5EF4-FFF2-40B4-BE49-F238E27FC236}">
                  <a16:creationId xmlns:a16="http://schemas.microsoft.com/office/drawing/2014/main" id="{15673177-CC60-43C9-B55D-FD681771F8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74" y="1362"/>
              <a:ext cx="62" cy="144"/>
              <a:chOff x="533" y="1248"/>
              <a:chExt cx="175" cy="403"/>
            </a:xfrm>
          </p:grpSpPr>
          <p:sp>
            <p:nvSpPr>
              <p:cNvPr id="69738" name="Oval 1506">
                <a:extLst>
                  <a:ext uri="{FF2B5EF4-FFF2-40B4-BE49-F238E27FC236}">
                    <a16:creationId xmlns:a16="http://schemas.microsoft.com/office/drawing/2014/main" id="{F9B6914F-A9D1-4121-8871-40F89B88C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39" name="Oval 1507">
                <a:extLst>
                  <a:ext uri="{FF2B5EF4-FFF2-40B4-BE49-F238E27FC236}">
                    <a16:creationId xmlns:a16="http://schemas.microsoft.com/office/drawing/2014/main" id="{F72F4E24-5E87-440B-AE59-B10CE67DF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40" name="Freeform 1508">
                <a:extLst>
                  <a:ext uri="{FF2B5EF4-FFF2-40B4-BE49-F238E27FC236}">
                    <a16:creationId xmlns:a16="http://schemas.microsoft.com/office/drawing/2014/main" id="{A9DB8B6D-71C0-44CA-A739-07E5138E9D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1" name="Freeform 1509">
                <a:extLst>
                  <a:ext uri="{FF2B5EF4-FFF2-40B4-BE49-F238E27FC236}">
                    <a16:creationId xmlns:a16="http://schemas.microsoft.com/office/drawing/2014/main" id="{704222D0-234C-4234-AD7F-FE29EC33DC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2" name="Freeform 1510">
                <a:extLst>
                  <a:ext uri="{FF2B5EF4-FFF2-40B4-BE49-F238E27FC236}">
                    <a16:creationId xmlns:a16="http://schemas.microsoft.com/office/drawing/2014/main" id="{267DA843-29B4-4540-916B-D87951CAA7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3" name="Oval 1511">
                <a:extLst>
                  <a:ext uri="{FF2B5EF4-FFF2-40B4-BE49-F238E27FC236}">
                    <a16:creationId xmlns:a16="http://schemas.microsoft.com/office/drawing/2014/main" id="{17AB72D1-C174-4E2F-AA49-587BF16D7F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0" name="Group 1512">
              <a:extLst>
                <a:ext uri="{FF2B5EF4-FFF2-40B4-BE49-F238E27FC236}">
                  <a16:creationId xmlns:a16="http://schemas.microsoft.com/office/drawing/2014/main" id="{4861FA29-C1F9-444E-ABF8-F31136E000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8" y="1198"/>
              <a:ext cx="62" cy="144"/>
              <a:chOff x="533" y="1248"/>
              <a:chExt cx="175" cy="403"/>
            </a:xfrm>
          </p:grpSpPr>
          <p:sp>
            <p:nvSpPr>
              <p:cNvPr id="69732" name="Oval 1513">
                <a:extLst>
                  <a:ext uri="{FF2B5EF4-FFF2-40B4-BE49-F238E27FC236}">
                    <a16:creationId xmlns:a16="http://schemas.microsoft.com/office/drawing/2014/main" id="{A179C46E-9544-499B-A7C4-6D79EC5695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33" name="Oval 1514">
                <a:extLst>
                  <a:ext uri="{FF2B5EF4-FFF2-40B4-BE49-F238E27FC236}">
                    <a16:creationId xmlns:a16="http://schemas.microsoft.com/office/drawing/2014/main" id="{18C6D61B-A029-46E6-A2FA-3A5187862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34" name="Freeform 1515">
                <a:extLst>
                  <a:ext uri="{FF2B5EF4-FFF2-40B4-BE49-F238E27FC236}">
                    <a16:creationId xmlns:a16="http://schemas.microsoft.com/office/drawing/2014/main" id="{3ABD65D8-8CE5-438B-8311-6088586E0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5" name="Freeform 1516">
                <a:extLst>
                  <a:ext uri="{FF2B5EF4-FFF2-40B4-BE49-F238E27FC236}">
                    <a16:creationId xmlns:a16="http://schemas.microsoft.com/office/drawing/2014/main" id="{A5E79B11-284D-4B26-9F3F-B7F523355B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6" name="Freeform 1517">
                <a:extLst>
                  <a:ext uri="{FF2B5EF4-FFF2-40B4-BE49-F238E27FC236}">
                    <a16:creationId xmlns:a16="http://schemas.microsoft.com/office/drawing/2014/main" id="{99187E4B-63BF-49FC-912C-3772A8A56C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7" name="Oval 1518">
                <a:extLst>
                  <a:ext uri="{FF2B5EF4-FFF2-40B4-BE49-F238E27FC236}">
                    <a16:creationId xmlns:a16="http://schemas.microsoft.com/office/drawing/2014/main" id="{A7F5AEEE-F477-430A-96F9-246C045FE6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1" name="Group 1519">
              <a:extLst>
                <a:ext uri="{FF2B5EF4-FFF2-40B4-BE49-F238E27FC236}">
                  <a16:creationId xmlns:a16="http://schemas.microsoft.com/office/drawing/2014/main" id="{15CF8359-8AD5-4027-B6A4-409B3E4817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40" y="1362"/>
              <a:ext cx="62" cy="144"/>
              <a:chOff x="533" y="1248"/>
              <a:chExt cx="175" cy="403"/>
            </a:xfrm>
          </p:grpSpPr>
          <p:sp>
            <p:nvSpPr>
              <p:cNvPr id="69726" name="Oval 1520">
                <a:extLst>
                  <a:ext uri="{FF2B5EF4-FFF2-40B4-BE49-F238E27FC236}">
                    <a16:creationId xmlns:a16="http://schemas.microsoft.com/office/drawing/2014/main" id="{58D1B734-C5AE-4E0C-AF21-C90861778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7" name="Oval 1521">
                <a:extLst>
                  <a:ext uri="{FF2B5EF4-FFF2-40B4-BE49-F238E27FC236}">
                    <a16:creationId xmlns:a16="http://schemas.microsoft.com/office/drawing/2014/main" id="{F440E521-3F02-48D6-A70D-7B8E9CB222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8" name="Freeform 1522">
                <a:extLst>
                  <a:ext uri="{FF2B5EF4-FFF2-40B4-BE49-F238E27FC236}">
                    <a16:creationId xmlns:a16="http://schemas.microsoft.com/office/drawing/2014/main" id="{852C334C-F06A-408E-927A-EA7666F68F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9" name="Freeform 1523">
                <a:extLst>
                  <a:ext uri="{FF2B5EF4-FFF2-40B4-BE49-F238E27FC236}">
                    <a16:creationId xmlns:a16="http://schemas.microsoft.com/office/drawing/2014/main" id="{79265EE6-D6AC-44A3-9545-08B935E985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0" name="Freeform 1524">
                <a:extLst>
                  <a:ext uri="{FF2B5EF4-FFF2-40B4-BE49-F238E27FC236}">
                    <a16:creationId xmlns:a16="http://schemas.microsoft.com/office/drawing/2014/main" id="{B99112F2-DAC2-4CCA-9AD3-139A9608B5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1" name="Oval 1525">
                <a:extLst>
                  <a:ext uri="{FF2B5EF4-FFF2-40B4-BE49-F238E27FC236}">
                    <a16:creationId xmlns:a16="http://schemas.microsoft.com/office/drawing/2014/main" id="{D3FB7696-A0F6-40A3-808A-8F8F3A772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2" name="Group 1526">
              <a:extLst>
                <a:ext uri="{FF2B5EF4-FFF2-40B4-BE49-F238E27FC236}">
                  <a16:creationId xmlns:a16="http://schemas.microsoft.com/office/drawing/2014/main" id="{2552BE9F-EFB9-4328-B825-D02D6A4D30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02" y="1198"/>
              <a:ext cx="62" cy="144"/>
              <a:chOff x="533" y="1248"/>
              <a:chExt cx="175" cy="403"/>
            </a:xfrm>
          </p:grpSpPr>
          <p:sp>
            <p:nvSpPr>
              <p:cNvPr id="69720" name="Oval 1527">
                <a:extLst>
                  <a:ext uri="{FF2B5EF4-FFF2-40B4-BE49-F238E27FC236}">
                    <a16:creationId xmlns:a16="http://schemas.microsoft.com/office/drawing/2014/main" id="{1DCBF020-8976-49EF-8456-72FEA5B531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1" name="Oval 1528">
                <a:extLst>
                  <a:ext uri="{FF2B5EF4-FFF2-40B4-BE49-F238E27FC236}">
                    <a16:creationId xmlns:a16="http://schemas.microsoft.com/office/drawing/2014/main" id="{80E585C3-397A-4A79-8111-C46989E3C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2" name="Freeform 1529">
                <a:extLst>
                  <a:ext uri="{FF2B5EF4-FFF2-40B4-BE49-F238E27FC236}">
                    <a16:creationId xmlns:a16="http://schemas.microsoft.com/office/drawing/2014/main" id="{D5AA6D40-B32C-4BD7-AAF6-8E14DE7126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3" name="Freeform 1530">
                <a:extLst>
                  <a:ext uri="{FF2B5EF4-FFF2-40B4-BE49-F238E27FC236}">
                    <a16:creationId xmlns:a16="http://schemas.microsoft.com/office/drawing/2014/main" id="{015D039A-FAC6-4941-8AC2-185A5FF73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4" name="Freeform 1531">
                <a:extLst>
                  <a:ext uri="{FF2B5EF4-FFF2-40B4-BE49-F238E27FC236}">
                    <a16:creationId xmlns:a16="http://schemas.microsoft.com/office/drawing/2014/main" id="{2746D466-005C-4A77-A4E5-7FB4DAE6D9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5" name="Oval 1532">
                <a:extLst>
                  <a:ext uri="{FF2B5EF4-FFF2-40B4-BE49-F238E27FC236}">
                    <a16:creationId xmlns:a16="http://schemas.microsoft.com/office/drawing/2014/main" id="{8B899183-8895-424E-ACAB-91638A46F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3" name="Group 1533">
              <a:extLst>
                <a:ext uri="{FF2B5EF4-FFF2-40B4-BE49-F238E27FC236}">
                  <a16:creationId xmlns:a16="http://schemas.microsoft.com/office/drawing/2014/main" id="{CB30820D-2878-4FE4-B84E-D3AA18B4BC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04" y="1362"/>
              <a:ext cx="62" cy="144"/>
              <a:chOff x="533" y="1248"/>
              <a:chExt cx="175" cy="403"/>
            </a:xfrm>
          </p:grpSpPr>
          <p:sp>
            <p:nvSpPr>
              <p:cNvPr id="69714" name="Oval 1534">
                <a:extLst>
                  <a:ext uri="{FF2B5EF4-FFF2-40B4-BE49-F238E27FC236}">
                    <a16:creationId xmlns:a16="http://schemas.microsoft.com/office/drawing/2014/main" id="{5E0F782B-79D5-4342-994C-0021687F91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15" name="Oval 1535">
                <a:extLst>
                  <a:ext uri="{FF2B5EF4-FFF2-40B4-BE49-F238E27FC236}">
                    <a16:creationId xmlns:a16="http://schemas.microsoft.com/office/drawing/2014/main" id="{79F3EB76-AAE6-49B6-933E-834B6DD9C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16" name="Freeform 1536">
                <a:extLst>
                  <a:ext uri="{FF2B5EF4-FFF2-40B4-BE49-F238E27FC236}">
                    <a16:creationId xmlns:a16="http://schemas.microsoft.com/office/drawing/2014/main" id="{F5955738-85F2-4CC2-A98A-9727B47479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7" name="Freeform 1537">
                <a:extLst>
                  <a:ext uri="{FF2B5EF4-FFF2-40B4-BE49-F238E27FC236}">
                    <a16:creationId xmlns:a16="http://schemas.microsoft.com/office/drawing/2014/main" id="{DC642856-8809-47D1-BDBE-C31414C3D3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8" name="Freeform 1538">
                <a:extLst>
                  <a:ext uri="{FF2B5EF4-FFF2-40B4-BE49-F238E27FC236}">
                    <a16:creationId xmlns:a16="http://schemas.microsoft.com/office/drawing/2014/main" id="{9C26013B-2022-4DD1-BB5E-F7B4207FFF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9" name="Oval 1539">
                <a:extLst>
                  <a:ext uri="{FF2B5EF4-FFF2-40B4-BE49-F238E27FC236}">
                    <a16:creationId xmlns:a16="http://schemas.microsoft.com/office/drawing/2014/main" id="{6649495B-32C1-434A-A92A-243FDEE1F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4" name="Group 1540">
              <a:extLst>
                <a:ext uri="{FF2B5EF4-FFF2-40B4-BE49-F238E27FC236}">
                  <a16:creationId xmlns:a16="http://schemas.microsoft.com/office/drawing/2014/main" id="{81C7AFEC-642E-477C-8696-29AA4B53B4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67" y="1198"/>
              <a:ext cx="62" cy="144"/>
              <a:chOff x="533" y="1248"/>
              <a:chExt cx="175" cy="403"/>
            </a:xfrm>
          </p:grpSpPr>
          <p:sp>
            <p:nvSpPr>
              <p:cNvPr id="69708" name="Oval 1541">
                <a:extLst>
                  <a:ext uri="{FF2B5EF4-FFF2-40B4-BE49-F238E27FC236}">
                    <a16:creationId xmlns:a16="http://schemas.microsoft.com/office/drawing/2014/main" id="{80892E9A-FCF4-41A6-9389-A52EA6A1F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09" name="Oval 1542">
                <a:extLst>
                  <a:ext uri="{FF2B5EF4-FFF2-40B4-BE49-F238E27FC236}">
                    <a16:creationId xmlns:a16="http://schemas.microsoft.com/office/drawing/2014/main" id="{06485917-0B60-42B3-B229-AB0F40ABB0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10" name="Freeform 1543">
                <a:extLst>
                  <a:ext uri="{FF2B5EF4-FFF2-40B4-BE49-F238E27FC236}">
                    <a16:creationId xmlns:a16="http://schemas.microsoft.com/office/drawing/2014/main" id="{17E5CBAC-DBE9-4A5C-A77B-F94C33D8A2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1" name="Freeform 1544">
                <a:extLst>
                  <a:ext uri="{FF2B5EF4-FFF2-40B4-BE49-F238E27FC236}">
                    <a16:creationId xmlns:a16="http://schemas.microsoft.com/office/drawing/2014/main" id="{8F22FF1F-4FD0-43DB-A301-A6F81FBB3C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2" name="Freeform 1545">
                <a:extLst>
                  <a:ext uri="{FF2B5EF4-FFF2-40B4-BE49-F238E27FC236}">
                    <a16:creationId xmlns:a16="http://schemas.microsoft.com/office/drawing/2014/main" id="{644D0FAF-79DB-431C-8172-3C2A289E95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3" name="Oval 1546">
                <a:extLst>
                  <a:ext uri="{FF2B5EF4-FFF2-40B4-BE49-F238E27FC236}">
                    <a16:creationId xmlns:a16="http://schemas.microsoft.com/office/drawing/2014/main" id="{A668E474-46C1-4E20-95A9-5A8BC82F5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5" name="Group 1547">
              <a:extLst>
                <a:ext uri="{FF2B5EF4-FFF2-40B4-BE49-F238E27FC236}">
                  <a16:creationId xmlns:a16="http://schemas.microsoft.com/office/drawing/2014/main" id="{C47E02E1-39D3-4D86-87D9-65165D2D89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69" y="1362"/>
              <a:ext cx="62" cy="144"/>
              <a:chOff x="533" y="1248"/>
              <a:chExt cx="175" cy="403"/>
            </a:xfrm>
          </p:grpSpPr>
          <p:sp>
            <p:nvSpPr>
              <p:cNvPr id="69702" name="Oval 1548">
                <a:extLst>
                  <a:ext uri="{FF2B5EF4-FFF2-40B4-BE49-F238E27FC236}">
                    <a16:creationId xmlns:a16="http://schemas.microsoft.com/office/drawing/2014/main" id="{77D5698F-1590-4E60-B5CB-EE8A6BC342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03" name="Oval 1549">
                <a:extLst>
                  <a:ext uri="{FF2B5EF4-FFF2-40B4-BE49-F238E27FC236}">
                    <a16:creationId xmlns:a16="http://schemas.microsoft.com/office/drawing/2014/main" id="{B81E8C72-29A2-441C-8DDA-BDA9DB0241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04" name="Freeform 1550">
                <a:extLst>
                  <a:ext uri="{FF2B5EF4-FFF2-40B4-BE49-F238E27FC236}">
                    <a16:creationId xmlns:a16="http://schemas.microsoft.com/office/drawing/2014/main" id="{3EBCF595-F985-4563-9454-7A1182D94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5" name="Freeform 1551">
                <a:extLst>
                  <a:ext uri="{FF2B5EF4-FFF2-40B4-BE49-F238E27FC236}">
                    <a16:creationId xmlns:a16="http://schemas.microsoft.com/office/drawing/2014/main" id="{21CC3CD8-F8A1-4753-8118-5C1C1FF56B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6" name="Freeform 1552">
                <a:extLst>
                  <a:ext uri="{FF2B5EF4-FFF2-40B4-BE49-F238E27FC236}">
                    <a16:creationId xmlns:a16="http://schemas.microsoft.com/office/drawing/2014/main" id="{24B3288A-777F-4683-9535-2119E512D2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7" name="Oval 1553">
                <a:extLst>
                  <a:ext uri="{FF2B5EF4-FFF2-40B4-BE49-F238E27FC236}">
                    <a16:creationId xmlns:a16="http://schemas.microsoft.com/office/drawing/2014/main" id="{DE6F3770-701E-4227-B807-041D85519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6" name="Group 1554">
              <a:extLst>
                <a:ext uri="{FF2B5EF4-FFF2-40B4-BE49-F238E27FC236}">
                  <a16:creationId xmlns:a16="http://schemas.microsoft.com/office/drawing/2014/main" id="{EF3540F0-60E8-4E16-8060-F8D7C70603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35" y="1196"/>
              <a:ext cx="62" cy="144"/>
              <a:chOff x="533" y="1248"/>
              <a:chExt cx="175" cy="403"/>
            </a:xfrm>
          </p:grpSpPr>
          <p:sp>
            <p:nvSpPr>
              <p:cNvPr id="69696" name="Oval 1555">
                <a:extLst>
                  <a:ext uri="{FF2B5EF4-FFF2-40B4-BE49-F238E27FC236}">
                    <a16:creationId xmlns:a16="http://schemas.microsoft.com/office/drawing/2014/main" id="{9AF7028A-DF02-4C6B-BA6A-B19EDEBD6E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7" name="Oval 1556">
                <a:extLst>
                  <a:ext uri="{FF2B5EF4-FFF2-40B4-BE49-F238E27FC236}">
                    <a16:creationId xmlns:a16="http://schemas.microsoft.com/office/drawing/2014/main" id="{CA67F0E5-0BD0-4B82-AEFA-94DBE24FCB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8" name="Freeform 1557">
                <a:extLst>
                  <a:ext uri="{FF2B5EF4-FFF2-40B4-BE49-F238E27FC236}">
                    <a16:creationId xmlns:a16="http://schemas.microsoft.com/office/drawing/2014/main" id="{D2AF25CE-821B-49B7-9CA4-F03F268763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9" name="Freeform 1558">
                <a:extLst>
                  <a:ext uri="{FF2B5EF4-FFF2-40B4-BE49-F238E27FC236}">
                    <a16:creationId xmlns:a16="http://schemas.microsoft.com/office/drawing/2014/main" id="{4C9FA4F1-8FC9-415D-8970-1A961B02F2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0" name="Freeform 1559">
                <a:extLst>
                  <a:ext uri="{FF2B5EF4-FFF2-40B4-BE49-F238E27FC236}">
                    <a16:creationId xmlns:a16="http://schemas.microsoft.com/office/drawing/2014/main" id="{781861B8-1B58-48DE-8300-0A56F20B90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1" name="Oval 1560">
                <a:extLst>
                  <a:ext uri="{FF2B5EF4-FFF2-40B4-BE49-F238E27FC236}">
                    <a16:creationId xmlns:a16="http://schemas.microsoft.com/office/drawing/2014/main" id="{CFCC9733-FB1A-4595-97B2-F56C4EB84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7" name="Group 1561">
              <a:extLst>
                <a:ext uri="{FF2B5EF4-FFF2-40B4-BE49-F238E27FC236}">
                  <a16:creationId xmlns:a16="http://schemas.microsoft.com/office/drawing/2014/main" id="{E8D5CC95-B3A3-489D-8BDA-F255E5686D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37" y="1360"/>
              <a:ext cx="62" cy="144"/>
              <a:chOff x="533" y="1248"/>
              <a:chExt cx="175" cy="403"/>
            </a:xfrm>
          </p:grpSpPr>
          <p:sp>
            <p:nvSpPr>
              <p:cNvPr id="69690" name="Oval 1562">
                <a:extLst>
                  <a:ext uri="{FF2B5EF4-FFF2-40B4-BE49-F238E27FC236}">
                    <a16:creationId xmlns:a16="http://schemas.microsoft.com/office/drawing/2014/main" id="{4DCEF0AB-0827-44A6-9C54-7445B86341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1" name="Oval 1563">
                <a:extLst>
                  <a:ext uri="{FF2B5EF4-FFF2-40B4-BE49-F238E27FC236}">
                    <a16:creationId xmlns:a16="http://schemas.microsoft.com/office/drawing/2014/main" id="{2DCCAC65-B3F1-4608-87FF-66D547E62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2" name="Freeform 1564">
                <a:extLst>
                  <a:ext uri="{FF2B5EF4-FFF2-40B4-BE49-F238E27FC236}">
                    <a16:creationId xmlns:a16="http://schemas.microsoft.com/office/drawing/2014/main" id="{A558E347-BAF3-4281-BCF4-1BDE31C7DC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3" name="Freeform 1565">
                <a:extLst>
                  <a:ext uri="{FF2B5EF4-FFF2-40B4-BE49-F238E27FC236}">
                    <a16:creationId xmlns:a16="http://schemas.microsoft.com/office/drawing/2014/main" id="{842F8CA2-7878-499C-BCA2-B878E80385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4" name="Freeform 1566">
                <a:extLst>
                  <a:ext uri="{FF2B5EF4-FFF2-40B4-BE49-F238E27FC236}">
                    <a16:creationId xmlns:a16="http://schemas.microsoft.com/office/drawing/2014/main" id="{9083B5ED-A010-4F66-8A8A-0B7FB6DAE3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5" name="Oval 1567">
                <a:extLst>
                  <a:ext uri="{FF2B5EF4-FFF2-40B4-BE49-F238E27FC236}">
                    <a16:creationId xmlns:a16="http://schemas.microsoft.com/office/drawing/2014/main" id="{11F99327-819B-4E91-BC37-366CCF048B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8" name="Group 1568">
              <a:extLst>
                <a:ext uri="{FF2B5EF4-FFF2-40B4-BE49-F238E27FC236}">
                  <a16:creationId xmlns:a16="http://schemas.microsoft.com/office/drawing/2014/main" id="{40AB2262-B022-4C8C-A8B3-9CB9A82A2C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1" y="1196"/>
              <a:ext cx="62" cy="144"/>
              <a:chOff x="533" y="1248"/>
              <a:chExt cx="175" cy="403"/>
            </a:xfrm>
          </p:grpSpPr>
          <p:sp>
            <p:nvSpPr>
              <p:cNvPr id="69684" name="Oval 1569">
                <a:extLst>
                  <a:ext uri="{FF2B5EF4-FFF2-40B4-BE49-F238E27FC236}">
                    <a16:creationId xmlns:a16="http://schemas.microsoft.com/office/drawing/2014/main" id="{A06F3705-D5BF-4A8C-98EE-D7119FCA04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85" name="Oval 1570">
                <a:extLst>
                  <a:ext uri="{FF2B5EF4-FFF2-40B4-BE49-F238E27FC236}">
                    <a16:creationId xmlns:a16="http://schemas.microsoft.com/office/drawing/2014/main" id="{BB0AC865-9B5F-4BE2-AF49-CEE2BA55EE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86" name="Freeform 1571">
                <a:extLst>
                  <a:ext uri="{FF2B5EF4-FFF2-40B4-BE49-F238E27FC236}">
                    <a16:creationId xmlns:a16="http://schemas.microsoft.com/office/drawing/2014/main" id="{0D1BF246-7988-4E64-ACF7-70E2E85F49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7" name="Freeform 1572">
                <a:extLst>
                  <a:ext uri="{FF2B5EF4-FFF2-40B4-BE49-F238E27FC236}">
                    <a16:creationId xmlns:a16="http://schemas.microsoft.com/office/drawing/2014/main" id="{F88D0051-EAF3-4873-836E-DA033A9EAC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8" name="Freeform 1573">
                <a:extLst>
                  <a:ext uri="{FF2B5EF4-FFF2-40B4-BE49-F238E27FC236}">
                    <a16:creationId xmlns:a16="http://schemas.microsoft.com/office/drawing/2014/main" id="{2D091D7C-BAF3-4CD8-8CB5-F60D2785AB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9" name="Oval 1574">
                <a:extLst>
                  <a:ext uri="{FF2B5EF4-FFF2-40B4-BE49-F238E27FC236}">
                    <a16:creationId xmlns:a16="http://schemas.microsoft.com/office/drawing/2014/main" id="{53143FCD-67A2-47B7-A93C-48DECC8E7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9" name="Group 1575">
              <a:extLst>
                <a:ext uri="{FF2B5EF4-FFF2-40B4-BE49-F238E27FC236}">
                  <a16:creationId xmlns:a16="http://schemas.microsoft.com/office/drawing/2014/main" id="{C1E17E7B-FBD5-47AC-A981-B69BAEBD7B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03" y="1360"/>
              <a:ext cx="62" cy="144"/>
              <a:chOff x="533" y="1248"/>
              <a:chExt cx="175" cy="403"/>
            </a:xfrm>
          </p:grpSpPr>
          <p:sp>
            <p:nvSpPr>
              <p:cNvPr id="69678" name="Oval 1576">
                <a:extLst>
                  <a:ext uri="{FF2B5EF4-FFF2-40B4-BE49-F238E27FC236}">
                    <a16:creationId xmlns:a16="http://schemas.microsoft.com/office/drawing/2014/main" id="{2E21D962-CD79-4824-B087-C63395433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79" name="Oval 1577">
                <a:extLst>
                  <a:ext uri="{FF2B5EF4-FFF2-40B4-BE49-F238E27FC236}">
                    <a16:creationId xmlns:a16="http://schemas.microsoft.com/office/drawing/2014/main" id="{E0D3A746-FFD4-484B-9F6B-C612336192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80" name="Freeform 1578">
                <a:extLst>
                  <a:ext uri="{FF2B5EF4-FFF2-40B4-BE49-F238E27FC236}">
                    <a16:creationId xmlns:a16="http://schemas.microsoft.com/office/drawing/2014/main" id="{57B7236A-330F-4222-AC1A-D81FDBD11E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1" name="Freeform 1579">
                <a:extLst>
                  <a:ext uri="{FF2B5EF4-FFF2-40B4-BE49-F238E27FC236}">
                    <a16:creationId xmlns:a16="http://schemas.microsoft.com/office/drawing/2014/main" id="{DBF1216C-2D10-4375-A5A6-49A5270B45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2" name="Freeform 1580">
                <a:extLst>
                  <a:ext uri="{FF2B5EF4-FFF2-40B4-BE49-F238E27FC236}">
                    <a16:creationId xmlns:a16="http://schemas.microsoft.com/office/drawing/2014/main" id="{702961C6-476D-43A1-808F-B432842C6F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3" name="Oval 1581">
                <a:extLst>
                  <a:ext uri="{FF2B5EF4-FFF2-40B4-BE49-F238E27FC236}">
                    <a16:creationId xmlns:a16="http://schemas.microsoft.com/office/drawing/2014/main" id="{CB50E578-4CDC-4C1D-B997-99D7377F56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0" name="Group 1582">
              <a:extLst>
                <a:ext uri="{FF2B5EF4-FFF2-40B4-BE49-F238E27FC236}">
                  <a16:creationId xmlns:a16="http://schemas.microsoft.com/office/drawing/2014/main" id="{4FAC9BCC-EF53-479E-B427-8BA58B8208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5" y="1196"/>
              <a:ext cx="62" cy="144"/>
              <a:chOff x="533" y="1248"/>
              <a:chExt cx="175" cy="403"/>
            </a:xfrm>
          </p:grpSpPr>
          <p:sp>
            <p:nvSpPr>
              <p:cNvPr id="69672" name="Oval 1583">
                <a:extLst>
                  <a:ext uri="{FF2B5EF4-FFF2-40B4-BE49-F238E27FC236}">
                    <a16:creationId xmlns:a16="http://schemas.microsoft.com/office/drawing/2014/main" id="{91A12B29-AF2E-4ED5-85D2-11D2B337B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73" name="Oval 1584">
                <a:extLst>
                  <a:ext uri="{FF2B5EF4-FFF2-40B4-BE49-F238E27FC236}">
                    <a16:creationId xmlns:a16="http://schemas.microsoft.com/office/drawing/2014/main" id="{5C60B920-24C5-416D-B231-F7539E09BF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74" name="Freeform 1585">
                <a:extLst>
                  <a:ext uri="{FF2B5EF4-FFF2-40B4-BE49-F238E27FC236}">
                    <a16:creationId xmlns:a16="http://schemas.microsoft.com/office/drawing/2014/main" id="{11B45F92-2675-4241-86F9-058DB1343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5" name="Freeform 1586">
                <a:extLst>
                  <a:ext uri="{FF2B5EF4-FFF2-40B4-BE49-F238E27FC236}">
                    <a16:creationId xmlns:a16="http://schemas.microsoft.com/office/drawing/2014/main" id="{42BDD982-6481-4421-A672-275CC25B48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6" name="Freeform 1587">
                <a:extLst>
                  <a:ext uri="{FF2B5EF4-FFF2-40B4-BE49-F238E27FC236}">
                    <a16:creationId xmlns:a16="http://schemas.microsoft.com/office/drawing/2014/main" id="{B2CAB416-8752-4FF8-BB8A-191E1DDE0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7" name="Oval 1588">
                <a:extLst>
                  <a:ext uri="{FF2B5EF4-FFF2-40B4-BE49-F238E27FC236}">
                    <a16:creationId xmlns:a16="http://schemas.microsoft.com/office/drawing/2014/main" id="{781EA72C-88B6-4FFA-B30A-FA294D2BD6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1" name="Group 1589">
              <a:extLst>
                <a:ext uri="{FF2B5EF4-FFF2-40B4-BE49-F238E27FC236}">
                  <a16:creationId xmlns:a16="http://schemas.microsoft.com/office/drawing/2014/main" id="{DCE8390F-F2FE-4A12-99B4-D52282792F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67" y="1360"/>
              <a:ext cx="62" cy="144"/>
              <a:chOff x="533" y="1248"/>
              <a:chExt cx="175" cy="403"/>
            </a:xfrm>
          </p:grpSpPr>
          <p:sp>
            <p:nvSpPr>
              <p:cNvPr id="69666" name="Oval 1590">
                <a:extLst>
                  <a:ext uri="{FF2B5EF4-FFF2-40B4-BE49-F238E27FC236}">
                    <a16:creationId xmlns:a16="http://schemas.microsoft.com/office/drawing/2014/main" id="{CC98EAEA-46E7-49AF-BEA9-C62B603AF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7" name="Oval 1591">
                <a:extLst>
                  <a:ext uri="{FF2B5EF4-FFF2-40B4-BE49-F238E27FC236}">
                    <a16:creationId xmlns:a16="http://schemas.microsoft.com/office/drawing/2014/main" id="{0E82A967-204D-4ACF-AFC0-E3FA9FE912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8" name="Freeform 1592">
                <a:extLst>
                  <a:ext uri="{FF2B5EF4-FFF2-40B4-BE49-F238E27FC236}">
                    <a16:creationId xmlns:a16="http://schemas.microsoft.com/office/drawing/2014/main" id="{AF5DB9A7-AC8C-497F-8D7B-F3A3741782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9" name="Freeform 1593">
                <a:extLst>
                  <a:ext uri="{FF2B5EF4-FFF2-40B4-BE49-F238E27FC236}">
                    <a16:creationId xmlns:a16="http://schemas.microsoft.com/office/drawing/2014/main" id="{3FE8CE3F-F648-47F2-B64B-5512EBF60A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0" name="Freeform 1594">
                <a:extLst>
                  <a:ext uri="{FF2B5EF4-FFF2-40B4-BE49-F238E27FC236}">
                    <a16:creationId xmlns:a16="http://schemas.microsoft.com/office/drawing/2014/main" id="{4F79FC86-0C68-47A5-8CB5-93A865F35B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1" name="Oval 1595">
                <a:extLst>
                  <a:ext uri="{FF2B5EF4-FFF2-40B4-BE49-F238E27FC236}">
                    <a16:creationId xmlns:a16="http://schemas.microsoft.com/office/drawing/2014/main" id="{15B88D72-CF5E-4E0E-B07C-AE8D5BBDED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2" name="Group 1596">
              <a:extLst>
                <a:ext uri="{FF2B5EF4-FFF2-40B4-BE49-F238E27FC236}">
                  <a16:creationId xmlns:a16="http://schemas.microsoft.com/office/drawing/2014/main" id="{04775E0A-8CCA-46B0-9780-2F2FD67031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30" y="1196"/>
              <a:ext cx="62" cy="144"/>
              <a:chOff x="533" y="1248"/>
              <a:chExt cx="175" cy="403"/>
            </a:xfrm>
          </p:grpSpPr>
          <p:sp>
            <p:nvSpPr>
              <p:cNvPr id="69660" name="Oval 1597">
                <a:extLst>
                  <a:ext uri="{FF2B5EF4-FFF2-40B4-BE49-F238E27FC236}">
                    <a16:creationId xmlns:a16="http://schemas.microsoft.com/office/drawing/2014/main" id="{F0F5268A-2721-4320-A338-71D2465F8B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1" name="Oval 1598">
                <a:extLst>
                  <a:ext uri="{FF2B5EF4-FFF2-40B4-BE49-F238E27FC236}">
                    <a16:creationId xmlns:a16="http://schemas.microsoft.com/office/drawing/2014/main" id="{E02EA374-E1E0-4A5B-90C1-BB08761A1A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2" name="Freeform 1599">
                <a:extLst>
                  <a:ext uri="{FF2B5EF4-FFF2-40B4-BE49-F238E27FC236}">
                    <a16:creationId xmlns:a16="http://schemas.microsoft.com/office/drawing/2014/main" id="{CFE2ECED-6F66-4E01-956E-B5336BA023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3" name="Freeform 1600">
                <a:extLst>
                  <a:ext uri="{FF2B5EF4-FFF2-40B4-BE49-F238E27FC236}">
                    <a16:creationId xmlns:a16="http://schemas.microsoft.com/office/drawing/2014/main" id="{4A194C3F-FC2C-4676-A325-3D38FD315B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4" name="Freeform 1601">
                <a:extLst>
                  <a:ext uri="{FF2B5EF4-FFF2-40B4-BE49-F238E27FC236}">
                    <a16:creationId xmlns:a16="http://schemas.microsoft.com/office/drawing/2014/main" id="{9BE707D9-E37A-4CA8-BC73-1A0A6E966A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5" name="Oval 1602">
                <a:extLst>
                  <a:ext uri="{FF2B5EF4-FFF2-40B4-BE49-F238E27FC236}">
                    <a16:creationId xmlns:a16="http://schemas.microsoft.com/office/drawing/2014/main" id="{07DF2855-A8B0-4298-85A4-7C28AE38EA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3" name="Group 1603">
              <a:extLst>
                <a:ext uri="{FF2B5EF4-FFF2-40B4-BE49-F238E27FC236}">
                  <a16:creationId xmlns:a16="http://schemas.microsoft.com/office/drawing/2014/main" id="{D39E09DE-9601-4C3D-9FBD-9A98A1035C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32" y="1360"/>
              <a:ext cx="62" cy="144"/>
              <a:chOff x="533" y="1248"/>
              <a:chExt cx="175" cy="403"/>
            </a:xfrm>
          </p:grpSpPr>
          <p:sp>
            <p:nvSpPr>
              <p:cNvPr id="69654" name="Oval 1604">
                <a:extLst>
                  <a:ext uri="{FF2B5EF4-FFF2-40B4-BE49-F238E27FC236}">
                    <a16:creationId xmlns:a16="http://schemas.microsoft.com/office/drawing/2014/main" id="{E1BB0908-594A-49DF-92B0-B3EBB34AB6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55" name="Oval 1605">
                <a:extLst>
                  <a:ext uri="{FF2B5EF4-FFF2-40B4-BE49-F238E27FC236}">
                    <a16:creationId xmlns:a16="http://schemas.microsoft.com/office/drawing/2014/main" id="{0E5144C7-DC13-4F5E-88D5-AF2CF8CCB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56" name="Freeform 1606">
                <a:extLst>
                  <a:ext uri="{FF2B5EF4-FFF2-40B4-BE49-F238E27FC236}">
                    <a16:creationId xmlns:a16="http://schemas.microsoft.com/office/drawing/2014/main" id="{98AF3B91-58E1-4700-B290-33604ACCA0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7" name="Freeform 1607">
                <a:extLst>
                  <a:ext uri="{FF2B5EF4-FFF2-40B4-BE49-F238E27FC236}">
                    <a16:creationId xmlns:a16="http://schemas.microsoft.com/office/drawing/2014/main" id="{C3AD58A7-22CD-4D15-A4D7-94CBAE0EA1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8" name="Freeform 1608">
                <a:extLst>
                  <a:ext uri="{FF2B5EF4-FFF2-40B4-BE49-F238E27FC236}">
                    <a16:creationId xmlns:a16="http://schemas.microsoft.com/office/drawing/2014/main" id="{463E9616-504F-4B3F-AF93-597B8A3D32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9" name="Oval 1609">
                <a:extLst>
                  <a:ext uri="{FF2B5EF4-FFF2-40B4-BE49-F238E27FC236}">
                    <a16:creationId xmlns:a16="http://schemas.microsoft.com/office/drawing/2014/main" id="{E76779AD-2E6A-4246-84CB-4530CC4B7B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3" name="Group 1610">
            <a:extLst>
              <a:ext uri="{FF2B5EF4-FFF2-40B4-BE49-F238E27FC236}">
                <a16:creationId xmlns:a16="http://schemas.microsoft.com/office/drawing/2014/main" id="{5CBE715C-EFD8-46CE-8A79-ABDB6E2882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21050" y="4695825"/>
            <a:ext cx="2162175" cy="641350"/>
            <a:chOff x="446" y="1753"/>
            <a:chExt cx="1048" cy="311"/>
          </a:xfrm>
        </p:grpSpPr>
        <p:grpSp>
          <p:nvGrpSpPr>
            <p:cNvPr id="69398" name="Group 1611">
              <a:extLst>
                <a:ext uri="{FF2B5EF4-FFF2-40B4-BE49-F238E27FC236}">
                  <a16:creationId xmlns:a16="http://schemas.microsoft.com/office/drawing/2014/main" id="{EF153E8F-516D-4053-92CC-FAE55F0D55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" y="1757"/>
              <a:ext cx="62" cy="144"/>
              <a:chOff x="629" y="1829"/>
              <a:chExt cx="175" cy="403"/>
            </a:xfrm>
          </p:grpSpPr>
          <p:sp>
            <p:nvSpPr>
              <p:cNvPr id="69616" name="Oval 1612">
                <a:extLst>
                  <a:ext uri="{FF2B5EF4-FFF2-40B4-BE49-F238E27FC236}">
                    <a16:creationId xmlns:a16="http://schemas.microsoft.com/office/drawing/2014/main" id="{F85BBA5C-114E-4592-BE80-C9609F9750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7" name="Oval 1613">
                <a:extLst>
                  <a:ext uri="{FF2B5EF4-FFF2-40B4-BE49-F238E27FC236}">
                    <a16:creationId xmlns:a16="http://schemas.microsoft.com/office/drawing/2014/main" id="{0ED43C96-D456-425A-8917-AD3FB4B7A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8" name="Freeform 1614">
                <a:extLst>
                  <a:ext uri="{FF2B5EF4-FFF2-40B4-BE49-F238E27FC236}">
                    <a16:creationId xmlns:a16="http://schemas.microsoft.com/office/drawing/2014/main" id="{0C5FC428-0AA8-44F6-B151-A86EE13465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9" name="Freeform 1615">
                <a:extLst>
                  <a:ext uri="{FF2B5EF4-FFF2-40B4-BE49-F238E27FC236}">
                    <a16:creationId xmlns:a16="http://schemas.microsoft.com/office/drawing/2014/main" id="{F8E2762F-EC7A-4088-A5FB-8524018BB5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0" name="Freeform 1616">
                <a:extLst>
                  <a:ext uri="{FF2B5EF4-FFF2-40B4-BE49-F238E27FC236}">
                    <a16:creationId xmlns:a16="http://schemas.microsoft.com/office/drawing/2014/main" id="{2449F7F7-F859-49B9-B22F-890285918A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1" name="Oval 1617">
                <a:extLst>
                  <a:ext uri="{FF2B5EF4-FFF2-40B4-BE49-F238E27FC236}">
                    <a16:creationId xmlns:a16="http://schemas.microsoft.com/office/drawing/2014/main" id="{9D35E6DE-0265-4A8A-B694-771CE95D3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399" name="Group 1618">
              <a:extLst>
                <a:ext uri="{FF2B5EF4-FFF2-40B4-BE49-F238E27FC236}">
                  <a16:creationId xmlns:a16="http://schemas.microsoft.com/office/drawing/2014/main" id="{27099982-683F-4340-A76D-15EA8B1361A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48" y="1920"/>
              <a:ext cx="62" cy="144"/>
              <a:chOff x="629" y="1829"/>
              <a:chExt cx="175" cy="403"/>
            </a:xfrm>
          </p:grpSpPr>
          <p:sp>
            <p:nvSpPr>
              <p:cNvPr id="69610" name="Oval 1619">
                <a:extLst>
                  <a:ext uri="{FF2B5EF4-FFF2-40B4-BE49-F238E27FC236}">
                    <a16:creationId xmlns:a16="http://schemas.microsoft.com/office/drawing/2014/main" id="{5B26D3E8-7B97-496E-9935-B7769547B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1" name="Oval 1620">
                <a:extLst>
                  <a:ext uri="{FF2B5EF4-FFF2-40B4-BE49-F238E27FC236}">
                    <a16:creationId xmlns:a16="http://schemas.microsoft.com/office/drawing/2014/main" id="{5AA829A9-D6AA-48D6-AED6-DF4E9A945B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2" name="Freeform 1621">
                <a:extLst>
                  <a:ext uri="{FF2B5EF4-FFF2-40B4-BE49-F238E27FC236}">
                    <a16:creationId xmlns:a16="http://schemas.microsoft.com/office/drawing/2014/main" id="{3419DAE0-6F89-429A-A9EB-7602ECE420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3" name="Freeform 1622">
                <a:extLst>
                  <a:ext uri="{FF2B5EF4-FFF2-40B4-BE49-F238E27FC236}">
                    <a16:creationId xmlns:a16="http://schemas.microsoft.com/office/drawing/2014/main" id="{27FBA2A0-F9D6-47BA-99FE-29B72AB641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4" name="Freeform 1623">
                <a:extLst>
                  <a:ext uri="{FF2B5EF4-FFF2-40B4-BE49-F238E27FC236}">
                    <a16:creationId xmlns:a16="http://schemas.microsoft.com/office/drawing/2014/main" id="{50A3FFE2-9100-4021-B832-FF5C4141E4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5" name="Oval 1624">
                <a:extLst>
                  <a:ext uri="{FF2B5EF4-FFF2-40B4-BE49-F238E27FC236}">
                    <a16:creationId xmlns:a16="http://schemas.microsoft.com/office/drawing/2014/main" id="{AF9E00E9-653D-4788-910E-896F1DAD4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0" name="Group 1625">
              <a:extLst>
                <a:ext uri="{FF2B5EF4-FFF2-40B4-BE49-F238E27FC236}">
                  <a16:creationId xmlns:a16="http://schemas.microsoft.com/office/drawing/2014/main" id="{FC8DDF26-169E-472C-AD4C-B522FFD8EC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2" y="1757"/>
              <a:ext cx="62" cy="144"/>
              <a:chOff x="629" y="1829"/>
              <a:chExt cx="175" cy="403"/>
            </a:xfrm>
          </p:grpSpPr>
          <p:sp>
            <p:nvSpPr>
              <p:cNvPr id="69604" name="Oval 1626">
                <a:extLst>
                  <a:ext uri="{FF2B5EF4-FFF2-40B4-BE49-F238E27FC236}">
                    <a16:creationId xmlns:a16="http://schemas.microsoft.com/office/drawing/2014/main" id="{08D52712-B6CD-42F2-A1F7-0E2634476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5" name="Oval 1627">
                <a:extLst>
                  <a:ext uri="{FF2B5EF4-FFF2-40B4-BE49-F238E27FC236}">
                    <a16:creationId xmlns:a16="http://schemas.microsoft.com/office/drawing/2014/main" id="{8AC5B78D-967E-4EFE-9110-98D2F53C7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6" name="Freeform 1628">
                <a:extLst>
                  <a:ext uri="{FF2B5EF4-FFF2-40B4-BE49-F238E27FC236}">
                    <a16:creationId xmlns:a16="http://schemas.microsoft.com/office/drawing/2014/main" id="{4A15AC2F-67BC-4754-9E4D-956F0F13B5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7" name="Freeform 1629">
                <a:extLst>
                  <a:ext uri="{FF2B5EF4-FFF2-40B4-BE49-F238E27FC236}">
                    <a16:creationId xmlns:a16="http://schemas.microsoft.com/office/drawing/2014/main" id="{20459355-BBFB-4EE9-8150-F8B005A25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8" name="Freeform 1630">
                <a:extLst>
                  <a:ext uri="{FF2B5EF4-FFF2-40B4-BE49-F238E27FC236}">
                    <a16:creationId xmlns:a16="http://schemas.microsoft.com/office/drawing/2014/main" id="{DB0254D0-68DE-406C-94E8-89C023400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9" name="Oval 1631">
                <a:extLst>
                  <a:ext uri="{FF2B5EF4-FFF2-40B4-BE49-F238E27FC236}">
                    <a16:creationId xmlns:a16="http://schemas.microsoft.com/office/drawing/2014/main" id="{5DD66A10-4958-45D4-8EF1-937AA7A1CC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1" name="Group 1632">
              <a:extLst>
                <a:ext uri="{FF2B5EF4-FFF2-40B4-BE49-F238E27FC236}">
                  <a16:creationId xmlns:a16="http://schemas.microsoft.com/office/drawing/2014/main" id="{FAD142C0-3A5B-44B3-8CA2-728090A17D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" y="1920"/>
              <a:ext cx="62" cy="144"/>
              <a:chOff x="629" y="1829"/>
              <a:chExt cx="175" cy="403"/>
            </a:xfrm>
          </p:grpSpPr>
          <p:sp>
            <p:nvSpPr>
              <p:cNvPr id="69598" name="Oval 1633">
                <a:extLst>
                  <a:ext uri="{FF2B5EF4-FFF2-40B4-BE49-F238E27FC236}">
                    <a16:creationId xmlns:a16="http://schemas.microsoft.com/office/drawing/2014/main" id="{1FCBB4E4-286C-4E4D-AB6E-BF7F8FB2F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9" name="Oval 1634">
                <a:extLst>
                  <a:ext uri="{FF2B5EF4-FFF2-40B4-BE49-F238E27FC236}">
                    <a16:creationId xmlns:a16="http://schemas.microsoft.com/office/drawing/2014/main" id="{CC8BDCC5-F94C-4716-A908-A0EA2D80A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0" name="Freeform 1635">
                <a:extLst>
                  <a:ext uri="{FF2B5EF4-FFF2-40B4-BE49-F238E27FC236}">
                    <a16:creationId xmlns:a16="http://schemas.microsoft.com/office/drawing/2014/main" id="{A56A300E-5287-4068-A8EE-A23FAA4E1A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1" name="Freeform 1636">
                <a:extLst>
                  <a:ext uri="{FF2B5EF4-FFF2-40B4-BE49-F238E27FC236}">
                    <a16:creationId xmlns:a16="http://schemas.microsoft.com/office/drawing/2014/main" id="{19E68DC3-704D-4081-9C50-A3471555C7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2" name="Freeform 1637">
                <a:extLst>
                  <a:ext uri="{FF2B5EF4-FFF2-40B4-BE49-F238E27FC236}">
                    <a16:creationId xmlns:a16="http://schemas.microsoft.com/office/drawing/2014/main" id="{F7B36296-3261-4ED5-81E2-85A8C9FD9B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3" name="Oval 1638">
                <a:extLst>
                  <a:ext uri="{FF2B5EF4-FFF2-40B4-BE49-F238E27FC236}">
                    <a16:creationId xmlns:a16="http://schemas.microsoft.com/office/drawing/2014/main" id="{7DB89F9D-7672-40AA-B583-6FEFD40A2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2" name="Group 1639">
              <a:extLst>
                <a:ext uri="{FF2B5EF4-FFF2-40B4-BE49-F238E27FC236}">
                  <a16:creationId xmlns:a16="http://schemas.microsoft.com/office/drawing/2014/main" id="{1E6AF4B8-F92A-409B-8C71-A534002E45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" y="1757"/>
              <a:ext cx="62" cy="144"/>
              <a:chOff x="629" y="1829"/>
              <a:chExt cx="175" cy="403"/>
            </a:xfrm>
          </p:grpSpPr>
          <p:sp>
            <p:nvSpPr>
              <p:cNvPr id="69592" name="Oval 1640">
                <a:extLst>
                  <a:ext uri="{FF2B5EF4-FFF2-40B4-BE49-F238E27FC236}">
                    <a16:creationId xmlns:a16="http://schemas.microsoft.com/office/drawing/2014/main" id="{30E2045F-BEF8-4C90-A56E-9E7342EF37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3" name="Oval 1641">
                <a:extLst>
                  <a:ext uri="{FF2B5EF4-FFF2-40B4-BE49-F238E27FC236}">
                    <a16:creationId xmlns:a16="http://schemas.microsoft.com/office/drawing/2014/main" id="{1F51BB7B-140E-4C88-B1B5-731E36578C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4" name="Freeform 1642">
                <a:extLst>
                  <a:ext uri="{FF2B5EF4-FFF2-40B4-BE49-F238E27FC236}">
                    <a16:creationId xmlns:a16="http://schemas.microsoft.com/office/drawing/2014/main" id="{2BEF790E-CFDE-4C4B-B530-3D49DD9796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5" name="Freeform 1643">
                <a:extLst>
                  <a:ext uri="{FF2B5EF4-FFF2-40B4-BE49-F238E27FC236}">
                    <a16:creationId xmlns:a16="http://schemas.microsoft.com/office/drawing/2014/main" id="{A949C315-D279-4965-A25D-B24EED641B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6" name="Freeform 1644">
                <a:extLst>
                  <a:ext uri="{FF2B5EF4-FFF2-40B4-BE49-F238E27FC236}">
                    <a16:creationId xmlns:a16="http://schemas.microsoft.com/office/drawing/2014/main" id="{D56461FC-D8D3-4FFD-8086-ED11F568CB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7" name="Oval 1645">
                <a:extLst>
                  <a:ext uri="{FF2B5EF4-FFF2-40B4-BE49-F238E27FC236}">
                    <a16:creationId xmlns:a16="http://schemas.microsoft.com/office/drawing/2014/main" id="{7BF4390A-BBF8-4423-B91D-1CE8A9ACB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3" name="Group 1646">
              <a:extLst>
                <a:ext uri="{FF2B5EF4-FFF2-40B4-BE49-F238E27FC236}">
                  <a16:creationId xmlns:a16="http://schemas.microsoft.com/office/drawing/2014/main" id="{3D4A50A7-A8A3-4966-B1D5-36CB5D529A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78" y="1920"/>
              <a:ext cx="62" cy="144"/>
              <a:chOff x="629" y="1829"/>
              <a:chExt cx="175" cy="403"/>
            </a:xfrm>
          </p:grpSpPr>
          <p:sp>
            <p:nvSpPr>
              <p:cNvPr id="69586" name="Oval 1647">
                <a:extLst>
                  <a:ext uri="{FF2B5EF4-FFF2-40B4-BE49-F238E27FC236}">
                    <a16:creationId xmlns:a16="http://schemas.microsoft.com/office/drawing/2014/main" id="{DFFACFA2-0E18-4F7C-9EAF-71363B88E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7" name="Oval 1648">
                <a:extLst>
                  <a:ext uri="{FF2B5EF4-FFF2-40B4-BE49-F238E27FC236}">
                    <a16:creationId xmlns:a16="http://schemas.microsoft.com/office/drawing/2014/main" id="{8A00617F-6DA2-4775-8246-646FBF32B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8" name="Freeform 1649">
                <a:extLst>
                  <a:ext uri="{FF2B5EF4-FFF2-40B4-BE49-F238E27FC236}">
                    <a16:creationId xmlns:a16="http://schemas.microsoft.com/office/drawing/2014/main" id="{310F7733-139D-41D2-9168-F700D3D140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9" name="Freeform 1650">
                <a:extLst>
                  <a:ext uri="{FF2B5EF4-FFF2-40B4-BE49-F238E27FC236}">
                    <a16:creationId xmlns:a16="http://schemas.microsoft.com/office/drawing/2014/main" id="{09E7C14E-D675-448F-853B-D631F0B855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0" name="Freeform 1651">
                <a:extLst>
                  <a:ext uri="{FF2B5EF4-FFF2-40B4-BE49-F238E27FC236}">
                    <a16:creationId xmlns:a16="http://schemas.microsoft.com/office/drawing/2014/main" id="{4D34842C-A4B0-4A18-9E8A-49791153B4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1" name="Oval 1652">
                <a:extLst>
                  <a:ext uri="{FF2B5EF4-FFF2-40B4-BE49-F238E27FC236}">
                    <a16:creationId xmlns:a16="http://schemas.microsoft.com/office/drawing/2014/main" id="{F949BFCE-636D-4787-97F3-07070BD671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4" name="Group 1653">
              <a:extLst>
                <a:ext uri="{FF2B5EF4-FFF2-40B4-BE49-F238E27FC236}">
                  <a16:creationId xmlns:a16="http://schemas.microsoft.com/office/drawing/2014/main" id="{6743BD64-347C-427E-B70C-E04770128B4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1" y="1757"/>
              <a:ext cx="62" cy="144"/>
              <a:chOff x="629" y="1829"/>
              <a:chExt cx="175" cy="403"/>
            </a:xfrm>
          </p:grpSpPr>
          <p:sp>
            <p:nvSpPr>
              <p:cNvPr id="69580" name="Oval 1654">
                <a:extLst>
                  <a:ext uri="{FF2B5EF4-FFF2-40B4-BE49-F238E27FC236}">
                    <a16:creationId xmlns:a16="http://schemas.microsoft.com/office/drawing/2014/main" id="{A9237AD5-9BF0-4AA0-A8FE-90BE023D3F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1" name="Oval 1655">
                <a:extLst>
                  <a:ext uri="{FF2B5EF4-FFF2-40B4-BE49-F238E27FC236}">
                    <a16:creationId xmlns:a16="http://schemas.microsoft.com/office/drawing/2014/main" id="{35B3F093-FBCB-4A2F-BE4B-F5648BCEF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2" name="Freeform 1656">
                <a:extLst>
                  <a:ext uri="{FF2B5EF4-FFF2-40B4-BE49-F238E27FC236}">
                    <a16:creationId xmlns:a16="http://schemas.microsoft.com/office/drawing/2014/main" id="{670BB0A4-D6C2-42B0-84D1-84EF5D3EC1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3" name="Freeform 1657">
                <a:extLst>
                  <a:ext uri="{FF2B5EF4-FFF2-40B4-BE49-F238E27FC236}">
                    <a16:creationId xmlns:a16="http://schemas.microsoft.com/office/drawing/2014/main" id="{074DE14A-611B-45FA-AC53-67853A0B1B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4" name="Freeform 1658">
                <a:extLst>
                  <a:ext uri="{FF2B5EF4-FFF2-40B4-BE49-F238E27FC236}">
                    <a16:creationId xmlns:a16="http://schemas.microsoft.com/office/drawing/2014/main" id="{61F48CA2-3A47-46D9-AF64-6418FBE5C5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5" name="Oval 1659">
                <a:extLst>
                  <a:ext uri="{FF2B5EF4-FFF2-40B4-BE49-F238E27FC236}">
                    <a16:creationId xmlns:a16="http://schemas.microsoft.com/office/drawing/2014/main" id="{1BC73BBD-CB13-4930-9ED1-D23EC73B2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5" name="Group 1660">
              <a:extLst>
                <a:ext uri="{FF2B5EF4-FFF2-40B4-BE49-F238E27FC236}">
                  <a16:creationId xmlns:a16="http://schemas.microsoft.com/office/drawing/2014/main" id="{539D9417-2926-4E42-95F2-069547C469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43" y="1920"/>
              <a:ext cx="62" cy="144"/>
              <a:chOff x="629" y="1829"/>
              <a:chExt cx="175" cy="403"/>
            </a:xfrm>
          </p:grpSpPr>
          <p:sp>
            <p:nvSpPr>
              <p:cNvPr id="69574" name="Oval 1661">
                <a:extLst>
                  <a:ext uri="{FF2B5EF4-FFF2-40B4-BE49-F238E27FC236}">
                    <a16:creationId xmlns:a16="http://schemas.microsoft.com/office/drawing/2014/main" id="{9A6E68B8-9657-4BEE-AE33-A069E0BEAE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75" name="Oval 1662">
                <a:extLst>
                  <a:ext uri="{FF2B5EF4-FFF2-40B4-BE49-F238E27FC236}">
                    <a16:creationId xmlns:a16="http://schemas.microsoft.com/office/drawing/2014/main" id="{CBB15EBF-DEEC-405A-9779-62884AE428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76" name="Freeform 1663">
                <a:extLst>
                  <a:ext uri="{FF2B5EF4-FFF2-40B4-BE49-F238E27FC236}">
                    <a16:creationId xmlns:a16="http://schemas.microsoft.com/office/drawing/2014/main" id="{B50C9EF3-0B33-4A3F-8272-9AA5481778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7" name="Freeform 1664">
                <a:extLst>
                  <a:ext uri="{FF2B5EF4-FFF2-40B4-BE49-F238E27FC236}">
                    <a16:creationId xmlns:a16="http://schemas.microsoft.com/office/drawing/2014/main" id="{01CD2F34-2F15-4ED4-98D1-E6E4607008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8" name="Freeform 1665">
                <a:extLst>
                  <a:ext uri="{FF2B5EF4-FFF2-40B4-BE49-F238E27FC236}">
                    <a16:creationId xmlns:a16="http://schemas.microsoft.com/office/drawing/2014/main" id="{C02FCE00-32BA-430B-A537-5B0C11110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9" name="Oval 1666">
                <a:extLst>
                  <a:ext uri="{FF2B5EF4-FFF2-40B4-BE49-F238E27FC236}">
                    <a16:creationId xmlns:a16="http://schemas.microsoft.com/office/drawing/2014/main" id="{534F4B2E-5755-4EF0-ABE8-001CEF87F3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6" name="Group 1667">
              <a:extLst>
                <a:ext uri="{FF2B5EF4-FFF2-40B4-BE49-F238E27FC236}">
                  <a16:creationId xmlns:a16="http://schemas.microsoft.com/office/drawing/2014/main" id="{D592816D-AC1A-4C6B-9A1C-911B5FDDDF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9" y="1755"/>
              <a:ext cx="62" cy="144"/>
              <a:chOff x="629" y="1829"/>
              <a:chExt cx="175" cy="403"/>
            </a:xfrm>
          </p:grpSpPr>
          <p:sp>
            <p:nvSpPr>
              <p:cNvPr id="69568" name="Oval 1668">
                <a:extLst>
                  <a:ext uri="{FF2B5EF4-FFF2-40B4-BE49-F238E27FC236}">
                    <a16:creationId xmlns:a16="http://schemas.microsoft.com/office/drawing/2014/main" id="{2B0E5485-447F-4A88-869A-3EDC6A11CF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69" name="Oval 1669">
                <a:extLst>
                  <a:ext uri="{FF2B5EF4-FFF2-40B4-BE49-F238E27FC236}">
                    <a16:creationId xmlns:a16="http://schemas.microsoft.com/office/drawing/2014/main" id="{E6C27C33-0C31-49AA-BFB2-35E47D3B1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70" name="Freeform 1670">
                <a:extLst>
                  <a:ext uri="{FF2B5EF4-FFF2-40B4-BE49-F238E27FC236}">
                    <a16:creationId xmlns:a16="http://schemas.microsoft.com/office/drawing/2014/main" id="{017449ED-88EE-4E5B-8D75-5F24474C6F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1" name="Freeform 1671">
                <a:extLst>
                  <a:ext uri="{FF2B5EF4-FFF2-40B4-BE49-F238E27FC236}">
                    <a16:creationId xmlns:a16="http://schemas.microsoft.com/office/drawing/2014/main" id="{8FA6ACC3-4B50-45D0-9D33-9A51D9B6B1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2" name="Freeform 1672">
                <a:extLst>
                  <a:ext uri="{FF2B5EF4-FFF2-40B4-BE49-F238E27FC236}">
                    <a16:creationId xmlns:a16="http://schemas.microsoft.com/office/drawing/2014/main" id="{4DE82CC2-1A7F-4341-952A-80E6FBF7FE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3" name="Oval 1673">
                <a:extLst>
                  <a:ext uri="{FF2B5EF4-FFF2-40B4-BE49-F238E27FC236}">
                    <a16:creationId xmlns:a16="http://schemas.microsoft.com/office/drawing/2014/main" id="{57390368-C660-4000-855C-E6FD400EE2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7" name="Group 1674">
              <a:extLst>
                <a:ext uri="{FF2B5EF4-FFF2-40B4-BE49-F238E27FC236}">
                  <a16:creationId xmlns:a16="http://schemas.microsoft.com/office/drawing/2014/main" id="{320FE354-2538-4BD1-8C34-2BAF2BADBC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11" y="1918"/>
              <a:ext cx="62" cy="144"/>
              <a:chOff x="629" y="1829"/>
              <a:chExt cx="175" cy="403"/>
            </a:xfrm>
          </p:grpSpPr>
          <p:sp>
            <p:nvSpPr>
              <p:cNvPr id="69562" name="Oval 1675">
                <a:extLst>
                  <a:ext uri="{FF2B5EF4-FFF2-40B4-BE49-F238E27FC236}">
                    <a16:creationId xmlns:a16="http://schemas.microsoft.com/office/drawing/2014/main" id="{06DA8785-87B5-42F8-AD9F-BAFC287C5F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63" name="Oval 1676">
                <a:extLst>
                  <a:ext uri="{FF2B5EF4-FFF2-40B4-BE49-F238E27FC236}">
                    <a16:creationId xmlns:a16="http://schemas.microsoft.com/office/drawing/2014/main" id="{9285B1CD-2D91-4E23-87B7-BF94ACF58B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64" name="Freeform 1677">
                <a:extLst>
                  <a:ext uri="{FF2B5EF4-FFF2-40B4-BE49-F238E27FC236}">
                    <a16:creationId xmlns:a16="http://schemas.microsoft.com/office/drawing/2014/main" id="{47FC1CC3-233D-46E5-B92C-0957CE80E9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5" name="Freeform 1678">
                <a:extLst>
                  <a:ext uri="{FF2B5EF4-FFF2-40B4-BE49-F238E27FC236}">
                    <a16:creationId xmlns:a16="http://schemas.microsoft.com/office/drawing/2014/main" id="{87442DBB-D1F4-47E4-A281-1719B2C37C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6" name="Freeform 1679">
                <a:extLst>
                  <a:ext uri="{FF2B5EF4-FFF2-40B4-BE49-F238E27FC236}">
                    <a16:creationId xmlns:a16="http://schemas.microsoft.com/office/drawing/2014/main" id="{8438682F-5421-43B8-9DCA-7DC1B54D4E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7" name="Oval 1680">
                <a:extLst>
                  <a:ext uri="{FF2B5EF4-FFF2-40B4-BE49-F238E27FC236}">
                    <a16:creationId xmlns:a16="http://schemas.microsoft.com/office/drawing/2014/main" id="{1FD63F9D-6506-414F-9D8C-BC1DBE87A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8" name="Group 1681">
              <a:extLst>
                <a:ext uri="{FF2B5EF4-FFF2-40B4-BE49-F238E27FC236}">
                  <a16:creationId xmlns:a16="http://schemas.microsoft.com/office/drawing/2014/main" id="{D26A1CC0-23DA-407F-BCBF-465F50ED38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" y="1755"/>
              <a:ext cx="62" cy="144"/>
              <a:chOff x="629" y="1829"/>
              <a:chExt cx="175" cy="403"/>
            </a:xfrm>
          </p:grpSpPr>
          <p:sp>
            <p:nvSpPr>
              <p:cNvPr id="69556" name="Oval 1682">
                <a:extLst>
                  <a:ext uri="{FF2B5EF4-FFF2-40B4-BE49-F238E27FC236}">
                    <a16:creationId xmlns:a16="http://schemas.microsoft.com/office/drawing/2014/main" id="{19DDD91B-44A8-4156-8571-9999598DB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7" name="Oval 1683">
                <a:extLst>
                  <a:ext uri="{FF2B5EF4-FFF2-40B4-BE49-F238E27FC236}">
                    <a16:creationId xmlns:a16="http://schemas.microsoft.com/office/drawing/2014/main" id="{7D82B115-EBF6-4A09-838D-F7F1437D5C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8" name="Freeform 1684">
                <a:extLst>
                  <a:ext uri="{FF2B5EF4-FFF2-40B4-BE49-F238E27FC236}">
                    <a16:creationId xmlns:a16="http://schemas.microsoft.com/office/drawing/2014/main" id="{F3529FF1-2553-401E-A0A1-4AB71D8A9C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9" name="Freeform 1685">
                <a:extLst>
                  <a:ext uri="{FF2B5EF4-FFF2-40B4-BE49-F238E27FC236}">
                    <a16:creationId xmlns:a16="http://schemas.microsoft.com/office/drawing/2014/main" id="{84AEF30D-C647-46C1-B23E-A0652E7CF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0" name="Freeform 1686">
                <a:extLst>
                  <a:ext uri="{FF2B5EF4-FFF2-40B4-BE49-F238E27FC236}">
                    <a16:creationId xmlns:a16="http://schemas.microsoft.com/office/drawing/2014/main" id="{B29C805B-1874-49CA-A576-37A2B82586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1" name="Oval 1687">
                <a:extLst>
                  <a:ext uri="{FF2B5EF4-FFF2-40B4-BE49-F238E27FC236}">
                    <a16:creationId xmlns:a16="http://schemas.microsoft.com/office/drawing/2014/main" id="{40BC3FBF-4383-4E8F-AFC5-AFBE51728F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9" name="Group 1688">
              <a:extLst>
                <a:ext uri="{FF2B5EF4-FFF2-40B4-BE49-F238E27FC236}">
                  <a16:creationId xmlns:a16="http://schemas.microsoft.com/office/drawing/2014/main" id="{BDBE6805-3714-496B-BC89-44E7E2DBA5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77" y="1918"/>
              <a:ext cx="62" cy="144"/>
              <a:chOff x="629" y="1829"/>
              <a:chExt cx="175" cy="403"/>
            </a:xfrm>
          </p:grpSpPr>
          <p:sp>
            <p:nvSpPr>
              <p:cNvPr id="69550" name="Oval 1689">
                <a:extLst>
                  <a:ext uri="{FF2B5EF4-FFF2-40B4-BE49-F238E27FC236}">
                    <a16:creationId xmlns:a16="http://schemas.microsoft.com/office/drawing/2014/main" id="{33EFFD6F-1B45-4DEC-854A-C96FB9BC5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1" name="Oval 1690">
                <a:extLst>
                  <a:ext uri="{FF2B5EF4-FFF2-40B4-BE49-F238E27FC236}">
                    <a16:creationId xmlns:a16="http://schemas.microsoft.com/office/drawing/2014/main" id="{3CE097F9-4B26-4473-8B54-1FA3033CED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2" name="Freeform 1691">
                <a:extLst>
                  <a:ext uri="{FF2B5EF4-FFF2-40B4-BE49-F238E27FC236}">
                    <a16:creationId xmlns:a16="http://schemas.microsoft.com/office/drawing/2014/main" id="{021DCBF5-7E10-4977-A14D-AB3EC0BE6B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3" name="Freeform 1692">
                <a:extLst>
                  <a:ext uri="{FF2B5EF4-FFF2-40B4-BE49-F238E27FC236}">
                    <a16:creationId xmlns:a16="http://schemas.microsoft.com/office/drawing/2014/main" id="{EFBBCB0B-298D-4870-A092-1FA80B6CA2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4" name="Freeform 1693">
                <a:extLst>
                  <a:ext uri="{FF2B5EF4-FFF2-40B4-BE49-F238E27FC236}">
                    <a16:creationId xmlns:a16="http://schemas.microsoft.com/office/drawing/2014/main" id="{E0458059-5B2C-4E86-BE10-F1BFB95F5C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5" name="Oval 1694">
                <a:extLst>
                  <a:ext uri="{FF2B5EF4-FFF2-40B4-BE49-F238E27FC236}">
                    <a16:creationId xmlns:a16="http://schemas.microsoft.com/office/drawing/2014/main" id="{AFFF98E4-1D4C-4553-9BC0-70CAAE57EB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0" name="Group 1695">
              <a:extLst>
                <a:ext uri="{FF2B5EF4-FFF2-40B4-BE49-F238E27FC236}">
                  <a16:creationId xmlns:a16="http://schemas.microsoft.com/office/drawing/2014/main" id="{730D1A96-B498-4A64-A838-39FFE9D533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9" y="1755"/>
              <a:ext cx="62" cy="144"/>
              <a:chOff x="629" y="1829"/>
              <a:chExt cx="175" cy="403"/>
            </a:xfrm>
          </p:grpSpPr>
          <p:sp>
            <p:nvSpPr>
              <p:cNvPr id="69544" name="Oval 1696">
                <a:extLst>
                  <a:ext uri="{FF2B5EF4-FFF2-40B4-BE49-F238E27FC236}">
                    <a16:creationId xmlns:a16="http://schemas.microsoft.com/office/drawing/2014/main" id="{BB984FF4-0B30-4952-A18C-2A888FCDB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5" name="Oval 1697">
                <a:extLst>
                  <a:ext uri="{FF2B5EF4-FFF2-40B4-BE49-F238E27FC236}">
                    <a16:creationId xmlns:a16="http://schemas.microsoft.com/office/drawing/2014/main" id="{84054AD4-718D-48DC-8ED8-BA46EB7A76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6" name="Freeform 1698">
                <a:extLst>
                  <a:ext uri="{FF2B5EF4-FFF2-40B4-BE49-F238E27FC236}">
                    <a16:creationId xmlns:a16="http://schemas.microsoft.com/office/drawing/2014/main" id="{92655174-79DB-4A35-A766-06C6D7F901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7" name="Freeform 1699">
                <a:extLst>
                  <a:ext uri="{FF2B5EF4-FFF2-40B4-BE49-F238E27FC236}">
                    <a16:creationId xmlns:a16="http://schemas.microsoft.com/office/drawing/2014/main" id="{A5914852-DB42-41CE-B0E3-BE663C5074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8" name="Freeform 1700">
                <a:extLst>
                  <a:ext uri="{FF2B5EF4-FFF2-40B4-BE49-F238E27FC236}">
                    <a16:creationId xmlns:a16="http://schemas.microsoft.com/office/drawing/2014/main" id="{A1A7D250-8982-4E1D-80D7-C9124A7CF2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9" name="Oval 1701">
                <a:extLst>
                  <a:ext uri="{FF2B5EF4-FFF2-40B4-BE49-F238E27FC236}">
                    <a16:creationId xmlns:a16="http://schemas.microsoft.com/office/drawing/2014/main" id="{28C48EF3-9336-4A61-9EBB-0568EEF978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1" name="Group 1702">
              <a:extLst>
                <a:ext uri="{FF2B5EF4-FFF2-40B4-BE49-F238E27FC236}">
                  <a16:creationId xmlns:a16="http://schemas.microsoft.com/office/drawing/2014/main" id="{79CE04F5-8F06-4820-876C-7CB7E1E92D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41" y="1918"/>
              <a:ext cx="62" cy="144"/>
              <a:chOff x="629" y="1829"/>
              <a:chExt cx="175" cy="403"/>
            </a:xfrm>
          </p:grpSpPr>
          <p:sp>
            <p:nvSpPr>
              <p:cNvPr id="69538" name="Oval 1703">
                <a:extLst>
                  <a:ext uri="{FF2B5EF4-FFF2-40B4-BE49-F238E27FC236}">
                    <a16:creationId xmlns:a16="http://schemas.microsoft.com/office/drawing/2014/main" id="{8F2DC1D3-0DBF-4F0E-8EE3-7788A8981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9" name="Oval 1704">
                <a:extLst>
                  <a:ext uri="{FF2B5EF4-FFF2-40B4-BE49-F238E27FC236}">
                    <a16:creationId xmlns:a16="http://schemas.microsoft.com/office/drawing/2014/main" id="{6654D2A3-160E-459D-B4C8-BF07C034B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0" name="Freeform 1705">
                <a:extLst>
                  <a:ext uri="{FF2B5EF4-FFF2-40B4-BE49-F238E27FC236}">
                    <a16:creationId xmlns:a16="http://schemas.microsoft.com/office/drawing/2014/main" id="{9D533F73-E9B3-4D26-B77E-0A708AFE5C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1" name="Freeform 1706">
                <a:extLst>
                  <a:ext uri="{FF2B5EF4-FFF2-40B4-BE49-F238E27FC236}">
                    <a16:creationId xmlns:a16="http://schemas.microsoft.com/office/drawing/2014/main" id="{72FDD5B4-2247-4963-83B9-A31918D24F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2" name="Freeform 1707">
                <a:extLst>
                  <a:ext uri="{FF2B5EF4-FFF2-40B4-BE49-F238E27FC236}">
                    <a16:creationId xmlns:a16="http://schemas.microsoft.com/office/drawing/2014/main" id="{3ECE9A4B-AB25-475D-9C30-C077AA2AE3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3" name="Oval 1708">
                <a:extLst>
                  <a:ext uri="{FF2B5EF4-FFF2-40B4-BE49-F238E27FC236}">
                    <a16:creationId xmlns:a16="http://schemas.microsoft.com/office/drawing/2014/main" id="{FC978433-6804-4B24-9C2D-EE9C329763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2" name="Group 1709">
              <a:extLst>
                <a:ext uri="{FF2B5EF4-FFF2-40B4-BE49-F238E27FC236}">
                  <a16:creationId xmlns:a16="http://schemas.microsoft.com/office/drawing/2014/main" id="{8E0D0262-8278-46BB-8F16-DA99F0EF5C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04" y="1755"/>
              <a:ext cx="62" cy="144"/>
              <a:chOff x="629" y="1829"/>
              <a:chExt cx="175" cy="403"/>
            </a:xfrm>
          </p:grpSpPr>
          <p:sp>
            <p:nvSpPr>
              <p:cNvPr id="69532" name="Oval 1710">
                <a:extLst>
                  <a:ext uri="{FF2B5EF4-FFF2-40B4-BE49-F238E27FC236}">
                    <a16:creationId xmlns:a16="http://schemas.microsoft.com/office/drawing/2014/main" id="{3ACB0812-AC20-46BF-B71C-C13783411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3" name="Oval 1711">
                <a:extLst>
                  <a:ext uri="{FF2B5EF4-FFF2-40B4-BE49-F238E27FC236}">
                    <a16:creationId xmlns:a16="http://schemas.microsoft.com/office/drawing/2014/main" id="{0C033E0E-3268-4E82-B6E3-9A476ECA1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4" name="Freeform 1712">
                <a:extLst>
                  <a:ext uri="{FF2B5EF4-FFF2-40B4-BE49-F238E27FC236}">
                    <a16:creationId xmlns:a16="http://schemas.microsoft.com/office/drawing/2014/main" id="{1C8BF2D1-6BBB-4175-9F82-4B11D58131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5" name="Freeform 1713">
                <a:extLst>
                  <a:ext uri="{FF2B5EF4-FFF2-40B4-BE49-F238E27FC236}">
                    <a16:creationId xmlns:a16="http://schemas.microsoft.com/office/drawing/2014/main" id="{E826493D-86A8-4E7A-A4CA-D56E5E7363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6" name="Freeform 1714">
                <a:extLst>
                  <a:ext uri="{FF2B5EF4-FFF2-40B4-BE49-F238E27FC236}">
                    <a16:creationId xmlns:a16="http://schemas.microsoft.com/office/drawing/2014/main" id="{B4B11A0F-C6E0-4129-B55A-AAEA3D55BE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7" name="Oval 1715">
                <a:extLst>
                  <a:ext uri="{FF2B5EF4-FFF2-40B4-BE49-F238E27FC236}">
                    <a16:creationId xmlns:a16="http://schemas.microsoft.com/office/drawing/2014/main" id="{3C837881-FC78-48CE-8C75-45B8914179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3" name="Group 1716">
              <a:extLst>
                <a:ext uri="{FF2B5EF4-FFF2-40B4-BE49-F238E27FC236}">
                  <a16:creationId xmlns:a16="http://schemas.microsoft.com/office/drawing/2014/main" id="{EC82C9D7-6EE6-4EF7-959E-846E48BB98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06" y="1918"/>
              <a:ext cx="62" cy="144"/>
              <a:chOff x="629" y="1829"/>
              <a:chExt cx="175" cy="403"/>
            </a:xfrm>
          </p:grpSpPr>
          <p:sp>
            <p:nvSpPr>
              <p:cNvPr id="69526" name="Oval 1717">
                <a:extLst>
                  <a:ext uri="{FF2B5EF4-FFF2-40B4-BE49-F238E27FC236}">
                    <a16:creationId xmlns:a16="http://schemas.microsoft.com/office/drawing/2014/main" id="{004455A0-5E91-4E0C-91EA-D267AED429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7" name="Oval 1718">
                <a:extLst>
                  <a:ext uri="{FF2B5EF4-FFF2-40B4-BE49-F238E27FC236}">
                    <a16:creationId xmlns:a16="http://schemas.microsoft.com/office/drawing/2014/main" id="{748667FC-8D99-4CD7-8F34-73B112F688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8" name="Freeform 1719">
                <a:extLst>
                  <a:ext uri="{FF2B5EF4-FFF2-40B4-BE49-F238E27FC236}">
                    <a16:creationId xmlns:a16="http://schemas.microsoft.com/office/drawing/2014/main" id="{4E396B83-4438-45F9-B35D-988329D3C2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9" name="Freeform 1720">
                <a:extLst>
                  <a:ext uri="{FF2B5EF4-FFF2-40B4-BE49-F238E27FC236}">
                    <a16:creationId xmlns:a16="http://schemas.microsoft.com/office/drawing/2014/main" id="{96909856-502F-4648-985C-08D6F8024F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0" name="Freeform 1721">
                <a:extLst>
                  <a:ext uri="{FF2B5EF4-FFF2-40B4-BE49-F238E27FC236}">
                    <a16:creationId xmlns:a16="http://schemas.microsoft.com/office/drawing/2014/main" id="{3D188DA5-5297-472B-A458-81998A8D2F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1" name="Oval 1722">
                <a:extLst>
                  <a:ext uri="{FF2B5EF4-FFF2-40B4-BE49-F238E27FC236}">
                    <a16:creationId xmlns:a16="http://schemas.microsoft.com/office/drawing/2014/main" id="{A06A4A43-D83B-4E45-B314-B5634CBAE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4" name="Group 1723">
              <a:extLst>
                <a:ext uri="{FF2B5EF4-FFF2-40B4-BE49-F238E27FC236}">
                  <a16:creationId xmlns:a16="http://schemas.microsoft.com/office/drawing/2014/main" id="{7BF87E08-4507-4832-ADF2-5C623710FD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72" y="1755"/>
              <a:ext cx="62" cy="144"/>
              <a:chOff x="629" y="1829"/>
              <a:chExt cx="175" cy="403"/>
            </a:xfrm>
          </p:grpSpPr>
          <p:sp>
            <p:nvSpPr>
              <p:cNvPr id="69520" name="Oval 1724">
                <a:extLst>
                  <a:ext uri="{FF2B5EF4-FFF2-40B4-BE49-F238E27FC236}">
                    <a16:creationId xmlns:a16="http://schemas.microsoft.com/office/drawing/2014/main" id="{72078BA2-C2D8-4CEE-B1F4-13C89155F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1" name="Oval 1725">
                <a:extLst>
                  <a:ext uri="{FF2B5EF4-FFF2-40B4-BE49-F238E27FC236}">
                    <a16:creationId xmlns:a16="http://schemas.microsoft.com/office/drawing/2014/main" id="{31F26C2B-A073-405D-BEFD-156DE9D805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2" name="Freeform 1726">
                <a:extLst>
                  <a:ext uri="{FF2B5EF4-FFF2-40B4-BE49-F238E27FC236}">
                    <a16:creationId xmlns:a16="http://schemas.microsoft.com/office/drawing/2014/main" id="{CD4BE6DB-3E18-4B86-82D4-D90B28F3F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3" name="Freeform 1727">
                <a:extLst>
                  <a:ext uri="{FF2B5EF4-FFF2-40B4-BE49-F238E27FC236}">
                    <a16:creationId xmlns:a16="http://schemas.microsoft.com/office/drawing/2014/main" id="{42DCA96F-4B1D-4DD2-9181-AC9A4AD1DC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4" name="Freeform 1728">
                <a:extLst>
                  <a:ext uri="{FF2B5EF4-FFF2-40B4-BE49-F238E27FC236}">
                    <a16:creationId xmlns:a16="http://schemas.microsoft.com/office/drawing/2014/main" id="{74E32470-1EEF-4B08-BDE8-175C4359D7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5" name="Oval 1729">
                <a:extLst>
                  <a:ext uri="{FF2B5EF4-FFF2-40B4-BE49-F238E27FC236}">
                    <a16:creationId xmlns:a16="http://schemas.microsoft.com/office/drawing/2014/main" id="{4ABE33E3-5129-4DB0-B91F-FCA6FA961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5" name="Group 1730">
              <a:extLst>
                <a:ext uri="{FF2B5EF4-FFF2-40B4-BE49-F238E27FC236}">
                  <a16:creationId xmlns:a16="http://schemas.microsoft.com/office/drawing/2014/main" id="{DC54834A-2806-4179-B123-7D5CC248E6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74" y="1918"/>
              <a:ext cx="62" cy="144"/>
              <a:chOff x="629" y="1829"/>
              <a:chExt cx="175" cy="403"/>
            </a:xfrm>
          </p:grpSpPr>
          <p:sp>
            <p:nvSpPr>
              <p:cNvPr id="69514" name="Oval 1731">
                <a:extLst>
                  <a:ext uri="{FF2B5EF4-FFF2-40B4-BE49-F238E27FC236}">
                    <a16:creationId xmlns:a16="http://schemas.microsoft.com/office/drawing/2014/main" id="{027757DF-6233-4410-90FC-A67AC41074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5" name="Oval 1732">
                <a:extLst>
                  <a:ext uri="{FF2B5EF4-FFF2-40B4-BE49-F238E27FC236}">
                    <a16:creationId xmlns:a16="http://schemas.microsoft.com/office/drawing/2014/main" id="{711D5DB3-7ECE-4E41-A56E-961BC8123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6" name="Freeform 1733">
                <a:extLst>
                  <a:ext uri="{FF2B5EF4-FFF2-40B4-BE49-F238E27FC236}">
                    <a16:creationId xmlns:a16="http://schemas.microsoft.com/office/drawing/2014/main" id="{29C02C34-9D52-48E2-8E4C-BE80A26C98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7" name="Freeform 1734">
                <a:extLst>
                  <a:ext uri="{FF2B5EF4-FFF2-40B4-BE49-F238E27FC236}">
                    <a16:creationId xmlns:a16="http://schemas.microsoft.com/office/drawing/2014/main" id="{2EF002D7-3DC7-4CC8-A9E8-EF9127E827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8" name="Freeform 1735">
                <a:extLst>
                  <a:ext uri="{FF2B5EF4-FFF2-40B4-BE49-F238E27FC236}">
                    <a16:creationId xmlns:a16="http://schemas.microsoft.com/office/drawing/2014/main" id="{EBC790E3-1316-49CC-AA8B-A8AD5F94E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9" name="Oval 1736">
                <a:extLst>
                  <a:ext uri="{FF2B5EF4-FFF2-40B4-BE49-F238E27FC236}">
                    <a16:creationId xmlns:a16="http://schemas.microsoft.com/office/drawing/2014/main" id="{FEA3A499-6E79-49FA-9A35-342C4AD640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6" name="Group 1737">
              <a:extLst>
                <a:ext uri="{FF2B5EF4-FFF2-40B4-BE49-F238E27FC236}">
                  <a16:creationId xmlns:a16="http://schemas.microsoft.com/office/drawing/2014/main" id="{1488240A-A263-45A8-93BA-F0054BAF1F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8" y="1755"/>
              <a:ext cx="62" cy="144"/>
              <a:chOff x="629" y="1829"/>
              <a:chExt cx="175" cy="403"/>
            </a:xfrm>
          </p:grpSpPr>
          <p:sp>
            <p:nvSpPr>
              <p:cNvPr id="69508" name="Oval 1738">
                <a:extLst>
                  <a:ext uri="{FF2B5EF4-FFF2-40B4-BE49-F238E27FC236}">
                    <a16:creationId xmlns:a16="http://schemas.microsoft.com/office/drawing/2014/main" id="{80CC9F9A-BA98-4CAE-8F02-1F8ADD3A56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9" name="Oval 1739">
                <a:extLst>
                  <a:ext uri="{FF2B5EF4-FFF2-40B4-BE49-F238E27FC236}">
                    <a16:creationId xmlns:a16="http://schemas.microsoft.com/office/drawing/2014/main" id="{684E9150-6983-4B6C-A3F2-051D8EEF4A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0" name="Freeform 1740">
                <a:extLst>
                  <a:ext uri="{FF2B5EF4-FFF2-40B4-BE49-F238E27FC236}">
                    <a16:creationId xmlns:a16="http://schemas.microsoft.com/office/drawing/2014/main" id="{69ECEC31-583A-40AA-9AC6-604EB790A3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1" name="Freeform 1741">
                <a:extLst>
                  <a:ext uri="{FF2B5EF4-FFF2-40B4-BE49-F238E27FC236}">
                    <a16:creationId xmlns:a16="http://schemas.microsoft.com/office/drawing/2014/main" id="{456C791C-2B42-421B-9508-6A8D13D41D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2" name="Freeform 1742">
                <a:extLst>
                  <a:ext uri="{FF2B5EF4-FFF2-40B4-BE49-F238E27FC236}">
                    <a16:creationId xmlns:a16="http://schemas.microsoft.com/office/drawing/2014/main" id="{DFE721E4-7DD1-46E3-8E99-882D31604A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3" name="Oval 1743">
                <a:extLst>
                  <a:ext uri="{FF2B5EF4-FFF2-40B4-BE49-F238E27FC236}">
                    <a16:creationId xmlns:a16="http://schemas.microsoft.com/office/drawing/2014/main" id="{E2F1EB04-B7D1-412A-AA79-7077816461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7" name="Group 1744">
              <a:extLst>
                <a:ext uri="{FF2B5EF4-FFF2-40B4-BE49-F238E27FC236}">
                  <a16:creationId xmlns:a16="http://schemas.microsoft.com/office/drawing/2014/main" id="{0E398BC2-E855-4664-8037-F714A9C40A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40" y="1918"/>
              <a:ext cx="62" cy="144"/>
              <a:chOff x="629" y="1829"/>
              <a:chExt cx="175" cy="403"/>
            </a:xfrm>
          </p:grpSpPr>
          <p:sp>
            <p:nvSpPr>
              <p:cNvPr id="69502" name="Oval 1745">
                <a:extLst>
                  <a:ext uri="{FF2B5EF4-FFF2-40B4-BE49-F238E27FC236}">
                    <a16:creationId xmlns:a16="http://schemas.microsoft.com/office/drawing/2014/main" id="{3118EC93-468B-4408-9DAE-96B64C9422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3" name="Oval 1746">
                <a:extLst>
                  <a:ext uri="{FF2B5EF4-FFF2-40B4-BE49-F238E27FC236}">
                    <a16:creationId xmlns:a16="http://schemas.microsoft.com/office/drawing/2014/main" id="{FE51D730-B69E-49EE-8D61-4F499E7CA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4" name="Freeform 1747">
                <a:extLst>
                  <a:ext uri="{FF2B5EF4-FFF2-40B4-BE49-F238E27FC236}">
                    <a16:creationId xmlns:a16="http://schemas.microsoft.com/office/drawing/2014/main" id="{FD801671-A992-4D72-9EC6-EFB6C8623B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5" name="Freeform 1748">
                <a:extLst>
                  <a:ext uri="{FF2B5EF4-FFF2-40B4-BE49-F238E27FC236}">
                    <a16:creationId xmlns:a16="http://schemas.microsoft.com/office/drawing/2014/main" id="{6276378B-E3AD-4921-82C4-E2D074EFB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6" name="Freeform 1749">
                <a:extLst>
                  <a:ext uri="{FF2B5EF4-FFF2-40B4-BE49-F238E27FC236}">
                    <a16:creationId xmlns:a16="http://schemas.microsoft.com/office/drawing/2014/main" id="{0A0C9038-BCAE-4149-A271-FE01D085DD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7" name="Oval 1750">
                <a:extLst>
                  <a:ext uri="{FF2B5EF4-FFF2-40B4-BE49-F238E27FC236}">
                    <a16:creationId xmlns:a16="http://schemas.microsoft.com/office/drawing/2014/main" id="{D53C9726-7792-4951-85A6-AFB88422E9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8" name="Group 1751">
              <a:extLst>
                <a:ext uri="{FF2B5EF4-FFF2-40B4-BE49-F238E27FC236}">
                  <a16:creationId xmlns:a16="http://schemas.microsoft.com/office/drawing/2014/main" id="{1AD23552-F9A7-4C1B-B077-92BD454569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02" y="1755"/>
              <a:ext cx="62" cy="144"/>
              <a:chOff x="629" y="1829"/>
              <a:chExt cx="175" cy="403"/>
            </a:xfrm>
          </p:grpSpPr>
          <p:sp>
            <p:nvSpPr>
              <p:cNvPr id="69496" name="Oval 1752">
                <a:extLst>
                  <a:ext uri="{FF2B5EF4-FFF2-40B4-BE49-F238E27FC236}">
                    <a16:creationId xmlns:a16="http://schemas.microsoft.com/office/drawing/2014/main" id="{F6F73A49-239C-4096-9943-05CFC98BCF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7" name="Oval 1753">
                <a:extLst>
                  <a:ext uri="{FF2B5EF4-FFF2-40B4-BE49-F238E27FC236}">
                    <a16:creationId xmlns:a16="http://schemas.microsoft.com/office/drawing/2014/main" id="{942EA766-A41B-43FC-8137-39BB3BD0EC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8" name="Freeform 1754">
                <a:extLst>
                  <a:ext uri="{FF2B5EF4-FFF2-40B4-BE49-F238E27FC236}">
                    <a16:creationId xmlns:a16="http://schemas.microsoft.com/office/drawing/2014/main" id="{15C8B31B-9DDD-4C4A-BA32-E15B229DA4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9" name="Freeform 1755">
                <a:extLst>
                  <a:ext uri="{FF2B5EF4-FFF2-40B4-BE49-F238E27FC236}">
                    <a16:creationId xmlns:a16="http://schemas.microsoft.com/office/drawing/2014/main" id="{FF77541C-3EA8-426C-AD2C-DDB071C355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0" name="Freeform 1756">
                <a:extLst>
                  <a:ext uri="{FF2B5EF4-FFF2-40B4-BE49-F238E27FC236}">
                    <a16:creationId xmlns:a16="http://schemas.microsoft.com/office/drawing/2014/main" id="{7294CC26-D75E-4573-9B1A-67F038654D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1" name="Oval 1757">
                <a:extLst>
                  <a:ext uri="{FF2B5EF4-FFF2-40B4-BE49-F238E27FC236}">
                    <a16:creationId xmlns:a16="http://schemas.microsoft.com/office/drawing/2014/main" id="{65027ADE-FD19-42AE-AE42-6E4968A7C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9" name="Group 1758">
              <a:extLst>
                <a:ext uri="{FF2B5EF4-FFF2-40B4-BE49-F238E27FC236}">
                  <a16:creationId xmlns:a16="http://schemas.microsoft.com/office/drawing/2014/main" id="{39E40D48-37E1-467D-B377-4D7C504A09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04" y="1918"/>
              <a:ext cx="62" cy="144"/>
              <a:chOff x="629" y="1829"/>
              <a:chExt cx="175" cy="403"/>
            </a:xfrm>
          </p:grpSpPr>
          <p:sp>
            <p:nvSpPr>
              <p:cNvPr id="69490" name="Oval 1759">
                <a:extLst>
                  <a:ext uri="{FF2B5EF4-FFF2-40B4-BE49-F238E27FC236}">
                    <a16:creationId xmlns:a16="http://schemas.microsoft.com/office/drawing/2014/main" id="{8FF79349-1CF9-4FA8-8271-9A512D181F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1" name="Oval 1760">
                <a:extLst>
                  <a:ext uri="{FF2B5EF4-FFF2-40B4-BE49-F238E27FC236}">
                    <a16:creationId xmlns:a16="http://schemas.microsoft.com/office/drawing/2014/main" id="{5B925882-2477-40A9-96BE-266353E367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2" name="Freeform 1761">
                <a:extLst>
                  <a:ext uri="{FF2B5EF4-FFF2-40B4-BE49-F238E27FC236}">
                    <a16:creationId xmlns:a16="http://schemas.microsoft.com/office/drawing/2014/main" id="{AAADB0A3-DC14-4A43-9CDF-72448940EE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3" name="Freeform 1762">
                <a:extLst>
                  <a:ext uri="{FF2B5EF4-FFF2-40B4-BE49-F238E27FC236}">
                    <a16:creationId xmlns:a16="http://schemas.microsoft.com/office/drawing/2014/main" id="{CFFCA4EB-5E27-4339-8FD5-099B8FFD1F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4" name="Freeform 1763">
                <a:extLst>
                  <a:ext uri="{FF2B5EF4-FFF2-40B4-BE49-F238E27FC236}">
                    <a16:creationId xmlns:a16="http://schemas.microsoft.com/office/drawing/2014/main" id="{283851C1-BF34-4A78-AC96-E94E16BD6C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5" name="Oval 1764">
                <a:extLst>
                  <a:ext uri="{FF2B5EF4-FFF2-40B4-BE49-F238E27FC236}">
                    <a16:creationId xmlns:a16="http://schemas.microsoft.com/office/drawing/2014/main" id="{AE7420A6-A4D4-49F7-B02D-747F6AB30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0" name="Group 1765">
              <a:extLst>
                <a:ext uri="{FF2B5EF4-FFF2-40B4-BE49-F238E27FC236}">
                  <a16:creationId xmlns:a16="http://schemas.microsoft.com/office/drawing/2014/main" id="{82E9D3B3-E287-42B4-8F2C-888AB1A68C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67" y="1755"/>
              <a:ext cx="62" cy="144"/>
              <a:chOff x="629" y="1829"/>
              <a:chExt cx="175" cy="403"/>
            </a:xfrm>
          </p:grpSpPr>
          <p:sp>
            <p:nvSpPr>
              <p:cNvPr id="69484" name="Oval 1766">
                <a:extLst>
                  <a:ext uri="{FF2B5EF4-FFF2-40B4-BE49-F238E27FC236}">
                    <a16:creationId xmlns:a16="http://schemas.microsoft.com/office/drawing/2014/main" id="{6EC200A3-8714-466D-A05E-7D7625127E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85" name="Oval 1767">
                <a:extLst>
                  <a:ext uri="{FF2B5EF4-FFF2-40B4-BE49-F238E27FC236}">
                    <a16:creationId xmlns:a16="http://schemas.microsoft.com/office/drawing/2014/main" id="{589EF232-A6F9-4102-800A-C14970DE5B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86" name="Freeform 1768">
                <a:extLst>
                  <a:ext uri="{FF2B5EF4-FFF2-40B4-BE49-F238E27FC236}">
                    <a16:creationId xmlns:a16="http://schemas.microsoft.com/office/drawing/2014/main" id="{5560D5B3-0684-4B51-BDD2-CBA04B9D23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7" name="Freeform 1769">
                <a:extLst>
                  <a:ext uri="{FF2B5EF4-FFF2-40B4-BE49-F238E27FC236}">
                    <a16:creationId xmlns:a16="http://schemas.microsoft.com/office/drawing/2014/main" id="{F3D7002D-55D6-4C77-ABE2-1264254C51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8" name="Freeform 1770">
                <a:extLst>
                  <a:ext uri="{FF2B5EF4-FFF2-40B4-BE49-F238E27FC236}">
                    <a16:creationId xmlns:a16="http://schemas.microsoft.com/office/drawing/2014/main" id="{E07D5687-6F8E-4FD3-AE92-D76B8C7081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9" name="Oval 1771">
                <a:extLst>
                  <a:ext uri="{FF2B5EF4-FFF2-40B4-BE49-F238E27FC236}">
                    <a16:creationId xmlns:a16="http://schemas.microsoft.com/office/drawing/2014/main" id="{CD0A8C59-D145-4D5D-A90A-2AF16BF39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1" name="Group 1772">
              <a:extLst>
                <a:ext uri="{FF2B5EF4-FFF2-40B4-BE49-F238E27FC236}">
                  <a16:creationId xmlns:a16="http://schemas.microsoft.com/office/drawing/2014/main" id="{4D0B17F8-B0EC-497A-A056-94B7695D62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69" y="1918"/>
              <a:ext cx="62" cy="144"/>
              <a:chOff x="629" y="1829"/>
              <a:chExt cx="175" cy="403"/>
            </a:xfrm>
          </p:grpSpPr>
          <p:sp>
            <p:nvSpPr>
              <p:cNvPr id="69478" name="Oval 1773">
                <a:extLst>
                  <a:ext uri="{FF2B5EF4-FFF2-40B4-BE49-F238E27FC236}">
                    <a16:creationId xmlns:a16="http://schemas.microsoft.com/office/drawing/2014/main" id="{FE50D14B-4A3C-4788-A0E7-C42C2359ED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79" name="Oval 1774">
                <a:extLst>
                  <a:ext uri="{FF2B5EF4-FFF2-40B4-BE49-F238E27FC236}">
                    <a16:creationId xmlns:a16="http://schemas.microsoft.com/office/drawing/2014/main" id="{51804C44-DF02-4DBA-A34D-70B0F3EBA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80" name="Freeform 1775">
                <a:extLst>
                  <a:ext uri="{FF2B5EF4-FFF2-40B4-BE49-F238E27FC236}">
                    <a16:creationId xmlns:a16="http://schemas.microsoft.com/office/drawing/2014/main" id="{BAEB7661-2A5B-4F26-9632-FC3D3D7EDD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1" name="Freeform 1776">
                <a:extLst>
                  <a:ext uri="{FF2B5EF4-FFF2-40B4-BE49-F238E27FC236}">
                    <a16:creationId xmlns:a16="http://schemas.microsoft.com/office/drawing/2014/main" id="{30D7E15E-5F9C-4CBD-B5C7-71BCFE31F9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2" name="Freeform 1777">
                <a:extLst>
                  <a:ext uri="{FF2B5EF4-FFF2-40B4-BE49-F238E27FC236}">
                    <a16:creationId xmlns:a16="http://schemas.microsoft.com/office/drawing/2014/main" id="{25615FEC-C5CE-46F2-9DBB-E6C0F2103A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3" name="Oval 1778">
                <a:extLst>
                  <a:ext uri="{FF2B5EF4-FFF2-40B4-BE49-F238E27FC236}">
                    <a16:creationId xmlns:a16="http://schemas.microsoft.com/office/drawing/2014/main" id="{BC089032-AF17-44A0-A6F7-93DA42A487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2" name="Group 1779">
              <a:extLst>
                <a:ext uri="{FF2B5EF4-FFF2-40B4-BE49-F238E27FC236}">
                  <a16:creationId xmlns:a16="http://schemas.microsoft.com/office/drawing/2014/main" id="{CD0605D1-70EC-42C9-BB28-EC71182FB8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35" y="1753"/>
              <a:ext cx="62" cy="144"/>
              <a:chOff x="629" y="1829"/>
              <a:chExt cx="175" cy="403"/>
            </a:xfrm>
          </p:grpSpPr>
          <p:sp>
            <p:nvSpPr>
              <p:cNvPr id="69472" name="Oval 1780">
                <a:extLst>
                  <a:ext uri="{FF2B5EF4-FFF2-40B4-BE49-F238E27FC236}">
                    <a16:creationId xmlns:a16="http://schemas.microsoft.com/office/drawing/2014/main" id="{3DB6330E-1316-482C-B76B-2E81EEBFAD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73" name="Oval 1781">
                <a:extLst>
                  <a:ext uri="{FF2B5EF4-FFF2-40B4-BE49-F238E27FC236}">
                    <a16:creationId xmlns:a16="http://schemas.microsoft.com/office/drawing/2014/main" id="{804461A1-38D3-4E2E-B6D9-12A6FB160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74" name="Freeform 1782">
                <a:extLst>
                  <a:ext uri="{FF2B5EF4-FFF2-40B4-BE49-F238E27FC236}">
                    <a16:creationId xmlns:a16="http://schemas.microsoft.com/office/drawing/2014/main" id="{301DEE4F-9143-4D0A-883A-638FF1068F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5" name="Freeform 1783">
                <a:extLst>
                  <a:ext uri="{FF2B5EF4-FFF2-40B4-BE49-F238E27FC236}">
                    <a16:creationId xmlns:a16="http://schemas.microsoft.com/office/drawing/2014/main" id="{AE0BAF83-1316-45A3-BC73-CA73EA5D4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6" name="Freeform 1784">
                <a:extLst>
                  <a:ext uri="{FF2B5EF4-FFF2-40B4-BE49-F238E27FC236}">
                    <a16:creationId xmlns:a16="http://schemas.microsoft.com/office/drawing/2014/main" id="{73DD9622-6F2C-4A39-AFDD-66C91E6218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7" name="Oval 1785">
                <a:extLst>
                  <a:ext uri="{FF2B5EF4-FFF2-40B4-BE49-F238E27FC236}">
                    <a16:creationId xmlns:a16="http://schemas.microsoft.com/office/drawing/2014/main" id="{16809905-3004-4AE2-B3A4-E3A69C6C1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3" name="Group 1786">
              <a:extLst>
                <a:ext uri="{FF2B5EF4-FFF2-40B4-BE49-F238E27FC236}">
                  <a16:creationId xmlns:a16="http://schemas.microsoft.com/office/drawing/2014/main" id="{7D2D8DD9-6B02-421D-80BC-D12798F63A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37" y="1916"/>
              <a:ext cx="62" cy="144"/>
              <a:chOff x="629" y="1829"/>
              <a:chExt cx="175" cy="403"/>
            </a:xfrm>
          </p:grpSpPr>
          <p:sp>
            <p:nvSpPr>
              <p:cNvPr id="69466" name="Oval 1787">
                <a:extLst>
                  <a:ext uri="{FF2B5EF4-FFF2-40B4-BE49-F238E27FC236}">
                    <a16:creationId xmlns:a16="http://schemas.microsoft.com/office/drawing/2014/main" id="{846FA738-64D9-41D0-A59E-0638F6A20A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7" name="Oval 1788">
                <a:extLst>
                  <a:ext uri="{FF2B5EF4-FFF2-40B4-BE49-F238E27FC236}">
                    <a16:creationId xmlns:a16="http://schemas.microsoft.com/office/drawing/2014/main" id="{5E3BBE2B-CB80-4E61-BED3-967DA13A1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8" name="Freeform 1789">
                <a:extLst>
                  <a:ext uri="{FF2B5EF4-FFF2-40B4-BE49-F238E27FC236}">
                    <a16:creationId xmlns:a16="http://schemas.microsoft.com/office/drawing/2014/main" id="{B9991ACF-4F8F-4524-A796-603BA8C45D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9" name="Freeform 1790">
                <a:extLst>
                  <a:ext uri="{FF2B5EF4-FFF2-40B4-BE49-F238E27FC236}">
                    <a16:creationId xmlns:a16="http://schemas.microsoft.com/office/drawing/2014/main" id="{F26FCD8A-5480-4D8C-9DBF-426B7E2915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0" name="Freeform 1791">
                <a:extLst>
                  <a:ext uri="{FF2B5EF4-FFF2-40B4-BE49-F238E27FC236}">
                    <a16:creationId xmlns:a16="http://schemas.microsoft.com/office/drawing/2014/main" id="{09C75A42-D7EF-4D6B-8E38-1BC4715F1A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1" name="Oval 1792">
                <a:extLst>
                  <a:ext uri="{FF2B5EF4-FFF2-40B4-BE49-F238E27FC236}">
                    <a16:creationId xmlns:a16="http://schemas.microsoft.com/office/drawing/2014/main" id="{B5C0844F-F037-41F6-A773-FDCBA6578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4" name="Group 1793">
              <a:extLst>
                <a:ext uri="{FF2B5EF4-FFF2-40B4-BE49-F238E27FC236}">
                  <a16:creationId xmlns:a16="http://schemas.microsoft.com/office/drawing/2014/main" id="{8948FE75-53B1-4AA0-911D-377465D9CE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1" y="1753"/>
              <a:ext cx="62" cy="144"/>
              <a:chOff x="629" y="1829"/>
              <a:chExt cx="175" cy="403"/>
            </a:xfrm>
          </p:grpSpPr>
          <p:sp>
            <p:nvSpPr>
              <p:cNvPr id="69460" name="Oval 1794">
                <a:extLst>
                  <a:ext uri="{FF2B5EF4-FFF2-40B4-BE49-F238E27FC236}">
                    <a16:creationId xmlns:a16="http://schemas.microsoft.com/office/drawing/2014/main" id="{1FE79730-64D3-4F5E-8292-EABB1684E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1" name="Oval 1795">
                <a:extLst>
                  <a:ext uri="{FF2B5EF4-FFF2-40B4-BE49-F238E27FC236}">
                    <a16:creationId xmlns:a16="http://schemas.microsoft.com/office/drawing/2014/main" id="{2193EDD7-5EC9-47BD-A0B3-5BC41F6DE3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2" name="Freeform 1796">
                <a:extLst>
                  <a:ext uri="{FF2B5EF4-FFF2-40B4-BE49-F238E27FC236}">
                    <a16:creationId xmlns:a16="http://schemas.microsoft.com/office/drawing/2014/main" id="{54AB8677-A826-4EC9-BDBA-1AB8D7A2BE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3" name="Freeform 1797">
                <a:extLst>
                  <a:ext uri="{FF2B5EF4-FFF2-40B4-BE49-F238E27FC236}">
                    <a16:creationId xmlns:a16="http://schemas.microsoft.com/office/drawing/2014/main" id="{DD6B0B86-DC3D-4F57-845F-6A9F6A48AE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4" name="Freeform 1798">
                <a:extLst>
                  <a:ext uri="{FF2B5EF4-FFF2-40B4-BE49-F238E27FC236}">
                    <a16:creationId xmlns:a16="http://schemas.microsoft.com/office/drawing/2014/main" id="{48D87F9A-2F62-4FBB-8FEB-5507D349A5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5" name="Oval 1799">
                <a:extLst>
                  <a:ext uri="{FF2B5EF4-FFF2-40B4-BE49-F238E27FC236}">
                    <a16:creationId xmlns:a16="http://schemas.microsoft.com/office/drawing/2014/main" id="{31FE52D1-885F-48EA-B147-45756421B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5" name="Group 1800">
              <a:extLst>
                <a:ext uri="{FF2B5EF4-FFF2-40B4-BE49-F238E27FC236}">
                  <a16:creationId xmlns:a16="http://schemas.microsoft.com/office/drawing/2014/main" id="{6F751F35-E55A-4177-B117-DEA095886D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03" y="1916"/>
              <a:ext cx="62" cy="144"/>
              <a:chOff x="629" y="1829"/>
              <a:chExt cx="175" cy="403"/>
            </a:xfrm>
          </p:grpSpPr>
          <p:sp>
            <p:nvSpPr>
              <p:cNvPr id="69454" name="Oval 1801">
                <a:extLst>
                  <a:ext uri="{FF2B5EF4-FFF2-40B4-BE49-F238E27FC236}">
                    <a16:creationId xmlns:a16="http://schemas.microsoft.com/office/drawing/2014/main" id="{479D3B58-4476-4410-98A2-930667055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55" name="Oval 1802">
                <a:extLst>
                  <a:ext uri="{FF2B5EF4-FFF2-40B4-BE49-F238E27FC236}">
                    <a16:creationId xmlns:a16="http://schemas.microsoft.com/office/drawing/2014/main" id="{162CF34D-2CDC-431A-8F8E-046E423EB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56" name="Freeform 1803">
                <a:extLst>
                  <a:ext uri="{FF2B5EF4-FFF2-40B4-BE49-F238E27FC236}">
                    <a16:creationId xmlns:a16="http://schemas.microsoft.com/office/drawing/2014/main" id="{EE9B4461-3400-4127-9B47-E79E61C3EE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7" name="Freeform 1804">
                <a:extLst>
                  <a:ext uri="{FF2B5EF4-FFF2-40B4-BE49-F238E27FC236}">
                    <a16:creationId xmlns:a16="http://schemas.microsoft.com/office/drawing/2014/main" id="{7D5A219D-532D-4F37-A83C-9FF2FA476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8" name="Freeform 1805">
                <a:extLst>
                  <a:ext uri="{FF2B5EF4-FFF2-40B4-BE49-F238E27FC236}">
                    <a16:creationId xmlns:a16="http://schemas.microsoft.com/office/drawing/2014/main" id="{79184117-BF24-481A-8CC2-AE3A7CEA3D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9" name="Oval 1806">
                <a:extLst>
                  <a:ext uri="{FF2B5EF4-FFF2-40B4-BE49-F238E27FC236}">
                    <a16:creationId xmlns:a16="http://schemas.microsoft.com/office/drawing/2014/main" id="{C060E9C7-C7D3-4DE6-B2B1-76EADB0390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6" name="Group 1807">
              <a:extLst>
                <a:ext uri="{FF2B5EF4-FFF2-40B4-BE49-F238E27FC236}">
                  <a16:creationId xmlns:a16="http://schemas.microsoft.com/office/drawing/2014/main" id="{9F263BD3-14C4-48C4-A17B-901D911D5C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5" y="1753"/>
              <a:ext cx="62" cy="144"/>
              <a:chOff x="629" y="1829"/>
              <a:chExt cx="175" cy="403"/>
            </a:xfrm>
          </p:grpSpPr>
          <p:sp>
            <p:nvSpPr>
              <p:cNvPr id="69448" name="Oval 1808">
                <a:extLst>
                  <a:ext uri="{FF2B5EF4-FFF2-40B4-BE49-F238E27FC236}">
                    <a16:creationId xmlns:a16="http://schemas.microsoft.com/office/drawing/2014/main" id="{659FCE91-4299-4A4A-B1D9-35926CEC8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49" name="Oval 1809">
                <a:extLst>
                  <a:ext uri="{FF2B5EF4-FFF2-40B4-BE49-F238E27FC236}">
                    <a16:creationId xmlns:a16="http://schemas.microsoft.com/office/drawing/2014/main" id="{697BBA28-EB67-4767-8E9B-6E4D96FEC3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50" name="Freeform 1810">
                <a:extLst>
                  <a:ext uri="{FF2B5EF4-FFF2-40B4-BE49-F238E27FC236}">
                    <a16:creationId xmlns:a16="http://schemas.microsoft.com/office/drawing/2014/main" id="{CE207556-19BA-432B-8F20-50978ECEB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1" name="Freeform 1811">
                <a:extLst>
                  <a:ext uri="{FF2B5EF4-FFF2-40B4-BE49-F238E27FC236}">
                    <a16:creationId xmlns:a16="http://schemas.microsoft.com/office/drawing/2014/main" id="{EC9C2E55-55AC-490F-808A-D12D505433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2" name="Freeform 1812">
                <a:extLst>
                  <a:ext uri="{FF2B5EF4-FFF2-40B4-BE49-F238E27FC236}">
                    <a16:creationId xmlns:a16="http://schemas.microsoft.com/office/drawing/2014/main" id="{AA1BC04E-1BF1-4DF7-82DE-67D5525C58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3" name="Oval 1813">
                <a:extLst>
                  <a:ext uri="{FF2B5EF4-FFF2-40B4-BE49-F238E27FC236}">
                    <a16:creationId xmlns:a16="http://schemas.microsoft.com/office/drawing/2014/main" id="{6BA1C1E0-C87C-4D04-BED5-067BF1C25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7" name="Group 1814">
              <a:extLst>
                <a:ext uri="{FF2B5EF4-FFF2-40B4-BE49-F238E27FC236}">
                  <a16:creationId xmlns:a16="http://schemas.microsoft.com/office/drawing/2014/main" id="{76C33819-6193-4DFB-97AF-A4FCA38B1F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67" y="1916"/>
              <a:ext cx="62" cy="144"/>
              <a:chOff x="629" y="1829"/>
              <a:chExt cx="175" cy="403"/>
            </a:xfrm>
          </p:grpSpPr>
          <p:sp>
            <p:nvSpPr>
              <p:cNvPr id="69442" name="Oval 1815">
                <a:extLst>
                  <a:ext uri="{FF2B5EF4-FFF2-40B4-BE49-F238E27FC236}">
                    <a16:creationId xmlns:a16="http://schemas.microsoft.com/office/drawing/2014/main" id="{A2CA39FB-A8F8-4CD1-B44F-64FBA63A0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43" name="Oval 1816">
                <a:extLst>
                  <a:ext uri="{FF2B5EF4-FFF2-40B4-BE49-F238E27FC236}">
                    <a16:creationId xmlns:a16="http://schemas.microsoft.com/office/drawing/2014/main" id="{824EDAEE-46A7-4CEF-9A70-E679DAC074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44" name="Freeform 1817">
                <a:extLst>
                  <a:ext uri="{FF2B5EF4-FFF2-40B4-BE49-F238E27FC236}">
                    <a16:creationId xmlns:a16="http://schemas.microsoft.com/office/drawing/2014/main" id="{7CF76A30-9575-4788-A68E-AA1335234C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5" name="Freeform 1818">
                <a:extLst>
                  <a:ext uri="{FF2B5EF4-FFF2-40B4-BE49-F238E27FC236}">
                    <a16:creationId xmlns:a16="http://schemas.microsoft.com/office/drawing/2014/main" id="{EAF78E0C-5B72-4513-B0A9-DAA2592E4E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6" name="Freeform 1819">
                <a:extLst>
                  <a:ext uri="{FF2B5EF4-FFF2-40B4-BE49-F238E27FC236}">
                    <a16:creationId xmlns:a16="http://schemas.microsoft.com/office/drawing/2014/main" id="{8F368BF5-ACBF-4790-9239-B2DF689CB4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7" name="Oval 1820">
                <a:extLst>
                  <a:ext uri="{FF2B5EF4-FFF2-40B4-BE49-F238E27FC236}">
                    <a16:creationId xmlns:a16="http://schemas.microsoft.com/office/drawing/2014/main" id="{F7F3F7CB-17B1-47CE-BE94-40BA5BA34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8" name="Group 1821">
              <a:extLst>
                <a:ext uri="{FF2B5EF4-FFF2-40B4-BE49-F238E27FC236}">
                  <a16:creationId xmlns:a16="http://schemas.microsoft.com/office/drawing/2014/main" id="{6F6C95A7-E8EE-40BA-A112-B53BBAB996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30" y="1753"/>
              <a:ext cx="62" cy="144"/>
              <a:chOff x="629" y="1829"/>
              <a:chExt cx="175" cy="403"/>
            </a:xfrm>
          </p:grpSpPr>
          <p:sp>
            <p:nvSpPr>
              <p:cNvPr id="69436" name="Oval 1822">
                <a:extLst>
                  <a:ext uri="{FF2B5EF4-FFF2-40B4-BE49-F238E27FC236}">
                    <a16:creationId xmlns:a16="http://schemas.microsoft.com/office/drawing/2014/main" id="{89E6A209-448B-4EC7-A25D-ED01CC5FE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7" name="Oval 1823">
                <a:extLst>
                  <a:ext uri="{FF2B5EF4-FFF2-40B4-BE49-F238E27FC236}">
                    <a16:creationId xmlns:a16="http://schemas.microsoft.com/office/drawing/2014/main" id="{66D2417B-7011-4B1C-AF12-7130C2B86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8" name="Freeform 1824">
                <a:extLst>
                  <a:ext uri="{FF2B5EF4-FFF2-40B4-BE49-F238E27FC236}">
                    <a16:creationId xmlns:a16="http://schemas.microsoft.com/office/drawing/2014/main" id="{E90AFD13-6659-4D33-86B9-EFD6B3AB73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9" name="Freeform 1825">
                <a:extLst>
                  <a:ext uri="{FF2B5EF4-FFF2-40B4-BE49-F238E27FC236}">
                    <a16:creationId xmlns:a16="http://schemas.microsoft.com/office/drawing/2014/main" id="{E293A0F3-B3AD-4A28-990C-7DA69ADF61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0" name="Freeform 1826">
                <a:extLst>
                  <a:ext uri="{FF2B5EF4-FFF2-40B4-BE49-F238E27FC236}">
                    <a16:creationId xmlns:a16="http://schemas.microsoft.com/office/drawing/2014/main" id="{6F21EEA9-24C6-4335-9FFB-6C5E48B24B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1" name="Oval 1827">
                <a:extLst>
                  <a:ext uri="{FF2B5EF4-FFF2-40B4-BE49-F238E27FC236}">
                    <a16:creationId xmlns:a16="http://schemas.microsoft.com/office/drawing/2014/main" id="{9E862642-DB63-4868-A2BB-01B4BA9A0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9" name="Group 1828">
              <a:extLst>
                <a:ext uri="{FF2B5EF4-FFF2-40B4-BE49-F238E27FC236}">
                  <a16:creationId xmlns:a16="http://schemas.microsoft.com/office/drawing/2014/main" id="{A2C5D728-2FDF-49D9-A4C5-7E869FFA53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32" y="1916"/>
              <a:ext cx="62" cy="144"/>
              <a:chOff x="629" y="1829"/>
              <a:chExt cx="175" cy="403"/>
            </a:xfrm>
          </p:grpSpPr>
          <p:sp>
            <p:nvSpPr>
              <p:cNvPr id="69430" name="Oval 1829">
                <a:extLst>
                  <a:ext uri="{FF2B5EF4-FFF2-40B4-BE49-F238E27FC236}">
                    <a16:creationId xmlns:a16="http://schemas.microsoft.com/office/drawing/2014/main" id="{AB8CC62E-B65D-4DC6-B050-A251BD803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1" name="Oval 1830">
                <a:extLst>
                  <a:ext uri="{FF2B5EF4-FFF2-40B4-BE49-F238E27FC236}">
                    <a16:creationId xmlns:a16="http://schemas.microsoft.com/office/drawing/2014/main" id="{37ACBA95-46DC-4F0B-A42D-9E4F10F69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2" name="Freeform 1831">
                <a:extLst>
                  <a:ext uri="{FF2B5EF4-FFF2-40B4-BE49-F238E27FC236}">
                    <a16:creationId xmlns:a16="http://schemas.microsoft.com/office/drawing/2014/main" id="{0189C344-F47E-489F-8F91-CA7EB6F587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3" name="Freeform 1832">
                <a:extLst>
                  <a:ext uri="{FF2B5EF4-FFF2-40B4-BE49-F238E27FC236}">
                    <a16:creationId xmlns:a16="http://schemas.microsoft.com/office/drawing/2014/main" id="{654FB10D-8357-48EA-9BA4-94C0C6ECFC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4" name="Freeform 1833">
                <a:extLst>
                  <a:ext uri="{FF2B5EF4-FFF2-40B4-BE49-F238E27FC236}">
                    <a16:creationId xmlns:a16="http://schemas.microsoft.com/office/drawing/2014/main" id="{0D02BD21-6B93-40C3-9657-6DEE1DB896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5" name="Oval 1834">
                <a:extLst>
                  <a:ext uri="{FF2B5EF4-FFF2-40B4-BE49-F238E27FC236}">
                    <a16:creationId xmlns:a16="http://schemas.microsoft.com/office/drawing/2014/main" id="{D9BBBF7C-E9EE-4CC0-9FB9-39B726D728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4" name="Group 1835">
            <a:extLst>
              <a:ext uri="{FF2B5EF4-FFF2-40B4-BE49-F238E27FC236}">
                <a16:creationId xmlns:a16="http://schemas.microsoft.com/office/drawing/2014/main" id="{3CE86BA2-5F87-4F20-A7E0-DBEC47A4E2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98825" y="2836863"/>
            <a:ext cx="2159000" cy="646112"/>
            <a:chOff x="463" y="3452"/>
            <a:chExt cx="1046" cy="313"/>
          </a:xfrm>
        </p:grpSpPr>
        <p:grpSp>
          <p:nvGrpSpPr>
            <p:cNvPr id="69174" name="Group 1836">
              <a:extLst>
                <a:ext uri="{FF2B5EF4-FFF2-40B4-BE49-F238E27FC236}">
                  <a16:creationId xmlns:a16="http://schemas.microsoft.com/office/drawing/2014/main" id="{453F9545-20E7-483B-B003-FEEF2C102E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" y="3456"/>
              <a:ext cx="62" cy="144"/>
              <a:chOff x="2693" y="2933"/>
              <a:chExt cx="175" cy="403"/>
            </a:xfrm>
          </p:grpSpPr>
          <p:sp>
            <p:nvSpPr>
              <p:cNvPr id="69392" name="Oval 1837">
                <a:extLst>
                  <a:ext uri="{FF2B5EF4-FFF2-40B4-BE49-F238E27FC236}">
                    <a16:creationId xmlns:a16="http://schemas.microsoft.com/office/drawing/2014/main" id="{E889A79A-D7DA-4107-84ED-8365F54F7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93" name="Oval 1838">
                <a:extLst>
                  <a:ext uri="{FF2B5EF4-FFF2-40B4-BE49-F238E27FC236}">
                    <a16:creationId xmlns:a16="http://schemas.microsoft.com/office/drawing/2014/main" id="{5C578CDE-0334-4EE8-9569-282FC93BC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94" name="Freeform 1839">
                <a:extLst>
                  <a:ext uri="{FF2B5EF4-FFF2-40B4-BE49-F238E27FC236}">
                    <a16:creationId xmlns:a16="http://schemas.microsoft.com/office/drawing/2014/main" id="{5C8ED709-D3A8-4EFC-AA26-4CC87FA75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5" name="Freeform 1840">
                <a:extLst>
                  <a:ext uri="{FF2B5EF4-FFF2-40B4-BE49-F238E27FC236}">
                    <a16:creationId xmlns:a16="http://schemas.microsoft.com/office/drawing/2014/main" id="{C756DEAE-5F1F-4684-9106-701EA7661D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6" name="Freeform 1841">
                <a:extLst>
                  <a:ext uri="{FF2B5EF4-FFF2-40B4-BE49-F238E27FC236}">
                    <a16:creationId xmlns:a16="http://schemas.microsoft.com/office/drawing/2014/main" id="{A899FF7D-DAD9-4D73-A9D6-2518912B28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7" name="Oval 1842">
                <a:extLst>
                  <a:ext uri="{FF2B5EF4-FFF2-40B4-BE49-F238E27FC236}">
                    <a16:creationId xmlns:a16="http://schemas.microsoft.com/office/drawing/2014/main" id="{6DD75740-3489-446F-B871-74F3EAB71E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5" name="Group 1843">
              <a:extLst>
                <a:ext uri="{FF2B5EF4-FFF2-40B4-BE49-F238E27FC236}">
                  <a16:creationId xmlns:a16="http://schemas.microsoft.com/office/drawing/2014/main" id="{87D8EDAF-6332-466B-936B-39540C07E6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3" y="3621"/>
              <a:ext cx="62" cy="144"/>
              <a:chOff x="2693" y="2933"/>
              <a:chExt cx="175" cy="403"/>
            </a:xfrm>
          </p:grpSpPr>
          <p:sp>
            <p:nvSpPr>
              <p:cNvPr id="69386" name="Oval 1844">
                <a:extLst>
                  <a:ext uri="{FF2B5EF4-FFF2-40B4-BE49-F238E27FC236}">
                    <a16:creationId xmlns:a16="http://schemas.microsoft.com/office/drawing/2014/main" id="{9409112C-834D-451E-90A1-8C8CD75E2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7" name="Oval 1845">
                <a:extLst>
                  <a:ext uri="{FF2B5EF4-FFF2-40B4-BE49-F238E27FC236}">
                    <a16:creationId xmlns:a16="http://schemas.microsoft.com/office/drawing/2014/main" id="{2F77B44B-B8EF-49D4-96D2-3F2D7ABC1B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8" name="Freeform 1846">
                <a:extLst>
                  <a:ext uri="{FF2B5EF4-FFF2-40B4-BE49-F238E27FC236}">
                    <a16:creationId xmlns:a16="http://schemas.microsoft.com/office/drawing/2014/main" id="{360D6113-1E9C-4E9F-9AEC-37716E708D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9" name="Freeform 1847">
                <a:extLst>
                  <a:ext uri="{FF2B5EF4-FFF2-40B4-BE49-F238E27FC236}">
                    <a16:creationId xmlns:a16="http://schemas.microsoft.com/office/drawing/2014/main" id="{A5E2E6C6-34E1-4F4B-BCA8-D88E46F3D3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0" name="Freeform 1848">
                <a:extLst>
                  <a:ext uri="{FF2B5EF4-FFF2-40B4-BE49-F238E27FC236}">
                    <a16:creationId xmlns:a16="http://schemas.microsoft.com/office/drawing/2014/main" id="{3CFE7D69-D673-41D1-8A43-C70E44842C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1" name="Oval 1849">
                <a:extLst>
                  <a:ext uri="{FF2B5EF4-FFF2-40B4-BE49-F238E27FC236}">
                    <a16:creationId xmlns:a16="http://schemas.microsoft.com/office/drawing/2014/main" id="{45D82877-791F-4876-920D-A58EF079E1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6" name="Group 1850">
              <a:extLst>
                <a:ext uri="{FF2B5EF4-FFF2-40B4-BE49-F238E27FC236}">
                  <a16:creationId xmlns:a16="http://schemas.microsoft.com/office/drawing/2014/main" id="{A7363181-0522-44A4-8DEC-278EC02154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9" y="3456"/>
              <a:ext cx="62" cy="144"/>
              <a:chOff x="2693" y="2933"/>
              <a:chExt cx="175" cy="403"/>
            </a:xfrm>
          </p:grpSpPr>
          <p:sp>
            <p:nvSpPr>
              <p:cNvPr id="69380" name="Oval 1851">
                <a:extLst>
                  <a:ext uri="{FF2B5EF4-FFF2-40B4-BE49-F238E27FC236}">
                    <a16:creationId xmlns:a16="http://schemas.microsoft.com/office/drawing/2014/main" id="{B4DB225F-4AC1-4B99-AA11-31EE68A40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1" name="Oval 1852">
                <a:extLst>
                  <a:ext uri="{FF2B5EF4-FFF2-40B4-BE49-F238E27FC236}">
                    <a16:creationId xmlns:a16="http://schemas.microsoft.com/office/drawing/2014/main" id="{357A8795-2C40-4314-B5D5-41FEA17B2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2" name="Freeform 1853">
                <a:extLst>
                  <a:ext uri="{FF2B5EF4-FFF2-40B4-BE49-F238E27FC236}">
                    <a16:creationId xmlns:a16="http://schemas.microsoft.com/office/drawing/2014/main" id="{DCA08A91-73FA-4FD8-BF61-7873597FFF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3" name="Freeform 1854">
                <a:extLst>
                  <a:ext uri="{FF2B5EF4-FFF2-40B4-BE49-F238E27FC236}">
                    <a16:creationId xmlns:a16="http://schemas.microsoft.com/office/drawing/2014/main" id="{96DCB73E-69BA-4C78-AEC5-9004B4C250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4" name="Freeform 1855">
                <a:extLst>
                  <a:ext uri="{FF2B5EF4-FFF2-40B4-BE49-F238E27FC236}">
                    <a16:creationId xmlns:a16="http://schemas.microsoft.com/office/drawing/2014/main" id="{BBA408A1-C83A-4A90-BA3F-E96FF34632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5" name="Oval 1856">
                <a:extLst>
                  <a:ext uri="{FF2B5EF4-FFF2-40B4-BE49-F238E27FC236}">
                    <a16:creationId xmlns:a16="http://schemas.microsoft.com/office/drawing/2014/main" id="{47BE8253-B47D-4CCE-A84C-2B954DF3E9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7" name="Group 1857">
              <a:extLst>
                <a:ext uri="{FF2B5EF4-FFF2-40B4-BE49-F238E27FC236}">
                  <a16:creationId xmlns:a16="http://schemas.microsoft.com/office/drawing/2014/main" id="{1284555C-28CC-43C2-A908-11EA64AF96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9" y="3621"/>
              <a:ext cx="62" cy="144"/>
              <a:chOff x="2693" y="2933"/>
              <a:chExt cx="175" cy="403"/>
            </a:xfrm>
          </p:grpSpPr>
          <p:sp>
            <p:nvSpPr>
              <p:cNvPr id="69374" name="Oval 1858">
                <a:extLst>
                  <a:ext uri="{FF2B5EF4-FFF2-40B4-BE49-F238E27FC236}">
                    <a16:creationId xmlns:a16="http://schemas.microsoft.com/office/drawing/2014/main" id="{E6B394BB-EA47-4034-B99D-976D98DA3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75" name="Oval 1859">
                <a:extLst>
                  <a:ext uri="{FF2B5EF4-FFF2-40B4-BE49-F238E27FC236}">
                    <a16:creationId xmlns:a16="http://schemas.microsoft.com/office/drawing/2014/main" id="{A5A7B141-8213-424A-8D34-72A5B18EB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76" name="Freeform 1860">
                <a:extLst>
                  <a:ext uri="{FF2B5EF4-FFF2-40B4-BE49-F238E27FC236}">
                    <a16:creationId xmlns:a16="http://schemas.microsoft.com/office/drawing/2014/main" id="{422B7949-8EC0-41D1-B50A-C88D9548EF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7" name="Freeform 1861">
                <a:extLst>
                  <a:ext uri="{FF2B5EF4-FFF2-40B4-BE49-F238E27FC236}">
                    <a16:creationId xmlns:a16="http://schemas.microsoft.com/office/drawing/2014/main" id="{D5B1AEAF-5618-4732-A677-223739F1FC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8" name="Freeform 1862">
                <a:extLst>
                  <a:ext uri="{FF2B5EF4-FFF2-40B4-BE49-F238E27FC236}">
                    <a16:creationId xmlns:a16="http://schemas.microsoft.com/office/drawing/2014/main" id="{F58DDC95-F9C8-47BC-AD60-3E96AA2FC0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9" name="Oval 1863">
                <a:extLst>
                  <a:ext uri="{FF2B5EF4-FFF2-40B4-BE49-F238E27FC236}">
                    <a16:creationId xmlns:a16="http://schemas.microsoft.com/office/drawing/2014/main" id="{C6928DAF-AE43-452F-8DA8-5CD698F7B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8" name="Group 1864">
              <a:extLst>
                <a:ext uri="{FF2B5EF4-FFF2-40B4-BE49-F238E27FC236}">
                  <a16:creationId xmlns:a16="http://schemas.microsoft.com/office/drawing/2014/main" id="{EC91A1D1-F421-4494-896E-9FE1032DBF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93" y="3456"/>
              <a:ext cx="62" cy="144"/>
              <a:chOff x="2693" y="2933"/>
              <a:chExt cx="175" cy="403"/>
            </a:xfrm>
          </p:grpSpPr>
          <p:sp>
            <p:nvSpPr>
              <p:cNvPr id="69368" name="Oval 1865">
                <a:extLst>
                  <a:ext uri="{FF2B5EF4-FFF2-40B4-BE49-F238E27FC236}">
                    <a16:creationId xmlns:a16="http://schemas.microsoft.com/office/drawing/2014/main" id="{13F3C1FA-B8FA-45DD-A2CE-622C21128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69" name="Oval 1866">
                <a:extLst>
                  <a:ext uri="{FF2B5EF4-FFF2-40B4-BE49-F238E27FC236}">
                    <a16:creationId xmlns:a16="http://schemas.microsoft.com/office/drawing/2014/main" id="{BA025559-7BDF-493D-B019-E831ADB40E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70" name="Freeform 1867">
                <a:extLst>
                  <a:ext uri="{FF2B5EF4-FFF2-40B4-BE49-F238E27FC236}">
                    <a16:creationId xmlns:a16="http://schemas.microsoft.com/office/drawing/2014/main" id="{7E0CCFBD-7318-4E50-81D8-2B7ACB9722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1" name="Freeform 1868">
                <a:extLst>
                  <a:ext uri="{FF2B5EF4-FFF2-40B4-BE49-F238E27FC236}">
                    <a16:creationId xmlns:a16="http://schemas.microsoft.com/office/drawing/2014/main" id="{B129102E-37EB-4BBB-9F9E-7686EF6DE5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2" name="Freeform 1869">
                <a:extLst>
                  <a:ext uri="{FF2B5EF4-FFF2-40B4-BE49-F238E27FC236}">
                    <a16:creationId xmlns:a16="http://schemas.microsoft.com/office/drawing/2014/main" id="{79A39A9D-A177-46DD-99BC-97E1B6D0D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3" name="Oval 1870">
                <a:extLst>
                  <a:ext uri="{FF2B5EF4-FFF2-40B4-BE49-F238E27FC236}">
                    <a16:creationId xmlns:a16="http://schemas.microsoft.com/office/drawing/2014/main" id="{1B3C1E97-9282-41DF-B4BB-4FF5039E3A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9" name="Group 1871">
              <a:extLst>
                <a:ext uri="{FF2B5EF4-FFF2-40B4-BE49-F238E27FC236}">
                  <a16:creationId xmlns:a16="http://schemas.microsoft.com/office/drawing/2014/main" id="{0837022E-8B87-443B-98BC-0F5F865C77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93" y="3621"/>
              <a:ext cx="62" cy="144"/>
              <a:chOff x="2693" y="2933"/>
              <a:chExt cx="175" cy="403"/>
            </a:xfrm>
          </p:grpSpPr>
          <p:sp>
            <p:nvSpPr>
              <p:cNvPr id="69362" name="Oval 1872">
                <a:extLst>
                  <a:ext uri="{FF2B5EF4-FFF2-40B4-BE49-F238E27FC236}">
                    <a16:creationId xmlns:a16="http://schemas.microsoft.com/office/drawing/2014/main" id="{E708D15C-8426-421D-9F44-ABC208163D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63" name="Oval 1873">
                <a:extLst>
                  <a:ext uri="{FF2B5EF4-FFF2-40B4-BE49-F238E27FC236}">
                    <a16:creationId xmlns:a16="http://schemas.microsoft.com/office/drawing/2014/main" id="{52C33EDC-5227-4B4A-82E6-1114C25E37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64" name="Freeform 1874">
                <a:extLst>
                  <a:ext uri="{FF2B5EF4-FFF2-40B4-BE49-F238E27FC236}">
                    <a16:creationId xmlns:a16="http://schemas.microsoft.com/office/drawing/2014/main" id="{F4B63C4C-5581-4088-A727-4C57DB4259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5" name="Freeform 1875">
                <a:extLst>
                  <a:ext uri="{FF2B5EF4-FFF2-40B4-BE49-F238E27FC236}">
                    <a16:creationId xmlns:a16="http://schemas.microsoft.com/office/drawing/2014/main" id="{B2A3518F-0E9F-4D4C-8EFE-787659B53E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6" name="Freeform 1876">
                <a:extLst>
                  <a:ext uri="{FF2B5EF4-FFF2-40B4-BE49-F238E27FC236}">
                    <a16:creationId xmlns:a16="http://schemas.microsoft.com/office/drawing/2014/main" id="{3B69A239-A156-4551-B4EE-9FA34DE1AE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7" name="Oval 1877">
                <a:extLst>
                  <a:ext uri="{FF2B5EF4-FFF2-40B4-BE49-F238E27FC236}">
                    <a16:creationId xmlns:a16="http://schemas.microsoft.com/office/drawing/2014/main" id="{DE83F747-BB4C-4376-A219-6FAEEBF51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0" name="Group 1878">
              <a:extLst>
                <a:ext uri="{FF2B5EF4-FFF2-40B4-BE49-F238E27FC236}">
                  <a16:creationId xmlns:a16="http://schemas.microsoft.com/office/drawing/2014/main" id="{EE815A51-E0AD-41BD-AE0C-83ED9E80FE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8" y="3456"/>
              <a:ext cx="62" cy="144"/>
              <a:chOff x="2693" y="2933"/>
              <a:chExt cx="175" cy="403"/>
            </a:xfrm>
          </p:grpSpPr>
          <p:sp>
            <p:nvSpPr>
              <p:cNvPr id="69356" name="Oval 1879">
                <a:extLst>
                  <a:ext uri="{FF2B5EF4-FFF2-40B4-BE49-F238E27FC236}">
                    <a16:creationId xmlns:a16="http://schemas.microsoft.com/office/drawing/2014/main" id="{AC09A053-D3C5-431F-916B-B440B7F5E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7" name="Oval 1880">
                <a:extLst>
                  <a:ext uri="{FF2B5EF4-FFF2-40B4-BE49-F238E27FC236}">
                    <a16:creationId xmlns:a16="http://schemas.microsoft.com/office/drawing/2014/main" id="{97A30031-74C3-42EF-8E4A-F0219C7DAB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8" name="Freeform 1881">
                <a:extLst>
                  <a:ext uri="{FF2B5EF4-FFF2-40B4-BE49-F238E27FC236}">
                    <a16:creationId xmlns:a16="http://schemas.microsoft.com/office/drawing/2014/main" id="{EA85099A-B08A-4F84-8D93-BA804D3431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9" name="Freeform 1882">
                <a:extLst>
                  <a:ext uri="{FF2B5EF4-FFF2-40B4-BE49-F238E27FC236}">
                    <a16:creationId xmlns:a16="http://schemas.microsoft.com/office/drawing/2014/main" id="{180A74DE-C8D4-401A-9CA7-F014DBC6A7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0" name="Freeform 1883">
                <a:extLst>
                  <a:ext uri="{FF2B5EF4-FFF2-40B4-BE49-F238E27FC236}">
                    <a16:creationId xmlns:a16="http://schemas.microsoft.com/office/drawing/2014/main" id="{5A7223C3-E7E1-4ECF-81C0-BC8BFE9B5C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1" name="Oval 1884">
                <a:extLst>
                  <a:ext uri="{FF2B5EF4-FFF2-40B4-BE49-F238E27FC236}">
                    <a16:creationId xmlns:a16="http://schemas.microsoft.com/office/drawing/2014/main" id="{8BF246CE-37B1-4DB5-92BD-01211A46B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1" name="Group 1885">
              <a:extLst>
                <a:ext uri="{FF2B5EF4-FFF2-40B4-BE49-F238E27FC236}">
                  <a16:creationId xmlns:a16="http://schemas.microsoft.com/office/drawing/2014/main" id="{F8EC82FC-A62B-4E2E-8A4B-C12A1E3D79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58" y="3621"/>
              <a:ext cx="62" cy="144"/>
              <a:chOff x="2693" y="2933"/>
              <a:chExt cx="175" cy="403"/>
            </a:xfrm>
          </p:grpSpPr>
          <p:sp>
            <p:nvSpPr>
              <p:cNvPr id="69350" name="Oval 1886">
                <a:extLst>
                  <a:ext uri="{FF2B5EF4-FFF2-40B4-BE49-F238E27FC236}">
                    <a16:creationId xmlns:a16="http://schemas.microsoft.com/office/drawing/2014/main" id="{437AABC5-8A43-4444-A795-8CB0EE24C1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1" name="Oval 1887">
                <a:extLst>
                  <a:ext uri="{FF2B5EF4-FFF2-40B4-BE49-F238E27FC236}">
                    <a16:creationId xmlns:a16="http://schemas.microsoft.com/office/drawing/2014/main" id="{8563FFCA-E446-4BF0-B443-B783B2DCEF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2" name="Freeform 1888">
                <a:extLst>
                  <a:ext uri="{FF2B5EF4-FFF2-40B4-BE49-F238E27FC236}">
                    <a16:creationId xmlns:a16="http://schemas.microsoft.com/office/drawing/2014/main" id="{2CE31741-9043-4AA7-A5A6-9C47E9DB64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3" name="Freeform 1889">
                <a:extLst>
                  <a:ext uri="{FF2B5EF4-FFF2-40B4-BE49-F238E27FC236}">
                    <a16:creationId xmlns:a16="http://schemas.microsoft.com/office/drawing/2014/main" id="{6D4E6A01-2B3C-4BBF-80FC-7ED8A75ACE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4" name="Freeform 1890">
                <a:extLst>
                  <a:ext uri="{FF2B5EF4-FFF2-40B4-BE49-F238E27FC236}">
                    <a16:creationId xmlns:a16="http://schemas.microsoft.com/office/drawing/2014/main" id="{0A5BDEA8-E8CF-4632-A6DC-78E40F56B9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5" name="Oval 1891">
                <a:extLst>
                  <a:ext uri="{FF2B5EF4-FFF2-40B4-BE49-F238E27FC236}">
                    <a16:creationId xmlns:a16="http://schemas.microsoft.com/office/drawing/2014/main" id="{B8219FC8-3EBC-4BBA-BA7E-A00F6AFD6B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2" name="Group 1892">
              <a:extLst>
                <a:ext uri="{FF2B5EF4-FFF2-40B4-BE49-F238E27FC236}">
                  <a16:creationId xmlns:a16="http://schemas.microsoft.com/office/drawing/2014/main" id="{02F5B300-53B2-4560-AF39-690C6FB0DB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6" y="3454"/>
              <a:ext cx="62" cy="144"/>
              <a:chOff x="2693" y="2933"/>
              <a:chExt cx="175" cy="403"/>
            </a:xfrm>
          </p:grpSpPr>
          <p:sp>
            <p:nvSpPr>
              <p:cNvPr id="69344" name="Oval 1893">
                <a:extLst>
                  <a:ext uri="{FF2B5EF4-FFF2-40B4-BE49-F238E27FC236}">
                    <a16:creationId xmlns:a16="http://schemas.microsoft.com/office/drawing/2014/main" id="{4115F0A2-FB6F-4273-8CCD-6629B6C88E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45" name="Oval 1894">
                <a:extLst>
                  <a:ext uri="{FF2B5EF4-FFF2-40B4-BE49-F238E27FC236}">
                    <a16:creationId xmlns:a16="http://schemas.microsoft.com/office/drawing/2014/main" id="{FD32C635-9BCE-4F5E-95FA-A3C6F0AD6D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46" name="Freeform 1895">
                <a:extLst>
                  <a:ext uri="{FF2B5EF4-FFF2-40B4-BE49-F238E27FC236}">
                    <a16:creationId xmlns:a16="http://schemas.microsoft.com/office/drawing/2014/main" id="{05ED8C26-B34D-49D0-B9F2-140E1DBD35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7" name="Freeform 1896">
                <a:extLst>
                  <a:ext uri="{FF2B5EF4-FFF2-40B4-BE49-F238E27FC236}">
                    <a16:creationId xmlns:a16="http://schemas.microsoft.com/office/drawing/2014/main" id="{A2F804A2-C740-4715-A494-6928C16FE5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8" name="Freeform 1897">
                <a:extLst>
                  <a:ext uri="{FF2B5EF4-FFF2-40B4-BE49-F238E27FC236}">
                    <a16:creationId xmlns:a16="http://schemas.microsoft.com/office/drawing/2014/main" id="{29BC3E13-3DC4-496A-8CAC-C1F11298B5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9" name="Oval 1898">
                <a:extLst>
                  <a:ext uri="{FF2B5EF4-FFF2-40B4-BE49-F238E27FC236}">
                    <a16:creationId xmlns:a16="http://schemas.microsoft.com/office/drawing/2014/main" id="{B3AFA795-4D66-41EE-9CA2-698918A33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3" name="Group 1899">
              <a:extLst>
                <a:ext uri="{FF2B5EF4-FFF2-40B4-BE49-F238E27FC236}">
                  <a16:creationId xmlns:a16="http://schemas.microsoft.com/office/drawing/2014/main" id="{CA58D136-CAA2-4CA7-8E4A-A002AA1D41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26" y="3619"/>
              <a:ext cx="62" cy="144"/>
              <a:chOff x="2693" y="2933"/>
              <a:chExt cx="175" cy="403"/>
            </a:xfrm>
          </p:grpSpPr>
          <p:sp>
            <p:nvSpPr>
              <p:cNvPr id="69338" name="Oval 1900">
                <a:extLst>
                  <a:ext uri="{FF2B5EF4-FFF2-40B4-BE49-F238E27FC236}">
                    <a16:creationId xmlns:a16="http://schemas.microsoft.com/office/drawing/2014/main" id="{FDF5CA07-F043-437D-AB26-0A84BE24A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39" name="Oval 1901">
                <a:extLst>
                  <a:ext uri="{FF2B5EF4-FFF2-40B4-BE49-F238E27FC236}">
                    <a16:creationId xmlns:a16="http://schemas.microsoft.com/office/drawing/2014/main" id="{8FC97B18-0CDC-495F-8CE6-F26085C6DD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40" name="Freeform 1902">
                <a:extLst>
                  <a:ext uri="{FF2B5EF4-FFF2-40B4-BE49-F238E27FC236}">
                    <a16:creationId xmlns:a16="http://schemas.microsoft.com/office/drawing/2014/main" id="{CBF3797A-236F-4C03-A865-F9D506730D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1" name="Freeform 1903">
                <a:extLst>
                  <a:ext uri="{FF2B5EF4-FFF2-40B4-BE49-F238E27FC236}">
                    <a16:creationId xmlns:a16="http://schemas.microsoft.com/office/drawing/2014/main" id="{57C6F003-DF70-433D-8152-81B9787B75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2" name="Freeform 1904">
                <a:extLst>
                  <a:ext uri="{FF2B5EF4-FFF2-40B4-BE49-F238E27FC236}">
                    <a16:creationId xmlns:a16="http://schemas.microsoft.com/office/drawing/2014/main" id="{EAF68A27-EC28-4839-9DEC-B5498B7F48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3" name="Oval 1905">
                <a:extLst>
                  <a:ext uri="{FF2B5EF4-FFF2-40B4-BE49-F238E27FC236}">
                    <a16:creationId xmlns:a16="http://schemas.microsoft.com/office/drawing/2014/main" id="{874ACAF8-CC96-4862-9925-14BD76D302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4" name="Group 1906">
              <a:extLst>
                <a:ext uri="{FF2B5EF4-FFF2-40B4-BE49-F238E27FC236}">
                  <a16:creationId xmlns:a16="http://schemas.microsoft.com/office/drawing/2014/main" id="{25195E2A-DC17-4535-B6A5-4730FE4B78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92" y="3454"/>
              <a:ext cx="62" cy="144"/>
              <a:chOff x="2693" y="2933"/>
              <a:chExt cx="175" cy="403"/>
            </a:xfrm>
          </p:grpSpPr>
          <p:sp>
            <p:nvSpPr>
              <p:cNvPr id="69332" name="Oval 1907">
                <a:extLst>
                  <a:ext uri="{FF2B5EF4-FFF2-40B4-BE49-F238E27FC236}">
                    <a16:creationId xmlns:a16="http://schemas.microsoft.com/office/drawing/2014/main" id="{3F670531-8545-4B38-891B-254DE4720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33" name="Oval 1908">
                <a:extLst>
                  <a:ext uri="{FF2B5EF4-FFF2-40B4-BE49-F238E27FC236}">
                    <a16:creationId xmlns:a16="http://schemas.microsoft.com/office/drawing/2014/main" id="{51BBB64F-B52D-49BF-9C8A-036E5497D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34" name="Freeform 1909">
                <a:extLst>
                  <a:ext uri="{FF2B5EF4-FFF2-40B4-BE49-F238E27FC236}">
                    <a16:creationId xmlns:a16="http://schemas.microsoft.com/office/drawing/2014/main" id="{A39D86BC-95CC-448C-80D3-247AEFD2E5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5" name="Freeform 1910">
                <a:extLst>
                  <a:ext uri="{FF2B5EF4-FFF2-40B4-BE49-F238E27FC236}">
                    <a16:creationId xmlns:a16="http://schemas.microsoft.com/office/drawing/2014/main" id="{9B36E1C7-E5EA-4B12-A470-7E10D3C875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6" name="Freeform 1911">
                <a:extLst>
                  <a:ext uri="{FF2B5EF4-FFF2-40B4-BE49-F238E27FC236}">
                    <a16:creationId xmlns:a16="http://schemas.microsoft.com/office/drawing/2014/main" id="{F805F56D-989D-44BA-AD9C-3E2C4510EE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7" name="Oval 1912">
                <a:extLst>
                  <a:ext uri="{FF2B5EF4-FFF2-40B4-BE49-F238E27FC236}">
                    <a16:creationId xmlns:a16="http://schemas.microsoft.com/office/drawing/2014/main" id="{744E7543-5B80-44EC-9059-D42188088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5" name="Group 1913">
              <a:extLst>
                <a:ext uri="{FF2B5EF4-FFF2-40B4-BE49-F238E27FC236}">
                  <a16:creationId xmlns:a16="http://schemas.microsoft.com/office/drawing/2014/main" id="{CAFA0908-8B7C-4B23-8F10-C237B22580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92" y="3619"/>
              <a:ext cx="62" cy="144"/>
              <a:chOff x="2693" y="2933"/>
              <a:chExt cx="175" cy="403"/>
            </a:xfrm>
          </p:grpSpPr>
          <p:sp>
            <p:nvSpPr>
              <p:cNvPr id="69326" name="Oval 1914">
                <a:extLst>
                  <a:ext uri="{FF2B5EF4-FFF2-40B4-BE49-F238E27FC236}">
                    <a16:creationId xmlns:a16="http://schemas.microsoft.com/office/drawing/2014/main" id="{4F5C224B-E649-497C-AA0B-196162B46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7" name="Oval 1915">
                <a:extLst>
                  <a:ext uri="{FF2B5EF4-FFF2-40B4-BE49-F238E27FC236}">
                    <a16:creationId xmlns:a16="http://schemas.microsoft.com/office/drawing/2014/main" id="{C6712C2E-AC5D-480C-806C-A1DA60CC77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8" name="Freeform 1916">
                <a:extLst>
                  <a:ext uri="{FF2B5EF4-FFF2-40B4-BE49-F238E27FC236}">
                    <a16:creationId xmlns:a16="http://schemas.microsoft.com/office/drawing/2014/main" id="{A70B358F-C46D-4756-BC58-AE753F29CA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9" name="Freeform 1917">
                <a:extLst>
                  <a:ext uri="{FF2B5EF4-FFF2-40B4-BE49-F238E27FC236}">
                    <a16:creationId xmlns:a16="http://schemas.microsoft.com/office/drawing/2014/main" id="{1A0C8ED6-B10B-4286-A3A0-9E0599553C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0" name="Freeform 1918">
                <a:extLst>
                  <a:ext uri="{FF2B5EF4-FFF2-40B4-BE49-F238E27FC236}">
                    <a16:creationId xmlns:a16="http://schemas.microsoft.com/office/drawing/2014/main" id="{E9213940-4D0D-420A-905D-A45E93886F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1" name="Oval 1919">
                <a:extLst>
                  <a:ext uri="{FF2B5EF4-FFF2-40B4-BE49-F238E27FC236}">
                    <a16:creationId xmlns:a16="http://schemas.microsoft.com/office/drawing/2014/main" id="{322ACCB5-5A18-46ED-8F77-AD44AC55D4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6" name="Group 1920">
              <a:extLst>
                <a:ext uri="{FF2B5EF4-FFF2-40B4-BE49-F238E27FC236}">
                  <a16:creationId xmlns:a16="http://schemas.microsoft.com/office/drawing/2014/main" id="{78D38975-066A-4F20-85E8-44966D6764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6" y="3454"/>
              <a:ext cx="62" cy="144"/>
              <a:chOff x="2693" y="2933"/>
              <a:chExt cx="175" cy="403"/>
            </a:xfrm>
          </p:grpSpPr>
          <p:sp>
            <p:nvSpPr>
              <p:cNvPr id="69320" name="Oval 1921">
                <a:extLst>
                  <a:ext uri="{FF2B5EF4-FFF2-40B4-BE49-F238E27FC236}">
                    <a16:creationId xmlns:a16="http://schemas.microsoft.com/office/drawing/2014/main" id="{310C23F8-14E7-4DF5-BFC3-8A71788B9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1" name="Oval 1922">
                <a:extLst>
                  <a:ext uri="{FF2B5EF4-FFF2-40B4-BE49-F238E27FC236}">
                    <a16:creationId xmlns:a16="http://schemas.microsoft.com/office/drawing/2014/main" id="{B7A995E0-9F74-4588-B585-7E1ADDB3CF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2" name="Freeform 1923">
                <a:extLst>
                  <a:ext uri="{FF2B5EF4-FFF2-40B4-BE49-F238E27FC236}">
                    <a16:creationId xmlns:a16="http://schemas.microsoft.com/office/drawing/2014/main" id="{555001F9-669F-472C-9B85-90B3522716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3" name="Freeform 1924">
                <a:extLst>
                  <a:ext uri="{FF2B5EF4-FFF2-40B4-BE49-F238E27FC236}">
                    <a16:creationId xmlns:a16="http://schemas.microsoft.com/office/drawing/2014/main" id="{8321F325-4981-488E-8328-F30B624353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4" name="Freeform 1925">
                <a:extLst>
                  <a:ext uri="{FF2B5EF4-FFF2-40B4-BE49-F238E27FC236}">
                    <a16:creationId xmlns:a16="http://schemas.microsoft.com/office/drawing/2014/main" id="{E9BE05FE-6BC4-40D2-9652-E091983416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5" name="Oval 1926">
                <a:extLst>
                  <a:ext uri="{FF2B5EF4-FFF2-40B4-BE49-F238E27FC236}">
                    <a16:creationId xmlns:a16="http://schemas.microsoft.com/office/drawing/2014/main" id="{DB574CE1-D168-4C19-9150-D480392B0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7" name="Group 1927">
              <a:extLst>
                <a:ext uri="{FF2B5EF4-FFF2-40B4-BE49-F238E27FC236}">
                  <a16:creationId xmlns:a16="http://schemas.microsoft.com/office/drawing/2014/main" id="{B74E805A-B88D-46F5-A934-AA62A6601D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56" y="3619"/>
              <a:ext cx="62" cy="144"/>
              <a:chOff x="2693" y="2933"/>
              <a:chExt cx="175" cy="403"/>
            </a:xfrm>
          </p:grpSpPr>
          <p:sp>
            <p:nvSpPr>
              <p:cNvPr id="69314" name="Oval 1928">
                <a:extLst>
                  <a:ext uri="{FF2B5EF4-FFF2-40B4-BE49-F238E27FC236}">
                    <a16:creationId xmlns:a16="http://schemas.microsoft.com/office/drawing/2014/main" id="{8F2E7546-5F9A-4245-BF15-8BEC5E144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5" name="Oval 1929">
                <a:extLst>
                  <a:ext uri="{FF2B5EF4-FFF2-40B4-BE49-F238E27FC236}">
                    <a16:creationId xmlns:a16="http://schemas.microsoft.com/office/drawing/2014/main" id="{9831857C-3825-4107-881C-FD3E65C6A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6" name="Freeform 1930">
                <a:extLst>
                  <a:ext uri="{FF2B5EF4-FFF2-40B4-BE49-F238E27FC236}">
                    <a16:creationId xmlns:a16="http://schemas.microsoft.com/office/drawing/2014/main" id="{F495C2FB-E27D-43FD-BF8E-6130AD1936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7" name="Freeform 1931">
                <a:extLst>
                  <a:ext uri="{FF2B5EF4-FFF2-40B4-BE49-F238E27FC236}">
                    <a16:creationId xmlns:a16="http://schemas.microsoft.com/office/drawing/2014/main" id="{D4C02C3E-0484-4967-8269-0062D10027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8" name="Freeform 1932">
                <a:extLst>
                  <a:ext uri="{FF2B5EF4-FFF2-40B4-BE49-F238E27FC236}">
                    <a16:creationId xmlns:a16="http://schemas.microsoft.com/office/drawing/2014/main" id="{FEF1B771-8EA9-4722-B7B2-2BBA371AD5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9" name="Oval 1933">
                <a:extLst>
                  <a:ext uri="{FF2B5EF4-FFF2-40B4-BE49-F238E27FC236}">
                    <a16:creationId xmlns:a16="http://schemas.microsoft.com/office/drawing/2014/main" id="{B41C600C-A3A1-4496-8E02-4EF2C8F002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8" name="Group 1934">
              <a:extLst>
                <a:ext uri="{FF2B5EF4-FFF2-40B4-BE49-F238E27FC236}">
                  <a16:creationId xmlns:a16="http://schemas.microsoft.com/office/drawing/2014/main" id="{534ACBC5-7A91-4196-B8CF-C02F93E82C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21" y="3454"/>
              <a:ext cx="62" cy="144"/>
              <a:chOff x="2693" y="2933"/>
              <a:chExt cx="175" cy="403"/>
            </a:xfrm>
          </p:grpSpPr>
          <p:sp>
            <p:nvSpPr>
              <p:cNvPr id="69308" name="Oval 1935">
                <a:extLst>
                  <a:ext uri="{FF2B5EF4-FFF2-40B4-BE49-F238E27FC236}">
                    <a16:creationId xmlns:a16="http://schemas.microsoft.com/office/drawing/2014/main" id="{09645476-C6CD-4BF3-AC61-88798554D8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9" name="Oval 1936">
                <a:extLst>
                  <a:ext uri="{FF2B5EF4-FFF2-40B4-BE49-F238E27FC236}">
                    <a16:creationId xmlns:a16="http://schemas.microsoft.com/office/drawing/2014/main" id="{8152867C-5B1C-4553-AEE4-05498835C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0" name="Freeform 1937">
                <a:extLst>
                  <a:ext uri="{FF2B5EF4-FFF2-40B4-BE49-F238E27FC236}">
                    <a16:creationId xmlns:a16="http://schemas.microsoft.com/office/drawing/2014/main" id="{41CB9D0D-EF44-41D5-A194-84F1032B1A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1" name="Freeform 1938">
                <a:extLst>
                  <a:ext uri="{FF2B5EF4-FFF2-40B4-BE49-F238E27FC236}">
                    <a16:creationId xmlns:a16="http://schemas.microsoft.com/office/drawing/2014/main" id="{F5C95463-FFA6-4DC6-AF38-960E65E1DE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2" name="Freeform 1939">
                <a:extLst>
                  <a:ext uri="{FF2B5EF4-FFF2-40B4-BE49-F238E27FC236}">
                    <a16:creationId xmlns:a16="http://schemas.microsoft.com/office/drawing/2014/main" id="{5A59E710-60C1-4DC6-A4E0-1C0ECFFF15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3" name="Oval 1940">
                <a:extLst>
                  <a:ext uri="{FF2B5EF4-FFF2-40B4-BE49-F238E27FC236}">
                    <a16:creationId xmlns:a16="http://schemas.microsoft.com/office/drawing/2014/main" id="{3C8CA67F-12C9-44AF-AE9B-16E2C32978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9" name="Group 1941">
              <a:extLst>
                <a:ext uri="{FF2B5EF4-FFF2-40B4-BE49-F238E27FC236}">
                  <a16:creationId xmlns:a16="http://schemas.microsoft.com/office/drawing/2014/main" id="{BF9F79DD-CF36-4237-A6CC-8F472D3E65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21" y="3619"/>
              <a:ext cx="62" cy="144"/>
              <a:chOff x="2693" y="2933"/>
              <a:chExt cx="175" cy="403"/>
            </a:xfrm>
          </p:grpSpPr>
          <p:sp>
            <p:nvSpPr>
              <p:cNvPr id="69302" name="Oval 1942">
                <a:extLst>
                  <a:ext uri="{FF2B5EF4-FFF2-40B4-BE49-F238E27FC236}">
                    <a16:creationId xmlns:a16="http://schemas.microsoft.com/office/drawing/2014/main" id="{97C74161-B7F6-49A7-81ED-45A2191FD3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3" name="Oval 1943">
                <a:extLst>
                  <a:ext uri="{FF2B5EF4-FFF2-40B4-BE49-F238E27FC236}">
                    <a16:creationId xmlns:a16="http://schemas.microsoft.com/office/drawing/2014/main" id="{B14DE548-657F-41A1-AC5A-BA7CC9C84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4" name="Freeform 1944">
                <a:extLst>
                  <a:ext uri="{FF2B5EF4-FFF2-40B4-BE49-F238E27FC236}">
                    <a16:creationId xmlns:a16="http://schemas.microsoft.com/office/drawing/2014/main" id="{E0305CD4-5F72-44C8-9E43-7AC44A1A78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5" name="Freeform 1945">
                <a:extLst>
                  <a:ext uri="{FF2B5EF4-FFF2-40B4-BE49-F238E27FC236}">
                    <a16:creationId xmlns:a16="http://schemas.microsoft.com/office/drawing/2014/main" id="{3DA544E5-C547-4C59-B694-E31DB4C4C0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6" name="Freeform 1946">
                <a:extLst>
                  <a:ext uri="{FF2B5EF4-FFF2-40B4-BE49-F238E27FC236}">
                    <a16:creationId xmlns:a16="http://schemas.microsoft.com/office/drawing/2014/main" id="{9D6D46FF-132F-4147-8F5E-BF60481596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7" name="Oval 1947">
                <a:extLst>
                  <a:ext uri="{FF2B5EF4-FFF2-40B4-BE49-F238E27FC236}">
                    <a16:creationId xmlns:a16="http://schemas.microsoft.com/office/drawing/2014/main" id="{61A7CEF0-5A89-412D-BC92-5A3CBB5754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0" name="Group 1948">
              <a:extLst>
                <a:ext uri="{FF2B5EF4-FFF2-40B4-BE49-F238E27FC236}">
                  <a16:creationId xmlns:a16="http://schemas.microsoft.com/office/drawing/2014/main" id="{08ACA918-C6A2-4C4C-A4D4-07B33A6B87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89" y="3454"/>
              <a:ext cx="62" cy="144"/>
              <a:chOff x="2693" y="2933"/>
              <a:chExt cx="175" cy="403"/>
            </a:xfrm>
          </p:grpSpPr>
          <p:sp>
            <p:nvSpPr>
              <p:cNvPr id="69296" name="Oval 1949">
                <a:extLst>
                  <a:ext uri="{FF2B5EF4-FFF2-40B4-BE49-F238E27FC236}">
                    <a16:creationId xmlns:a16="http://schemas.microsoft.com/office/drawing/2014/main" id="{D29637CD-6DA7-4E94-81E6-245B97657D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7" name="Oval 1950">
                <a:extLst>
                  <a:ext uri="{FF2B5EF4-FFF2-40B4-BE49-F238E27FC236}">
                    <a16:creationId xmlns:a16="http://schemas.microsoft.com/office/drawing/2014/main" id="{4C364284-DAA0-4A9F-8941-1E36A728C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8" name="Freeform 1951">
                <a:extLst>
                  <a:ext uri="{FF2B5EF4-FFF2-40B4-BE49-F238E27FC236}">
                    <a16:creationId xmlns:a16="http://schemas.microsoft.com/office/drawing/2014/main" id="{F51FD3CE-EAD7-4001-9D61-3E402D4162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9" name="Freeform 1952">
                <a:extLst>
                  <a:ext uri="{FF2B5EF4-FFF2-40B4-BE49-F238E27FC236}">
                    <a16:creationId xmlns:a16="http://schemas.microsoft.com/office/drawing/2014/main" id="{35F43CC0-9146-45D0-AEDB-B951959881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0" name="Freeform 1953">
                <a:extLst>
                  <a:ext uri="{FF2B5EF4-FFF2-40B4-BE49-F238E27FC236}">
                    <a16:creationId xmlns:a16="http://schemas.microsoft.com/office/drawing/2014/main" id="{40700C13-A2F9-4B8B-86D2-F76116B8FE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1" name="Oval 1954">
                <a:extLst>
                  <a:ext uri="{FF2B5EF4-FFF2-40B4-BE49-F238E27FC236}">
                    <a16:creationId xmlns:a16="http://schemas.microsoft.com/office/drawing/2014/main" id="{9445F475-C4E5-47E8-9E99-3C5090EA2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1" name="Group 1955">
              <a:extLst>
                <a:ext uri="{FF2B5EF4-FFF2-40B4-BE49-F238E27FC236}">
                  <a16:creationId xmlns:a16="http://schemas.microsoft.com/office/drawing/2014/main" id="{859C1F8E-7628-491E-AF8B-9669986267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89" y="3619"/>
              <a:ext cx="62" cy="144"/>
              <a:chOff x="2693" y="2933"/>
              <a:chExt cx="175" cy="403"/>
            </a:xfrm>
          </p:grpSpPr>
          <p:sp>
            <p:nvSpPr>
              <p:cNvPr id="69290" name="Oval 1956">
                <a:extLst>
                  <a:ext uri="{FF2B5EF4-FFF2-40B4-BE49-F238E27FC236}">
                    <a16:creationId xmlns:a16="http://schemas.microsoft.com/office/drawing/2014/main" id="{0DB10EC0-57FB-4851-A082-9CDDD18EC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1" name="Oval 1957">
                <a:extLst>
                  <a:ext uri="{FF2B5EF4-FFF2-40B4-BE49-F238E27FC236}">
                    <a16:creationId xmlns:a16="http://schemas.microsoft.com/office/drawing/2014/main" id="{4079C1C6-5749-4E5F-9EE6-7D18E9E5F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2" name="Freeform 1958">
                <a:extLst>
                  <a:ext uri="{FF2B5EF4-FFF2-40B4-BE49-F238E27FC236}">
                    <a16:creationId xmlns:a16="http://schemas.microsoft.com/office/drawing/2014/main" id="{A3BF4C2E-71B2-49C3-9BB9-26C62F8E12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3" name="Freeform 1959">
                <a:extLst>
                  <a:ext uri="{FF2B5EF4-FFF2-40B4-BE49-F238E27FC236}">
                    <a16:creationId xmlns:a16="http://schemas.microsoft.com/office/drawing/2014/main" id="{1878D7FF-633A-4680-9A70-8BE0CA38CE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4" name="Freeform 1960">
                <a:extLst>
                  <a:ext uri="{FF2B5EF4-FFF2-40B4-BE49-F238E27FC236}">
                    <a16:creationId xmlns:a16="http://schemas.microsoft.com/office/drawing/2014/main" id="{F8C937D4-087D-4FDF-98D3-069635A528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5" name="Oval 1961">
                <a:extLst>
                  <a:ext uri="{FF2B5EF4-FFF2-40B4-BE49-F238E27FC236}">
                    <a16:creationId xmlns:a16="http://schemas.microsoft.com/office/drawing/2014/main" id="{7B050AE3-0E9F-4C1C-A281-4C1F53F766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2" name="Group 1962">
              <a:extLst>
                <a:ext uri="{FF2B5EF4-FFF2-40B4-BE49-F238E27FC236}">
                  <a16:creationId xmlns:a16="http://schemas.microsoft.com/office/drawing/2014/main" id="{774D3C9D-3BA0-4D9B-A6A7-CED903BB8F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55" y="3454"/>
              <a:ext cx="62" cy="144"/>
              <a:chOff x="2693" y="2933"/>
              <a:chExt cx="175" cy="403"/>
            </a:xfrm>
          </p:grpSpPr>
          <p:sp>
            <p:nvSpPr>
              <p:cNvPr id="69284" name="Oval 1963">
                <a:extLst>
                  <a:ext uri="{FF2B5EF4-FFF2-40B4-BE49-F238E27FC236}">
                    <a16:creationId xmlns:a16="http://schemas.microsoft.com/office/drawing/2014/main" id="{5F8C4B3C-D7F6-4DC9-BC1E-5EAFDB8EAF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5" name="Oval 1964">
                <a:extLst>
                  <a:ext uri="{FF2B5EF4-FFF2-40B4-BE49-F238E27FC236}">
                    <a16:creationId xmlns:a16="http://schemas.microsoft.com/office/drawing/2014/main" id="{63E7A49B-4D25-4A16-9ECC-50623E66C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6" name="Freeform 1965">
                <a:extLst>
                  <a:ext uri="{FF2B5EF4-FFF2-40B4-BE49-F238E27FC236}">
                    <a16:creationId xmlns:a16="http://schemas.microsoft.com/office/drawing/2014/main" id="{5B3F1591-9F68-48F8-AE61-A923443390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7" name="Freeform 1966">
                <a:extLst>
                  <a:ext uri="{FF2B5EF4-FFF2-40B4-BE49-F238E27FC236}">
                    <a16:creationId xmlns:a16="http://schemas.microsoft.com/office/drawing/2014/main" id="{D86D70F0-025B-422C-977F-9991D44C00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8" name="Freeform 1967">
                <a:extLst>
                  <a:ext uri="{FF2B5EF4-FFF2-40B4-BE49-F238E27FC236}">
                    <a16:creationId xmlns:a16="http://schemas.microsoft.com/office/drawing/2014/main" id="{06200289-C80C-4272-9513-D40C69855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9" name="Oval 1968">
                <a:extLst>
                  <a:ext uri="{FF2B5EF4-FFF2-40B4-BE49-F238E27FC236}">
                    <a16:creationId xmlns:a16="http://schemas.microsoft.com/office/drawing/2014/main" id="{2FFB7AD5-AFF2-494B-8537-654FE7749D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3" name="Group 1969">
              <a:extLst>
                <a:ext uri="{FF2B5EF4-FFF2-40B4-BE49-F238E27FC236}">
                  <a16:creationId xmlns:a16="http://schemas.microsoft.com/office/drawing/2014/main" id="{D3AAF377-8933-4F1E-AA62-0858945B28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55" y="3619"/>
              <a:ext cx="62" cy="144"/>
              <a:chOff x="2693" y="2933"/>
              <a:chExt cx="175" cy="403"/>
            </a:xfrm>
          </p:grpSpPr>
          <p:sp>
            <p:nvSpPr>
              <p:cNvPr id="69278" name="Oval 1970">
                <a:extLst>
                  <a:ext uri="{FF2B5EF4-FFF2-40B4-BE49-F238E27FC236}">
                    <a16:creationId xmlns:a16="http://schemas.microsoft.com/office/drawing/2014/main" id="{34FEEB0D-D367-4D0B-98A3-9CE14ABD3F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9" name="Oval 1971">
                <a:extLst>
                  <a:ext uri="{FF2B5EF4-FFF2-40B4-BE49-F238E27FC236}">
                    <a16:creationId xmlns:a16="http://schemas.microsoft.com/office/drawing/2014/main" id="{F491889C-C012-4223-802B-295621B408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0" name="Freeform 1972">
                <a:extLst>
                  <a:ext uri="{FF2B5EF4-FFF2-40B4-BE49-F238E27FC236}">
                    <a16:creationId xmlns:a16="http://schemas.microsoft.com/office/drawing/2014/main" id="{237A215B-4431-40BB-8D54-4EBD161D0D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1" name="Freeform 1973">
                <a:extLst>
                  <a:ext uri="{FF2B5EF4-FFF2-40B4-BE49-F238E27FC236}">
                    <a16:creationId xmlns:a16="http://schemas.microsoft.com/office/drawing/2014/main" id="{00136E51-DCEA-4AD5-A20D-5E1D8FC573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2" name="Freeform 1974">
                <a:extLst>
                  <a:ext uri="{FF2B5EF4-FFF2-40B4-BE49-F238E27FC236}">
                    <a16:creationId xmlns:a16="http://schemas.microsoft.com/office/drawing/2014/main" id="{5B35F077-4BC0-4A9B-A1DE-D1F8C22C77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3" name="Oval 1975">
                <a:extLst>
                  <a:ext uri="{FF2B5EF4-FFF2-40B4-BE49-F238E27FC236}">
                    <a16:creationId xmlns:a16="http://schemas.microsoft.com/office/drawing/2014/main" id="{31463899-5D38-4DFE-A622-A18C74D57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4" name="Group 1976">
              <a:extLst>
                <a:ext uri="{FF2B5EF4-FFF2-40B4-BE49-F238E27FC236}">
                  <a16:creationId xmlns:a16="http://schemas.microsoft.com/office/drawing/2014/main" id="{18041431-F02A-4982-9857-F8EF6BE6C2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19" y="3454"/>
              <a:ext cx="62" cy="144"/>
              <a:chOff x="2693" y="2933"/>
              <a:chExt cx="175" cy="403"/>
            </a:xfrm>
          </p:grpSpPr>
          <p:sp>
            <p:nvSpPr>
              <p:cNvPr id="69272" name="Oval 1977">
                <a:extLst>
                  <a:ext uri="{FF2B5EF4-FFF2-40B4-BE49-F238E27FC236}">
                    <a16:creationId xmlns:a16="http://schemas.microsoft.com/office/drawing/2014/main" id="{134FCAC3-BE28-4565-B947-FE672C389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3" name="Oval 1978">
                <a:extLst>
                  <a:ext uri="{FF2B5EF4-FFF2-40B4-BE49-F238E27FC236}">
                    <a16:creationId xmlns:a16="http://schemas.microsoft.com/office/drawing/2014/main" id="{DF1610EF-1B25-485B-A97A-2DD912218C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4" name="Freeform 1979">
                <a:extLst>
                  <a:ext uri="{FF2B5EF4-FFF2-40B4-BE49-F238E27FC236}">
                    <a16:creationId xmlns:a16="http://schemas.microsoft.com/office/drawing/2014/main" id="{9BF4D9F0-D88E-4F66-9375-A928FA917C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5" name="Freeform 1980">
                <a:extLst>
                  <a:ext uri="{FF2B5EF4-FFF2-40B4-BE49-F238E27FC236}">
                    <a16:creationId xmlns:a16="http://schemas.microsoft.com/office/drawing/2014/main" id="{7EA84C43-9062-45AD-8281-2EA3121E96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6" name="Freeform 1981">
                <a:extLst>
                  <a:ext uri="{FF2B5EF4-FFF2-40B4-BE49-F238E27FC236}">
                    <a16:creationId xmlns:a16="http://schemas.microsoft.com/office/drawing/2014/main" id="{439E0F1F-FEF9-4FD7-9E75-02F05F0418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7" name="Oval 1982">
                <a:extLst>
                  <a:ext uri="{FF2B5EF4-FFF2-40B4-BE49-F238E27FC236}">
                    <a16:creationId xmlns:a16="http://schemas.microsoft.com/office/drawing/2014/main" id="{074867B6-335A-43B6-B037-688EECA4B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5" name="Group 1983">
              <a:extLst>
                <a:ext uri="{FF2B5EF4-FFF2-40B4-BE49-F238E27FC236}">
                  <a16:creationId xmlns:a16="http://schemas.microsoft.com/office/drawing/2014/main" id="{465297D7-FA18-4AD8-9C5E-F29184013A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19" y="3619"/>
              <a:ext cx="62" cy="144"/>
              <a:chOff x="2693" y="2933"/>
              <a:chExt cx="175" cy="403"/>
            </a:xfrm>
          </p:grpSpPr>
          <p:sp>
            <p:nvSpPr>
              <p:cNvPr id="69266" name="Oval 1984">
                <a:extLst>
                  <a:ext uri="{FF2B5EF4-FFF2-40B4-BE49-F238E27FC236}">
                    <a16:creationId xmlns:a16="http://schemas.microsoft.com/office/drawing/2014/main" id="{625C4CFD-AE7C-4D23-BB62-059067C4A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7" name="Oval 1985">
                <a:extLst>
                  <a:ext uri="{FF2B5EF4-FFF2-40B4-BE49-F238E27FC236}">
                    <a16:creationId xmlns:a16="http://schemas.microsoft.com/office/drawing/2014/main" id="{609A64E6-4A26-4FDA-BDB7-F95B0DE528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8" name="Freeform 1986">
                <a:extLst>
                  <a:ext uri="{FF2B5EF4-FFF2-40B4-BE49-F238E27FC236}">
                    <a16:creationId xmlns:a16="http://schemas.microsoft.com/office/drawing/2014/main" id="{96742AE2-E5B8-4800-98A6-C075324D1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9" name="Freeform 1987">
                <a:extLst>
                  <a:ext uri="{FF2B5EF4-FFF2-40B4-BE49-F238E27FC236}">
                    <a16:creationId xmlns:a16="http://schemas.microsoft.com/office/drawing/2014/main" id="{47F4AD4B-6F96-4025-8AA6-6A09B67F4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0" name="Freeform 1988">
                <a:extLst>
                  <a:ext uri="{FF2B5EF4-FFF2-40B4-BE49-F238E27FC236}">
                    <a16:creationId xmlns:a16="http://schemas.microsoft.com/office/drawing/2014/main" id="{89666043-E463-4257-9CBF-978271C4B0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1" name="Oval 1989">
                <a:extLst>
                  <a:ext uri="{FF2B5EF4-FFF2-40B4-BE49-F238E27FC236}">
                    <a16:creationId xmlns:a16="http://schemas.microsoft.com/office/drawing/2014/main" id="{1F0BA254-BA25-442E-96D5-D181211021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6" name="Group 1990">
              <a:extLst>
                <a:ext uri="{FF2B5EF4-FFF2-40B4-BE49-F238E27FC236}">
                  <a16:creationId xmlns:a16="http://schemas.microsoft.com/office/drawing/2014/main" id="{60858052-B0DC-42DF-AF99-AACFE91635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84" y="3454"/>
              <a:ext cx="62" cy="144"/>
              <a:chOff x="2693" y="2933"/>
              <a:chExt cx="175" cy="403"/>
            </a:xfrm>
          </p:grpSpPr>
          <p:sp>
            <p:nvSpPr>
              <p:cNvPr id="69260" name="Oval 1991">
                <a:extLst>
                  <a:ext uri="{FF2B5EF4-FFF2-40B4-BE49-F238E27FC236}">
                    <a16:creationId xmlns:a16="http://schemas.microsoft.com/office/drawing/2014/main" id="{5E71244F-19BA-4251-8D9D-D085E9AD27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1" name="Oval 1992">
                <a:extLst>
                  <a:ext uri="{FF2B5EF4-FFF2-40B4-BE49-F238E27FC236}">
                    <a16:creationId xmlns:a16="http://schemas.microsoft.com/office/drawing/2014/main" id="{8262AFE5-78B7-4A86-A8C0-377F4D79A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2" name="Freeform 1993">
                <a:extLst>
                  <a:ext uri="{FF2B5EF4-FFF2-40B4-BE49-F238E27FC236}">
                    <a16:creationId xmlns:a16="http://schemas.microsoft.com/office/drawing/2014/main" id="{E182DB78-B391-4331-977F-0C3FF3DEEF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3" name="Freeform 1994">
                <a:extLst>
                  <a:ext uri="{FF2B5EF4-FFF2-40B4-BE49-F238E27FC236}">
                    <a16:creationId xmlns:a16="http://schemas.microsoft.com/office/drawing/2014/main" id="{B6CB68E8-10C3-4B9B-8D4D-B3BEF2C3CD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4" name="Freeform 1995">
                <a:extLst>
                  <a:ext uri="{FF2B5EF4-FFF2-40B4-BE49-F238E27FC236}">
                    <a16:creationId xmlns:a16="http://schemas.microsoft.com/office/drawing/2014/main" id="{B92F62FB-E66C-436E-B845-029A617813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5" name="Oval 1996">
                <a:extLst>
                  <a:ext uri="{FF2B5EF4-FFF2-40B4-BE49-F238E27FC236}">
                    <a16:creationId xmlns:a16="http://schemas.microsoft.com/office/drawing/2014/main" id="{67CBBBA1-A64E-486C-BF09-124A39EC70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7" name="Group 1997">
              <a:extLst>
                <a:ext uri="{FF2B5EF4-FFF2-40B4-BE49-F238E27FC236}">
                  <a16:creationId xmlns:a16="http://schemas.microsoft.com/office/drawing/2014/main" id="{965A27C9-BA1D-4636-846D-1343006872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84" y="3619"/>
              <a:ext cx="62" cy="144"/>
              <a:chOff x="2693" y="2933"/>
              <a:chExt cx="175" cy="403"/>
            </a:xfrm>
          </p:grpSpPr>
          <p:sp>
            <p:nvSpPr>
              <p:cNvPr id="69254" name="Oval 1998">
                <a:extLst>
                  <a:ext uri="{FF2B5EF4-FFF2-40B4-BE49-F238E27FC236}">
                    <a16:creationId xmlns:a16="http://schemas.microsoft.com/office/drawing/2014/main" id="{2C8DF2B1-C887-4461-958F-52BA8706E1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55" name="Oval 1999">
                <a:extLst>
                  <a:ext uri="{FF2B5EF4-FFF2-40B4-BE49-F238E27FC236}">
                    <a16:creationId xmlns:a16="http://schemas.microsoft.com/office/drawing/2014/main" id="{A911EC7D-500D-4D6C-A062-1A80849360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56" name="Freeform 2000">
                <a:extLst>
                  <a:ext uri="{FF2B5EF4-FFF2-40B4-BE49-F238E27FC236}">
                    <a16:creationId xmlns:a16="http://schemas.microsoft.com/office/drawing/2014/main" id="{652E0440-128A-45BC-BE9A-0FB07D7B56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7" name="Freeform 2001">
                <a:extLst>
                  <a:ext uri="{FF2B5EF4-FFF2-40B4-BE49-F238E27FC236}">
                    <a16:creationId xmlns:a16="http://schemas.microsoft.com/office/drawing/2014/main" id="{BD1D4CAD-674C-477B-AFAC-96BCF6AAEE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8" name="Freeform 2002">
                <a:extLst>
                  <a:ext uri="{FF2B5EF4-FFF2-40B4-BE49-F238E27FC236}">
                    <a16:creationId xmlns:a16="http://schemas.microsoft.com/office/drawing/2014/main" id="{53AF7C5B-E3DA-485B-A261-CFC8DE3CC2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9" name="Oval 2003">
                <a:extLst>
                  <a:ext uri="{FF2B5EF4-FFF2-40B4-BE49-F238E27FC236}">
                    <a16:creationId xmlns:a16="http://schemas.microsoft.com/office/drawing/2014/main" id="{7BF6E556-CBED-44E5-8ED5-E32E9CDB50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8" name="Group 2004">
              <a:extLst>
                <a:ext uri="{FF2B5EF4-FFF2-40B4-BE49-F238E27FC236}">
                  <a16:creationId xmlns:a16="http://schemas.microsoft.com/office/drawing/2014/main" id="{8AF63176-B436-4D2D-8E25-B7986D2F5F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52" y="3452"/>
              <a:ext cx="62" cy="144"/>
              <a:chOff x="2693" y="2933"/>
              <a:chExt cx="175" cy="403"/>
            </a:xfrm>
          </p:grpSpPr>
          <p:sp>
            <p:nvSpPr>
              <p:cNvPr id="69248" name="Oval 2005">
                <a:extLst>
                  <a:ext uri="{FF2B5EF4-FFF2-40B4-BE49-F238E27FC236}">
                    <a16:creationId xmlns:a16="http://schemas.microsoft.com/office/drawing/2014/main" id="{C9A32AD7-D8AE-43F6-85EB-4E9D64F897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49" name="Oval 2006">
                <a:extLst>
                  <a:ext uri="{FF2B5EF4-FFF2-40B4-BE49-F238E27FC236}">
                    <a16:creationId xmlns:a16="http://schemas.microsoft.com/office/drawing/2014/main" id="{3DBE6264-A5C4-4550-9679-39C45D542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50" name="Freeform 2007">
                <a:extLst>
                  <a:ext uri="{FF2B5EF4-FFF2-40B4-BE49-F238E27FC236}">
                    <a16:creationId xmlns:a16="http://schemas.microsoft.com/office/drawing/2014/main" id="{427F558F-55B9-407E-994A-A4A1BB742D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1" name="Freeform 2008">
                <a:extLst>
                  <a:ext uri="{FF2B5EF4-FFF2-40B4-BE49-F238E27FC236}">
                    <a16:creationId xmlns:a16="http://schemas.microsoft.com/office/drawing/2014/main" id="{84CB69BB-126D-4637-9935-D7E09BD292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2" name="Freeform 2009">
                <a:extLst>
                  <a:ext uri="{FF2B5EF4-FFF2-40B4-BE49-F238E27FC236}">
                    <a16:creationId xmlns:a16="http://schemas.microsoft.com/office/drawing/2014/main" id="{36277E42-444B-4988-A0C5-A2C1882AD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3" name="Oval 2010">
                <a:extLst>
                  <a:ext uri="{FF2B5EF4-FFF2-40B4-BE49-F238E27FC236}">
                    <a16:creationId xmlns:a16="http://schemas.microsoft.com/office/drawing/2014/main" id="{402E01ED-0C9D-4D33-80DE-E08140D2D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9" name="Group 2011">
              <a:extLst>
                <a:ext uri="{FF2B5EF4-FFF2-40B4-BE49-F238E27FC236}">
                  <a16:creationId xmlns:a16="http://schemas.microsoft.com/office/drawing/2014/main" id="{5017F80C-10E3-41CA-B70B-B2C1DE5010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52" y="3617"/>
              <a:ext cx="62" cy="144"/>
              <a:chOff x="2693" y="2933"/>
              <a:chExt cx="175" cy="403"/>
            </a:xfrm>
          </p:grpSpPr>
          <p:sp>
            <p:nvSpPr>
              <p:cNvPr id="69242" name="Oval 2012">
                <a:extLst>
                  <a:ext uri="{FF2B5EF4-FFF2-40B4-BE49-F238E27FC236}">
                    <a16:creationId xmlns:a16="http://schemas.microsoft.com/office/drawing/2014/main" id="{3A3A414A-C255-486A-B3A4-BC851EF06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43" name="Oval 2013">
                <a:extLst>
                  <a:ext uri="{FF2B5EF4-FFF2-40B4-BE49-F238E27FC236}">
                    <a16:creationId xmlns:a16="http://schemas.microsoft.com/office/drawing/2014/main" id="{DD8FA69A-F288-4355-BF90-5C60F372CE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44" name="Freeform 2014">
                <a:extLst>
                  <a:ext uri="{FF2B5EF4-FFF2-40B4-BE49-F238E27FC236}">
                    <a16:creationId xmlns:a16="http://schemas.microsoft.com/office/drawing/2014/main" id="{556B7DC3-44CB-409D-B092-E88B45BD8C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5" name="Freeform 2015">
                <a:extLst>
                  <a:ext uri="{FF2B5EF4-FFF2-40B4-BE49-F238E27FC236}">
                    <a16:creationId xmlns:a16="http://schemas.microsoft.com/office/drawing/2014/main" id="{83FC4989-2342-4049-8523-FFC96E8CC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6" name="Freeform 2016">
                <a:extLst>
                  <a:ext uri="{FF2B5EF4-FFF2-40B4-BE49-F238E27FC236}">
                    <a16:creationId xmlns:a16="http://schemas.microsoft.com/office/drawing/2014/main" id="{61C3D93F-6D6A-4D17-A2C9-13B16FF397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7" name="Oval 2017">
                <a:extLst>
                  <a:ext uri="{FF2B5EF4-FFF2-40B4-BE49-F238E27FC236}">
                    <a16:creationId xmlns:a16="http://schemas.microsoft.com/office/drawing/2014/main" id="{4BFA89F9-9154-4AF9-9B52-83BC03A4B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0" name="Group 2018">
              <a:extLst>
                <a:ext uri="{FF2B5EF4-FFF2-40B4-BE49-F238E27FC236}">
                  <a16:creationId xmlns:a16="http://schemas.microsoft.com/office/drawing/2014/main" id="{B79D002D-FC44-4E77-8277-62BA9CACA2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18" y="3452"/>
              <a:ext cx="62" cy="144"/>
              <a:chOff x="2693" y="2933"/>
              <a:chExt cx="175" cy="403"/>
            </a:xfrm>
          </p:grpSpPr>
          <p:sp>
            <p:nvSpPr>
              <p:cNvPr id="69236" name="Oval 2019">
                <a:extLst>
                  <a:ext uri="{FF2B5EF4-FFF2-40B4-BE49-F238E27FC236}">
                    <a16:creationId xmlns:a16="http://schemas.microsoft.com/office/drawing/2014/main" id="{2F71C8CF-CFB3-42E4-B0ED-38B277C83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7" name="Oval 2020">
                <a:extLst>
                  <a:ext uri="{FF2B5EF4-FFF2-40B4-BE49-F238E27FC236}">
                    <a16:creationId xmlns:a16="http://schemas.microsoft.com/office/drawing/2014/main" id="{769D1200-3193-403D-9610-AC88161E8C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8" name="Freeform 2021">
                <a:extLst>
                  <a:ext uri="{FF2B5EF4-FFF2-40B4-BE49-F238E27FC236}">
                    <a16:creationId xmlns:a16="http://schemas.microsoft.com/office/drawing/2014/main" id="{54F434F2-92D1-4A58-AC77-E0BF15AA6E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9" name="Freeform 2022">
                <a:extLst>
                  <a:ext uri="{FF2B5EF4-FFF2-40B4-BE49-F238E27FC236}">
                    <a16:creationId xmlns:a16="http://schemas.microsoft.com/office/drawing/2014/main" id="{0D60A0B9-7D5C-443B-9EA0-8983D80AEE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0" name="Freeform 2023">
                <a:extLst>
                  <a:ext uri="{FF2B5EF4-FFF2-40B4-BE49-F238E27FC236}">
                    <a16:creationId xmlns:a16="http://schemas.microsoft.com/office/drawing/2014/main" id="{1A0E7E4A-BB04-4BD5-B261-6F23BB0382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1" name="Oval 2024">
                <a:extLst>
                  <a:ext uri="{FF2B5EF4-FFF2-40B4-BE49-F238E27FC236}">
                    <a16:creationId xmlns:a16="http://schemas.microsoft.com/office/drawing/2014/main" id="{AF865256-13A2-404D-830A-10ADC58D6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1" name="Group 2025">
              <a:extLst>
                <a:ext uri="{FF2B5EF4-FFF2-40B4-BE49-F238E27FC236}">
                  <a16:creationId xmlns:a16="http://schemas.microsoft.com/office/drawing/2014/main" id="{9BEE8515-404B-425F-B10D-8440764A49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18" y="3617"/>
              <a:ext cx="62" cy="144"/>
              <a:chOff x="2693" y="2933"/>
              <a:chExt cx="175" cy="403"/>
            </a:xfrm>
          </p:grpSpPr>
          <p:sp>
            <p:nvSpPr>
              <p:cNvPr id="69230" name="Oval 2026">
                <a:extLst>
                  <a:ext uri="{FF2B5EF4-FFF2-40B4-BE49-F238E27FC236}">
                    <a16:creationId xmlns:a16="http://schemas.microsoft.com/office/drawing/2014/main" id="{3210D4FE-8B09-42D2-BC18-9BF5DD2C0F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1" name="Oval 2027">
                <a:extLst>
                  <a:ext uri="{FF2B5EF4-FFF2-40B4-BE49-F238E27FC236}">
                    <a16:creationId xmlns:a16="http://schemas.microsoft.com/office/drawing/2014/main" id="{7A5DBBC8-A18E-44D2-AEC1-E9CC8AEA99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2" name="Freeform 2028">
                <a:extLst>
                  <a:ext uri="{FF2B5EF4-FFF2-40B4-BE49-F238E27FC236}">
                    <a16:creationId xmlns:a16="http://schemas.microsoft.com/office/drawing/2014/main" id="{34840146-A3DA-4905-B29E-6D1159DC45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3" name="Freeform 2029">
                <a:extLst>
                  <a:ext uri="{FF2B5EF4-FFF2-40B4-BE49-F238E27FC236}">
                    <a16:creationId xmlns:a16="http://schemas.microsoft.com/office/drawing/2014/main" id="{AD1E1805-8944-4589-BF35-93C310122E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4" name="Freeform 2030">
                <a:extLst>
                  <a:ext uri="{FF2B5EF4-FFF2-40B4-BE49-F238E27FC236}">
                    <a16:creationId xmlns:a16="http://schemas.microsoft.com/office/drawing/2014/main" id="{69F9C464-AC26-4278-AB09-2FC9210512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5" name="Oval 2031">
                <a:extLst>
                  <a:ext uri="{FF2B5EF4-FFF2-40B4-BE49-F238E27FC236}">
                    <a16:creationId xmlns:a16="http://schemas.microsoft.com/office/drawing/2014/main" id="{CC1E0FDA-3962-4C6D-8446-4508AEDBE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2" name="Group 2032">
              <a:extLst>
                <a:ext uri="{FF2B5EF4-FFF2-40B4-BE49-F238E27FC236}">
                  <a16:creationId xmlns:a16="http://schemas.microsoft.com/office/drawing/2014/main" id="{78CFE873-B3DC-474C-9F35-13DC82A5E2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82" y="3452"/>
              <a:ext cx="62" cy="144"/>
              <a:chOff x="2693" y="2933"/>
              <a:chExt cx="175" cy="403"/>
            </a:xfrm>
          </p:grpSpPr>
          <p:sp>
            <p:nvSpPr>
              <p:cNvPr id="69224" name="Oval 2033">
                <a:extLst>
                  <a:ext uri="{FF2B5EF4-FFF2-40B4-BE49-F238E27FC236}">
                    <a16:creationId xmlns:a16="http://schemas.microsoft.com/office/drawing/2014/main" id="{E0FD690A-3071-40B3-9AD7-FB08C296A1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5" name="Oval 2034">
                <a:extLst>
                  <a:ext uri="{FF2B5EF4-FFF2-40B4-BE49-F238E27FC236}">
                    <a16:creationId xmlns:a16="http://schemas.microsoft.com/office/drawing/2014/main" id="{05518899-4AA0-41CC-9079-96B96029C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6" name="Freeform 2035">
                <a:extLst>
                  <a:ext uri="{FF2B5EF4-FFF2-40B4-BE49-F238E27FC236}">
                    <a16:creationId xmlns:a16="http://schemas.microsoft.com/office/drawing/2014/main" id="{7B3B4EE3-46AE-441F-8728-8391486C0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7" name="Freeform 2036">
                <a:extLst>
                  <a:ext uri="{FF2B5EF4-FFF2-40B4-BE49-F238E27FC236}">
                    <a16:creationId xmlns:a16="http://schemas.microsoft.com/office/drawing/2014/main" id="{1AD63637-EEA0-4097-8BE6-E30FC98457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8" name="Freeform 2037">
                <a:extLst>
                  <a:ext uri="{FF2B5EF4-FFF2-40B4-BE49-F238E27FC236}">
                    <a16:creationId xmlns:a16="http://schemas.microsoft.com/office/drawing/2014/main" id="{CB4FACB5-D540-45CF-A962-258371C37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9" name="Oval 2038">
                <a:extLst>
                  <a:ext uri="{FF2B5EF4-FFF2-40B4-BE49-F238E27FC236}">
                    <a16:creationId xmlns:a16="http://schemas.microsoft.com/office/drawing/2014/main" id="{EFFC4C7E-138B-44F8-B182-3A176A53E2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3" name="Group 2039">
              <a:extLst>
                <a:ext uri="{FF2B5EF4-FFF2-40B4-BE49-F238E27FC236}">
                  <a16:creationId xmlns:a16="http://schemas.microsoft.com/office/drawing/2014/main" id="{4EBE7EB3-8F03-4FBE-80D3-70B7B66FC3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82" y="3617"/>
              <a:ext cx="62" cy="144"/>
              <a:chOff x="2693" y="2933"/>
              <a:chExt cx="175" cy="403"/>
            </a:xfrm>
          </p:grpSpPr>
          <p:sp>
            <p:nvSpPr>
              <p:cNvPr id="69218" name="Oval 2040">
                <a:extLst>
                  <a:ext uri="{FF2B5EF4-FFF2-40B4-BE49-F238E27FC236}">
                    <a16:creationId xmlns:a16="http://schemas.microsoft.com/office/drawing/2014/main" id="{A894EF8A-6AEA-454F-8D09-0265DF53A7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9" name="Oval 2041">
                <a:extLst>
                  <a:ext uri="{FF2B5EF4-FFF2-40B4-BE49-F238E27FC236}">
                    <a16:creationId xmlns:a16="http://schemas.microsoft.com/office/drawing/2014/main" id="{EDB55E28-2DEA-4F12-BFD1-B10D7CC09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0" name="Freeform 2042">
                <a:extLst>
                  <a:ext uri="{FF2B5EF4-FFF2-40B4-BE49-F238E27FC236}">
                    <a16:creationId xmlns:a16="http://schemas.microsoft.com/office/drawing/2014/main" id="{E7BC0FD1-B6D2-4177-B641-C2E932B5B0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1" name="Freeform 2043">
                <a:extLst>
                  <a:ext uri="{FF2B5EF4-FFF2-40B4-BE49-F238E27FC236}">
                    <a16:creationId xmlns:a16="http://schemas.microsoft.com/office/drawing/2014/main" id="{52ACC21D-B544-4962-9131-784BA1B3B4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2" name="Freeform 2044">
                <a:extLst>
                  <a:ext uri="{FF2B5EF4-FFF2-40B4-BE49-F238E27FC236}">
                    <a16:creationId xmlns:a16="http://schemas.microsoft.com/office/drawing/2014/main" id="{BF31C558-2BF6-449C-BAD3-5B5C33D2F6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3" name="Oval 2045">
                <a:extLst>
                  <a:ext uri="{FF2B5EF4-FFF2-40B4-BE49-F238E27FC236}">
                    <a16:creationId xmlns:a16="http://schemas.microsoft.com/office/drawing/2014/main" id="{BEA22175-F87B-44CB-B0C5-8AA023B2CF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4" name="Group 2046">
              <a:extLst>
                <a:ext uri="{FF2B5EF4-FFF2-40B4-BE49-F238E27FC236}">
                  <a16:creationId xmlns:a16="http://schemas.microsoft.com/office/drawing/2014/main" id="{A4FD5510-DCB9-4573-AA64-9F8646CC40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7" y="3452"/>
              <a:ext cx="62" cy="144"/>
              <a:chOff x="2693" y="2933"/>
              <a:chExt cx="175" cy="403"/>
            </a:xfrm>
          </p:grpSpPr>
          <p:sp>
            <p:nvSpPr>
              <p:cNvPr id="69212" name="Oval 2047">
                <a:extLst>
                  <a:ext uri="{FF2B5EF4-FFF2-40B4-BE49-F238E27FC236}">
                    <a16:creationId xmlns:a16="http://schemas.microsoft.com/office/drawing/2014/main" id="{2CC91561-4063-42D0-91ED-03DFF24303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3" name="Oval 2048">
                <a:extLst>
                  <a:ext uri="{FF2B5EF4-FFF2-40B4-BE49-F238E27FC236}">
                    <a16:creationId xmlns:a16="http://schemas.microsoft.com/office/drawing/2014/main" id="{954A9977-17F9-4BB8-838E-F92AFA488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4" name="Freeform 2049">
                <a:extLst>
                  <a:ext uri="{FF2B5EF4-FFF2-40B4-BE49-F238E27FC236}">
                    <a16:creationId xmlns:a16="http://schemas.microsoft.com/office/drawing/2014/main" id="{6FA57EC1-C724-477E-A8CC-60ECE9C0B1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5" name="Freeform 2050">
                <a:extLst>
                  <a:ext uri="{FF2B5EF4-FFF2-40B4-BE49-F238E27FC236}">
                    <a16:creationId xmlns:a16="http://schemas.microsoft.com/office/drawing/2014/main" id="{4911CEA1-9650-4E77-9B6B-6678330407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6" name="Freeform 2051">
                <a:extLst>
                  <a:ext uri="{FF2B5EF4-FFF2-40B4-BE49-F238E27FC236}">
                    <a16:creationId xmlns:a16="http://schemas.microsoft.com/office/drawing/2014/main" id="{53EF510B-C57F-4E8D-9E01-1D7840B98C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7" name="Oval 2052">
                <a:extLst>
                  <a:ext uri="{FF2B5EF4-FFF2-40B4-BE49-F238E27FC236}">
                    <a16:creationId xmlns:a16="http://schemas.microsoft.com/office/drawing/2014/main" id="{0EAF3431-E9E7-436A-A88E-868AD309B2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5" name="Group 2053">
              <a:extLst>
                <a:ext uri="{FF2B5EF4-FFF2-40B4-BE49-F238E27FC236}">
                  <a16:creationId xmlns:a16="http://schemas.microsoft.com/office/drawing/2014/main" id="{36FCE4B1-B8E1-47C8-B3D9-8422CB70F5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47" y="3617"/>
              <a:ext cx="62" cy="144"/>
              <a:chOff x="2693" y="2933"/>
              <a:chExt cx="175" cy="403"/>
            </a:xfrm>
          </p:grpSpPr>
          <p:sp>
            <p:nvSpPr>
              <p:cNvPr id="69206" name="Oval 2054">
                <a:extLst>
                  <a:ext uri="{FF2B5EF4-FFF2-40B4-BE49-F238E27FC236}">
                    <a16:creationId xmlns:a16="http://schemas.microsoft.com/office/drawing/2014/main" id="{9837B67E-BF5B-4CEB-A6F9-4A9056D6CE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07" name="Oval 2055">
                <a:extLst>
                  <a:ext uri="{FF2B5EF4-FFF2-40B4-BE49-F238E27FC236}">
                    <a16:creationId xmlns:a16="http://schemas.microsoft.com/office/drawing/2014/main" id="{7B02D20B-321B-4164-965A-97840571B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08" name="Freeform 2056">
                <a:extLst>
                  <a:ext uri="{FF2B5EF4-FFF2-40B4-BE49-F238E27FC236}">
                    <a16:creationId xmlns:a16="http://schemas.microsoft.com/office/drawing/2014/main" id="{1ACF6BE5-C98C-43A5-A60F-447CAEE472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09" name="Freeform 2057">
                <a:extLst>
                  <a:ext uri="{FF2B5EF4-FFF2-40B4-BE49-F238E27FC236}">
                    <a16:creationId xmlns:a16="http://schemas.microsoft.com/office/drawing/2014/main" id="{D5391376-7430-4F96-920A-6BB0542B91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0" name="Freeform 2058">
                <a:extLst>
                  <a:ext uri="{FF2B5EF4-FFF2-40B4-BE49-F238E27FC236}">
                    <a16:creationId xmlns:a16="http://schemas.microsoft.com/office/drawing/2014/main" id="{620F698D-0E75-4D17-94CC-C99F3F491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1" name="Oval 2059">
                <a:extLst>
                  <a:ext uri="{FF2B5EF4-FFF2-40B4-BE49-F238E27FC236}">
                    <a16:creationId xmlns:a16="http://schemas.microsoft.com/office/drawing/2014/main" id="{4C9B3866-F677-419C-BC80-EF5776764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5" name="Group 2060">
            <a:extLst>
              <a:ext uri="{FF2B5EF4-FFF2-40B4-BE49-F238E27FC236}">
                <a16:creationId xmlns:a16="http://schemas.microsoft.com/office/drawing/2014/main" id="{EE88E281-FDAE-46D5-87C4-6F9BBA1551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33750" y="3817938"/>
            <a:ext cx="2162175" cy="638175"/>
            <a:chOff x="446" y="2876"/>
            <a:chExt cx="1048" cy="309"/>
          </a:xfrm>
        </p:grpSpPr>
        <p:grpSp>
          <p:nvGrpSpPr>
            <p:cNvPr id="68950" name="Group 2061">
              <a:extLst>
                <a:ext uri="{FF2B5EF4-FFF2-40B4-BE49-F238E27FC236}">
                  <a16:creationId xmlns:a16="http://schemas.microsoft.com/office/drawing/2014/main" id="{3FB516A7-8FD3-4246-8D9A-B78D114030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" y="2880"/>
              <a:ext cx="62" cy="144"/>
              <a:chOff x="1925" y="2357"/>
              <a:chExt cx="175" cy="403"/>
            </a:xfrm>
          </p:grpSpPr>
          <p:sp>
            <p:nvSpPr>
              <p:cNvPr id="69168" name="Oval 2062">
                <a:extLst>
                  <a:ext uri="{FF2B5EF4-FFF2-40B4-BE49-F238E27FC236}">
                    <a16:creationId xmlns:a16="http://schemas.microsoft.com/office/drawing/2014/main" id="{A33A7C93-03CF-4EF9-AB9D-572EAE686E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69" name="Oval 2063">
                <a:extLst>
                  <a:ext uri="{FF2B5EF4-FFF2-40B4-BE49-F238E27FC236}">
                    <a16:creationId xmlns:a16="http://schemas.microsoft.com/office/drawing/2014/main" id="{E83F5C21-4179-42D1-A999-83FC3C80C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70" name="Freeform 2064">
                <a:extLst>
                  <a:ext uri="{FF2B5EF4-FFF2-40B4-BE49-F238E27FC236}">
                    <a16:creationId xmlns:a16="http://schemas.microsoft.com/office/drawing/2014/main" id="{69440814-DD2F-415A-86E4-B84E8200E0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71" name="Freeform 2065">
                <a:extLst>
                  <a:ext uri="{FF2B5EF4-FFF2-40B4-BE49-F238E27FC236}">
                    <a16:creationId xmlns:a16="http://schemas.microsoft.com/office/drawing/2014/main" id="{EA1425C4-DA4E-427C-930A-46D8C7C8C0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72" name="Freeform 2066">
                <a:extLst>
                  <a:ext uri="{FF2B5EF4-FFF2-40B4-BE49-F238E27FC236}">
                    <a16:creationId xmlns:a16="http://schemas.microsoft.com/office/drawing/2014/main" id="{C070B9E0-8BB8-4A53-B5B4-739775803A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73" name="Oval 2067">
                <a:extLst>
                  <a:ext uri="{FF2B5EF4-FFF2-40B4-BE49-F238E27FC236}">
                    <a16:creationId xmlns:a16="http://schemas.microsoft.com/office/drawing/2014/main" id="{5E409257-F362-450B-BAC3-48775D821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1" name="Group 2068">
              <a:extLst>
                <a:ext uri="{FF2B5EF4-FFF2-40B4-BE49-F238E27FC236}">
                  <a16:creationId xmlns:a16="http://schemas.microsoft.com/office/drawing/2014/main" id="{685CB4FE-67F3-46B9-BD4D-5CD597E6A3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48" y="3041"/>
              <a:ext cx="62" cy="144"/>
              <a:chOff x="1925" y="2357"/>
              <a:chExt cx="175" cy="403"/>
            </a:xfrm>
          </p:grpSpPr>
          <p:sp>
            <p:nvSpPr>
              <p:cNvPr id="69162" name="Oval 2069">
                <a:extLst>
                  <a:ext uri="{FF2B5EF4-FFF2-40B4-BE49-F238E27FC236}">
                    <a16:creationId xmlns:a16="http://schemas.microsoft.com/office/drawing/2014/main" id="{2C67E171-5B65-4659-91BD-B757AB7BF6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63" name="Oval 2070">
                <a:extLst>
                  <a:ext uri="{FF2B5EF4-FFF2-40B4-BE49-F238E27FC236}">
                    <a16:creationId xmlns:a16="http://schemas.microsoft.com/office/drawing/2014/main" id="{45DC2B8F-CF54-4E05-A947-7F906E6C02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64" name="Freeform 2071">
                <a:extLst>
                  <a:ext uri="{FF2B5EF4-FFF2-40B4-BE49-F238E27FC236}">
                    <a16:creationId xmlns:a16="http://schemas.microsoft.com/office/drawing/2014/main" id="{7E8165D3-051F-456D-86CD-47DC0C201D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5" name="Freeform 2072">
                <a:extLst>
                  <a:ext uri="{FF2B5EF4-FFF2-40B4-BE49-F238E27FC236}">
                    <a16:creationId xmlns:a16="http://schemas.microsoft.com/office/drawing/2014/main" id="{6D80ABC5-865E-4008-9547-08A120FC3E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6" name="Freeform 2073">
                <a:extLst>
                  <a:ext uri="{FF2B5EF4-FFF2-40B4-BE49-F238E27FC236}">
                    <a16:creationId xmlns:a16="http://schemas.microsoft.com/office/drawing/2014/main" id="{838E63F6-DE56-4AFF-8274-2634126367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7" name="Oval 2074">
                <a:extLst>
                  <a:ext uri="{FF2B5EF4-FFF2-40B4-BE49-F238E27FC236}">
                    <a16:creationId xmlns:a16="http://schemas.microsoft.com/office/drawing/2014/main" id="{4A08F19E-9D87-47BA-802E-9EB74D7F3F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2" name="Group 2075">
              <a:extLst>
                <a:ext uri="{FF2B5EF4-FFF2-40B4-BE49-F238E27FC236}">
                  <a16:creationId xmlns:a16="http://schemas.microsoft.com/office/drawing/2014/main" id="{B5D2EE08-7E79-44E0-91E8-AF13B640F8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2" y="2880"/>
              <a:ext cx="62" cy="144"/>
              <a:chOff x="1925" y="2357"/>
              <a:chExt cx="175" cy="403"/>
            </a:xfrm>
          </p:grpSpPr>
          <p:sp>
            <p:nvSpPr>
              <p:cNvPr id="69156" name="Oval 2076">
                <a:extLst>
                  <a:ext uri="{FF2B5EF4-FFF2-40B4-BE49-F238E27FC236}">
                    <a16:creationId xmlns:a16="http://schemas.microsoft.com/office/drawing/2014/main" id="{D8D16FD7-94F5-4DB9-97D8-B216FC37EF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7" name="Oval 2077">
                <a:extLst>
                  <a:ext uri="{FF2B5EF4-FFF2-40B4-BE49-F238E27FC236}">
                    <a16:creationId xmlns:a16="http://schemas.microsoft.com/office/drawing/2014/main" id="{B5ED2889-36A6-4547-989B-651B22A04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8" name="Freeform 2078">
                <a:extLst>
                  <a:ext uri="{FF2B5EF4-FFF2-40B4-BE49-F238E27FC236}">
                    <a16:creationId xmlns:a16="http://schemas.microsoft.com/office/drawing/2014/main" id="{21960D63-3EBB-4B76-8855-39F6441059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9" name="Freeform 2079">
                <a:extLst>
                  <a:ext uri="{FF2B5EF4-FFF2-40B4-BE49-F238E27FC236}">
                    <a16:creationId xmlns:a16="http://schemas.microsoft.com/office/drawing/2014/main" id="{C18A6777-8672-42F0-86D0-DE5385D5C9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0" name="Freeform 2080">
                <a:extLst>
                  <a:ext uri="{FF2B5EF4-FFF2-40B4-BE49-F238E27FC236}">
                    <a16:creationId xmlns:a16="http://schemas.microsoft.com/office/drawing/2014/main" id="{24377033-02E8-438D-9ADF-9CBA7BAB60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1" name="Oval 2081">
                <a:extLst>
                  <a:ext uri="{FF2B5EF4-FFF2-40B4-BE49-F238E27FC236}">
                    <a16:creationId xmlns:a16="http://schemas.microsoft.com/office/drawing/2014/main" id="{52A350D9-6729-488B-9CCC-4CF045C0B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3" name="Group 2082">
              <a:extLst>
                <a:ext uri="{FF2B5EF4-FFF2-40B4-BE49-F238E27FC236}">
                  <a16:creationId xmlns:a16="http://schemas.microsoft.com/office/drawing/2014/main" id="{38C53C18-89B2-40C4-BA01-247E9B4AA7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" y="3041"/>
              <a:ext cx="62" cy="144"/>
              <a:chOff x="1925" y="2357"/>
              <a:chExt cx="175" cy="403"/>
            </a:xfrm>
          </p:grpSpPr>
          <p:sp>
            <p:nvSpPr>
              <p:cNvPr id="69150" name="Oval 2083">
                <a:extLst>
                  <a:ext uri="{FF2B5EF4-FFF2-40B4-BE49-F238E27FC236}">
                    <a16:creationId xmlns:a16="http://schemas.microsoft.com/office/drawing/2014/main" id="{5CB7E59F-4BEB-4123-AFE5-8BE31AEF4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1" name="Oval 2084">
                <a:extLst>
                  <a:ext uri="{FF2B5EF4-FFF2-40B4-BE49-F238E27FC236}">
                    <a16:creationId xmlns:a16="http://schemas.microsoft.com/office/drawing/2014/main" id="{8DA3135A-0476-4930-98A6-838C96C608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2" name="Freeform 2085">
                <a:extLst>
                  <a:ext uri="{FF2B5EF4-FFF2-40B4-BE49-F238E27FC236}">
                    <a16:creationId xmlns:a16="http://schemas.microsoft.com/office/drawing/2014/main" id="{AE691391-A702-4C35-A677-CB98B915C1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3" name="Freeform 2086">
                <a:extLst>
                  <a:ext uri="{FF2B5EF4-FFF2-40B4-BE49-F238E27FC236}">
                    <a16:creationId xmlns:a16="http://schemas.microsoft.com/office/drawing/2014/main" id="{AF1FD8F2-6F7A-4E11-AEED-E90BBE4806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4" name="Freeform 2087">
                <a:extLst>
                  <a:ext uri="{FF2B5EF4-FFF2-40B4-BE49-F238E27FC236}">
                    <a16:creationId xmlns:a16="http://schemas.microsoft.com/office/drawing/2014/main" id="{177EEFD5-49D3-475F-BFB7-0EC9D6FBB3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5" name="Oval 2088">
                <a:extLst>
                  <a:ext uri="{FF2B5EF4-FFF2-40B4-BE49-F238E27FC236}">
                    <a16:creationId xmlns:a16="http://schemas.microsoft.com/office/drawing/2014/main" id="{21AE0803-EC9C-4B2C-95C3-C5EE8DC52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4" name="Group 2089">
              <a:extLst>
                <a:ext uri="{FF2B5EF4-FFF2-40B4-BE49-F238E27FC236}">
                  <a16:creationId xmlns:a16="http://schemas.microsoft.com/office/drawing/2014/main" id="{E52F0638-7C8E-46D6-AF59-D7CC680247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" y="2880"/>
              <a:ext cx="62" cy="144"/>
              <a:chOff x="1925" y="2357"/>
              <a:chExt cx="175" cy="403"/>
            </a:xfrm>
          </p:grpSpPr>
          <p:sp>
            <p:nvSpPr>
              <p:cNvPr id="69144" name="Oval 2090">
                <a:extLst>
                  <a:ext uri="{FF2B5EF4-FFF2-40B4-BE49-F238E27FC236}">
                    <a16:creationId xmlns:a16="http://schemas.microsoft.com/office/drawing/2014/main" id="{9183C09B-6B80-4560-8647-6E9684C014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45" name="Oval 2091">
                <a:extLst>
                  <a:ext uri="{FF2B5EF4-FFF2-40B4-BE49-F238E27FC236}">
                    <a16:creationId xmlns:a16="http://schemas.microsoft.com/office/drawing/2014/main" id="{FAD919EF-35A0-4D20-BECD-612B68CFE1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46" name="Freeform 2092">
                <a:extLst>
                  <a:ext uri="{FF2B5EF4-FFF2-40B4-BE49-F238E27FC236}">
                    <a16:creationId xmlns:a16="http://schemas.microsoft.com/office/drawing/2014/main" id="{584FC11C-C614-4F11-B0C9-D5C9A7ADA4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7" name="Freeform 2093">
                <a:extLst>
                  <a:ext uri="{FF2B5EF4-FFF2-40B4-BE49-F238E27FC236}">
                    <a16:creationId xmlns:a16="http://schemas.microsoft.com/office/drawing/2014/main" id="{FFFBB8BB-66AA-4E08-B11D-3FCA683D87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8" name="Freeform 2094">
                <a:extLst>
                  <a:ext uri="{FF2B5EF4-FFF2-40B4-BE49-F238E27FC236}">
                    <a16:creationId xmlns:a16="http://schemas.microsoft.com/office/drawing/2014/main" id="{B7E002E3-63AC-438A-A66C-EA9C0A0A2F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9" name="Oval 2095">
                <a:extLst>
                  <a:ext uri="{FF2B5EF4-FFF2-40B4-BE49-F238E27FC236}">
                    <a16:creationId xmlns:a16="http://schemas.microsoft.com/office/drawing/2014/main" id="{615A97D9-FF47-48EB-8FBA-29D0F5205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5" name="Group 2096">
              <a:extLst>
                <a:ext uri="{FF2B5EF4-FFF2-40B4-BE49-F238E27FC236}">
                  <a16:creationId xmlns:a16="http://schemas.microsoft.com/office/drawing/2014/main" id="{ABACA89A-4D23-43FF-8CC4-0E742385E9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78" y="3041"/>
              <a:ext cx="62" cy="144"/>
              <a:chOff x="1925" y="2357"/>
              <a:chExt cx="175" cy="403"/>
            </a:xfrm>
          </p:grpSpPr>
          <p:sp>
            <p:nvSpPr>
              <p:cNvPr id="69138" name="Oval 2097">
                <a:extLst>
                  <a:ext uri="{FF2B5EF4-FFF2-40B4-BE49-F238E27FC236}">
                    <a16:creationId xmlns:a16="http://schemas.microsoft.com/office/drawing/2014/main" id="{33D42D17-42E8-4C6B-91E3-E53D8CB386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39" name="Oval 2098">
                <a:extLst>
                  <a:ext uri="{FF2B5EF4-FFF2-40B4-BE49-F238E27FC236}">
                    <a16:creationId xmlns:a16="http://schemas.microsoft.com/office/drawing/2014/main" id="{744BC9DB-82B3-497A-BB70-FEC8B00630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40" name="Freeform 2099">
                <a:extLst>
                  <a:ext uri="{FF2B5EF4-FFF2-40B4-BE49-F238E27FC236}">
                    <a16:creationId xmlns:a16="http://schemas.microsoft.com/office/drawing/2014/main" id="{775E5F4E-0B3C-4A56-9EB3-4324B000EF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1" name="Freeform 2100">
                <a:extLst>
                  <a:ext uri="{FF2B5EF4-FFF2-40B4-BE49-F238E27FC236}">
                    <a16:creationId xmlns:a16="http://schemas.microsoft.com/office/drawing/2014/main" id="{02A4FD94-C2DF-4E3D-ABDC-769CEA4B69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2" name="Freeform 2101">
                <a:extLst>
                  <a:ext uri="{FF2B5EF4-FFF2-40B4-BE49-F238E27FC236}">
                    <a16:creationId xmlns:a16="http://schemas.microsoft.com/office/drawing/2014/main" id="{C49674FE-4622-4BE6-B701-B6047D81DB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3" name="Oval 2102">
                <a:extLst>
                  <a:ext uri="{FF2B5EF4-FFF2-40B4-BE49-F238E27FC236}">
                    <a16:creationId xmlns:a16="http://schemas.microsoft.com/office/drawing/2014/main" id="{CF97FC82-B5FA-40BC-AF2A-712EAF3AD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6" name="Group 2103">
              <a:extLst>
                <a:ext uri="{FF2B5EF4-FFF2-40B4-BE49-F238E27FC236}">
                  <a16:creationId xmlns:a16="http://schemas.microsoft.com/office/drawing/2014/main" id="{095C3FAC-80AF-4B1D-B36E-2F95BD418E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1" y="2880"/>
              <a:ext cx="62" cy="144"/>
              <a:chOff x="1925" y="2357"/>
              <a:chExt cx="175" cy="403"/>
            </a:xfrm>
          </p:grpSpPr>
          <p:sp>
            <p:nvSpPr>
              <p:cNvPr id="69132" name="Oval 2104">
                <a:extLst>
                  <a:ext uri="{FF2B5EF4-FFF2-40B4-BE49-F238E27FC236}">
                    <a16:creationId xmlns:a16="http://schemas.microsoft.com/office/drawing/2014/main" id="{C03451A8-CB6B-4145-98EA-C7D128BC8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33" name="Oval 2105">
                <a:extLst>
                  <a:ext uri="{FF2B5EF4-FFF2-40B4-BE49-F238E27FC236}">
                    <a16:creationId xmlns:a16="http://schemas.microsoft.com/office/drawing/2014/main" id="{F49EE780-D237-4E1E-8FBB-6A9203C7F2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34" name="Freeform 2106">
                <a:extLst>
                  <a:ext uri="{FF2B5EF4-FFF2-40B4-BE49-F238E27FC236}">
                    <a16:creationId xmlns:a16="http://schemas.microsoft.com/office/drawing/2014/main" id="{CB63A243-CB6C-4D35-88F8-0DFE92C552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5" name="Freeform 2107">
                <a:extLst>
                  <a:ext uri="{FF2B5EF4-FFF2-40B4-BE49-F238E27FC236}">
                    <a16:creationId xmlns:a16="http://schemas.microsoft.com/office/drawing/2014/main" id="{D24C3555-0FD1-4D3A-BAD4-9861010FD5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6" name="Freeform 2108">
                <a:extLst>
                  <a:ext uri="{FF2B5EF4-FFF2-40B4-BE49-F238E27FC236}">
                    <a16:creationId xmlns:a16="http://schemas.microsoft.com/office/drawing/2014/main" id="{201E7017-F3F2-4AAE-A427-3F98D232CB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7" name="Oval 2109">
                <a:extLst>
                  <a:ext uri="{FF2B5EF4-FFF2-40B4-BE49-F238E27FC236}">
                    <a16:creationId xmlns:a16="http://schemas.microsoft.com/office/drawing/2014/main" id="{0AC77EDC-795D-4AE7-BB5D-5B0592417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7" name="Group 2110">
              <a:extLst>
                <a:ext uri="{FF2B5EF4-FFF2-40B4-BE49-F238E27FC236}">
                  <a16:creationId xmlns:a16="http://schemas.microsoft.com/office/drawing/2014/main" id="{F3C148DE-87A9-4D72-8BAE-9FA1E6DA57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43" y="3041"/>
              <a:ext cx="62" cy="144"/>
              <a:chOff x="1925" y="2357"/>
              <a:chExt cx="175" cy="403"/>
            </a:xfrm>
          </p:grpSpPr>
          <p:sp>
            <p:nvSpPr>
              <p:cNvPr id="69126" name="Oval 2111">
                <a:extLst>
                  <a:ext uri="{FF2B5EF4-FFF2-40B4-BE49-F238E27FC236}">
                    <a16:creationId xmlns:a16="http://schemas.microsoft.com/office/drawing/2014/main" id="{F6BD25F4-BB66-476D-96E9-69341F6650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7" name="Oval 2112">
                <a:extLst>
                  <a:ext uri="{FF2B5EF4-FFF2-40B4-BE49-F238E27FC236}">
                    <a16:creationId xmlns:a16="http://schemas.microsoft.com/office/drawing/2014/main" id="{EEF58D5A-462C-42C1-905D-BFC086C1C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8" name="Freeform 2113">
                <a:extLst>
                  <a:ext uri="{FF2B5EF4-FFF2-40B4-BE49-F238E27FC236}">
                    <a16:creationId xmlns:a16="http://schemas.microsoft.com/office/drawing/2014/main" id="{44ADE451-41E7-4363-9183-64507B2DE1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9" name="Freeform 2114">
                <a:extLst>
                  <a:ext uri="{FF2B5EF4-FFF2-40B4-BE49-F238E27FC236}">
                    <a16:creationId xmlns:a16="http://schemas.microsoft.com/office/drawing/2014/main" id="{1262A9A4-4C4E-4AC3-ACAF-E36E94A9FA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0" name="Freeform 2115">
                <a:extLst>
                  <a:ext uri="{FF2B5EF4-FFF2-40B4-BE49-F238E27FC236}">
                    <a16:creationId xmlns:a16="http://schemas.microsoft.com/office/drawing/2014/main" id="{9AB92A59-553A-41F8-ABB2-1952324E4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1" name="Oval 2116">
                <a:extLst>
                  <a:ext uri="{FF2B5EF4-FFF2-40B4-BE49-F238E27FC236}">
                    <a16:creationId xmlns:a16="http://schemas.microsoft.com/office/drawing/2014/main" id="{A78BD5F5-14F0-4AA4-8B74-7FDBAD2645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8" name="Group 2117">
              <a:extLst>
                <a:ext uri="{FF2B5EF4-FFF2-40B4-BE49-F238E27FC236}">
                  <a16:creationId xmlns:a16="http://schemas.microsoft.com/office/drawing/2014/main" id="{E30E75D8-C5AA-4AE7-8297-6EEB665B13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9" y="2878"/>
              <a:ext cx="62" cy="144"/>
              <a:chOff x="1925" y="2357"/>
              <a:chExt cx="175" cy="403"/>
            </a:xfrm>
          </p:grpSpPr>
          <p:sp>
            <p:nvSpPr>
              <p:cNvPr id="69120" name="Oval 2118">
                <a:extLst>
                  <a:ext uri="{FF2B5EF4-FFF2-40B4-BE49-F238E27FC236}">
                    <a16:creationId xmlns:a16="http://schemas.microsoft.com/office/drawing/2014/main" id="{8B9895D5-662F-45B0-BB72-043BE95D64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1" name="Oval 2119">
                <a:extLst>
                  <a:ext uri="{FF2B5EF4-FFF2-40B4-BE49-F238E27FC236}">
                    <a16:creationId xmlns:a16="http://schemas.microsoft.com/office/drawing/2014/main" id="{D3F0AC0E-4EF1-486D-A2EF-04E708392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2" name="Freeform 2120">
                <a:extLst>
                  <a:ext uri="{FF2B5EF4-FFF2-40B4-BE49-F238E27FC236}">
                    <a16:creationId xmlns:a16="http://schemas.microsoft.com/office/drawing/2014/main" id="{6C43DDD1-3B15-422F-8102-BD70943656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3" name="Freeform 2121">
                <a:extLst>
                  <a:ext uri="{FF2B5EF4-FFF2-40B4-BE49-F238E27FC236}">
                    <a16:creationId xmlns:a16="http://schemas.microsoft.com/office/drawing/2014/main" id="{8B025D16-D5DB-4744-9B1E-18F9ABEF85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4" name="Freeform 2122">
                <a:extLst>
                  <a:ext uri="{FF2B5EF4-FFF2-40B4-BE49-F238E27FC236}">
                    <a16:creationId xmlns:a16="http://schemas.microsoft.com/office/drawing/2014/main" id="{B5FCF558-9FE2-41FB-A3DC-B60A8F16A8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5" name="Oval 2123">
                <a:extLst>
                  <a:ext uri="{FF2B5EF4-FFF2-40B4-BE49-F238E27FC236}">
                    <a16:creationId xmlns:a16="http://schemas.microsoft.com/office/drawing/2014/main" id="{B19315F6-2744-4C50-A495-9E40FDD499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9" name="Group 2124">
              <a:extLst>
                <a:ext uri="{FF2B5EF4-FFF2-40B4-BE49-F238E27FC236}">
                  <a16:creationId xmlns:a16="http://schemas.microsoft.com/office/drawing/2014/main" id="{BDBC85A8-2415-4BC5-8F59-BA5C53924B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11" y="3039"/>
              <a:ext cx="62" cy="144"/>
              <a:chOff x="1925" y="2357"/>
              <a:chExt cx="175" cy="403"/>
            </a:xfrm>
          </p:grpSpPr>
          <p:sp>
            <p:nvSpPr>
              <p:cNvPr id="69114" name="Oval 2125">
                <a:extLst>
                  <a:ext uri="{FF2B5EF4-FFF2-40B4-BE49-F238E27FC236}">
                    <a16:creationId xmlns:a16="http://schemas.microsoft.com/office/drawing/2014/main" id="{56BA5640-7800-45F8-906E-73490E41D9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15" name="Oval 2126">
                <a:extLst>
                  <a:ext uri="{FF2B5EF4-FFF2-40B4-BE49-F238E27FC236}">
                    <a16:creationId xmlns:a16="http://schemas.microsoft.com/office/drawing/2014/main" id="{2BD73F51-7F42-4A2B-8C7D-6DEE03FDBC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16" name="Freeform 2127">
                <a:extLst>
                  <a:ext uri="{FF2B5EF4-FFF2-40B4-BE49-F238E27FC236}">
                    <a16:creationId xmlns:a16="http://schemas.microsoft.com/office/drawing/2014/main" id="{E25343F5-3024-4825-9A13-D4F98685F3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7" name="Freeform 2128">
                <a:extLst>
                  <a:ext uri="{FF2B5EF4-FFF2-40B4-BE49-F238E27FC236}">
                    <a16:creationId xmlns:a16="http://schemas.microsoft.com/office/drawing/2014/main" id="{592A119E-0046-4401-B7F7-01A446AB63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8" name="Freeform 2129">
                <a:extLst>
                  <a:ext uri="{FF2B5EF4-FFF2-40B4-BE49-F238E27FC236}">
                    <a16:creationId xmlns:a16="http://schemas.microsoft.com/office/drawing/2014/main" id="{9330690C-389E-4535-B789-04429D55CA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9" name="Oval 2130">
                <a:extLst>
                  <a:ext uri="{FF2B5EF4-FFF2-40B4-BE49-F238E27FC236}">
                    <a16:creationId xmlns:a16="http://schemas.microsoft.com/office/drawing/2014/main" id="{40940841-73E8-4EE5-AB2D-1845EA8DFB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0" name="Group 2131">
              <a:extLst>
                <a:ext uri="{FF2B5EF4-FFF2-40B4-BE49-F238E27FC236}">
                  <a16:creationId xmlns:a16="http://schemas.microsoft.com/office/drawing/2014/main" id="{9563DF59-A3FF-4C79-81F0-4A199AFA38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" y="2878"/>
              <a:ext cx="62" cy="144"/>
              <a:chOff x="1925" y="2357"/>
              <a:chExt cx="175" cy="403"/>
            </a:xfrm>
          </p:grpSpPr>
          <p:sp>
            <p:nvSpPr>
              <p:cNvPr id="69108" name="Oval 2132">
                <a:extLst>
                  <a:ext uri="{FF2B5EF4-FFF2-40B4-BE49-F238E27FC236}">
                    <a16:creationId xmlns:a16="http://schemas.microsoft.com/office/drawing/2014/main" id="{AC9A6871-7A00-4394-8023-FCE0B1570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09" name="Oval 2133">
                <a:extLst>
                  <a:ext uri="{FF2B5EF4-FFF2-40B4-BE49-F238E27FC236}">
                    <a16:creationId xmlns:a16="http://schemas.microsoft.com/office/drawing/2014/main" id="{A66B6EC2-67E4-4610-AC50-50DBDFE905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10" name="Freeform 2134">
                <a:extLst>
                  <a:ext uri="{FF2B5EF4-FFF2-40B4-BE49-F238E27FC236}">
                    <a16:creationId xmlns:a16="http://schemas.microsoft.com/office/drawing/2014/main" id="{20763C74-C26C-496C-834A-167E9B3C49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1" name="Freeform 2135">
                <a:extLst>
                  <a:ext uri="{FF2B5EF4-FFF2-40B4-BE49-F238E27FC236}">
                    <a16:creationId xmlns:a16="http://schemas.microsoft.com/office/drawing/2014/main" id="{4806BD7B-91F6-48FF-B206-3985DC00E7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2" name="Freeform 2136">
                <a:extLst>
                  <a:ext uri="{FF2B5EF4-FFF2-40B4-BE49-F238E27FC236}">
                    <a16:creationId xmlns:a16="http://schemas.microsoft.com/office/drawing/2014/main" id="{1E96A1FE-CA09-48CB-BCB8-50488C71F5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3" name="Oval 2137">
                <a:extLst>
                  <a:ext uri="{FF2B5EF4-FFF2-40B4-BE49-F238E27FC236}">
                    <a16:creationId xmlns:a16="http://schemas.microsoft.com/office/drawing/2014/main" id="{BAD353B0-571C-4836-A4C7-BA1E15600B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1" name="Group 2138">
              <a:extLst>
                <a:ext uri="{FF2B5EF4-FFF2-40B4-BE49-F238E27FC236}">
                  <a16:creationId xmlns:a16="http://schemas.microsoft.com/office/drawing/2014/main" id="{B1777069-F4BB-4DCE-ABE3-CF5A313525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77" y="3039"/>
              <a:ext cx="62" cy="144"/>
              <a:chOff x="1925" y="2357"/>
              <a:chExt cx="175" cy="403"/>
            </a:xfrm>
          </p:grpSpPr>
          <p:sp>
            <p:nvSpPr>
              <p:cNvPr id="69102" name="Oval 2139">
                <a:extLst>
                  <a:ext uri="{FF2B5EF4-FFF2-40B4-BE49-F238E27FC236}">
                    <a16:creationId xmlns:a16="http://schemas.microsoft.com/office/drawing/2014/main" id="{D66F128E-D10B-4AFC-B957-4CD70E2568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03" name="Oval 2140">
                <a:extLst>
                  <a:ext uri="{FF2B5EF4-FFF2-40B4-BE49-F238E27FC236}">
                    <a16:creationId xmlns:a16="http://schemas.microsoft.com/office/drawing/2014/main" id="{C0A21DFE-70D4-44DA-A013-05333FB1C4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04" name="Freeform 2141">
                <a:extLst>
                  <a:ext uri="{FF2B5EF4-FFF2-40B4-BE49-F238E27FC236}">
                    <a16:creationId xmlns:a16="http://schemas.microsoft.com/office/drawing/2014/main" id="{B4496D78-FE67-4738-83C5-5F93E0AF3D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5" name="Freeform 2142">
                <a:extLst>
                  <a:ext uri="{FF2B5EF4-FFF2-40B4-BE49-F238E27FC236}">
                    <a16:creationId xmlns:a16="http://schemas.microsoft.com/office/drawing/2014/main" id="{08C3A7D7-392C-4729-86F4-F73F8DA2BF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6" name="Freeform 2143">
                <a:extLst>
                  <a:ext uri="{FF2B5EF4-FFF2-40B4-BE49-F238E27FC236}">
                    <a16:creationId xmlns:a16="http://schemas.microsoft.com/office/drawing/2014/main" id="{CC7F563E-8A38-41DA-96D0-585AF49D9B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7" name="Oval 2144">
                <a:extLst>
                  <a:ext uri="{FF2B5EF4-FFF2-40B4-BE49-F238E27FC236}">
                    <a16:creationId xmlns:a16="http://schemas.microsoft.com/office/drawing/2014/main" id="{94D3A411-49DA-4DAA-8979-5C3EC1F0F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2" name="Group 2145">
              <a:extLst>
                <a:ext uri="{FF2B5EF4-FFF2-40B4-BE49-F238E27FC236}">
                  <a16:creationId xmlns:a16="http://schemas.microsoft.com/office/drawing/2014/main" id="{71BF6510-4D02-43A5-9AC7-52BC8F8F0C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9" y="2878"/>
              <a:ext cx="62" cy="144"/>
              <a:chOff x="1925" y="2357"/>
              <a:chExt cx="175" cy="403"/>
            </a:xfrm>
          </p:grpSpPr>
          <p:sp>
            <p:nvSpPr>
              <p:cNvPr id="69096" name="Oval 2146">
                <a:extLst>
                  <a:ext uri="{FF2B5EF4-FFF2-40B4-BE49-F238E27FC236}">
                    <a16:creationId xmlns:a16="http://schemas.microsoft.com/office/drawing/2014/main" id="{CA8E1079-A3B2-4370-A084-F62B8AE55A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7" name="Oval 2147">
                <a:extLst>
                  <a:ext uri="{FF2B5EF4-FFF2-40B4-BE49-F238E27FC236}">
                    <a16:creationId xmlns:a16="http://schemas.microsoft.com/office/drawing/2014/main" id="{DBB51BB9-2813-46BF-ADF4-70CA6810FC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8" name="Freeform 2148">
                <a:extLst>
                  <a:ext uri="{FF2B5EF4-FFF2-40B4-BE49-F238E27FC236}">
                    <a16:creationId xmlns:a16="http://schemas.microsoft.com/office/drawing/2014/main" id="{8DC3B897-07E9-411E-BBA0-CD4122F096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9" name="Freeform 2149">
                <a:extLst>
                  <a:ext uri="{FF2B5EF4-FFF2-40B4-BE49-F238E27FC236}">
                    <a16:creationId xmlns:a16="http://schemas.microsoft.com/office/drawing/2014/main" id="{ECA0EF16-0CE0-4A7F-A86A-B08770CCE1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0" name="Freeform 2150">
                <a:extLst>
                  <a:ext uri="{FF2B5EF4-FFF2-40B4-BE49-F238E27FC236}">
                    <a16:creationId xmlns:a16="http://schemas.microsoft.com/office/drawing/2014/main" id="{3D0A9E63-C37A-425D-80D4-B844CDA0E3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1" name="Oval 2151">
                <a:extLst>
                  <a:ext uri="{FF2B5EF4-FFF2-40B4-BE49-F238E27FC236}">
                    <a16:creationId xmlns:a16="http://schemas.microsoft.com/office/drawing/2014/main" id="{7DBE060A-7E93-451C-9C4C-B238B7C1FC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3" name="Group 2152">
              <a:extLst>
                <a:ext uri="{FF2B5EF4-FFF2-40B4-BE49-F238E27FC236}">
                  <a16:creationId xmlns:a16="http://schemas.microsoft.com/office/drawing/2014/main" id="{BFFC5CCA-C13E-4A53-9E71-ABD832474D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41" y="3039"/>
              <a:ext cx="62" cy="144"/>
              <a:chOff x="1925" y="2357"/>
              <a:chExt cx="175" cy="403"/>
            </a:xfrm>
          </p:grpSpPr>
          <p:sp>
            <p:nvSpPr>
              <p:cNvPr id="69090" name="Oval 2153">
                <a:extLst>
                  <a:ext uri="{FF2B5EF4-FFF2-40B4-BE49-F238E27FC236}">
                    <a16:creationId xmlns:a16="http://schemas.microsoft.com/office/drawing/2014/main" id="{EDF16207-C4E3-4F22-BE50-1559D3F37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1" name="Oval 2154">
                <a:extLst>
                  <a:ext uri="{FF2B5EF4-FFF2-40B4-BE49-F238E27FC236}">
                    <a16:creationId xmlns:a16="http://schemas.microsoft.com/office/drawing/2014/main" id="{E4114AD7-E143-4199-9E4D-C204DF28F8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2" name="Freeform 2155">
                <a:extLst>
                  <a:ext uri="{FF2B5EF4-FFF2-40B4-BE49-F238E27FC236}">
                    <a16:creationId xmlns:a16="http://schemas.microsoft.com/office/drawing/2014/main" id="{6F984DA3-8645-4BB8-9079-6D930B17CD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3" name="Freeform 2156">
                <a:extLst>
                  <a:ext uri="{FF2B5EF4-FFF2-40B4-BE49-F238E27FC236}">
                    <a16:creationId xmlns:a16="http://schemas.microsoft.com/office/drawing/2014/main" id="{1BFE8930-20B3-498B-8C5E-2873751F3A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4" name="Freeform 2157">
                <a:extLst>
                  <a:ext uri="{FF2B5EF4-FFF2-40B4-BE49-F238E27FC236}">
                    <a16:creationId xmlns:a16="http://schemas.microsoft.com/office/drawing/2014/main" id="{4C7D118F-1534-4384-8E2B-0616ED5990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5" name="Oval 2158">
                <a:extLst>
                  <a:ext uri="{FF2B5EF4-FFF2-40B4-BE49-F238E27FC236}">
                    <a16:creationId xmlns:a16="http://schemas.microsoft.com/office/drawing/2014/main" id="{B2888F32-E0F5-473D-8AE2-6D0C4FFA52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4" name="Group 2159">
              <a:extLst>
                <a:ext uri="{FF2B5EF4-FFF2-40B4-BE49-F238E27FC236}">
                  <a16:creationId xmlns:a16="http://schemas.microsoft.com/office/drawing/2014/main" id="{23093AD4-3EBD-4060-9198-3DD7CE8B24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04" y="2878"/>
              <a:ext cx="62" cy="144"/>
              <a:chOff x="1925" y="2357"/>
              <a:chExt cx="175" cy="403"/>
            </a:xfrm>
          </p:grpSpPr>
          <p:sp>
            <p:nvSpPr>
              <p:cNvPr id="69084" name="Oval 2160">
                <a:extLst>
                  <a:ext uri="{FF2B5EF4-FFF2-40B4-BE49-F238E27FC236}">
                    <a16:creationId xmlns:a16="http://schemas.microsoft.com/office/drawing/2014/main" id="{7BE2DF69-82F9-48E0-B8A5-94E421D41D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85" name="Oval 2161">
                <a:extLst>
                  <a:ext uri="{FF2B5EF4-FFF2-40B4-BE49-F238E27FC236}">
                    <a16:creationId xmlns:a16="http://schemas.microsoft.com/office/drawing/2014/main" id="{24FBF334-7F54-4DB5-9C97-E5DDD4D13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86" name="Freeform 2162">
                <a:extLst>
                  <a:ext uri="{FF2B5EF4-FFF2-40B4-BE49-F238E27FC236}">
                    <a16:creationId xmlns:a16="http://schemas.microsoft.com/office/drawing/2014/main" id="{844615EE-7AD2-4768-8ADD-ECD84FED2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7" name="Freeform 2163">
                <a:extLst>
                  <a:ext uri="{FF2B5EF4-FFF2-40B4-BE49-F238E27FC236}">
                    <a16:creationId xmlns:a16="http://schemas.microsoft.com/office/drawing/2014/main" id="{FA2CB229-E626-48AA-83FE-522F91862C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8" name="Freeform 2164">
                <a:extLst>
                  <a:ext uri="{FF2B5EF4-FFF2-40B4-BE49-F238E27FC236}">
                    <a16:creationId xmlns:a16="http://schemas.microsoft.com/office/drawing/2014/main" id="{A788BDF0-1D93-48C9-828F-1A55CCBF46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9" name="Oval 2165">
                <a:extLst>
                  <a:ext uri="{FF2B5EF4-FFF2-40B4-BE49-F238E27FC236}">
                    <a16:creationId xmlns:a16="http://schemas.microsoft.com/office/drawing/2014/main" id="{4640465F-DEE3-42A3-93FB-6A2FC61222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5" name="Group 2166">
              <a:extLst>
                <a:ext uri="{FF2B5EF4-FFF2-40B4-BE49-F238E27FC236}">
                  <a16:creationId xmlns:a16="http://schemas.microsoft.com/office/drawing/2014/main" id="{E6D924B7-6EA5-4E89-8E2A-027CE2BF38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06" y="3039"/>
              <a:ext cx="62" cy="144"/>
              <a:chOff x="1925" y="2357"/>
              <a:chExt cx="175" cy="403"/>
            </a:xfrm>
          </p:grpSpPr>
          <p:sp>
            <p:nvSpPr>
              <p:cNvPr id="69078" name="Oval 2167">
                <a:extLst>
                  <a:ext uri="{FF2B5EF4-FFF2-40B4-BE49-F238E27FC236}">
                    <a16:creationId xmlns:a16="http://schemas.microsoft.com/office/drawing/2014/main" id="{BB0A9BB3-1F0D-46E7-903E-62037AD4F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79" name="Oval 2168">
                <a:extLst>
                  <a:ext uri="{FF2B5EF4-FFF2-40B4-BE49-F238E27FC236}">
                    <a16:creationId xmlns:a16="http://schemas.microsoft.com/office/drawing/2014/main" id="{BABB3D2C-D152-41C9-A436-F7208A6B8C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80" name="Freeform 2169">
                <a:extLst>
                  <a:ext uri="{FF2B5EF4-FFF2-40B4-BE49-F238E27FC236}">
                    <a16:creationId xmlns:a16="http://schemas.microsoft.com/office/drawing/2014/main" id="{09326C32-222F-4BFF-98AC-7FC8E7DE2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1" name="Freeform 2170">
                <a:extLst>
                  <a:ext uri="{FF2B5EF4-FFF2-40B4-BE49-F238E27FC236}">
                    <a16:creationId xmlns:a16="http://schemas.microsoft.com/office/drawing/2014/main" id="{756C458A-FF08-4D11-BFAE-92D5839E3E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2" name="Freeform 2171">
                <a:extLst>
                  <a:ext uri="{FF2B5EF4-FFF2-40B4-BE49-F238E27FC236}">
                    <a16:creationId xmlns:a16="http://schemas.microsoft.com/office/drawing/2014/main" id="{61AF99B8-7976-4D88-A1C9-B3CD757E96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3" name="Oval 2172">
                <a:extLst>
                  <a:ext uri="{FF2B5EF4-FFF2-40B4-BE49-F238E27FC236}">
                    <a16:creationId xmlns:a16="http://schemas.microsoft.com/office/drawing/2014/main" id="{A1A1DA89-6CED-4857-904E-0905791EC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6" name="Group 2173">
              <a:extLst>
                <a:ext uri="{FF2B5EF4-FFF2-40B4-BE49-F238E27FC236}">
                  <a16:creationId xmlns:a16="http://schemas.microsoft.com/office/drawing/2014/main" id="{1DAA12C6-590F-4A47-9817-0E6B0A4F46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72" y="2878"/>
              <a:ext cx="62" cy="144"/>
              <a:chOff x="1925" y="2357"/>
              <a:chExt cx="175" cy="403"/>
            </a:xfrm>
          </p:grpSpPr>
          <p:sp>
            <p:nvSpPr>
              <p:cNvPr id="69072" name="Oval 2174">
                <a:extLst>
                  <a:ext uri="{FF2B5EF4-FFF2-40B4-BE49-F238E27FC236}">
                    <a16:creationId xmlns:a16="http://schemas.microsoft.com/office/drawing/2014/main" id="{1B3CB6DB-96BB-496D-952A-143B001BC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73" name="Oval 2175">
                <a:extLst>
                  <a:ext uri="{FF2B5EF4-FFF2-40B4-BE49-F238E27FC236}">
                    <a16:creationId xmlns:a16="http://schemas.microsoft.com/office/drawing/2014/main" id="{F036F432-3086-4104-9EF7-519314D58B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74" name="Freeform 2176">
                <a:extLst>
                  <a:ext uri="{FF2B5EF4-FFF2-40B4-BE49-F238E27FC236}">
                    <a16:creationId xmlns:a16="http://schemas.microsoft.com/office/drawing/2014/main" id="{1B006CA2-F140-4D8C-B33B-0E8D63B17C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5" name="Freeform 2177">
                <a:extLst>
                  <a:ext uri="{FF2B5EF4-FFF2-40B4-BE49-F238E27FC236}">
                    <a16:creationId xmlns:a16="http://schemas.microsoft.com/office/drawing/2014/main" id="{823AD05E-F95C-41D5-9714-FF42AA7756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6" name="Freeform 2178">
                <a:extLst>
                  <a:ext uri="{FF2B5EF4-FFF2-40B4-BE49-F238E27FC236}">
                    <a16:creationId xmlns:a16="http://schemas.microsoft.com/office/drawing/2014/main" id="{D9101AED-FBE0-4201-AFCD-CBA7643F1E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7" name="Oval 2179">
                <a:extLst>
                  <a:ext uri="{FF2B5EF4-FFF2-40B4-BE49-F238E27FC236}">
                    <a16:creationId xmlns:a16="http://schemas.microsoft.com/office/drawing/2014/main" id="{1F95B26F-DA65-4EDE-A750-C346D3948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7" name="Group 2180">
              <a:extLst>
                <a:ext uri="{FF2B5EF4-FFF2-40B4-BE49-F238E27FC236}">
                  <a16:creationId xmlns:a16="http://schemas.microsoft.com/office/drawing/2014/main" id="{A51E3615-6CDB-43A2-B6FA-93DEEB8C76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74" y="3039"/>
              <a:ext cx="62" cy="144"/>
              <a:chOff x="1925" y="2357"/>
              <a:chExt cx="175" cy="403"/>
            </a:xfrm>
          </p:grpSpPr>
          <p:sp>
            <p:nvSpPr>
              <p:cNvPr id="69066" name="Oval 2181">
                <a:extLst>
                  <a:ext uri="{FF2B5EF4-FFF2-40B4-BE49-F238E27FC236}">
                    <a16:creationId xmlns:a16="http://schemas.microsoft.com/office/drawing/2014/main" id="{2AC4C5C4-CA05-4778-AC90-F21E3D1871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7" name="Oval 2182">
                <a:extLst>
                  <a:ext uri="{FF2B5EF4-FFF2-40B4-BE49-F238E27FC236}">
                    <a16:creationId xmlns:a16="http://schemas.microsoft.com/office/drawing/2014/main" id="{8DCB0579-2E7A-4D46-8236-ADDF6248D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8" name="Freeform 2183">
                <a:extLst>
                  <a:ext uri="{FF2B5EF4-FFF2-40B4-BE49-F238E27FC236}">
                    <a16:creationId xmlns:a16="http://schemas.microsoft.com/office/drawing/2014/main" id="{CD5CB460-BCA8-43D7-BF48-1D43FA0DCD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9" name="Freeform 2184">
                <a:extLst>
                  <a:ext uri="{FF2B5EF4-FFF2-40B4-BE49-F238E27FC236}">
                    <a16:creationId xmlns:a16="http://schemas.microsoft.com/office/drawing/2014/main" id="{DE697E0C-60F7-42CC-B8D3-8F9E5DE3D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0" name="Freeform 2185">
                <a:extLst>
                  <a:ext uri="{FF2B5EF4-FFF2-40B4-BE49-F238E27FC236}">
                    <a16:creationId xmlns:a16="http://schemas.microsoft.com/office/drawing/2014/main" id="{08565E23-6186-42E3-9C29-B1406385B7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1" name="Oval 2186">
                <a:extLst>
                  <a:ext uri="{FF2B5EF4-FFF2-40B4-BE49-F238E27FC236}">
                    <a16:creationId xmlns:a16="http://schemas.microsoft.com/office/drawing/2014/main" id="{3DF92BC9-FFF4-47D0-9906-E298596F9F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8" name="Group 2187">
              <a:extLst>
                <a:ext uri="{FF2B5EF4-FFF2-40B4-BE49-F238E27FC236}">
                  <a16:creationId xmlns:a16="http://schemas.microsoft.com/office/drawing/2014/main" id="{F03B8565-6963-4C0D-933F-683097CB2F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8" y="2878"/>
              <a:ext cx="62" cy="144"/>
              <a:chOff x="1925" y="2357"/>
              <a:chExt cx="175" cy="403"/>
            </a:xfrm>
          </p:grpSpPr>
          <p:sp>
            <p:nvSpPr>
              <p:cNvPr id="69060" name="Oval 2188">
                <a:extLst>
                  <a:ext uri="{FF2B5EF4-FFF2-40B4-BE49-F238E27FC236}">
                    <a16:creationId xmlns:a16="http://schemas.microsoft.com/office/drawing/2014/main" id="{AA11852C-3185-451E-981B-693ECDEE9D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1" name="Oval 2189">
                <a:extLst>
                  <a:ext uri="{FF2B5EF4-FFF2-40B4-BE49-F238E27FC236}">
                    <a16:creationId xmlns:a16="http://schemas.microsoft.com/office/drawing/2014/main" id="{261EB6B4-709C-4F06-9047-E3E1D425F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2" name="Freeform 2190">
                <a:extLst>
                  <a:ext uri="{FF2B5EF4-FFF2-40B4-BE49-F238E27FC236}">
                    <a16:creationId xmlns:a16="http://schemas.microsoft.com/office/drawing/2014/main" id="{D60C0917-F1BF-4CAB-AE4C-C5AC59135F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3" name="Freeform 2191">
                <a:extLst>
                  <a:ext uri="{FF2B5EF4-FFF2-40B4-BE49-F238E27FC236}">
                    <a16:creationId xmlns:a16="http://schemas.microsoft.com/office/drawing/2014/main" id="{B4390387-3B0D-494A-9639-BDA423B0FD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4" name="Freeform 2192">
                <a:extLst>
                  <a:ext uri="{FF2B5EF4-FFF2-40B4-BE49-F238E27FC236}">
                    <a16:creationId xmlns:a16="http://schemas.microsoft.com/office/drawing/2014/main" id="{2A32F239-B9E0-45C0-83F5-105E200E24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5" name="Oval 2193">
                <a:extLst>
                  <a:ext uri="{FF2B5EF4-FFF2-40B4-BE49-F238E27FC236}">
                    <a16:creationId xmlns:a16="http://schemas.microsoft.com/office/drawing/2014/main" id="{F460C656-49F9-4D49-8932-306677C23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9" name="Group 2194">
              <a:extLst>
                <a:ext uri="{FF2B5EF4-FFF2-40B4-BE49-F238E27FC236}">
                  <a16:creationId xmlns:a16="http://schemas.microsoft.com/office/drawing/2014/main" id="{52912221-F657-48A9-A639-A84880F4AE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40" y="3039"/>
              <a:ext cx="62" cy="144"/>
              <a:chOff x="1925" y="2357"/>
              <a:chExt cx="175" cy="403"/>
            </a:xfrm>
          </p:grpSpPr>
          <p:sp>
            <p:nvSpPr>
              <p:cNvPr id="69054" name="Oval 2195">
                <a:extLst>
                  <a:ext uri="{FF2B5EF4-FFF2-40B4-BE49-F238E27FC236}">
                    <a16:creationId xmlns:a16="http://schemas.microsoft.com/office/drawing/2014/main" id="{1D7690CE-7F11-44E6-88E9-3D98B669B2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5" name="Oval 2196">
                <a:extLst>
                  <a:ext uri="{FF2B5EF4-FFF2-40B4-BE49-F238E27FC236}">
                    <a16:creationId xmlns:a16="http://schemas.microsoft.com/office/drawing/2014/main" id="{7BDA7B10-A71F-4EF9-921C-07231A5AB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6" name="Freeform 2197">
                <a:extLst>
                  <a:ext uri="{FF2B5EF4-FFF2-40B4-BE49-F238E27FC236}">
                    <a16:creationId xmlns:a16="http://schemas.microsoft.com/office/drawing/2014/main" id="{55339E07-0842-4B99-8B4E-34FAB0E10F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7" name="Freeform 2198">
                <a:extLst>
                  <a:ext uri="{FF2B5EF4-FFF2-40B4-BE49-F238E27FC236}">
                    <a16:creationId xmlns:a16="http://schemas.microsoft.com/office/drawing/2014/main" id="{5D1CBBFD-F04E-4E99-AE2D-79FF609C5F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8" name="Freeform 2199">
                <a:extLst>
                  <a:ext uri="{FF2B5EF4-FFF2-40B4-BE49-F238E27FC236}">
                    <a16:creationId xmlns:a16="http://schemas.microsoft.com/office/drawing/2014/main" id="{E4118451-8CC2-4EF7-A6A7-80EBFBAD9A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9" name="Oval 2200">
                <a:extLst>
                  <a:ext uri="{FF2B5EF4-FFF2-40B4-BE49-F238E27FC236}">
                    <a16:creationId xmlns:a16="http://schemas.microsoft.com/office/drawing/2014/main" id="{D1880133-D471-4E57-949F-40A58F8C89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0" name="Group 2201">
              <a:extLst>
                <a:ext uri="{FF2B5EF4-FFF2-40B4-BE49-F238E27FC236}">
                  <a16:creationId xmlns:a16="http://schemas.microsoft.com/office/drawing/2014/main" id="{B319D5B8-34BB-4C47-99E3-027E378146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02" y="2878"/>
              <a:ext cx="62" cy="144"/>
              <a:chOff x="1925" y="2357"/>
              <a:chExt cx="175" cy="403"/>
            </a:xfrm>
          </p:grpSpPr>
          <p:sp>
            <p:nvSpPr>
              <p:cNvPr id="69048" name="Oval 2202">
                <a:extLst>
                  <a:ext uri="{FF2B5EF4-FFF2-40B4-BE49-F238E27FC236}">
                    <a16:creationId xmlns:a16="http://schemas.microsoft.com/office/drawing/2014/main" id="{B629709E-1FB8-4257-B9CD-568EF0AAC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49" name="Oval 2203">
                <a:extLst>
                  <a:ext uri="{FF2B5EF4-FFF2-40B4-BE49-F238E27FC236}">
                    <a16:creationId xmlns:a16="http://schemas.microsoft.com/office/drawing/2014/main" id="{50D74F33-08D2-4650-B7BB-9B7097A7B6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0" name="Freeform 2204">
                <a:extLst>
                  <a:ext uri="{FF2B5EF4-FFF2-40B4-BE49-F238E27FC236}">
                    <a16:creationId xmlns:a16="http://schemas.microsoft.com/office/drawing/2014/main" id="{A1E61D27-EA3A-4DF6-84C7-A72871272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1" name="Freeform 2205">
                <a:extLst>
                  <a:ext uri="{FF2B5EF4-FFF2-40B4-BE49-F238E27FC236}">
                    <a16:creationId xmlns:a16="http://schemas.microsoft.com/office/drawing/2014/main" id="{49973C8B-22AC-4473-9B89-44485C5921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2" name="Freeform 2206">
                <a:extLst>
                  <a:ext uri="{FF2B5EF4-FFF2-40B4-BE49-F238E27FC236}">
                    <a16:creationId xmlns:a16="http://schemas.microsoft.com/office/drawing/2014/main" id="{1BE78DBA-F659-40EC-8313-6A1BEA11D3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3" name="Oval 2207">
                <a:extLst>
                  <a:ext uri="{FF2B5EF4-FFF2-40B4-BE49-F238E27FC236}">
                    <a16:creationId xmlns:a16="http://schemas.microsoft.com/office/drawing/2014/main" id="{E747D6B3-8935-408B-85B8-39455F346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1" name="Group 2208">
              <a:extLst>
                <a:ext uri="{FF2B5EF4-FFF2-40B4-BE49-F238E27FC236}">
                  <a16:creationId xmlns:a16="http://schemas.microsoft.com/office/drawing/2014/main" id="{803E56D9-AAD7-43B5-8DAA-FA4443426D2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04" y="3039"/>
              <a:ext cx="62" cy="144"/>
              <a:chOff x="1925" y="2357"/>
              <a:chExt cx="175" cy="403"/>
            </a:xfrm>
          </p:grpSpPr>
          <p:sp>
            <p:nvSpPr>
              <p:cNvPr id="69042" name="Oval 2209">
                <a:extLst>
                  <a:ext uri="{FF2B5EF4-FFF2-40B4-BE49-F238E27FC236}">
                    <a16:creationId xmlns:a16="http://schemas.microsoft.com/office/drawing/2014/main" id="{5AD3C514-BAE0-4152-9C2B-28C12E6A9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43" name="Oval 2210">
                <a:extLst>
                  <a:ext uri="{FF2B5EF4-FFF2-40B4-BE49-F238E27FC236}">
                    <a16:creationId xmlns:a16="http://schemas.microsoft.com/office/drawing/2014/main" id="{A822FF13-8D93-4BED-A8C8-E25EC1A98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44" name="Freeform 2211">
                <a:extLst>
                  <a:ext uri="{FF2B5EF4-FFF2-40B4-BE49-F238E27FC236}">
                    <a16:creationId xmlns:a16="http://schemas.microsoft.com/office/drawing/2014/main" id="{324CD4DA-8F87-4CE0-B6A3-8D943EB58A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5" name="Freeform 2212">
                <a:extLst>
                  <a:ext uri="{FF2B5EF4-FFF2-40B4-BE49-F238E27FC236}">
                    <a16:creationId xmlns:a16="http://schemas.microsoft.com/office/drawing/2014/main" id="{27ABB633-DE3B-475B-BD3F-44B25D91D7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6" name="Freeform 2213">
                <a:extLst>
                  <a:ext uri="{FF2B5EF4-FFF2-40B4-BE49-F238E27FC236}">
                    <a16:creationId xmlns:a16="http://schemas.microsoft.com/office/drawing/2014/main" id="{01F8EAF7-3AC7-4195-9D19-62E7FE838D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7" name="Oval 2214">
                <a:extLst>
                  <a:ext uri="{FF2B5EF4-FFF2-40B4-BE49-F238E27FC236}">
                    <a16:creationId xmlns:a16="http://schemas.microsoft.com/office/drawing/2014/main" id="{FA28B94A-02AB-4DBD-A678-D12B73AAF2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2" name="Group 2215">
              <a:extLst>
                <a:ext uri="{FF2B5EF4-FFF2-40B4-BE49-F238E27FC236}">
                  <a16:creationId xmlns:a16="http://schemas.microsoft.com/office/drawing/2014/main" id="{7888DBA9-9673-4758-BC1B-17822A9476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67" y="2878"/>
              <a:ext cx="62" cy="144"/>
              <a:chOff x="1925" y="2357"/>
              <a:chExt cx="175" cy="403"/>
            </a:xfrm>
          </p:grpSpPr>
          <p:sp>
            <p:nvSpPr>
              <p:cNvPr id="69036" name="Oval 2216">
                <a:extLst>
                  <a:ext uri="{FF2B5EF4-FFF2-40B4-BE49-F238E27FC236}">
                    <a16:creationId xmlns:a16="http://schemas.microsoft.com/office/drawing/2014/main" id="{32294FBD-C3DF-44E7-A4E6-1742947AFD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7" name="Oval 2217">
                <a:extLst>
                  <a:ext uri="{FF2B5EF4-FFF2-40B4-BE49-F238E27FC236}">
                    <a16:creationId xmlns:a16="http://schemas.microsoft.com/office/drawing/2014/main" id="{039D7925-E524-4CD7-A592-2B1E08C36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8" name="Freeform 2218">
                <a:extLst>
                  <a:ext uri="{FF2B5EF4-FFF2-40B4-BE49-F238E27FC236}">
                    <a16:creationId xmlns:a16="http://schemas.microsoft.com/office/drawing/2014/main" id="{563E40B9-811C-4CC8-BAFE-FF328471DB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9" name="Freeform 2219">
                <a:extLst>
                  <a:ext uri="{FF2B5EF4-FFF2-40B4-BE49-F238E27FC236}">
                    <a16:creationId xmlns:a16="http://schemas.microsoft.com/office/drawing/2014/main" id="{FAAF0927-496E-4FED-8BA1-E742EFBDB6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0" name="Freeform 2220">
                <a:extLst>
                  <a:ext uri="{FF2B5EF4-FFF2-40B4-BE49-F238E27FC236}">
                    <a16:creationId xmlns:a16="http://schemas.microsoft.com/office/drawing/2014/main" id="{B9902878-08CE-49F8-8904-6271BE57C8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1" name="Oval 2221">
                <a:extLst>
                  <a:ext uri="{FF2B5EF4-FFF2-40B4-BE49-F238E27FC236}">
                    <a16:creationId xmlns:a16="http://schemas.microsoft.com/office/drawing/2014/main" id="{E4DF8DFE-FC6D-415A-8FD4-9E08F26D1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3" name="Group 2222">
              <a:extLst>
                <a:ext uri="{FF2B5EF4-FFF2-40B4-BE49-F238E27FC236}">
                  <a16:creationId xmlns:a16="http://schemas.microsoft.com/office/drawing/2014/main" id="{333F0BBA-4489-4FF5-8E81-9263C072BB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69" y="3039"/>
              <a:ext cx="62" cy="144"/>
              <a:chOff x="1925" y="2357"/>
              <a:chExt cx="175" cy="403"/>
            </a:xfrm>
          </p:grpSpPr>
          <p:sp>
            <p:nvSpPr>
              <p:cNvPr id="69030" name="Oval 2223">
                <a:extLst>
                  <a:ext uri="{FF2B5EF4-FFF2-40B4-BE49-F238E27FC236}">
                    <a16:creationId xmlns:a16="http://schemas.microsoft.com/office/drawing/2014/main" id="{FA176504-83ED-45AD-A1E0-08D67EA85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1" name="Oval 2224">
                <a:extLst>
                  <a:ext uri="{FF2B5EF4-FFF2-40B4-BE49-F238E27FC236}">
                    <a16:creationId xmlns:a16="http://schemas.microsoft.com/office/drawing/2014/main" id="{BEC98DDF-9687-4D7C-9E8F-65ED9ECCF4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2" name="Freeform 2225">
                <a:extLst>
                  <a:ext uri="{FF2B5EF4-FFF2-40B4-BE49-F238E27FC236}">
                    <a16:creationId xmlns:a16="http://schemas.microsoft.com/office/drawing/2014/main" id="{BF249FD4-56F7-498F-8183-6E2A6A9E6E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3" name="Freeform 2226">
                <a:extLst>
                  <a:ext uri="{FF2B5EF4-FFF2-40B4-BE49-F238E27FC236}">
                    <a16:creationId xmlns:a16="http://schemas.microsoft.com/office/drawing/2014/main" id="{51E30B5D-8818-4D61-846E-A3E52CBF8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4" name="Freeform 2227">
                <a:extLst>
                  <a:ext uri="{FF2B5EF4-FFF2-40B4-BE49-F238E27FC236}">
                    <a16:creationId xmlns:a16="http://schemas.microsoft.com/office/drawing/2014/main" id="{874E9C8B-C1C9-40E1-90CB-9E2D87F609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5" name="Oval 2228">
                <a:extLst>
                  <a:ext uri="{FF2B5EF4-FFF2-40B4-BE49-F238E27FC236}">
                    <a16:creationId xmlns:a16="http://schemas.microsoft.com/office/drawing/2014/main" id="{9F8A4457-7F11-417B-AA14-4D9C60E52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4" name="Group 2229">
              <a:extLst>
                <a:ext uri="{FF2B5EF4-FFF2-40B4-BE49-F238E27FC236}">
                  <a16:creationId xmlns:a16="http://schemas.microsoft.com/office/drawing/2014/main" id="{EE4BED9D-AEC6-40B5-AB03-ADFFBC2935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35" y="2876"/>
              <a:ext cx="62" cy="144"/>
              <a:chOff x="1925" y="2357"/>
              <a:chExt cx="175" cy="403"/>
            </a:xfrm>
          </p:grpSpPr>
          <p:sp>
            <p:nvSpPr>
              <p:cNvPr id="69024" name="Oval 2230">
                <a:extLst>
                  <a:ext uri="{FF2B5EF4-FFF2-40B4-BE49-F238E27FC236}">
                    <a16:creationId xmlns:a16="http://schemas.microsoft.com/office/drawing/2014/main" id="{2F153FFE-639D-4C92-809C-C4E3A4B169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25" name="Oval 2231">
                <a:extLst>
                  <a:ext uri="{FF2B5EF4-FFF2-40B4-BE49-F238E27FC236}">
                    <a16:creationId xmlns:a16="http://schemas.microsoft.com/office/drawing/2014/main" id="{8319AE8E-1861-417B-A1F1-7F412104D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26" name="Freeform 2232">
                <a:extLst>
                  <a:ext uri="{FF2B5EF4-FFF2-40B4-BE49-F238E27FC236}">
                    <a16:creationId xmlns:a16="http://schemas.microsoft.com/office/drawing/2014/main" id="{A7031F27-DB28-4E46-A843-974E992E4E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7" name="Freeform 2233">
                <a:extLst>
                  <a:ext uri="{FF2B5EF4-FFF2-40B4-BE49-F238E27FC236}">
                    <a16:creationId xmlns:a16="http://schemas.microsoft.com/office/drawing/2014/main" id="{7D8C9CFA-C98B-4297-865D-5E5F1ECAD0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8" name="Freeform 2234">
                <a:extLst>
                  <a:ext uri="{FF2B5EF4-FFF2-40B4-BE49-F238E27FC236}">
                    <a16:creationId xmlns:a16="http://schemas.microsoft.com/office/drawing/2014/main" id="{DDF1FC66-0689-4EAA-86DF-1D62C937CC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9" name="Oval 2235">
                <a:extLst>
                  <a:ext uri="{FF2B5EF4-FFF2-40B4-BE49-F238E27FC236}">
                    <a16:creationId xmlns:a16="http://schemas.microsoft.com/office/drawing/2014/main" id="{3F217EB6-EA54-44D5-A07F-BB09DF981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5" name="Group 2236">
              <a:extLst>
                <a:ext uri="{FF2B5EF4-FFF2-40B4-BE49-F238E27FC236}">
                  <a16:creationId xmlns:a16="http://schemas.microsoft.com/office/drawing/2014/main" id="{347E61B0-A67F-4664-9B06-2CF92BE3D7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37" y="3037"/>
              <a:ext cx="62" cy="144"/>
              <a:chOff x="1925" y="2357"/>
              <a:chExt cx="175" cy="403"/>
            </a:xfrm>
          </p:grpSpPr>
          <p:sp>
            <p:nvSpPr>
              <p:cNvPr id="69018" name="Oval 2237">
                <a:extLst>
                  <a:ext uri="{FF2B5EF4-FFF2-40B4-BE49-F238E27FC236}">
                    <a16:creationId xmlns:a16="http://schemas.microsoft.com/office/drawing/2014/main" id="{EBA23A52-7396-4117-B5E2-B84E948F2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19" name="Oval 2238">
                <a:extLst>
                  <a:ext uri="{FF2B5EF4-FFF2-40B4-BE49-F238E27FC236}">
                    <a16:creationId xmlns:a16="http://schemas.microsoft.com/office/drawing/2014/main" id="{A0F8880E-7CD0-4997-8E67-103C0C0ED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20" name="Freeform 2239">
                <a:extLst>
                  <a:ext uri="{FF2B5EF4-FFF2-40B4-BE49-F238E27FC236}">
                    <a16:creationId xmlns:a16="http://schemas.microsoft.com/office/drawing/2014/main" id="{CF183420-E42B-4705-A77F-711027A035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1" name="Freeform 2240">
                <a:extLst>
                  <a:ext uri="{FF2B5EF4-FFF2-40B4-BE49-F238E27FC236}">
                    <a16:creationId xmlns:a16="http://schemas.microsoft.com/office/drawing/2014/main" id="{71CE685D-B70A-40DB-A266-C36AC49285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2" name="Freeform 2241">
                <a:extLst>
                  <a:ext uri="{FF2B5EF4-FFF2-40B4-BE49-F238E27FC236}">
                    <a16:creationId xmlns:a16="http://schemas.microsoft.com/office/drawing/2014/main" id="{980721B3-E920-4237-906C-2B8AC8F28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3" name="Oval 2242">
                <a:extLst>
                  <a:ext uri="{FF2B5EF4-FFF2-40B4-BE49-F238E27FC236}">
                    <a16:creationId xmlns:a16="http://schemas.microsoft.com/office/drawing/2014/main" id="{C97EF506-1B50-4C8B-9FDF-F1A73B724F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6" name="Group 2243">
              <a:extLst>
                <a:ext uri="{FF2B5EF4-FFF2-40B4-BE49-F238E27FC236}">
                  <a16:creationId xmlns:a16="http://schemas.microsoft.com/office/drawing/2014/main" id="{BB45196D-FEF8-4E21-B015-5AAB4C98F3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1" y="2876"/>
              <a:ext cx="62" cy="144"/>
              <a:chOff x="1925" y="2357"/>
              <a:chExt cx="175" cy="403"/>
            </a:xfrm>
          </p:grpSpPr>
          <p:sp>
            <p:nvSpPr>
              <p:cNvPr id="69012" name="Oval 2244">
                <a:extLst>
                  <a:ext uri="{FF2B5EF4-FFF2-40B4-BE49-F238E27FC236}">
                    <a16:creationId xmlns:a16="http://schemas.microsoft.com/office/drawing/2014/main" id="{A8D21D72-A52E-4E50-BACA-A7C3EEFAC7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13" name="Oval 2245">
                <a:extLst>
                  <a:ext uri="{FF2B5EF4-FFF2-40B4-BE49-F238E27FC236}">
                    <a16:creationId xmlns:a16="http://schemas.microsoft.com/office/drawing/2014/main" id="{F28AE93F-896E-4347-8454-EC90326DB6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14" name="Freeform 2246">
                <a:extLst>
                  <a:ext uri="{FF2B5EF4-FFF2-40B4-BE49-F238E27FC236}">
                    <a16:creationId xmlns:a16="http://schemas.microsoft.com/office/drawing/2014/main" id="{33CAB4A1-DBD5-420B-83E2-28943AA056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5" name="Freeform 2247">
                <a:extLst>
                  <a:ext uri="{FF2B5EF4-FFF2-40B4-BE49-F238E27FC236}">
                    <a16:creationId xmlns:a16="http://schemas.microsoft.com/office/drawing/2014/main" id="{496BB831-80B9-4180-B169-67D65E52EC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6" name="Freeform 2248">
                <a:extLst>
                  <a:ext uri="{FF2B5EF4-FFF2-40B4-BE49-F238E27FC236}">
                    <a16:creationId xmlns:a16="http://schemas.microsoft.com/office/drawing/2014/main" id="{CF76F84A-EAEC-4435-80C9-4B70A91486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7" name="Oval 2249">
                <a:extLst>
                  <a:ext uri="{FF2B5EF4-FFF2-40B4-BE49-F238E27FC236}">
                    <a16:creationId xmlns:a16="http://schemas.microsoft.com/office/drawing/2014/main" id="{5636A87C-EB8C-4831-B658-BAFFD955B9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7" name="Group 2250">
              <a:extLst>
                <a:ext uri="{FF2B5EF4-FFF2-40B4-BE49-F238E27FC236}">
                  <a16:creationId xmlns:a16="http://schemas.microsoft.com/office/drawing/2014/main" id="{B6C112AF-7B97-4447-8519-B8D54E63A31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03" y="3037"/>
              <a:ext cx="62" cy="144"/>
              <a:chOff x="1925" y="2357"/>
              <a:chExt cx="175" cy="403"/>
            </a:xfrm>
          </p:grpSpPr>
          <p:sp>
            <p:nvSpPr>
              <p:cNvPr id="69006" name="Oval 2251">
                <a:extLst>
                  <a:ext uri="{FF2B5EF4-FFF2-40B4-BE49-F238E27FC236}">
                    <a16:creationId xmlns:a16="http://schemas.microsoft.com/office/drawing/2014/main" id="{6A311005-8048-4A5D-AEDF-30E7CDF1D1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7" name="Oval 2252">
                <a:extLst>
                  <a:ext uri="{FF2B5EF4-FFF2-40B4-BE49-F238E27FC236}">
                    <a16:creationId xmlns:a16="http://schemas.microsoft.com/office/drawing/2014/main" id="{CDF85A82-6F94-4A81-AE4A-976C1E7ECC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8" name="Freeform 2253">
                <a:extLst>
                  <a:ext uri="{FF2B5EF4-FFF2-40B4-BE49-F238E27FC236}">
                    <a16:creationId xmlns:a16="http://schemas.microsoft.com/office/drawing/2014/main" id="{8B388455-9521-4043-811C-CC8B5ABA39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9" name="Freeform 2254">
                <a:extLst>
                  <a:ext uri="{FF2B5EF4-FFF2-40B4-BE49-F238E27FC236}">
                    <a16:creationId xmlns:a16="http://schemas.microsoft.com/office/drawing/2014/main" id="{788E1512-22C0-448D-BB33-50C7F40505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0" name="Freeform 2255">
                <a:extLst>
                  <a:ext uri="{FF2B5EF4-FFF2-40B4-BE49-F238E27FC236}">
                    <a16:creationId xmlns:a16="http://schemas.microsoft.com/office/drawing/2014/main" id="{E04806DF-1C8C-4AE1-A21C-2ADBE8E2F7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1" name="Oval 2256">
                <a:extLst>
                  <a:ext uri="{FF2B5EF4-FFF2-40B4-BE49-F238E27FC236}">
                    <a16:creationId xmlns:a16="http://schemas.microsoft.com/office/drawing/2014/main" id="{961267A4-A409-40AB-B7AA-217CD905F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8" name="Group 2257">
              <a:extLst>
                <a:ext uri="{FF2B5EF4-FFF2-40B4-BE49-F238E27FC236}">
                  <a16:creationId xmlns:a16="http://schemas.microsoft.com/office/drawing/2014/main" id="{F28FE075-70CC-4FD4-8983-E573714E07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5" y="2876"/>
              <a:ext cx="62" cy="144"/>
              <a:chOff x="1925" y="2357"/>
              <a:chExt cx="175" cy="403"/>
            </a:xfrm>
          </p:grpSpPr>
          <p:sp>
            <p:nvSpPr>
              <p:cNvPr id="69000" name="Oval 2258">
                <a:extLst>
                  <a:ext uri="{FF2B5EF4-FFF2-40B4-BE49-F238E27FC236}">
                    <a16:creationId xmlns:a16="http://schemas.microsoft.com/office/drawing/2014/main" id="{EBF93751-A2ED-47E6-8C55-C747D0C3A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1" name="Oval 2259">
                <a:extLst>
                  <a:ext uri="{FF2B5EF4-FFF2-40B4-BE49-F238E27FC236}">
                    <a16:creationId xmlns:a16="http://schemas.microsoft.com/office/drawing/2014/main" id="{40D4DFF2-3371-415E-9831-99FA1B4D6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2" name="Freeform 2260">
                <a:extLst>
                  <a:ext uri="{FF2B5EF4-FFF2-40B4-BE49-F238E27FC236}">
                    <a16:creationId xmlns:a16="http://schemas.microsoft.com/office/drawing/2014/main" id="{4E919DC1-69AF-41BE-8E51-E0D8CFC798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3" name="Freeform 2261">
                <a:extLst>
                  <a:ext uri="{FF2B5EF4-FFF2-40B4-BE49-F238E27FC236}">
                    <a16:creationId xmlns:a16="http://schemas.microsoft.com/office/drawing/2014/main" id="{F5D1F318-7631-4866-9D0C-6029EEE3BC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4" name="Freeform 2262">
                <a:extLst>
                  <a:ext uri="{FF2B5EF4-FFF2-40B4-BE49-F238E27FC236}">
                    <a16:creationId xmlns:a16="http://schemas.microsoft.com/office/drawing/2014/main" id="{0F445397-4461-4697-9228-CBBF4E2BA5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5" name="Oval 2263">
                <a:extLst>
                  <a:ext uri="{FF2B5EF4-FFF2-40B4-BE49-F238E27FC236}">
                    <a16:creationId xmlns:a16="http://schemas.microsoft.com/office/drawing/2014/main" id="{710E9257-D493-40CE-9A7D-AD17F8B930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9" name="Group 2264">
              <a:extLst>
                <a:ext uri="{FF2B5EF4-FFF2-40B4-BE49-F238E27FC236}">
                  <a16:creationId xmlns:a16="http://schemas.microsoft.com/office/drawing/2014/main" id="{9F0AF1B7-3830-43D1-A4B6-892C65E42B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67" y="3037"/>
              <a:ext cx="62" cy="144"/>
              <a:chOff x="1925" y="2357"/>
              <a:chExt cx="175" cy="403"/>
            </a:xfrm>
          </p:grpSpPr>
          <p:sp>
            <p:nvSpPr>
              <p:cNvPr id="68994" name="Oval 2265">
                <a:extLst>
                  <a:ext uri="{FF2B5EF4-FFF2-40B4-BE49-F238E27FC236}">
                    <a16:creationId xmlns:a16="http://schemas.microsoft.com/office/drawing/2014/main" id="{E81DAE6A-A12F-4972-99C3-D09D16051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95" name="Oval 2266">
                <a:extLst>
                  <a:ext uri="{FF2B5EF4-FFF2-40B4-BE49-F238E27FC236}">
                    <a16:creationId xmlns:a16="http://schemas.microsoft.com/office/drawing/2014/main" id="{3934829B-F602-4790-85BE-7B383F58EE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96" name="Freeform 2267">
                <a:extLst>
                  <a:ext uri="{FF2B5EF4-FFF2-40B4-BE49-F238E27FC236}">
                    <a16:creationId xmlns:a16="http://schemas.microsoft.com/office/drawing/2014/main" id="{74A414BE-5F30-4A38-9177-646C24F304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7" name="Freeform 2268">
                <a:extLst>
                  <a:ext uri="{FF2B5EF4-FFF2-40B4-BE49-F238E27FC236}">
                    <a16:creationId xmlns:a16="http://schemas.microsoft.com/office/drawing/2014/main" id="{6AE5D5F9-D116-46D2-9696-71660473DA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8" name="Freeform 2269">
                <a:extLst>
                  <a:ext uri="{FF2B5EF4-FFF2-40B4-BE49-F238E27FC236}">
                    <a16:creationId xmlns:a16="http://schemas.microsoft.com/office/drawing/2014/main" id="{D562D499-C640-4846-8658-3131B8727B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9" name="Oval 2270">
                <a:extLst>
                  <a:ext uri="{FF2B5EF4-FFF2-40B4-BE49-F238E27FC236}">
                    <a16:creationId xmlns:a16="http://schemas.microsoft.com/office/drawing/2014/main" id="{CF2AE930-9C5C-4133-96C8-36EAF819A0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80" name="Group 2271">
              <a:extLst>
                <a:ext uri="{FF2B5EF4-FFF2-40B4-BE49-F238E27FC236}">
                  <a16:creationId xmlns:a16="http://schemas.microsoft.com/office/drawing/2014/main" id="{1271668C-F375-4202-94D6-92E6032AC2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30" y="2876"/>
              <a:ext cx="62" cy="144"/>
              <a:chOff x="1925" y="2357"/>
              <a:chExt cx="175" cy="403"/>
            </a:xfrm>
          </p:grpSpPr>
          <p:sp>
            <p:nvSpPr>
              <p:cNvPr id="68988" name="Oval 2272">
                <a:extLst>
                  <a:ext uri="{FF2B5EF4-FFF2-40B4-BE49-F238E27FC236}">
                    <a16:creationId xmlns:a16="http://schemas.microsoft.com/office/drawing/2014/main" id="{8EC871A2-63D4-4E61-B348-B98A12DC36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89" name="Oval 2273">
                <a:extLst>
                  <a:ext uri="{FF2B5EF4-FFF2-40B4-BE49-F238E27FC236}">
                    <a16:creationId xmlns:a16="http://schemas.microsoft.com/office/drawing/2014/main" id="{752C04CE-C6A6-4627-AC81-9C249D76F3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90" name="Freeform 2274">
                <a:extLst>
                  <a:ext uri="{FF2B5EF4-FFF2-40B4-BE49-F238E27FC236}">
                    <a16:creationId xmlns:a16="http://schemas.microsoft.com/office/drawing/2014/main" id="{34437706-CB44-492E-A0C0-2CE35F9D8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1" name="Freeform 2275">
                <a:extLst>
                  <a:ext uri="{FF2B5EF4-FFF2-40B4-BE49-F238E27FC236}">
                    <a16:creationId xmlns:a16="http://schemas.microsoft.com/office/drawing/2014/main" id="{7809DEF4-3295-436D-B2F7-D47C5CB65E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2" name="Freeform 2276">
                <a:extLst>
                  <a:ext uri="{FF2B5EF4-FFF2-40B4-BE49-F238E27FC236}">
                    <a16:creationId xmlns:a16="http://schemas.microsoft.com/office/drawing/2014/main" id="{CECD4ACD-D97B-47FA-8D97-8C0B0B50F8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3" name="Oval 2277">
                <a:extLst>
                  <a:ext uri="{FF2B5EF4-FFF2-40B4-BE49-F238E27FC236}">
                    <a16:creationId xmlns:a16="http://schemas.microsoft.com/office/drawing/2014/main" id="{54F3A2B4-7B1D-4537-B9F2-2A33739DAD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81" name="Group 2278">
              <a:extLst>
                <a:ext uri="{FF2B5EF4-FFF2-40B4-BE49-F238E27FC236}">
                  <a16:creationId xmlns:a16="http://schemas.microsoft.com/office/drawing/2014/main" id="{E423BE1B-3E5D-4D70-BAF7-7BDAC7A6A0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32" y="3037"/>
              <a:ext cx="62" cy="144"/>
              <a:chOff x="1925" y="2357"/>
              <a:chExt cx="175" cy="403"/>
            </a:xfrm>
          </p:grpSpPr>
          <p:sp>
            <p:nvSpPr>
              <p:cNvPr id="68982" name="Oval 2279">
                <a:extLst>
                  <a:ext uri="{FF2B5EF4-FFF2-40B4-BE49-F238E27FC236}">
                    <a16:creationId xmlns:a16="http://schemas.microsoft.com/office/drawing/2014/main" id="{BD3E26C0-145A-41AB-9B62-9197A1593A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83" name="Oval 2280">
                <a:extLst>
                  <a:ext uri="{FF2B5EF4-FFF2-40B4-BE49-F238E27FC236}">
                    <a16:creationId xmlns:a16="http://schemas.microsoft.com/office/drawing/2014/main" id="{219D0D8E-E986-43BC-8803-C983797588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84" name="Freeform 2281">
                <a:extLst>
                  <a:ext uri="{FF2B5EF4-FFF2-40B4-BE49-F238E27FC236}">
                    <a16:creationId xmlns:a16="http://schemas.microsoft.com/office/drawing/2014/main" id="{D798F1CB-A0BE-4CC4-B546-9FADC187D4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5" name="Freeform 2282">
                <a:extLst>
                  <a:ext uri="{FF2B5EF4-FFF2-40B4-BE49-F238E27FC236}">
                    <a16:creationId xmlns:a16="http://schemas.microsoft.com/office/drawing/2014/main" id="{24ACDAF7-A0E0-4757-B6EC-7FF699F47E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6" name="Freeform 2283">
                <a:extLst>
                  <a:ext uri="{FF2B5EF4-FFF2-40B4-BE49-F238E27FC236}">
                    <a16:creationId xmlns:a16="http://schemas.microsoft.com/office/drawing/2014/main" id="{A3B9693A-ECDA-41C7-93A2-6BA6A84663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7" name="Oval 2284">
                <a:extLst>
                  <a:ext uri="{FF2B5EF4-FFF2-40B4-BE49-F238E27FC236}">
                    <a16:creationId xmlns:a16="http://schemas.microsoft.com/office/drawing/2014/main" id="{A93299E5-B3AC-4BB1-AD2A-AB0A5B04E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6" name="Group 2285">
            <a:extLst>
              <a:ext uri="{FF2B5EF4-FFF2-40B4-BE49-F238E27FC236}">
                <a16:creationId xmlns:a16="http://schemas.microsoft.com/office/drawing/2014/main" id="{FFF5C4BC-555E-4567-850E-054E4210EA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62800" y="1905000"/>
            <a:ext cx="2319338" cy="763588"/>
            <a:chOff x="1634" y="1190"/>
            <a:chExt cx="1124" cy="370"/>
          </a:xfrm>
        </p:grpSpPr>
        <p:grpSp>
          <p:nvGrpSpPr>
            <p:cNvPr id="40630" name="Group 2286">
              <a:extLst>
                <a:ext uri="{FF2B5EF4-FFF2-40B4-BE49-F238E27FC236}">
                  <a16:creationId xmlns:a16="http://schemas.microsoft.com/office/drawing/2014/main" id="{AEE80E13-62D6-4963-B9BB-A9A9ABCFA4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0" y="1194"/>
              <a:ext cx="62" cy="144"/>
              <a:chOff x="533" y="1248"/>
              <a:chExt cx="175" cy="403"/>
            </a:xfrm>
          </p:grpSpPr>
          <p:sp>
            <p:nvSpPr>
              <p:cNvPr id="68944" name="Oval 2287">
                <a:extLst>
                  <a:ext uri="{FF2B5EF4-FFF2-40B4-BE49-F238E27FC236}">
                    <a16:creationId xmlns:a16="http://schemas.microsoft.com/office/drawing/2014/main" id="{BBFE8BCB-22EC-49A6-802B-F7044818C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45" name="Oval 2288">
                <a:extLst>
                  <a:ext uri="{FF2B5EF4-FFF2-40B4-BE49-F238E27FC236}">
                    <a16:creationId xmlns:a16="http://schemas.microsoft.com/office/drawing/2014/main" id="{036FB805-4910-4F84-A03E-C77A48B0F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46" name="Freeform 2289">
                <a:extLst>
                  <a:ext uri="{FF2B5EF4-FFF2-40B4-BE49-F238E27FC236}">
                    <a16:creationId xmlns:a16="http://schemas.microsoft.com/office/drawing/2014/main" id="{1E274803-B5F8-4395-B4D8-DC7A6DAB5C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7" name="Freeform 2290">
                <a:extLst>
                  <a:ext uri="{FF2B5EF4-FFF2-40B4-BE49-F238E27FC236}">
                    <a16:creationId xmlns:a16="http://schemas.microsoft.com/office/drawing/2014/main" id="{36D54356-9A3F-41E0-A913-D993AD25EB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8" name="Freeform 2291">
                <a:extLst>
                  <a:ext uri="{FF2B5EF4-FFF2-40B4-BE49-F238E27FC236}">
                    <a16:creationId xmlns:a16="http://schemas.microsoft.com/office/drawing/2014/main" id="{A637FD44-68FB-4825-8E73-1D593F7050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9" name="Oval 2292">
                <a:extLst>
                  <a:ext uri="{FF2B5EF4-FFF2-40B4-BE49-F238E27FC236}">
                    <a16:creationId xmlns:a16="http://schemas.microsoft.com/office/drawing/2014/main" id="{0BD69C40-63D4-40E4-92DA-76C89B453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1" name="Group 2293">
              <a:extLst>
                <a:ext uri="{FF2B5EF4-FFF2-40B4-BE49-F238E27FC236}">
                  <a16:creationId xmlns:a16="http://schemas.microsoft.com/office/drawing/2014/main" id="{CEA7F9D0-B3D0-45D3-B782-0AB4685BC9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2" y="1358"/>
              <a:ext cx="62" cy="144"/>
              <a:chOff x="533" y="1248"/>
              <a:chExt cx="175" cy="403"/>
            </a:xfrm>
          </p:grpSpPr>
          <p:sp>
            <p:nvSpPr>
              <p:cNvPr id="68938" name="Oval 2294">
                <a:extLst>
                  <a:ext uri="{FF2B5EF4-FFF2-40B4-BE49-F238E27FC236}">
                    <a16:creationId xmlns:a16="http://schemas.microsoft.com/office/drawing/2014/main" id="{B1D5A96E-2DBB-47D7-A9DA-F900BF8D7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39" name="Oval 2295">
                <a:extLst>
                  <a:ext uri="{FF2B5EF4-FFF2-40B4-BE49-F238E27FC236}">
                    <a16:creationId xmlns:a16="http://schemas.microsoft.com/office/drawing/2014/main" id="{582AC94E-91E9-4321-9C86-715D977FD8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40" name="Freeform 2296">
                <a:extLst>
                  <a:ext uri="{FF2B5EF4-FFF2-40B4-BE49-F238E27FC236}">
                    <a16:creationId xmlns:a16="http://schemas.microsoft.com/office/drawing/2014/main" id="{5E346CA2-208B-4BF0-B4ED-857D99E425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1" name="Freeform 2297">
                <a:extLst>
                  <a:ext uri="{FF2B5EF4-FFF2-40B4-BE49-F238E27FC236}">
                    <a16:creationId xmlns:a16="http://schemas.microsoft.com/office/drawing/2014/main" id="{0FD366F7-D2BF-4B91-AC1B-EF4349DFB1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2" name="Freeform 2298">
                <a:extLst>
                  <a:ext uri="{FF2B5EF4-FFF2-40B4-BE49-F238E27FC236}">
                    <a16:creationId xmlns:a16="http://schemas.microsoft.com/office/drawing/2014/main" id="{A313B3F2-384F-4806-BEA0-6F6418C21F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3" name="Oval 2299">
                <a:extLst>
                  <a:ext uri="{FF2B5EF4-FFF2-40B4-BE49-F238E27FC236}">
                    <a16:creationId xmlns:a16="http://schemas.microsoft.com/office/drawing/2014/main" id="{E6EE34C9-686F-4CF1-BEB6-EFDCBD558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2" name="Group 2300">
              <a:extLst>
                <a:ext uri="{FF2B5EF4-FFF2-40B4-BE49-F238E27FC236}">
                  <a16:creationId xmlns:a16="http://schemas.microsoft.com/office/drawing/2014/main" id="{CF4B4582-AD53-446B-87EC-C0B3C20F3A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194"/>
              <a:ext cx="62" cy="144"/>
              <a:chOff x="533" y="1248"/>
              <a:chExt cx="175" cy="403"/>
            </a:xfrm>
          </p:grpSpPr>
          <p:sp>
            <p:nvSpPr>
              <p:cNvPr id="68932" name="Oval 2301">
                <a:extLst>
                  <a:ext uri="{FF2B5EF4-FFF2-40B4-BE49-F238E27FC236}">
                    <a16:creationId xmlns:a16="http://schemas.microsoft.com/office/drawing/2014/main" id="{68C2CF9B-742A-4C9E-A55F-EFCF38D86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33" name="Oval 2302">
                <a:extLst>
                  <a:ext uri="{FF2B5EF4-FFF2-40B4-BE49-F238E27FC236}">
                    <a16:creationId xmlns:a16="http://schemas.microsoft.com/office/drawing/2014/main" id="{2FFA014A-21FC-4BE6-9F5F-EAADA812C5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34" name="Freeform 2303">
                <a:extLst>
                  <a:ext uri="{FF2B5EF4-FFF2-40B4-BE49-F238E27FC236}">
                    <a16:creationId xmlns:a16="http://schemas.microsoft.com/office/drawing/2014/main" id="{FC21708C-AB22-4E87-95BC-656A3D3C29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5" name="Freeform 2304">
                <a:extLst>
                  <a:ext uri="{FF2B5EF4-FFF2-40B4-BE49-F238E27FC236}">
                    <a16:creationId xmlns:a16="http://schemas.microsoft.com/office/drawing/2014/main" id="{937F546D-4F61-4428-BDF9-02C3FFF31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6" name="Freeform 2305">
                <a:extLst>
                  <a:ext uri="{FF2B5EF4-FFF2-40B4-BE49-F238E27FC236}">
                    <a16:creationId xmlns:a16="http://schemas.microsoft.com/office/drawing/2014/main" id="{CA809E81-891F-4D71-8E43-1290816C0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7" name="Oval 2306">
                <a:extLst>
                  <a:ext uri="{FF2B5EF4-FFF2-40B4-BE49-F238E27FC236}">
                    <a16:creationId xmlns:a16="http://schemas.microsoft.com/office/drawing/2014/main" id="{2E23357F-8E4D-4D6E-847A-CA9DB708B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3" name="Group 2307">
              <a:extLst>
                <a:ext uri="{FF2B5EF4-FFF2-40B4-BE49-F238E27FC236}">
                  <a16:creationId xmlns:a16="http://schemas.microsoft.com/office/drawing/2014/main" id="{8A6184C1-3F7B-4920-888B-EC317F36D7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78" y="1358"/>
              <a:ext cx="62" cy="144"/>
              <a:chOff x="533" y="1248"/>
              <a:chExt cx="175" cy="403"/>
            </a:xfrm>
          </p:grpSpPr>
          <p:sp>
            <p:nvSpPr>
              <p:cNvPr id="68926" name="Oval 2308">
                <a:extLst>
                  <a:ext uri="{FF2B5EF4-FFF2-40B4-BE49-F238E27FC236}">
                    <a16:creationId xmlns:a16="http://schemas.microsoft.com/office/drawing/2014/main" id="{A52F1D3E-F7B8-446B-A9AF-B04C2F40F1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7" name="Oval 2309">
                <a:extLst>
                  <a:ext uri="{FF2B5EF4-FFF2-40B4-BE49-F238E27FC236}">
                    <a16:creationId xmlns:a16="http://schemas.microsoft.com/office/drawing/2014/main" id="{DC03198F-0D96-480A-A082-B2A4F18E1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8" name="Freeform 2310">
                <a:extLst>
                  <a:ext uri="{FF2B5EF4-FFF2-40B4-BE49-F238E27FC236}">
                    <a16:creationId xmlns:a16="http://schemas.microsoft.com/office/drawing/2014/main" id="{28D54E69-1F58-4BE3-912F-A165F66751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9" name="Freeform 2311">
                <a:extLst>
                  <a:ext uri="{FF2B5EF4-FFF2-40B4-BE49-F238E27FC236}">
                    <a16:creationId xmlns:a16="http://schemas.microsoft.com/office/drawing/2014/main" id="{0ECE7779-3C69-4C68-A013-0AD524FE51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0" name="Freeform 2312">
                <a:extLst>
                  <a:ext uri="{FF2B5EF4-FFF2-40B4-BE49-F238E27FC236}">
                    <a16:creationId xmlns:a16="http://schemas.microsoft.com/office/drawing/2014/main" id="{D67C4451-8583-42AC-A5FC-DF019C1518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1" name="Oval 2313">
                <a:extLst>
                  <a:ext uri="{FF2B5EF4-FFF2-40B4-BE49-F238E27FC236}">
                    <a16:creationId xmlns:a16="http://schemas.microsoft.com/office/drawing/2014/main" id="{FD742DF6-F60A-4A0E-B581-761B63650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4" name="Group 2314">
              <a:extLst>
                <a:ext uri="{FF2B5EF4-FFF2-40B4-BE49-F238E27FC236}">
                  <a16:creationId xmlns:a16="http://schemas.microsoft.com/office/drawing/2014/main" id="{2CB9A09C-A11F-4492-993A-6271E5A391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0" y="1194"/>
              <a:ext cx="62" cy="144"/>
              <a:chOff x="533" y="1248"/>
              <a:chExt cx="175" cy="403"/>
            </a:xfrm>
          </p:grpSpPr>
          <p:sp>
            <p:nvSpPr>
              <p:cNvPr id="68920" name="Oval 2315">
                <a:extLst>
                  <a:ext uri="{FF2B5EF4-FFF2-40B4-BE49-F238E27FC236}">
                    <a16:creationId xmlns:a16="http://schemas.microsoft.com/office/drawing/2014/main" id="{912183C4-1C3D-4D75-AFD6-07C4439BB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1" name="Oval 2316">
                <a:extLst>
                  <a:ext uri="{FF2B5EF4-FFF2-40B4-BE49-F238E27FC236}">
                    <a16:creationId xmlns:a16="http://schemas.microsoft.com/office/drawing/2014/main" id="{3F05AEE1-3E1B-4A28-AD23-27B4E083B2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2" name="Freeform 2317">
                <a:extLst>
                  <a:ext uri="{FF2B5EF4-FFF2-40B4-BE49-F238E27FC236}">
                    <a16:creationId xmlns:a16="http://schemas.microsoft.com/office/drawing/2014/main" id="{62BBFABD-6553-4117-BAEA-28F373814F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3" name="Freeform 2318">
                <a:extLst>
                  <a:ext uri="{FF2B5EF4-FFF2-40B4-BE49-F238E27FC236}">
                    <a16:creationId xmlns:a16="http://schemas.microsoft.com/office/drawing/2014/main" id="{ED80FF1C-3A74-4F30-B155-68B5D6027C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4" name="Freeform 2319">
                <a:extLst>
                  <a:ext uri="{FF2B5EF4-FFF2-40B4-BE49-F238E27FC236}">
                    <a16:creationId xmlns:a16="http://schemas.microsoft.com/office/drawing/2014/main" id="{74A64C0A-AE27-4B39-B467-D2FF39523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5" name="Oval 2320">
                <a:extLst>
                  <a:ext uri="{FF2B5EF4-FFF2-40B4-BE49-F238E27FC236}">
                    <a16:creationId xmlns:a16="http://schemas.microsoft.com/office/drawing/2014/main" id="{0C1CD687-3BFD-4EFD-8FFE-FF5065DFB5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5" name="Group 2321">
              <a:extLst>
                <a:ext uri="{FF2B5EF4-FFF2-40B4-BE49-F238E27FC236}">
                  <a16:creationId xmlns:a16="http://schemas.microsoft.com/office/drawing/2014/main" id="{9D8D7ABA-69E1-4662-8A93-C051E20ED8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2" y="1358"/>
              <a:ext cx="62" cy="144"/>
              <a:chOff x="533" y="1248"/>
              <a:chExt cx="175" cy="403"/>
            </a:xfrm>
          </p:grpSpPr>
          <p:sp>
            <p:nvSpPr>
              <p:cNvPr id="68914" name="Oval 2322">
                <a:extLst>
                  <a:ext uri="{FF2B5EF4-FFF2-40B4-BE49-F238E27FC236}">
                    <a16:creationId xmlns:a16="http://schemas.microsoft.com/office/drawing/2014/main" id="{066E25D8-9FD4-43B5-A2F8-DC954FB5CC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15" name="Oval 2323">
                <a:extLst>
                  <a:ext uri="{FF2B5EF4-FFF2-40B4-BE49-F238E27FC236}">
                    <a16:creationId xmlns:a16="http://schemas.microsoft.com/office/drawing/2014/main" id="{1D068A8A-EA32-4A9F-AC50-DE8EB43DE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16" name="Freeform 2324">
                <a:extLst>
                  <a:ext uri="{FF2B5EF4-FFF2-40B4-BE49-F238E27FC236}">
                    <a16:creationId xmlns:a16="http://schemas.microsoft.com/office/drawing/2014/main" id="{8B9C5756-2419-40BD-9DCB-A8D9A08749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7" name="Freeform 2325">
                <a:extLst>
                  <a:ext uri="{FF2B5EF4-FFF2-40B4-BE49-F238E27FC236}">
                    <a16:creationId xmlns:a16="http://schemas.microsoft.com/office/drawing/2014/main" id="{71608F01-C22F-4304-B0F3-C0FB943050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8" name="Freeform 2326">
                <a:extLst>
                  <a:ext uri="{FF2B5EF4-FFF2-40B4-BE49-F238E27FC236}">
                    <a16:creationId xmlns:a16="http://schemas.microsoft.com/office/drawing/2014/main" id="{EC70A734-02CB-4A3C-9A7C-8591258904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9" name="Oval 2327">
                <a:extLst>
                  <a:ext uri="{FF2B5EF4-FFF2-40B4-BE49-F238E27FC236}">
                    <a16:creationId xmlns:a16="http://schemas.microsoft.com/office/drawing/2014/main" id="{09659D52-3760-489B-868E-4B565D97E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6" name="Group 2328">
              <a:extLst>
                <a:ext uri="{FF2B5EF4-FFF2-40B4-BE49-F238E27FC236}">
                  <a16:creationId xmlns:a16="http://schemas.microsoft.com/office/drawing/2014/main" id="{CA2CC6BC-8D4B-40BA-BC10-5A0367472F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05" y="1194"/>
              <a:ext cx="62" cy="144"/>
              <a:chOff x="533" y="1248"/>
              <a:chExt cx="175" cy="403"/>
            </a:xfrm>
          </p:grpSpPr>
          <p:sp>
            <p:nvSpPr>
              <p:cNvPr id="68908" name="Oval 2329">
                <a:extLst>
                  <a:ext uri="{FF2B5EF4-FFF2-40B4-BE49-F238E27FC236}">
                    <a16:creationId xmlns:a16="http://schemas.microsoft.com/office/drawing/2014/main" id="{9AD4B7D4-416B-4D41-8C9E-9402BAA3F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9" name="Oval 2330">
                <a:extLst>
                  <a:ext uri="{FF2B5EF4-FFF2-40B4-BE49-F238E27FC236}">
                    <a16:creationId xmlns:a16="http://schemas.microsoft.com/office/drawing/2014/main" id="{E03499F8-727D-4506-A194-83034FC96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10" name="Freeform 2331">
                <a:extLst>
                  <a:ext uri="{FF2B5EF4-FFF2-40B4-BE49-F238E27FC236}">
                    <a16:creationId xmlns:a16="http://schemas.microsoft.com/office/drawing/2014/main" id="{7A287270-88CA-4225-A6CF-CA9E11AA11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1" name="Freeform 2332">
                <a:extLst>
                  <a:ext uri="{FF2B5EF4-FFF2-40B4-BE49-F238E27FC236}">
                    <a16:creationId xmlns:a16="http://schemas.microsoft.com/office/drawing/2014/main" id="{7F54C388-4679-4BCE-BF7F-D7A4F7AECE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2" name="Freeform 2333">
                <a:extLst>
                  <a:ext uri="{FF2B5EF4-FFF2-40B4-BE49-F238E27FC236}">
                    <a16:creationId xmlns:a16="http://schemas.microsoft.com/office/drawing/2014/main" id="{A54C716D-A41F-4BB9-88BD-9C0EDC541A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3" name="Oval 2334">
                <a:extLst>
                  <a:ext uri="{FF2B5EF4-FFF2-40B4-BE49-F238E27FC236}">
                    <a16:creationId xmlns:a16="http://schemas.microsoft.com/office/drawing/2014/main" id="{3F720FB8-3AFE-4F47-BE81-9232158F8C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7" name="Group 2335">
              <a:extLst>
                <a:ext uri="{FF2B5EF4-FFF2-40B4-BE49-F238E27FC236}">
                  <a16:creationId xmlns:a16="http://schemas.microsoft.com/office/drawing/2014/main" id="{67B41EB0-B106-4F86-867A-E85D2199DD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07" y="1358"/>
              <a:ext cx="62" cy="144"/>
              <a:chOff x="533" y="1248"/>
              <a:chExt cx="175" cy="403"/>
            </a:xfrm>
          </p:grpSpPr>
          <p:sp>
            <p:nvSpPr>
              <p:cNvPr id="68902" name="Oval 2336">
                <a:extLst>
                  <a:ext uri="{FF2B5EF4-FFF2-40B4-BE49-F238E27FC236}">
                    <a16:creationId xmlns:a16="http://schemas.microsoft.com/office/drawing/2014/main" id="{08F1A205-1854-4AB5-B525-CBF53B7B2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3" name="Oval 2337">
                <a:extLst>
                  <a:ext uri="{FF2B5EF4-FFF2-40B4-BE49-F238E27FC236}">
                    <a16:creationId xmlns:a16="http://schemas.microsoft.com/office/drawing/2014/main" id="{59F2518A-1DE3-4C11-83E2-68BD20F871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4" name="Freeform 2338">
                <a:extLst>
                  <a:ext uri="{FF2B5EF4-FFF2-40B4-BE49-F238E27FC236}">
                    <a16:creationId xmlns:a16="http://schemas.microsoft.com/office/drawing/2014/main" id="{1437ACA4-0808-4923-89B2-26E3F33F1C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5" name="Freeform 2339">
                <a:extLst>
                  <a:ext uri="{FF2B5EF4-FFF2-40B4-BE49-F238E27FC236}">
                    <a16:creationId xmlns:a16="http://schemas.microsoft.com/office/drawing/2014/main" id="{998B225A-6245-4D24-8520-03AA973BE0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6" name="Freeform 2340">
                <a:extLst>
                  <a:ext uri="{FF2B5EF4-FFF2-40B4-BE49-F238E27FC236}">
                    <a16:creationId xmlns:a16="http://schemas.microsoft.com/office/drawing/2014/main" id="{62AC86C2-7BB7-4E45-8814-AB69287441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7" name="Oval 2341">
                <a:extLst>
                  <a:ext uri="{FF2B5EF4-FFF2-40B4-BE49-F238E27FC236}">
                    <a16:creationId xmlns:a16="http://schemas.microsoft.com/office/drawing/2014/main" id="{7C5EFAFB-C764-4C8B-8142-4CB8591AE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8" name="Group 2342">
              <a:extLst>
                <a:ext uri="{FF2B5EF4-FFF2-40B4-BE49-F238E27FC236}">
                  <a16:creationId xmlns:a16="http://schemas.microsoft.com/office/drawing/2014/main" id="{D01B4807-4D3C-4D61-9D8D-0B08D28ABA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73" y="1192"/>
              <a:ext cx="62" cy="144"/>
              <a:chOff x="533" y="1248"/>
              <a:chExt cx="175" cy="403"/>
            </a:xfrm>
          </p:grpSpPr>
          <p:sp>
            <p:nvSpPr>
              <p:cNvPr id="68896" name="Oval 2343">
                <a:extLst>
                  <a:ext uri="{FF2B5EF4-FFF2-40B4-BE49-F238E27FC236}">
                    <a16:creationId xmlns:a16="http://schemas.microsoft.com/office/drawing/2014/main" id="{8984FAFA-0BFF-4415-A709-AA92031BA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7" name="Oval 2344">
                <a:extLst>
                  <a:ext uri="{FF2B5EF4-FFF2-40B4-BE49-F238E27FC236}">
                    <a16:creationId xmlns:a16="http://schemas.microsoft.com/office/drawing/2014/main" id="{B54F5057-EFE3-4852-BECC-4F53B2DA4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8" name="Freeform 2345">
                <a:extLst>
                  <a:ext uri="{FF2B5EF4-FFF2-40B4-BE49-F238E27FC236}">
                    <a16:creationId xmlns:a16="http://schemas.microsoft.com/office/drawing/2014/main" id="{70590172-5999-44B5-ACE8-7AD4B39514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9" name="Freeform 2346">
                <a:extLst>
                  <a:ext uri="{FF2B5EF4-FFF2-40B4-BE49-F238E27FC236}">
                    <a16:creationId xmlns:a16="http://schemas.microsoft.com/office/drawing/2014/main" id="{8023E158-DE82-49C4-8ECA-E0DDE2E013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0" name="Freeform 2347">
                <a:extLst>
                  <a:ext uri="{FF2B5EF4-FFF2-40B4-BE49-F238E27FC236}">
                    <a16:creationId xmlns:a16="http://schemas.microsoft.com/office/drawing/2014/main" id="{7EEBEE9A-335A-4C63-B889-77938D63A8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1" name="Oval 2348">
                <a:extLst>
                  <a:ext uri="{FF2B5EF4-FFF2-40B4-BE49-F238E27FC236}">
                    <a16:creationId xmlns:a16="http://schemas.microsoft.com/office/drawing/2014/main" id="{538BB32C-3156-4E8D-B420-6966AE601B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9" name="Group 2349">
              <a:extLst>
                <a:ext uri="{FF2B5EF4-FFF2-40B4-BE49-F238E27FC236}">
                  <a16:creationId xmlns:a16="http://schemas.microsoft.com/office/drawing/2014/main" id="{849D0DA4-BDE8-48B3-99ED-58145688B1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75" y="1356"/>
              <a:ext cx="62" cy="144"/>
              <a:chOff x="533" y="1248"/>
              <a:chExt cx="175" cy="403"/>
            </a:xfrm>
          </p:grpSpPr>
          <p:sp>
            <p:nvSpPr>
              <p:cNvPr id="68890" name="Oval 2350">
                <a:extLst>
                  <a:ext uri="{FF2B5EF4-FFF2-40B4-BE49-F238E27FC236}">
                    <a16:creationId xmlns:a16="http://schemas.microsoft.com/office/drawing/2014/main" id="{979AE5B4-FAB0-4F1D-807B-A0C63A012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1" name="Oval 2351">
                <a:extLst>
                  <a:ext uri="{FF2B5EF4-FFF2-40B4-BE49-F238E27FC236}">
                    <a16:creationId xmlns:a16="http://schemas.microsoft.com/office/drawing/2014/main" id="{ECC45E31-4456-4798-B601-3F23DE1DAD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2" name="Freeform 2352">
                <a:extLst>
                  <a:ext uri="{FF2B5EF4-FFF2-40B4-BE49-F238E27FC236}">
                    <a16:creationId xmlns:a16="http://schemas.microsoft.com/office/drawing/2014/main" id="{8BABB6D4-0231-4923-81AC-456D87C94B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3" name="Freeform 2353">
                <a:extLst>
                  <a:ext uri="{FF2B5EF4-FFF2-40B4-BE49-F238E27FC236}">
                    <a16:creationId xmlns:a16="http://schemas.microsoft.com/office/drawing/2014/main" id="{37301496-7D75-4C2C-A3FE-2D355F0152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4" name="Freeform 2354">
                <a:extLst>
                  <a:ext uri="{FF2B5EF4-FFF2-40B4-BE49-F238E27FC236}">
                    <a16:creationId xmlns:a16="http://schemas.microsoft.com/office/drawing/2014/main" id="{0A45C740-5443-4A08-AF60-8C724920E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5" name="Oval 2355">
                <a:extLst>
                  <a:ext uri="{FF2B5EF4-FFF2-40B4-BE49-F238E27FC236}">
                    <a16:creationId xmlns:a16="http://schemas.microsoft.com/office/drawing/2014/main" id="{765A3A74-E175-4E9C-9362-F15265212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0" name="Group 2356">
              <a:extLst>
                <a:ext uri="{FF2B5EF4-FFF2-40B4-BE49-F238E27FC236}">
                  <a16:creationId xmlns:a16="http://schemas.microsoft.com/office/drawing/2014/main" id="{5BD0FDF2-3E76-4137-A010-0B12E78CDF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39" y="1192"/>
              <a:ext cx="62" cy="144"/>
              <a:chOff x="533" y="1248"/>
              <a:chExt cx="175" cy="403"/>
            </a:xfrm>
          </p:grpSpPr>
          <p:sp>
            <p:nvSpPr>
              <p:cNvPr id="68884" name="Oval 2357">
                <a:extLst>
                  <a:ext uri="{FF2B5EF4-FFF2-40B4-BE49-F238E27FC236}">
                    <a16:creationId xmlns:a16="http://schemas.microsoft.com/office/drawing/2014/main" id="{5F903F03-7156-478A-94FF-C2CFF5706B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85" name="Oval 2358">
                <a:extLst>
                  <a:ext uri="{FF2B5EF4-FFF2-40B4-BE49-F238E27FC236}">
                    <a16:creationId xmlns:a16="http://schemas.microsoft.com/office/drawing/2014/main" id="{EA44A083-98F5-4B31-AF4C-053F629CC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86" name="Freeform 2359">
                <a:extLst>
                  <a:ext uri="{FF2B5EF4-FFF2-40B4-BE49-F238E27FC236}">
                    <a16:creationId xmlns:a16="http://schemas.microsoft.com/office/drawing/2014/main" id="{2FD37A14-B6AF-49B6-842A-983BD30E1E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7" name="Freeform 2360">
                <a:extLst>
                  <a:ext uri="{FF2B5EF4-FFF2-40B4-BE49-F238E27FC236}">
                    <a16:creationId xmlns:a16="http://schemas.microsoft.com/office/drawing/2014/main" id="{D65A1815-B9A2-4290-B770-21BA5CC814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8" name="Freeform 2361">
                <a:extLst>
                  <a:ext uri="{FF2B5EF4-FFF2-40B4-BE49-F238E27FC236}">
                    <a16:creationId xmlns:a16="http://schemas.microsoft.com/office/drawing/2014/main" id="{73875543-6A1A-4043-B4E3-13D9D20B7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9" name="Oval 2362">
                <a:extLst>
                  <a:ext uri="{FF2B5EF4-FFF2-40B4-BE49-F238E27FC236}">
                    <a16:creationId xmlns:a16="http://schemas.microsoft.com/office/drawing/2014/main" id="{74847A92-6324-4197-95B4-B7A0E35A26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1" name="Group 2363">
              <a:extLst>
                <a:ext uri="{FF2B5EF4-FFF2-40B4-BE49-F238E27FC236}">
                  <a16:creationId xmlns:a16="http://schemas.microsoft.com/office/drawing/2014/main" id="{FBB40AA8-8FAB-47ED-9E6B-6A0A3A6B739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1" y="1356"/>
              <a:ext cx="62" cy="144"/>
              <a:chOff x="533" y="1248"/>
              <a:chExt cx="175" cy="403"/>
            </a:xfrm>
          </p:grpSpPr>
          <p:sp>
            <p:nvSpPr>
              <p:cNvPr id="68878" name="Oval 2364">
                <a:extLst>
                  <a:ext uri="{FF2B5EF4-FFF2-40B4-BE49-F238E27FC236}">
                    <a16:creationId xmlns:a16="http://schemas.microsoft.com/office/drawing/2014/main" id="{6570301F-7A2C-49F7-9BC8-D67BF01C93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79" name="Oval 2365">
                <a:extLst>
                  <a:ext uri="{FF2B5EF4-FFF2-40B4-BE49-F238E27FC236}">
                    <a16:creationId xmlns:a16="http://schemas.microsoft.com/office/drawing/2014/main" id="{5F89D76A-0E0D-4044-8602-FCFC3AE1E6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80" name="Freeform 2366">
                <a:extLst>
                  <a:ext uri="{FF2B5EF4-FFF2-40B4-BE49-F238E27FC236}">
                    <a16:creationId xmlns:a16="http://schemas.microsoft.com/office/drawing/2014/main" id="{38518DD7-B60A-4336-8C6B-03501D51ED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1" name="Freeform 2367">
                <a:extLst>
                  <a:ext uri="{FF2B5EF4-FFF2-40B4-BE49-F238E27FC236}">
                    <a16:creationId xmlns:a16="http://schemas.microsoft.com/office/drawing/2014/main" id="{95B84D4D-E31F-4B6B-BD7A-AFF948EE31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2" name="Freeform 2368">
                <a:extLst>
                  <a:ext uri="{FF2B5EF4-FFF2-40B4-BE49-F238E27FC236}">
                    <a16:creationId xmlns:a16="http://schemas.microsoft.com/office/drawing/2014/main" id="{CF90051B-FEE4-41CA-827A-F616634250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3" name="Oval 2369">
                <a:extLst>
                  <a:ext uri="{FF2B5EF4-FFF2-40B4-BE49-F238E27FC236}">
                    <a16:creationId xmlns:a16="http://schemas.microsoft.com/office/drawing/2014/main" id="{B092DD4B-923A-49B4-A9E7-5CF2A9D81E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2" name="Group 2370">
              <a:extLst>
                <a:ext uri="{FF2B5EF4-FFF2-40B4-BE49-F238E27FC236}">
                  <a16:creationId xmlns:a16="http://schemas.microsoft.com/office/drawing/2014/main" id="{0768A8EA-9ED8-4235-8D2C-FF8EF4B816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3" y="1192"/>
              <a:ext cx="62" cy="144"/>
              <a:chOff x="533" y="1248"/>
              <a:chExt cx="175" cy="403"/>
            </a:xfrm>
          </p:grpSpPr>
          <p:sp>
            <p:nvSpPr>
              <p:cNvPr id="68872" name="Oval 2371">
                <a:extLst>
                  <a:ext uri="{FF2B5EF4-FFF2-40B4-BE49-F238E27FC236}">
                    <a16:creationId xmlns:a16="http://schemas.microsoft.com/office/drawing/2014/main" id="{C7CF4197-0093-498C-9E09-37F8EE331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73" name="Oval 2372">
                <a:extLst>
                  <a:ext uri="{FF2B5EF4-FFF2-40B4-BE49-F238E27FC236}">
                    <a16:creationId xmlns:a16="http://schemas.microsoft.com/office/drawing/2014/main" id="{D107E9BF-D80B-4D56-A81D-34A7BCD322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74" name="Freeform 2373">
                <a:extLst>
                  <a:ext uri="{FF2B5EF4-FFF2-40B4-BE49-F238E27FC236}">
                    <a16:creationId xmlns:a16="http://schemas.microsoft.com/office/drawing/2014/main" id="{45269044-088A-4F95-9A5E-487B44907C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5" name="Freeform 2374">
                <a:extLst>
                  <a:ext uri="{FF2B5EF4-FFF2-40B4-BE49-F238E27FC236}">
                    <a16:creationId xmlns:a16="http://schemas.microsoft.com/office/drawing/2014/main" id="{3BC58F05-88A7-4B1C-8AEC-84CDAB7B5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6" name="Freeform 2375">
                <a:extLst>
                  <a:ext uri="{FF2B5EF4-FFF2-40B4-BE49-F238E27FC236}">
                    <a16:creationId xmlns:a16="http://schemas.microsoft.com/office/drawing/2014/main" id="{90218260-A40C-4E64-AE00-DDAD24A3D1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7" name="Oval 2376">
                <a:extLst>
                  <a:ext uri="{FF2B5EF4-FFF2-40B4-BE49-F238E27FC236}">
                    <a16:creationId xmlns:a16="http://schemas.microsoft.com/office/drawing/2014/main" id="{3F41232F-4501-43BB-8809-5A217070A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3" name="Group 2377">
              <a:extLst>
                <a:ext uri="{FF2B5EF4-FFF2-40B4-BE49-F238E27FC236}">
                  <a16:creationId xmlns:a16="http://schemas.microsoft.com/office/drawing/2014/main" id="{058FE7EB-9F80-474F-A36D-62B6775F32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5" y="1356"/>
              <a:ext cx="62" cy="144"/>
              <a:chOff x="533" y="1248"/>
              <a:chExt cx="175" cy="403"/>
            </a:xfrm>
          </p:grpSpPr>
          <p:sp>
            <p:nvSpPr>
              <p:cNvPr id="68866" name="Oval 2378">
                <a:extLst>
                  <a:ext uri="{FF2B5EF4-FFF2-40B4-BE49-F238E27FC236}">
                    <a16:creationId xmlns:a16="http://schemas.microsoft.com/office/drawing/2014/main" id="{44CB1501-FD18-4BE2-B77A-267E1C10E9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7" name="Oval 2379">
                <a:extLst>
                  <a:ext uri="{FF2B5EF4-FFF2-40B4-BE49-F238E27FC236}">
                    <a16:creationId xmlns:a16="http://schemas.microsoft.com/office/drawing/2014/main" id="{60DBC738-53D1-47E6-80E5-5989D89D2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8" name="Freeform 2380">
                <a:extLst>
                  <a:ext uri="{FF2B5EF4-FFF2-40B4-BE49-F238E27FC236}">
                    <a16:creationId xmlns:a16="http://schemas.microsoft.com/office/drawing/2014/main" id="{45EA5528-EE51-4FF5-AF23-4182876D65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9" name="Freeform 2381">
                <a:extLst>
                  <a:ext uri="{FF2B5EF4-FFF2-40B4-BE49-F238E27FC236}">
                    <a16:creationId xmlns:a16="http://schemas.microsoft.com/office/drawing/2014/main" id="{EF026E4E-F8C9-46CF-ACBA-E7C50F045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0" name="Freeform 2382">
                <a:extLst>
                  <a:ext uri="{FF2B5EF4-FFF2-40B4-BE49-F238E27FC236}">
                    <a16:creationId xmlns:a16="http://schemas.microsoft.com/office/drawing/2014/main" id="{0F707B97-4C23-4220-9C00-CA71F16AB5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1" name="Oval 2383">
                <a:extLst>
                  <a:ext uri="{FF2B5EF4-FFF2-40B4-BE49-F238E27FC236}">
                    <a16:creationId xmlns:a16="http://schemas.microsoft.com/office/drawing/2014/main" id="{09642A3D-1659-4E12-8B98-CCC44C8E8E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4" name="Group 2384">
              <a:extLst>
                <a:ext uri="{FF2B5EF4-FFF2-40B4-BE49-F238E27FC236}">
                  <a16:creationId xmlns:a16="http://schemas.microsoft.com/office/drawing/2014/main" id="{789151DF-3D04-4444-BF86-37BA5CFD1A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8" y="1192"/>
              <a:ext cx="62" cy="144"/>
              <a:chOff x="533" y="1248"/>
              <a:chExt cx="175" cy="403"/>
            </a:xfrm>
          </p:grpSpPr>
          <p:sp>
            <p:nvSpPr>
              <p:cNvPr id="68860" name="Oval 2385">
                <a:extLst>
                  <a:ext uri="{FF2B5EF4-FFF2-40B4-BE49-F238E27FC236}">
                    <a16:creationId xmlns:a16="http://schemas.microsoft.com/office/drawing/2014/main" id="{C246A980-213B-4DF6-A4DA-6D63C0627D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1" name="Oval 2386">
                <a:extLst>
                  <a:ext uri="{FF2B5EF4-FFF2-40B4-BE49-F238E27FC236}">
                    <a16:creationId xmlns:a16="http://schemas.microsoft.com/office/drawing/2014/main" id="{7C91E5A1-65DC-4A0A-AB37-6A7B2D8299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2" name="Freeform 2387">
                <a:extLst>
                  <a:ext uri="{FF2B5EF4-FFF2-40B4-BE49-F238E27FC236}">
                    <a16:creationId xmlns:a16="http://schemas.microsoft.com/office/drawing/2014/main" id="{4FE7748B-2913-4116-9E48-E812F45A43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3" name="Freeform 2388">
                <a:extLst>
                  <a:ext uri="{FF2B5EF4-FFF2-40B4-BE49-F238E27FC236}">
                    <a16:creationId xmlns:a16="http://schemas.microsoft.com/office/drawing/2014/main" id="{06E603E9-5ED9-4A6C-A783-EE014E6D7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4" name="Freeform 2389">
                <a:extLst>
                  <a:ext uri="{FF2B5EF4-FFF2-40B4-BE49-F238E27FC236}">
                    <a16:creationId xmlns:a16="http://schemas.microsoft.com/office/drawing/2014/main" id="{5F73FEB2-A4DE-47B8-AEF8-05D9E15C60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5" name="Oval 2390">
                <a:extLst>
                  <a:ext uri="{FF2B5EF4-FFF2-40B4-BE49-F238E27FC236}">
                    <a16:creationId xmlns:a16="http://schemas.microsoft.com/office/drawing/2014/main" id="{C69A1F44-2291-4B6A-B9E3-E659E02774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5" name="Group 2391">
              <a:extLst>
                <a:ext uri="{FF2B5EF4-FFF2-40B4-BE49-F238E27FC236}">
                  <a16:creationId xmlns:a16="http://schemas.microsoft.com/office/drawing/2014/main" id="{B7C4A097-CEFF-48EB-9D22-A233FF9751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0" y="1356"/>
              <a:ext cx="62" cy="144"/>
              <a:chOff x="533" y="1248"/>
              <a:chExt cx="175" cy="403"/>
            </a:xfrm>
          </p:grpSpPr>
          <p:sp>
            <p:nvSpPr>
              <p:cNvPr id="68854" name="Oval 2392">
                <a:extLst>
                  <a:ext uri="{FF2B5EF4-FFF2-40B4-BE49-F238E27FC236}">
                    <a16:creationId xmlns:a16="http://schemas.microsoft.com/office/drawing/2014/main" id="{7C7B6209-348B-4031-B927-8F993F95B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55" name="Oval 2393">
                <a:extLst>
                  <a:ext uri="{FF2B5EF4-FFF2-40B4-BE49-F238E27FC236}">
                    <a16:creationId xmlns:a16="http://schemas.microsoft.com/office/drawing/2014/main" id="{7D17A2CC-DDA2-4813-B926-6F3836033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56" name="Freeform 2394">
                <a:extLst>
                  <a:ext uri="{FF2B5EF4-FFF2-40B4-BE49-F238E27FC236}">
                    <a16:creationId xmlns:a16="http://schemas.microsoft.com/office/drawing/2014/main" id="{149BC168-77B6-4C83-8138-F35A3F5255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7" name="Freeform 2395">
                <a:extLst>
                  <a:ext uri="{FF2B5EF4-FFF2-40B4-BE49-F238E27FC236}">
                    <a16:creationId xmlns:a16="http://schemas.microsoft.com/office/drawing/2014/main" id="{50800F7D-635C-48F9-86E4-7594F1BE4F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8" name="Freeform 2396">
                <a:extLst>
                  <a:ext uri="{FF2B5EF4-FFF2-40B4-BE49-F238E27FC236}">
                    <a16:creationId xmlns:a16="http://schemas.microsoft.com/office/drawing/2014/main" id="{B3FA2ADE-F136-45B7-BCEA-71BC2458B0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9" name="Oval 2397">
                <a:extLst>
                  <a:ext uri="{FF2B5EF4-FFF2-40B4-BE49-F238E27FC236}">
                    <a16:creationId xmlns:a16="http://schemas.microsoft.com/office/drawing/2014/main" id="{52725822-2EB0-4BC1-B09A-1F46BAA51E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6" name="Group 2398">
              <a:extLst>
                <a:ext uri="{FF2B5EF4-FFF2-40B4-BE49-F238E27FC236}">
                  <a16:creationId xmlns:a16="http://schemas.microsoft.com/office/drawing/2014/main" id="{387B20FD-1C14-4156-BDFC-B966FB86A1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36" y="1192"/>
              <a:ext cx="62" cy="144"/>
              <a:chOff x="533" y="1248"/>
              <a:chExt cx="175" cy="403"/>
            </a:xfrm>
          </p:grpSpPr>
          <p:sp>
            <p:nvSpPr>
              <p:cNvPr id="68848" name="Oval 2399">
                <a:extLst>
                  <a:ext uri="{FF2B5EF4-FFF2-40B4-BE49-F238E27FC236}">
                    <a16:creationId xmlns:a16="http://schemas.microsoft.com/office/drawing/2014/main" id="{3E9C89CA-29DF-44DB-9720-181B7C9EB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49" name="Oval 2400">
                <a:extLst>
                  <a:ext uri="{FF2B5EF4-FFF2-40B4-BE49-F238E27FC236}">
                    <a16:creationId xmlns:a16="http://schemas.microsoft.com/office/drawing/2014/main" id="{BFFE65EC-B899-4566-943A-0C2D2EDC6B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50" name="Freeform 2401">
                <a:extLst>
                  <a:ext uri="{FF2B5EF4-FFF2-40B4-BE49-F238E27FC236}">
                    <a16:creationId xmlns:a16="http://schemas.microsoft.com/office/drawing/2014/main" id="{30FB7D6B-3899-4C95-879F-0D17E8EDE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1" name="Freeform 2402">
                <a:extLst>
                  <a:ext uri="{FF2B5EF4-FFF2-40B4-BE49-F238E27FC236}">
                    <a16:creationId xmlns:a16="http://schemas.microsoft.com/office/drawing/2014/main" id="{18985E1B-D193-4713-A0ED-7CD0C3AD57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2" name="Freeform 2403">
                <a:extLst>
                  <a:ext uri="{FF2B5EF4-FFF2-40B4-BE49-F238E27FC236}">
                    <a16:creationId xmlns:a16="http://schemas.microsoft.com/office/drawing/2014/main" id="{CC316907-EB67-4AAC-852A-7E27A0B64C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3" name="Oval 2404">
                <a:extLst>
                  <a:ext uri="{FF2B5EF4-FFF2-40B4-BE49-F238E27FC236}">
                    <a16:creationId xmlns:a16="http://schemas.microsoft.com/office/drawing/2014/main" id="{06C05546-7AE0-46A2-B6FB-7B80705D2E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7" name="Group 2405">
              <a:extLst>
                <a:ext uri="{FF2B5EF4-FFF2-40B4-BE49-F238E27FC236}">
                  <a16:creationId xmlns:a16="http://schemas.microsoft.com/office/drawing/2014/main" id="{CD6EBEA8-5A5E-4031-8AFE-207A75D2F5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38" y="1356"/>
              <a:ext cx="62" cy="144"/>
              <a:chOff x="533" y="1248"/>
              <a:chExt cx="175" cy="403"/>
            </a:xfrm>
          </p:grpSpPr>
          <p:sp>
            <p:nvSpPr>
              <p:cNvPr id="68842" name="Oval 2406">
                <a:extLst>
                  <a:ext uri="{FF2B5EF4-FFF2-40B4-BE49-F238E27FC236}">
                    <a16:creationId xmlns:a16="http://schemas.microsoft.com/office/drawing/2014/main" id="{17F091ED-3C1C-4A38-8D5F-8FC4F2436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43" name="Oval 2407">
                <a:extLst>
                  <a:ext uri="{FF2B5EF4-FFF2-40B4-BE49-F238E27FC236}">
                    <a16:creationId xmlns:a16="http://schemas.microsoft.com/office/drawing/2014/main" id="{957AFF18-5890-419C-80BD-32DF9B2770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44" name="Freeform 2408">
                <a:extLst>
                  <a:ext uri="{FF2B5EF4-FFF2-40B4-BE49-F238E27FC236}">
                    <a16:creationId xmlns:a16="http://schemas.microsoft.com/office/drawing/2014/main" id="{DE587C8B-3A7F-4ABE-A2EB-D53EB479F2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5" name="Freeform 2409">
                <a:extLst>
                  <a:ext uri="{FF2B5EF4-FFF2-40B4-BE49-F238E27FC236}">
                    <a16:creationId xmlns:a16="http://schemas.microsoft.com/office/drawing/2014/main" id="{13E763A1-B262-4EA5-840D-F91AFC8BD6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6" name="Freeform 2410">
                <a:extLst>
                  <a:ext uri="{FF2B5EF4-FFF2-40B4-BE49-F238E27FC236}">
                    <a16:creationId xmlns:a16="http://schemas.microsoft.com/office/drawing/2014/main" id="{CEE9F405-C7BB-4DA9-8CBB-C4189772A5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7" name="Oval 2411">
                <a:extLst>
                  <a:ext uri="{FF2B5EF4-FFF2-40B4-BE49-F238E27FC236}">
                    <a16:creationId xmlns:a16="http://schemas.microsoft.com/office/drawing/2014/main" id="{FBA599DB-8F4A-4C83-A296-3ED5E74E82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8" name="Group 2412">
              <a:extLst>
                <a:ext uri="{FF2B5EF4-FFF2-40B4-BE49-F238E27FC236}">
                  <a16:creationId xmlns:a16="http://schemas.microsoft.com/office/drawing/2014/main" id="{7142E0DC-7612-49E0-B521-EC7785193E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2" y="1192"/>
              <a:ext cx="62" cy="144"/>
              <a:chOff x="533" y="1248"/>
              <a:chExt cx="175" cy="403"/>
            </a:xfrm>
          </p:grpSpPr>
          <p:sp>
            <p:nvSpPr>
              <p:cNvPr id="68836" name="Oval 2413">
                <a:extLst>
                  <a:ext uri="{FF2B5EF4-FFF2-40B4-BE49-F238E27FC236}">
                    <a16:creationId xmlns:a16="http://schemas.microsoft.com/office/drawing/2014/main" id="{30DE2A97-2A2B-416B-A6C4-935F0EDBE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7" name="Oval 2414">
                <a:extLst>
                  <a:ext uri="{FF2B5EF4-FFF2-40B4-BE49-F238E27FC236}">
                    <a16:creationId xmlns:a16="http://schemas.microsoft.com/office/drawing/2014/main" id="{EA9ABD91-BB67-48A1-924A-4C160FD8A8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8" name="Freeform 2415">
                <a:extLst>
                  <a:ext uri="{FF2B5EF4-FFF2-40B4-BE49-F238E27FC236}">
                    <a16:creationId xmlns:a16="http://schemas.microsoft.com/office/drawing/2014/main" id="{B9097505-F50D-4BB5-B4A2-15A76B3887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9" name="Freeform 2416">
                <a:extLst>
                  <a:ext uri="{FF2B5EF4-FFF2-40B4-BE49-F238E27FC236}">
                    <a16:creationId xmlns:a16="http://schemas.microsoft.com/office/drawing/2014/main" id="{601444FA-30C0-4245-8E96-B7110E518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0" name="Freeform 2417">
                <a:extLst>
                  <a:ext uri="{FF2B5EF4-FFF2-40B4-BE49-F238E27FC236}">
                    <a16:creationId xmlns:a16="http://schemas.microsoft.com/office/drawing/2014/main" id="{0DE308D5-409D-40EB-8024-539E4EF380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1" name="Oval 2418">
                <a:extLst>
                  <a:ext uri="{FF2B5EF4-FFF2-40B4-BE49-F238E27FC236}">
                    <a16:creationId xmlns:a16="http://schemas.microsoft.com/office/drawing/2014/main" id="{FCD67D15-103B-430A-BB61-001ED94793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9" name="Group 2419">
              <a:extLst>
                <a:ext uri="{FF2B5EF4-FFF2-40B4-BE49-F238E27FC236}">
                  <a16:creationId xmlns:a16="http://schemas.microsoft.com/office/drawing/2014/main" id="{B8439A5C-5AC1-4747-A974-6AF6F58B04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4" y="1356"/>
              <a:ext cx="62" cy="144"/>
              <a:chOff x="533" y="1248"/>
              <a:chExt cx="175" cy="403"/>
            </a:xfrm>
          </p:grpSpPr>
          <p:sp>
            <p:nvSpPr>
              <p:cNvPr id="68830" name="Oval 2420">
                <a:extLst>
                  <a:ext uri="{FF2B5EF4-FFF2-40B4-BE49-F238E27FC236}">
                    <a16:creationId xmlns:a16="http://schemas.microsoft.com/office/drawing/2014/main" id="{9E5B7CD6-D369-4220-A593-BDB320C38F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1" name="Oval 2421">
                <a:extLst>
                  <a:ext uri="{FF2B5EF4-FFF2-40B4-BE49-F238E27FC236}">
                    <a16:creationId xmlns:a16="http://schemas.microsoft.com/office/drawing/2014/main" id="{2A39ABAD-F63E-49AB-BC25-CD07E2B8C5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2" name="Freeform 2422">
                <a:extLst>
                  <a:ext uri="{FF2B5EF4-FFF2-40B4-BE49-F238E27FC236}">
                    <a16:creationId xmlns:a16="http://schemas.microsoft.com/office/drawing/2014/main" id="{95E46369-474F-409D-B2C1-B686E737CC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3" name="Freeform 2423">
                <a:extLst>
                  <a:ext uri="{FF2B5EF4-FFF2-40B4-BE49-F238E27FC236}">
                    <a16:creationId xmlns:a16="http://schemas.microsoft.com/office/drawing/2014/main" id="{CCE9441A-E1BA-42C1-A953-A2690CE13C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4" name="Freeform 2424">
                <a:extLst>
                  <a:ext uri="{FF2B5EF4-FFF2-40B4-BE49-F238E27FC236}">
                    <a16:creationId xmlns:a16="http://schemas.microsoft.com/office/drawing/2014/main" id="{4F44A192-EEAE-4003-B3B9-2BDAECC237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5" name="Oval 2425">
                <a:extLst>
                  <a:ext uri="{FF2B5EF4-FFF2-40B4-BE49-F238E27FC236}">
                    <a16:creationId xmlns:a16="http://schemas.microsoft.com/office/drawing/2014/main" id="{E9ACA40A-24A1-4419-8E77-9D111E6055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0" name="Group 2426">
              <a:extLst>
                <a:ext uri="{FF2B5EF4-FFF2-40B4-BE49-F238E27FC236}">
                  <a16:creationId xmlns:a16="http://schemas.microsoft.com/office/drawing/2014/main" id="{F398AA97-56C2-4A8B-8088-25DA9C0E92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66" y="1192"/>
              <a:ext cx="62" cy="144"/>
              <a:chOff x="533" y="1248"/>
              <a:chExt cx="175" cy="403"/>
            </a:xfrm>
          </p:grpSpPr>
          <p:sp>
            <p:nvSpPr>
              <p:cNvPr id="68824" name="Oval 2427">
                <a:extLst>
                  <a:ext uri="{FF2B5EF4-FFF2-40B4-BE49-F238E27FC236}">
                    <a16:creationId xmlns:a16="http://schemas.microsoft.com/office/drawing/2014/main" id="{CC2C3B05-E706-48A1-995E-3247EAD917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25" name="Oval 2428">
                <a:extLst>
                  <a:ext uri="{FF2B5EF4-FFF2-40B4-BE49-F238E27FC236}">
                    <a16:creationId xmlns:a16="http://schemas.microsoft.com/office/drawing/2014/main" id="{51C6B7F7-0B11-4023-A5AC-66E33C3E00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26" name="Freeform 2429">
                <a:extLst>
                  <a:ext uri="{FF2B5EF4-FFF2-40B4-BE49-F238E27FC236}">
                    <a16:creationId xmlns:a16="http://schemas.microsoft.com/office/drawing/2014/main" id="{EECA654F-F0CC-43DC-9020-0086C63BF2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7" name="Freeform 2430">
                <a:extLst>
                  <a:ext uri="{FF2B5EF4-FFF2-40B4-BE49-F238E27FC236}">
                    <a16:creationId xmlns:a16="http://schemas.microsoft.com/office/drawing/2014/main" id="{CAAA2621-FE85-4E92-820B-2B0CEF73CA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8" name="Freeform 2431">
                <a:extLst>
                  <a:ext uri="{FF2B5EF4-FFF2-40B4-BE49-F238E27FC236}">
                    <a16:creationId xmlns:a16="http://schemas.microsoft.com/office/drawing/2014/main" id="{824435C4-CAE9-4490-BE4D-FBB57F081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9" name="Oval 2432">
                <a:extLst>
                  <a:ext uri="{FF2B5EF4-FFF2-40B4-BE49-F238E27FC236}">
                    <a16:creationId xmlns:a16="http://schemas.microsoft.com/office/drawing/2014/main" id="{A71DA7A5-9483-4F99-896E-FF6BBA141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1" name="Group 2433">
              <a:extLst>
                <a:ext uri="{FF2B5EF4-FFF2-40B4-BE49-F238E27FC236}">
                  <a16:creationId xmlns:a16="http://schemas.microsoft.com/office/drawing/2014/main" id="{AFFD397D-57DE-4E0C-95C1-0A02A09AD6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68" y="1356"/>
              <a:ext cx="62" cy="144"/>
              <a:chOff x="533" y="1248"/>
              <a:chExt cx="175" cy="403"/>
            </a:xfrm>
          </p:grpSpPr>
          <p:sp>
            <p:nvSpPr>
              <p:cNvPr id="68818" name="Oval 2434">
                <a:extLst>
                  <a:ext uri="{FF2B5EF4-FFF2-40B4-BE49-F238E27FC236}">
                    <a16:creationId xmlns:a16="http://schemas.microsoft.com/office/drawing/2014/main" id="{E9593176-FA1C-450C-AC54-D0A885C0A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19" name="Oval 2435">
                <a:extLst>
                  <a:ext uri="{FF2B5EF4-FFF2-40B4-BE49-F238E27FC236}">
                    <a16:creationId xmlns:a16="http://schemas.microsoft.com/office/drawing/2014/main" id="{008A814A-D6E8-4DC1-9605-5699F362A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20" name="Freeform 2436">
                <a:extLst>
                  <a:ext uri="{FF2B5EF4-FFF2-40B4-BE49-F238E27FC236}">
                    <a16:creationId xmlns:a16="http://schemas.microsoft.com/office/drawing/2014/main" id="{70E722BC-431A-42AC-ACC6-FED695B9F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1" name="Freeform 2437">
                <a:extLst>
                  <a:ext uri="{FF2B5EF4-FFF2-40B4-BE49-F238E27FC236}">
                    <a16:creationId xmlns:a16="http://schemas.microsoft.com/office/drawing/2014/main" id="{06E20CCA-E930-42DB-B6BD-41A554CC3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2" name="Freeform 2438">
                <a:extLst>
                  <a:ext uri="{FF2B5EF4-FFF2-40B4-BE49-F238E27FC236}">
                    <a16:creationId xmlns:a16="http://schemas.microsoft.com/office/drawing/2014/main" id="{3E6172FB-52F2-4CAE-9784-C84C825E98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3" name="Oval 2439">
                <a:extLst>
                  <a:ext uri="{FF2B5EF4-FFF2-40B4-BE49-F238E27FC236}">
                    <a16:creationId xmlns:a16="http://schemas.microsoft.com/office/drawing/2014/main" id="{66F1FC4C-4F3A-4A5D-9CA5-7A901B593D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2" name="Group 2440">
              <a:extLst>
                <a:ext uri="{FF2B5EF4-FFF2-40B4-BE49-F238E27FC236}">
                  <a16:creationId xmlns:a16="http://schemas.microsoft.com/office/drawing/2014/main" id="{802710D5-3791-40BE-B294-B924FD67A0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31" y="1192"/>
              <a:ext cx="62" cy="144"/>
              <a:chOff x="533" y="1248"/>
              <a:chExt cx="175" cy="403"/>
            </a:xfrm>
          </p:grpSpPr>
          <p:sp>
            <p:nvSpPr>
              <p:cNvPr id="68812" name="Oval 2441">
                <a:extLst>
                  <a:ext uri="{FF2B5EF4-FFF2-40B4-BE49-F238E27FC236}">
                    <a16:creationId xmlns:a16="http://schemas.microsoft.com/office/drawing/2014/main" id="{ECE1BDB8-6BA6-4C19-9132-E63637A76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13" name="Oval 2442">
                <a:extLst>
                  <a:ext uri="{FF2B5EF4-FFF2-40B4-BE49-F238E27FC236}">
                    <a16:creationId xmlns:a16="http://schemas.microsoft.com/office/drawing/2014/main" id="{A3E78170-E9A7-4F03-AEDB-85711122B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14" name="Freeform 2443">
                <a:extLst>
                  <a:ext uri="{FF2B5EF4-FFF2-40B4-BE49-F238E27FC236}">
                    <a16:creationId xmlns:a16="http://schemas.microsoft.com/office/drawing/2014/main" id="{D44D0F5C-28D5-4A83-BB05-BE7526C79E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5" name="Freeform 2444">
                <a:extLst>
                  <a:ext uri="{FF2B5EF4-FFF2-40B4-BE49-F238E27FC236}">
                    <a16:creationId xmlns:a16="http://schemas.microsoft.com/office/drawing/2014/main" id="{BEA279DB-A26C-49BF-803E-6E18CCA221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6" name="Freeform 2445">
                <a:extLst>
                  <a:ext uri="{FF2B5EF4-FFF2-40B4-BE49-F238E27FC236}">
                    <a16:creationId xmlns:a16="http://schemas.microsoft.com/office/drawing/2014/main" id="{D96FCD42-C949-4458-95E8-6B55D8EA9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7" name="Oval 2446">
                <a:extLst>
                  <a:ext uri="{FF2B5EF4-FFF2-40B4-BE49-F238E27FC236}">
                    <a16:creationId xmlns:a16="http://schemas.microsoft.com/office/drawing/2014/main" id="{CF672D40-1DCB-45F7-B857-5035920CA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3" name="Group 2447">
              <a:extLst>
                <a:ext uri="{FF2B5EF4-FFF2-40B4-BE49-F238E27FC236}">
                  <a16:creationId xmlns:a16="http://schemas.microsoft.com/office/drawing/2014/main" id="{7B54D9FC-0444-444A-987E-CF3E3C03BE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33" y="1356"/>
              <a:ext cx="62" cy="144"/>
              <a:chOff x="533" y="1248"/>
              <a:chExt cx="175" cy="403"/>
            </a:xfrm>
          </p:grpSpPr>
          <p:sp>
            <p:nvSpPr>
              <p:cNvPr id="68806" name="Oval 2448">
                <a:extLst>
                  <a:ext uri="{FF2B5EF4-FFF2-40B4-BE49-F238E27FC236}">
                    <a16:creationId xmlns:a16="http://schemas.microsoft.com/office/drawing/2014/main" id="{0C789C40-0113-4F7F-9681-E6BE7F853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7" name="Oval 2449">
                <a:extLst>
                  <a:ext uri="{FF2B5EF4-FFF2-40B4-BE49-F238E27FC236}">
                    <a16:creationId xmlns:a16="http://schemas.microsoft.com/office/drawing/2014/main" id="{6E7F563D-600E-46D3-A979-7B5BDB46FF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8" name="Freeform 2450">
                <a:extLst>
                  <a:ext uri="{FF2B5EF4-FFF2-40B4-BE49-F238E27FC236}">
                    <a16:creationId xmlns:a16="http://schemas.microsoft.com/office/drawing/2014/main" id="{55B14BDF-1E97-4A61-B50B-9279AC57BF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9" name="Freeform 2451">
                <a:extLst>
                  <a:ext uri="{FF2B5EF4-FFF2-40B4-BE49-F238E27FC236}">
                    <a16:creationId xmlns:a16="http://schemas.microsoft.com/office/drawing/2014/main" id="{2919B2C8-CD4A-41F3-9A18-8D20952696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0" name="Freeform 2452">
                <a:extLst>
                  <a:ext uri="{FF2B5EF4-FFF2-40B4-BE49-F238E27FC236}">
                    <a16:creationId xmlns:a16="http://schemas.microsoft.com/office/drawing/2014/main" id="{840E6E85-CBA1-4D4F-BEE8-FB3AB936B4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1" name="Oval 2453">
                <a:extLst>
                  <a:ext uri="{FF2B5EF4-FFF2-40B4-BE49-F238E27FC236}">
                    <a16:creationId xmlns:a16="http://schemas.microsoft.com/office/drawing/2014/main" id="{943959C9-8520-4484-9F87-B7109736EB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4" name="Group 2454">
              <a:extLst>
                <a:ext uri="{FF2B5EF4-FFF2-40B4-BE49-F238E27FC236}">
                  <a16:creationId xmlns:a16="http://schemas.microsoft.com/office/drawing/2014/main" id="{5D2D7C23-FF10-4DC3-ACAD-C6EC311AA2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99" y="1190"/>
              <a:ext cx="62" cy="144"/>
              <a:chOff x="533" y="1248"/>
              <a:chExt cx="175" cy="403"/>
            </a:xfrm>
          </p:grpSpPr>
          <p:sp>
            <p:nvSpPr>
              <p:cNvPr id="68800" name="Oval 2455">
                <a:extLst>
                  <a:ext uri="{FF2B5EF4-FFF2-40B4-BE49-F238E27FC236}">
                    <a16:creationId xmlns:a16="http://schemas.microsoft.com/office/drawing/2014/main" id="{0195CCA5-EAB9-46A6-8078-7FE2B2BF8A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1" name="Oval 2456">
                <a:extLst>
                  <a:ext uri="{FF2B5EF4-FFF2-40B4-BE49-F238E27FC236}">
                    <a16:creationId xmlns:a16="http://schemas.microsoft.com/office/drawing/2014/main" id="{41077574-4490-4910-ABB9-73ACAB096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2" name="Freeform 2457">
                <a:extLst>
                  <a:ext uri="{FF2B5EF4-FFF2-40B4-BE49-F238E27FC236}">
                    <a16:creationId xmlns:a16="http://schemas.microsoft.com/office/drawing/2014/main" id="{B5C896E4-F13D-4D62-8E3D-FC3AC5FC94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3" name="Freeform 2458">
                <a:extLst>
                  <a:ext uri="{FF2B5EF4-FFF2-40B4-BE49-F238E27FC236}">
                    <a16:creationId xmlns:a16="http://schemas.microsoft.com/office/drawing/2014/main" id="{52E28029-512B-4B6E-826E-A0FAF9D70C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4" name="Freeform 2459">
                <a:extLst>
                  <a:ext uri="{FF2B5EF4-FFF2-40B4-BE49-F238E27FC236}">
                    <a16:creationId xmlns:a16="http://schemas.microsoft.com/office/drawing/2014/main" id="{B190042B-0522-441C-9FB8-88A1FC2294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5" name="Oval 2460">
                <a:extLst>
                  <a:ext uri="{FF2B5EF4-FFF2-40B4-BE49-F238E27FC236}">
                    <a16:creationId xmlns:a16="http://schemas.microsoft.com/office/drawing/2014/main" id="{E0A076B7-C1F7-447F-9EF1-EF771B745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5" name="Group 2461">
              <a:extLst>
                <a:ext uri="{FF2B5EF4-FFF2-40B4-BE49-F238E27FC236}">
                  <a16:creationId xmlns:a16="http://schemas.microsoft.com/office/drawing/2014/main" id="{29AC2244-57FA-4A67-AC56-F064EB6540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1" y="1354"/>
              <a:ext cx="62" cy="144"/>
              <a:chOff x="533" y="1248"/>
              <a:chExt cx="175" cy="403"/>
            </a:xfrm>
          </p:grpSpPr>
          <p:sp>
            <p:nvSpPr>
              <p:cNvPr id="68794" name="Oval 2462">
                <a:extLst>
                  <a:ext uri="{FF2B5EF4-FFF2-40B4-BE49-F238E27FC236}">
                    <a16:creationId xmlns:a16="http://schemas.microsoft.com/office/drawing/2014/main" id="{6F53C3FB-A766-46C3-B27A-4BC052215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95" name="Oval 2463">
                <a:extLst>
                  <a:ext uri="{FF2B5EF4-FFF2-40B4-BE49-F238E27FC236}">
                    <a16:creationId xmlns:a16="http://schemas.microsoft.com/office/drawing/2014/main" id="{F675A8B7-44D5-4B55-B0D1-57BB14768D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96" name="Freeform 2464">
                <a:extLst>
                  <a:ext uri="{FF2B5EF4-FFF2-40B4-BE49-F238E27FC236}">
                    <a16:creationId xmlns:a16="http://schemas.microsoft.com/office/drawing/2014/main" id="{7960CAB5-EAC9-4034-A52A-52C45905A8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7" name="Freeform 2465">
                <a:extLst>
                  <a:ext uri="{FF2B5EF4-FFF2-40B4-BE49-F238E27FC236}">
                    <a16:creationId xmlns:a16="http://schemas.microsoft.com/office/drawing/2014/main" id="{2C2A0876-76FF-4483-9CA4-0D50960904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8" name="Freeform 2466">
                <a:extLst>
                  <a:ext uri="{FF2B5EF4-FFF2-40B4-BE49-F238E27FC236}">
                    <a16:creationId xmlns:a16="http://schemas.microsoft.com/office/drawing/2014/main" id="{731DBDDE-87C6-4FE2-A0B3-2092B9FC84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9" name="Oval 2467">
                <a:extLst>
                  <a:ext uri="{FF2B5EF4-FFF2-40B4-BE49-F238E27FC236}">
                    <a16:creationId xmlns:a16="http://schemas.microsoft.com/office/drawing/2014/main" id="{9273B441-7D37-49B5-876C-5C00E7868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6" name="Group 2468">
              <a:extLst>
                <a:ext uri="{FF2B5EF4-FFF2-40B4-BE49-F238E27FC236}">
                  <a16:creationId xmlns:a16="http://schemas.microsoft.com/office/drawing/2014/main" id="{68BD5C26-5516-4672-B00F-5C41A0CCAE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65" y="1190"/>
              <a:ext cx="62" cy="144"/>
              <a:chOff x="533" y="1248"/>
              <a:chExt cx="175" cy="403"/>
            </a:xfrm>
          </p:grpSpPr>
          <p:sp>
            <p:nvSpPr>
              <p:cNvPr id="68788" name="Oval 2469">
                <a:extLst>
                  <a:ext uri="{FF2B5EF4-FFF2-40B4-BE49-F238E27FC236}">
                    <a16:creationId xmlns:a16="http://schemas.microsoft.com/office/drawing/2014/main" id="{A48FEC61-B25B-4CA3-BA73-93EA4063C2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89" name="Oval 2470">
                <a:extLst>
                  <a:ext uri="{FF2B5EF4-FFF2-40B4-BE49-F238E27FC236}">
                    <a16:creationId xmlns:a16="http://schemas.microsoft.com/office/drawing/2014/main" id="{2106AA68-111D-4DDC-A2A4-C3B7B338C3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90" name="Freeform 2471">
                <a:extLst>
                  <a:ext uri="{FF2B5EF4-FFF2-40B4-BE49-F238E27FC236}">
                    <a16:creationId xmlns:a16="http://schemas.microsoft.com/office/drawing/2014/main" id="{BA72DAAE-CA1E-4965-95BC-78E6F3AA1C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1" name="Freeform 2472">
                <a:extLst>
                  <a:ext uri="{FF2B5EF4-FFF2-40B4-BE49-F238E27FC236}">
                    <a16:creationId xmlns:a16="http://schemas.microsoft.com/office/drawing/2014/main" id="{482DB8A7-E3E9-49B4-A16F-FF3521BCD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2" name="Freeform 2473">
                <a:extLst>
                  <a:ext uri="{FF2B5EF4-FFF2-40B4-BE49-F238E27FC236}">
                    <a16:creationId xmlns:a16="http://schemas.microsoft.com/office/drawing/2014/main" id="{7BDC350F-501C-4B82-BD5C-CE15932D95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3" name="Oval 2474">
                <a:extLst>
                  <a:ext uri="{FF2B5EF4-FFF2-40B4-BE49-F238E27FC236}">
                    <a16:creationId xmlns:a16="http://schemas.microsoft.com/office/drawing/2014/main" id="{5131C14A-6C7C-44CC-97FE-575A71DC7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7" name="Group 2475">
              <a:extLst>
                <a:ext uri="{FF2B5EF4-FFF2-40B4-BE49-F238E27FC236}">
                  <a16:creationId xmlns:a16="http://schemas.microsoft.com/office/drawing/2014/main" id="{749521CE-CF38-4594-87D7-5FF6255EBE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67" y="1354"/>
              <a:ext cx="62" cy="144"/>
              <a:chOff x="533" y="1248"/>
              <a:chExt cx="175" cy="403"/>
            </a:xfrm>
          </p:grpSpPr>
          <p:sp>
            <p:nvSpPr>
              <p:cNvPr id="68782" name="Oval 2476">
                <a:extLst>
                  <a:ext uri="{FF2B5EF4-FFF2-40B4-BE49-F238E27FC236}">
                    <a16:creationId xmlns:a16="http://schemas.microsoft.com/office/drawing/2014/main" id="{CCA83BFD-DEEF-4C4D-AC98-88F03885E8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83" name="Oval 2477">
                <a:extLst>
                  <a:ext uri="{FF2B5EF4-FFF2-40B4-BE49-F238E27FC236}">
                    <a16:creationId xmlns:a16="http://schemas.microsoft.com/office/drawing/2014/main" id="{21D5C4CC-F942-411A-969D-CF31667B97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84" name="Freeform 2478">
                <a:extLst>
                  <a:ext uri="{FF2B5EF4-FFF2-40B4-BE49-F238E27FC236}">
                    <a16:creationId xmlns:a16="http://schemas.microsoft.com/office/drawing/2014/main" id="{298AF70B-DBE4-4EFB-951E-06B19DA08C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5" name="Freeform 2479">
                <a:extLst>
                  <a:ext uri="{FF2B5EF4-FFF2-40B4-BE49-F238E27FC236}">
                    <a16:creationId xmlns:a16="http://schemas.microsoft.com/office/drawing/2014/main" id="{C31CA3AA-D8CE-4C00-9323-464AFFC49D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6" name="Freeform 2480">
                <a:extLst>
                  <a:ext uri="{FF2B5EF4-FFF2-40B4-BE49-F238E27FC236}">
                    <a16:creationId xmlns:a16="http://schemas.microsoft.com/office/drawing/2014/main" id="{F0AEDF67-2D6D-4F66-A212-771355E3E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7" name="Oval 2481">
                <a:extLst>
                  <a:ext uri="{FF2B5EF4-FFF2-40B4-BE49-F238E27FC236}">
                    <a16:creationId xmlns:a16="http://schemas.microsoft.com/office/drawing/2014/main" id="{34093BC9-2C58-465D-95B2-27A919EF8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8" name="Group 2482">
              <a:extLst>
                <a:ext uri="{FF2B5EF4-FFF2-40B4-BE49-F238E27FC236}">
                  <a16:creationId xmlns:a16="http://schemas.microsoft.com/office/drawing/2014/main" id="{B1F1D510-007C-4FA0-9D49-EBE6589A89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29" y="1190"/>
              <a:ext cx="62" cy="144"/>
              <a:chOff x="533" y="1248"/>
              <a:chExt cx="175" cy="403"/>
            </a:xfrm>
          </p:grpSpPr>
          <p:sp>
            <p:nvSpPr>
              <p:cNvPr id="68776" name="Oval 2483">
                <a:extLst>
                  <a:ext uri="{FF2B5EF4-FFF2-40B4-BE49-F238E27FC236}">
                    <a16:creationId xmlns:a16="http://schemas.microsoft.com/office/drawing/2014/main" id="{5347E8F6-6890-4D05-9EDD-3D8CD964A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7" name="Oval 2484">
                <a:extLst>
                  <a:ext uri="{FF2B5EF4-FFF2-40B4-BE49-F238E27FC236}">
                    <a16:creationId xmlns:a16="http://schemas.microsoft.com/office/drawing/2014/main" id="{C463E1C6-6410-43F9-9D22-ECE2FB1AC8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8" name="Freeform 2485">
                <a:extLst>
                  <a:ext uri="{FF2B5EF4-FFF2-40B4-BE49-F238E27FC236}">
                    <a16:creationId xmlns:a16="http://schemas.microsoft.com/office/drawing/2014/main" id="{B9857A5F-1027-44B5-9036-C53207073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9" name="Freeform 2486">
                <a:extLst>
                  <a:ext uri="{FF2B5EF4-FFF2-40B4-BE49-F238E27FC236}">
                    <a16:creationId xmlns:a16="http://schemas.microsoft.com/office/drawing/2014/main" id="{0A6055D0-8379-43C5-A13D-7DE3D51961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0" name="Freeform 2487">
                <a:extLst>
                  <a:ext uri="{FF2B5EF4-FFF2-40B4-BE49-F238E27FC236}">
                    <a16:creationId xmlns:a16="http://schemas.microsoft.com/office/drawing/2014/main" id="{766CA744-C05B-4CBE-9F2B-AD32F11747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1" name="Oval 2488">
                <a:extLst>
                  <a:ext uri="{FF2B5EF4-FFF2-40B4-BE49-F238E27FC236}">
                    <a16:creationId xmlns:a16="http://schemas.microsoft.com/office/drawing/2014/main" id="{90B93473-11A7-444F-898D-3B5200D00D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9" name="Group 2489">
              <a:extLst>
                <a:ext uri="{FF2B5EF4-FFF2-40B4-BE49-F238E27FC236}">
                  <a16:creationId xmlns:a16="http://schemas.microsoft.com/office/drawing/2014/main" id="{FC15C0C9-B36B-4957-9708-D05A4B731C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1" y="1354"/>
              <a:ext cx="62" cy="144"/>
              <a:chOff x="533" y="1248"/>
              <a:chExt cx="175" cy="403"/>
            </a:xfrm>
          </p:grpSpPr>
          <p:sp>
            <p:nvSpPr>
              <p:cNvPr id="68770" name="Oval 2490">
                <a:extLst>
                  <a:ext uri="{FF2B5EF4-FFF2-40B4-BE49-F238E27FC236}">
                    <a16:creationId xmlns:a16="http://schemas.microsoft.com/office/drawing/2014/main" id="{C4E7406E-27BE-4C10-8698-8E1A7A3A88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1" name="Oval 2491">
                <a:extLst>
                  <a:ext uri="{FF2B5EF4-FFF2-40B4-BE49-F238E27FC236}">
                    <a16:creationId xmlns:a16="http://schemas.microsoft.com/office/drawing/2014/main" id="{48F0AB3E-77C3-4510-9289-AD1FD5DB0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2" name="Freeform 2492">
                <a:extLst>
                  <a:ext uri="{FF2B5EF4-FFF2-40B4-BE49-F238E27FC236}">
                    <a16:creationId xmlns:a16="http://schemas.microsoft.com/office/drawing/2014/main" id="{2705E7FA-2F6E-4DE6-86FD-F73FCC7F0F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3" name="Freeform 2493">
                <a:extLst>
                  <a:ext uri="{FF2B5EF4-FFF2-40B4-BE49-F238E27FC236}">
                    <a16:creationId xmlns:a16="http://schemas.microsoft.com/office/drawing/2014/main" id="{001367AC-F964-4E62-A29C-0082D17C7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4" name="Freeform 2494">
                <a:extLst>
                  <a:ext uri="{FF2B5EF4-FFF2-40B4-BE49-F238E27FC236}">
                    <a16:creationId xmlns:a16="http://schemas.microsoft.com/office/drawing/2014/main" id="{6E4380CF-1410-44A8-B43F-96553A939F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5" name="Oval 2495">
                <a:extLst>
                  <a:ext uri="{FF2B5EF4-FFF2-40B4-BE49-F238E27FC236}">
                    <a16:creationId xmlns:a16="http://schemas.microsoft.com/office/drawing/2014/main" id="{B1C089E4-0188-4A8F-9F5F-4042776C4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0" name="Group 2496">
              <a:extLst>
                <a:ext uri="{FF2B5EF4-FFF2-40B4-BE49-F238E27FC236}">
                  <a16:creationId xmlns:a16="http://schemas.microsoft.com/office/drawing/2014/main" id="{CB68D84C-5BD5-4412-8C57-68E6192A0F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4" y="1190"/>
              <a:ext cx="62" cy="144"/>
              <a:chOff x="533" y="1248"/>
              <a:chExt cx="175" cy="403"/>
            </a:xfrm>
          </p:grpSpPr>
          <p:sp>
            <p:nvSpPr>
              <p:cNvPr id="68764" name="Oval 2497">
                <a:extLst>
                  <a:ext uri="{FF2B5EF4-FFF2-40B4-BE49-F238E27FC236}">
                    <a16:creationId xmlns:a16="http://schemas.microsoft.com/office/drawing/2014/main" id="{E54C7572-CCD4-4F34-8667-A0F86D7141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65" name="Oval 2498">
                <a:extLst>
                  <a:ext uri="{FF2B5EF4-FFF2-40B4-BE49-F238E27FC236}">
                    <a16:creationId xmlns:a16="http://schemas.microsoft.com/office/drawing/2014/main" id="{CB003B5E-FE3D-4432-8785-33DF86BB01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66" name="Freeform 2499">
                <a:extLst>
                  <a:ext uri="{FF2B5EF4-FFF2-40B4-BE49-F238E27FC236}">
                    <a16:creationId xmlns:a16="http://schemas.microsoft.com/office/drawing/2014/main" id="{15CF9DEF-C871-4F85-95D6-6EFD15EDF6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7" name="Freeform 2500">
                <a:extLst>
                  <a:ext uri="{FF2B5EF4-FFF2-40B4-BE49-F238E27FC236}">
                    <a16:creationId xmlns:a16="http://schemas.microsoft.com/office/drawing/2014/main" id="{974242B2-15AD-47DD-8170-A2C779DBD5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8" name="Freeform 2501">
                <a:extLst>
                  <a:ext uri="{FF2B5EF4-FFF2-40B4-BE49-F238E27FC236}">
                    <a16:creationId xmlns:a16="http://schemas.microsoft.com/office/drawing/2014/main" id="{70D3ECE0-8F99-4A6B-A072-6FAC6E3201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9" name="Oval 2502">
                <a:extLst>
                  <a:ext uri="{FF2B5EF4-FFF2-40B4-BE49-F238E27FC236}">
                    <a16:creationId xmlns:a16="http://schemas.microsoft.com/office/drawing/2014/main" id="{1B5F1F3E-78C0-4433-97DC-78D83CC80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1" name="Group 2503">
              <a:extLst>
                <a:ext uri="{FF2B5EF4-FFF2-40B4-BE49-F238E27FC236}">
                  <a16:creationId xmlns:a16="http://schemas.microsoft.com/office/drawing/2014/main" id="{EA4C3B24-EA34-4604-89C5-6CA93EA6BB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96" y="1354"/>
              <a:ext cx="62" cy="144"/>
              <a:chOff x="533" y="1248"/>
              <a:chExt cx="175" cy="403"/>
            </a:xfrm>
          </p:grpSpPr>
          <p:sp>
            <p:nvSpPr>
              <p:cNvPr id="68758" name="Oval 2504">
                <a:extLst>
                  <a:ext uri="{FF2B5EF4-FFF2-40B4-BE49-F238E27FC236}">
                    <a16:creationId xmlns:a16="http://schemas.microsoft.com/office/drawing/2014/main" id="{1911A528-8CB6-43DC-B3D9-39B6BA72DF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59" name="Oval 2505">
                <a:extLst>
                  <a:ext uri="{FF2B5EF4-FFF2-40B4-BE49-F238E27FC236}">
                    <a16:creationId xmlns:a16="http://schemas.microsoft.com/office/drawing/2014/main" id="{BD38FD67-049F-46B1-89D3-2FBA77F654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60" name="Freeform 2506">
                <a:extLst>
                  <a:ext uri="{FF2B5EF4-FFF2-40B4-BE49-F238E27FC236}">
                    <a16:creationId xmlns:a16="http://schemas.microsoft.com/office/drawing/2014/main" id="{8CCDB4E6-95FD-4C81-A84B-686B22926F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1" name="Freeform 2507">
                <a:extLst>
                  <a:ext uri="{FF2B5EF4-FFF2-40B4-BE49-F238E27FC236}">
                    <a16:creationId xmlns:a16="http://schemas.microsoft.com/office/drawing/2014/main" id="{227A8632-CEB5-481D-B2E7-70C1B89890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2" name="Freeform 2508">
                <a:extLst>
                  <a:ext uri="{FF2B5EF4-FFF2-40B4-BE49-F238E27FC236}">
                    <a16:creationId xmlns:a16="http://schemas.microsoft.com/office/drawing/2014/main" id="{5FA35545-CD15-473F-B1F3-E8A9B3E06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3" name="Oval 2509">
                <a:extLst>
                  <a:ext uri="{FF2B5EF4-FFF2-40B4-BE49-F238E27FC236}">
                    <a16:creationId xmlns:a16="http://schemas.microsoft.com/office/drawing/2014/main" id="{B683AD91-01DE-4B25-9032-EF201C3B4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2" name="Group 2510">
              <a:extLst>
                <a:ext uri="{FF2B5EF4-FFF2-40B4-BE49-F238E27FC236}">
                  <a16:creationId xmlns:a16="http://schemas.microsoft.com/office/drawing/2014/main" id="{43733841-7E57-4EE6-B6BC-87BD07EEBC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74" y="1224"/>
              <a:ext cx="62" cy="144"/>
              <a:chOff x="533" y="1248"/>
              <a:chExt cx="175" cy="403"/>
            </a:xfrm>
          </p:grpSpPr>
          <p:sp>
            <p:nvSpPr>
              <p:cNvPr id="68752" name="Oval 2511">
                <a:extLst>
                  <a:ext uri="{FF2B5EF4-FFF2-40B4-BE49-F238E27FC236}">
                    <a16:creationId xmlns:a16="http://schemas.microsoft.com/office/drawing/2014/main" id="{ECD80213-6DDB-411E-8F95-7BFF3969F7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53" name="Oval 2512">
                <a:extLst>
                  <a:ext uri="{FF2B5EF4-FFF2-40B4-BE49-F238E27FC236}">
                    <a16:creationId xmlns:a16="http://schemas.microsoft.com/office/drawing/2014/main" id="{9731F258-9F01-4414-BC7F-E6CD757D18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54" name="Freeform 2513">
                <a:extLst>
                  <a:ext uri="{FF2B5EF4-FFF2-40B4-BE49-F238E27FC236}">
                    <a16:creationId xmlns:a16="http://schemas.microsoft.com/office/drawing/2014/main" id="{3C052F49-0BF9-4879-BE8D-AED1415F51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5" name="Freeform 2514">
                <a:extLst>
                  <a:ext uri="{FF2B5EF4-FFF2-40B4-BE49-F238E27FC236}">
                    <a16:creationId xmlns:a16="http://schemas.microsoft.com/office/drawing/2014/main" id="{EEFE32CD-6CF9-4A03-BE04-45F85249B9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6" name="Freeform 2515">
                <a:extLst>
                  <a:ext uri="{FF2B5EF4-FFF2-40B4-BE49-F238E27FC236}">
                    <a16:creationId xmlns:a16="http://schemas.microsoft.com/office/drawing/2014/main" id="{BB44BD6E-59A4-430D-ADEF-BCD25C1F0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7" name="Oval 2516">
                <a:extLst>
                  <a:ext uri="{FF2B5EF4-FFF2-40B4-BE49-F238E27FC236}">
                    <a16:creationId xmlns:a16="http://schemas.microsoft.com/office/drawing/2014/main" id="{34D64088-2DBD-4854-8357-7749B4F6A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3" name="Group 2517">
              <a:extLst>
                <a:ext uri="{FF2B5EF4-FFF2-40B4-BE49-F238E27FC236}">
                  <a16:creationId xmlns:a16="http://schemas.microsoft.com/office/drawing/2014/main" id="{D4DF5121-2C30-4579-B23C-10B6DBE163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76" y="1388"/>
              <a:ext cx="62" cy="144"/>
              <a:chOff x="533" y="1248"/>
              <a:chExt cx="175" cy="403"/>
            </a:xfrm>
          </p:grpSpPr>
          <p:sp>
            <p:nvSpPr>
              <p:cNvPr id="68746" name="Oval 2518">
                <a:extLst>
                  <a:ext uri="{FF2B5EF4-FFF2-40B4-BE49-F238E27FC236}">
                    <a16:creationId xmlns:a16="http://schemas.microsoft.com/office/drawing/2014/main" id="{0309F21E-D8A6-46A3-A800-E25287111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7" name="Oval 2519">
                <a:extLst>
                  <a:ext uri="{FF2B5EF4-FFF2-40B4-BE49-F238E27FC236}">
                    <a16:creationId xmlns:a16="http://schemas.microsoft.com/office/drawing/2014/main" id="{30CA4E68-3D84-4BAA-81FE-2328CBACF6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8" name="Freeform 2520">
                <a:extLst>
                  <a:ext uri="{FF2B5EF4-FFF2-40B4-BE49-F238E27FC236}">
                    <a16:creationId xmlns:a16="http://schemas.microsoft.com/office/drawing/2014/main" id="{0F8659D5-36DC-4D57-89BD-9FC3A51A97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9" name="Freeform 2521">
                <a:extLst>
                  <a:ext uri="{FF2B5EF4-FFF2-40B4-BE49-F238E27FC236}">
                    <a16:creationId xmlns:a16="http://schemas.microsoft.com/office/drawing/2014/main" id="{FAA3CF98-46A1-445A-B7F9-77CEFF25EC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0" name="Freeform 2522">
                <a:extLst>
                  <a:ext uri="{FF2B5EF4-FFF2-40B4-BE49-F238E27FC236}">
                    <a16:creationId xmlns:a16="http://schemas.microsoft.com/office/drawing/2014/main" id="{892CB5F4-4D62-4039-8C5B-D17588F500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1" name="Oval 2523">
                <a:extLst>
                  <a:ext uri="{FF2B5EF4-FFF2-40B4-BE49-F238E27FC236}">
                    <a16:creationId xmlns:a16="http://schemas.microsoft.com/office/drawing/2014/main" id="{977D8D7E-1E30-4976-AE75-CE37218465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4" name="Group 2524">
              <a:extLst>
                <a:ext uri="{FF2B5EF4-FFF2-40B4-BE49-F238E27FC236}">
                  <a16:creationId xmlns:a16="http://schemas.microsoft.com/office/drawing/2014/main" id="{921E3D03-5334-4F8B-B9CB-9C3F191BDD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40" y="1224"/>
              <a:ext cx="62" cy="144"/>
              <a:chOff x="533" y="1248"/>
              <a:chExt cx="175" cy="403"/>
            </a:xfrm>
          </p:grpSpPr>
          <p:sp>
            <p:nvSpPr>
              <p:cNvPr id="68740" name="Oval 2525">
                <a:extLst>
                  <a:ext uri="{FF2B5EF4-FFF2-40B4-BE49-F238E27FC236}">
                    <a16:creationId xmlns:a16="http://schemas.microsoft.com/office/drawing/2014/main" id="{1D6116EB-00FD-4038-AEFF-9D4E77BA9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1" name="Oval 2526">
                <a:extLst>
                  <a:ext uri="{FF2B5EF4-FFF2-40B4-BE49-F238E27FC236}">
                    <a16:creationId xmlns:a16="http://schemas.microsoft.com/office/drawing/2014/main" id="{2B1CC085-DBCB-4782-AB9D-B58DA89975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2" name="Freeform 2527">
                <a:extLst>
                  <a:ext uri="{FF2B5EF4-FFF2-40B4-BE49-F238E27FC236}">
                    <a16:creationId xmlns:a16="http://schemas.microsoft.com/office/drawing/2014/main" id="{1F903C14-3335-4EE2-A2B4-7F7D272B1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3" name="Freeform 2528">
                <a:extLst>
                  <a:ext uri="{FF2B5EF4-FFF2-40B4-BE49-F238E27FC236}">
                    <a16:creationId xmlns:a16="http://schemas.microsoft.com/office/drawing/2014/main" id="{C584A363-A20C-4C97-8B03-6361BFEFC4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4" name="Freeform 2529">
                <a:extLst>
                  <a:ext uri="{FF2B5EF4-FFF2-40B4-BE49-F238E27FC236}">
                    <a16:creationId xmlns:a16="http://schemas.microsoft.com/office/drawing/2014/main" id="{9E7CCAF2-56D8-4628-8001-C3E29EEA82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5" name="Oval 2530">
                <a:extLst>
                  <a:ext uri="{FF2B5EF4-FFF2-40B4-BE49-F238E27FC236}">
                    <a16:creationId xmlns:a16="http://schemas.microsoft.com/office/drawing/2014/main" id="{AC1708DE-3418-4074-B4BD-124702A36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5" name="Group 2531">
              <a:extLst>
                <a:ext uri="{FF2B5EF4-FFF2-40B4-BE49-F238E27FC236}">
                  <a16:creationId xmlns:a16="http://schemas.microsoft.com/office/drawing/2014/main" id="{2845FA30-2C0D-4C49-8EAE-D43E72906A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42" y="1388"/>
              <a:ext cx="62" cy="144"/>
              <a:chOff x="533" y="1248"/>
              <a:chExt cx="175" cy="403"/>
            </a:xfrm>
          </p:grpSpPr>
          <p:sp>
            <p:nvSpPr>
              <p:cNvPr id="68734" name="Oval 2532">
                <a:extLst>
                  <a:ext uri="{FF2B5EF4-FFF2-40B4-BE49-F238E27FC236}">
                    <a16:creationId xmlns:a16="http://schemas.microsoft.com/office/drawing/2014/main" id="{B84611DA-45A8-4C2D-BF8B-DF80E9C25D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35" name="Oval 2533">
                <a:extLst>
                  <a:ext uri="{FF2B5EF4-FFF2-40B4-BE49-F238E27FC236}">
                    <a16:creationId xmlns:a16="http://schemas.microsoft.com/office/drawing/2014/main" id="{EECD0EDF-D42A-4F79-B987-473D2804F7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36" name="Freeform 2534">
                <a:extLst>
                  <a:ext uri="{FF2B5EF4-FFF2-40B4-BE49-F238E27FC236}">
                    <a16:creationId xmlns:a16="http://schemas.microsoft.com/office/drawing/2014/main" id="{F052C25C-1264-4B19-B41C-356AF66DBD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7" name="Freeform 2535">
                <a:extLst>
                  <a:ext uri="{FF2B5EF4-FFF2-40B4-BE49-F238E27FC236}">
                    <a16:creationId xmlns:a16="http://schemas.microsoft.com/office/drawing/2014/main" id="{DECB1576-C8BA-44BB-B22D-CADAFB04CC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8" name="Freeform 2536">
                <a:extLst>
                  <a:ext uri="{FF2B5EF4-FFF2-40B4-BE49-F238E27FC236}">
                    <a16:creationId xmlns:a16="http://schemas.microsoft.com/office/drawing/2014/main" id="{D7660CC7-235D-4529-A741-210556C12F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9" name="Oval 2537">
                <a:extLst>
                  <a:ext uri="{FF2B5EF4-FFF2-40B4-BE49-F238E27FC236}">
                    <a16:creationId xmlns:a16="http://schemas.microsoft.com/office/drawing/2014/main" id="{F88E7E22-5165-4F42-876B-EFA8198531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6" name="Group 2538">
              <a:extLst>
                <a:ext uri="{FF2B5EF4-FFF2-40B4-BE49-F238E27FC236}">
                  <a16:creationId xmlns:a16="http://schemas.microsoft.com/office/drawing/2014/main" id="{D84FBAE1-4A07-4D49-B221-DFEFCCF13E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04" y="1224"/>
              <a:ext cx="62" cy="144"/>
              <a:chOff x="533" y="1248"/>
              <a:chExt cx="175" cy="403"/>
            </a:xfrm>
          </p:grpSpPr>
          <p:sp>
            <p:nvSpPr>
              <p:cNvPr id="68728" name="Oval 2539">
                <a:extLst>
                  <a:ext uri="{FF2B5EF4-FFF2-40B4-BE49-F238E27FC236}">
                    <a16:creationId xmlns:a16="http://schemas.microsoft.com/office/drawing/2014/main" id="{2CFB5844-DC34-4719-9B7F-C2A61F4D41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29" name="Oval 2540">
                <a:extLst>
                  <a:ext uri="{FF2B5EF4-FFF2-40B4-BE49-F238E27FC236}">
                    <a16:creationId xmlns:a16="http://schemas.microsoft.com/office/drawing/2014/main" id="{1076482A-A1A5-497B-9B75-C10CBD6E0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30" name="Freeform 2541">
                <a:extLst>
                  <a:ext uri="{FF2B5EF4-FFF2-40B4-BE49-F238E27FC236}">
                    <a16:creationId xmlns:a16="http://schemas.microsoft.com/office/drawing/2014/main" id="{2AE4B274-C02D-495F-9E93-6BD0CAFF48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1" name="Freeform 2542">
                <a:extLst>
                  <a:ext uri="{FF2B5EF4-FFF2-40B4-BE49-F238E27FC236}">
                    <a16:creationId xmlns:a16="http://schemas.microsoft.com/office/drawing/2014/main" id="{D7D90E53-656E-455B-92D8-883C827A48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2" name="Freeform 2543">
                <a:extLst>
                  <a:ext uri="{FF2B5EF4-FFF2-40B4-BE49-F238E27FC236}">
                    <a16:creationId xmlns:a16="http://schemas.microsoft.com/office/drawing/2014/main" id="{F6D80C73-F23A-433C-B244-9A336E390A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3" name="Oval 2544">
                <a:extLst>
                  <a:ext uri="{FF2B5EF4-FFF2-40B4-BE49-F238E27FC236}">
                    <a16:creationId xmlns:a16="http://schemas.microsoft.com/office/drawing/2014/main" id="{022B0FB9-369A-4C4C-B9FF-9E6E8F669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7" name="Group 2545">
              <a:extLst>
                <a:ext uri="{FF2B5EF4-FFF2-40B4-BE49-F238E27FC236}">
                  <a16:creationId xmlns:a16="http://schemas.microsoft.com/office/drawing/2014/main" id="{781EB974-4C87-4879-AAFB-17868D66CB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06" y="1388"/>
              <a:ext cx="62" cy="144"/>
              <a:chOff x="533" y="1248"/>
              <a:chExt cx="175" cy="403"/>
            </a:xfrm>
          </p:grpSpPr>
          <p:sp>
            <p:nvSpPr>
              <p:cNvPr id="68722" name="Oval 2546">
                <a:extLst>
                  <a:ext uri="{FF2B5EF4-FFF2-40B4-BE49-F238E27FC236}">
                    <a16:creationId xmlns:a16="http://schemas.microsoft.com/office/drawing/2014/main" id="{604C5073-3030-4284-9B75-E3334C7318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23" name="Oval 2547">
                <a:extLst>
                  <a:ext uri="{FF2B5EF4-FFF2-40B4-BE49-F238E27FC236}">
                    <a16:creationId xmlns:a16="http://schemas.microsoft.com/office/drawing/2014/main" id="{469F5EDC-CDBF-4505-BF99-EEA45362C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24" name="Freeform 2548">
                <a:extLst>
                  <a:ext uri="{FF2B5EF4-FFF2-40B4-BE49-F238E27FC236}">
                    <a16:creationId xmlns:a16="http://schemas.microsoft.com/office/drawing/2014/main" id="{F13C1A20-101E-4A97-B1CD-C2306F81D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5" name="Freeform 2549">
                <a:extLst>
                  <a:ext uri="{FF2B5EF4-FFF2-40B4-BE49-F238E27FC236}">
                    <a16:creationId xmlns:a16="http://schemas.microsoft.com/office/drawing/2014/main" id="{AD41BFD6-3B78-47F7-9AE9-A9D8BAC41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6" name="Freeform 2550">
                <a:extLst>
                  <a:ext uri="{FF2B5EF4-FFF2-40B4-BE49-F238E27FC236}">
                    <a16:creationId xmlns:a16="http://schemas.microsoft.com/office/drawing/2014/main" id="{8C8A04C0-101E-4411-9CF8-F2B8999443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7" name="Oval 2551">
                <a:extLst>
                  <a:ext uri="{FF2B5EF4-FFF2-40B4-BE49-F238E27FC236}">
                    <a16:creationId xmlns:a16="http://schemas.microsoft.com/office/drawing/2014/main" id="{A0DCE5F8-9EC1-40DE-96DE-816AAB83AD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8" name="Group 2552">
              <a:extLst>
                <a:ext uri="{FF2B5EF4-FFF2-40B4-BE49-F238E27FC236}">
                  <a16:creationId xmlns:a16="http://schemas.microsoft.com/office/drawing/2014/main" id="{883342CB-2A2E-47C5-B99D-B5591F11C4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69" y="1224"/>
              <a:ext cx="62" cy="144"/>
              <a:chOff x="533" y="1248"/>
              <a:chExt cx="175" cy="403"/>
            </a:xfrm>
          </p:grpSpPr>
          <p:sp>
            <p:nvSpPr>
              <p:cNvPr id="68716" name="Oval 2553">
                <a:extLst>
                  <a:ext uri="{FF2B5EF4-FFF2-40B4-BE49-F238E27FC236}">
                    <a16:creationId xmlns:a16="http://schemas.microsoft.com/office/drawing/2014/main" id="{95CDCF76-51E9-4D19-BBCE-87E51E8E6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7" name="Oval 2554">
                <a:extLst>
                  <a:ext uri="{FF2B5EF4-FFF2-40B4-BE49-F238E27FC236}">
                    <a16:creationId xmlns:a16="http://schemas.microsoft.com/office/drawing/2014/main" id="{F34E200B-0F7C-4E28-A7A3-331507475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8" name="Freeform 2555">
                <a:extLst>
                  <a:ext uri="{FF2B5EF4-FFF2-40B4-BE49-F238E27FC236}">
                    <a16:creationId xmlns:a16="http://schemas.microsoft.com/office/drawing/2014/main" id="{CC33143B-8E3F-4C6B-A0F7-7BA3E93AF5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9" name="Freeform 2556">
                <a:extLst>
                  <a:ext uri="{FF2B5EF4-FFF2-40B4-BE49-F238E27FC236}">
                    <a16:creationId xmlns:a16="http://schemas.microsoft.com/office/drawing/2014/main" id="{67758844-58DC-4B4A-9390-141DFBB19D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0" name="Freeform 2557">
                <a:extLst>
                  <a:ext uri="{FF2B5EF4-FFF2-40B4-BE49-F238E27FC236}">
                    <a16:creationId xmlns:a16="http://schemas.microsoft.com/office/drawing/2014/main" id="{F9F10CAB-2DBC-46C1-BA5B-78FB0307DD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1" name="Oval 2558">
                <a:extLst>
                  <a:ext uri="{FF2B5EF4-FFF2-40B4-BE49-F238E27FC236}">
                    <a16:creationId xmlns:a16="http://schemas.microsoft.com/office/drawing/2014/main" id="{FEA2DE1C-1E34-4C53-ACE8-94C08C7AC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9" name="Group 2559">
              <a:extLst>
                <a:ext uri="{FF2B5EF4-FFF2-40B4-BE49-F238E27FC236}">
                  <a16:creationId xmlns:a16="http://schemas.microsoft.com/office/drawing/2014/main" id="{6CDBF843-21CD-48BF-8EEF-6AB851B15C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71" y="1388"/>
              <a:ext cx="62" cy="144"/>
              <a:chOff x="533" y="1248"/>
              <a:chExt cx="175" cy="403"/>
            </a:xfrm>
          </p:grpSpPr>
          <p:sp>
            <p:nvSpPr>
              <p:cNvPr id="68710" name="Oval 2560">
                <a:extLst>
                  <a:ext uri="{FF2B5EF4-FFF2-40B4-BE49-F238E27FC236}">
                    <a16:creationId xmlns:a16="http://schemas.microsoft.com/office/drawing/2014/main" id="{7A6C284C-C039-422C-AB72-FAA8C3039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1" name="Oval 2561">
                <a:extLst>
                  <a:ext uri="{FF2B5EF4-FFF2-40B4-BE49-F238E27FC236}">
                    <a16:creationId xmlns:a16="http://schemas.microsoft.com/office/drawing/2014/main" id="{F0551970-4C09-40AA-BE9E-D1DC5DF76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2" name="Freeform 2562">
                <a:extLst>
                  <a:ext uri="{FF2B5EF4-FFF2-40B4-BE49-F238E27FC236}">
                    <a16:creationId xmlns:a16="http://schemas.microsoft.com/office/drawing/2014/main" id="{CCFC50A6-8E0D-4825-9585-11BE7AB82B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3" name="Freeform 2563">
                <a:extLst>
                  <a:ext uri="{FF2B5EF4-FFF2-40B4-BE49-F238E27FC236}">
                    <a16:creationId xmlns:a16="http://schemas.microsoft.com/office/drawing/2014/main" id="{B63774A2-46BD-4490-AB93-7F539EFA9E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4" name="Freeform 2564">
                <a:extLst>
                  <a:ext uri="{FF2B5EF4-FFF2-40B4-BE49-F238E27FC236}">
                    <a16:creationId xmlns:a16="http://schemas.microsoft.com/office/drawing/2014/main" id="{16349DC0-6647-403D-A996-3DF09153F1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5" name="Oval 2565">
                <a:extLst>
                  <a:ext uri="{FF2B5EF4-FFF2-40B4-BE49-F238E27FC236}">
                    <a16:creationId xmlns:a16="http://schemas.microsoft.com/office/drawing/2014/main" id="{AA0E86AA-752A-4C00-99FD-D0A96DD5EE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0" name="Group 2566">
              <a:extLst>
                <a:ext uri="{FF2B5EF4-FFF2-40B4-BE49-F238E27FC236}">
                  <a16:creationId xmlns:a16="http://schemas.microsoft.com/office/drawing/2014/main" id="{E96DE796-E087-4600-BCDB-7C842C113E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7" y="1222"/>
              <a:ext cx="62" cy="144"/>
              <a:chOff x="533" y="1248"/>
              <a:chExt cx="175" cy="403"/>
            </a:xfrm>
          </p:grpSpPr>
          <p:sp>
            <p:nvSpPr>
              <p:cNvPr id="68704" name="Oval 2567">
                <a:extLst>
                  <a:ext uri="{FF2B5EF4-FFF2-40B4-BE49-F238E27FC236}">
                    <a16:creationId xmlns:a16="http://schemas.microsoft.com/office/drawing/2014/main" id="{DB7E5902-B628-4AC7-A376-03A0EC9153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05" name="Oval 2568">
                <a:extLst>
                  <a:ext uri="{FF2B5EF4-FFF2-40B4-BE49-F238E27FC236}">
                    <a16:creationId xmlns:a16="http://schemas.microsoft.com/office/drawing/2014/main" id="{3AE3ED30-DDE8-499F-BF9F-1F64AF3EC0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06" name="Freeform 2569">
                <a:extLst>
                  <a:ext uri="{FF2B5EF4-FFF2-40B4-BE49-F238E27FC236}">
                    <a16:creationId xmlns:a16="http://schemas.microsoft.com/office/drawing/2014/main" id="{6C6F1D29-C823-4D4C-BD82-010B28916A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7" name="Freeform 2570">
                <a:extLst>
                  <a:ext uri="{FF2B5EF4-FFF2-40B4-BE49-F238E27FC236}">
                    <a16:creationId xmlns:a16="http://schemas.microsoft.com/office/drawing/2014/main" id="{227999CF-529B-452D-95A8-04D0E1BBAA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8" name="Freeform 2571">
                <a:extLst>
                  <a:ext uri="{FF2B5EF4-FFF2-40B4-BE49-F238E27FC236}">
                    <a16:creationId xmlns:a16="http://schemas.microsoft.com/office/drawing/2014/main" id="{BBD2D87D-4A7B-4285-9A8B-5350F7E53A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9" name="Oval 2572">
                <a:extLst>
                  <a:ext uri="{FF2B5EF4-FFF2-40B4-BE49-F238E27FC236}">
                    <a16:creationId xmlns:a16="http://schemas.microsoft.com/office/drawing/2014/main" id="{592F24B1-5538-4554-A280-1CCE3550E9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1" name="Group 2573">
              <a:extLst>
                <a:ext uri="{FF2B5EF4-FFF2-40B4-BE49-F238E27FC236}">
                  <a16:creationId xmlns:a16="http://schemas.microsoft.com/office/drawing/2014/main" id="{A0D431F1-5AA8-4E32-880A-EA11DA418B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39" y="1386"/>
              <a:ext cx="62" cy="144"/>
              <a:chOff x="533" y="1248"/>
              <a:chExt cx="175" cy="403"/>
            </a:xfrm>
          </p:grpSpPr>
          <p:sp>
            <p:nvSpPr>
              <p:cNvPr id="68698" name="Oval 2574">
                <a:extLst>
                  <a:ext uri="{FF2B5EF4-FFF2-40B4-BE49-F238E27FC236}">
                    <a16:creationId xmlns:a16="http://schemas.microsoft.com/office/drawing/2014/main" id="{27C6E924-2954-4FD0-9096-7F4ADA077C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99" name="Oval 2575">
                <a:extLst>
                  <a:ext uri="{FF2B5EF4-FFF2-40B4-BE49-F238E27FC236}">
                    <a16:creationId xmlns:a16="http://schemas.microsoft.com/office/drawing/2014/main" id="{77B3FE41-F598-4172-95D1-B903CF9800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00" name="Freeform 2576">
                <a:extLst>
                  <a:ext uri="{FF2B5EF4-FFF2-40B4-BE49-F238E27FC236}">
                    <a16:creationId xmlns:a16="http://schemas.microsoft.com/office/drawing/2014/main" id="{0073F219-F948-49F2-B420-A9FB490133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1" name="Freeform 2577">
                <a:extLst>
                  <a:ext uri="{FF2B5EF4-FFF2-40B4-BE49-F238E27FC236}">
                    <a16:creationId xmlns:a16="http://schemas.microsoft.com/office/drawing/2014/main" id="{4D55FF1D-3609-47B5-8319-5C957B075D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2" name="Freeform 2578">
                <a:extLst>
                  <a:ext uri="{FF2B5EF4-FFF2-40B4-BE49-F238E27FC236}">
                    <a16:creationId xmlns:a16="http://schemas.microsoft.com/office/drawing/2014/main" id="{601FAAFF-2E31-4D1E-803D-4849305F16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3" name="Oval 2579">
                <a:extLst>
                  <a:ext uri="{FF2B5EF4-FFF2-40B4-BE49-F238E27FC236}">
                    <a16:creationId xmlns:a16="http://schemas.microsoft.com/office/drawing/2014/main" id="{55417344-7BEC-4A4B-9548-875641752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2" name="Group 2580">
              <a:extLst>
                <a:ext uri="{FF2B5EF4-FFF2-40B4-BE49-F238E27FC236}">
                  <a16:creationId xmlns:a16="http://schemas.microsoft.com/office/drawing/2014/main" id="{AF7482EF-B371-4B01-ACF8-68F3552901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03" y="1222"/>
              <a:ext cx="62" cy="144"/>
              <a:chOff x="533" y="1248"/>
              <a:chExt cx="175" cy="403"/>
            </a:xfrm>
          </p:grpSpPr>
          <p:sp>
            <p:nvSpPr>
              <p:cNvPr id="68692" name="Oval 2581">
                <a:extLst>
                  <a:ext uri="{FF2B5EF4-FFF2-40B4-BE49-F238E27FC236}">
                    <a16:creationId xmlns:a16="http://schemas.microsoft.com/office/drawing/2014/main" id="{BDF976E1-6353-4C0E-AED6-3CE2EC2114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93" name="Oval 2582">
                <a:extLst>
                  <a:ext uri="{FF2B5EF4-FFF2-40B4-BE49-F238E27FC236}">
                    <a16:creationId xmlns:a16="http://schemas.microsoft.com/office/drawing/2014/main" id="{8C5AEB14-231E-4957-87A1-2C76792F8A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94" name="Freeform 2583">
                <a:extLst>
                  <a:ext uri="{FF2B5EF4-FFF2-40B4-BE49-F238E27FC236}">
                    <a16:creationId xmlns:a16="http://schemas.microsoft.com/office/drawing/2014/main" id="{A4267F82-2456-4AFA-A7AE-FB691B934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5" name="Freeform 2584">
                <a:extLst>
                  <a:ext uri="{FF2B5EF4-FFF2-40B4-BE49-F238E27FC236}">
                    <a16:creationId xmlns:a16="http://schemas.microsoft.com/office/drawing/2014/main" id="{A1054603-B8DF-4940-89DB-142F42ADB7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6" name="Freeform 2585">
                <a:extLst>
                  <a:ext uri="{FF2B5EF4-FFF2-40B4-BE49-F238E27FC236}">
                    <a16:creationId xmlns:a16="http://schemas.microsoft.com/office/drawing/2014/main" id="{C72B59ED-97F7-467E-BF03-34618B65F2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7" name="Oval 2586">
                <a:extLst>
                  <a:ext uri="{FF2B5EF4-FFF2-40B4-BE49-F238E27FC236}">
                    <a16:creationId xmlns:a16="http://schemas.microsoft.com/office/drawing/2014/main" id="{C1F4A67F-0DF9-4C58-B6E0-45C7D3BA9C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3" name="Group 2587">
              <a:extLst>
                <a:ext uri="{FF2B5EF4-FFF2-40B4-BE49-F238E27FC236}">
                  <a16:creationId xmlns:a16="http://schemas.microsoft.com/office/drawing/2014/main" id="{AA724A69-E866-49F5-BF69-2B614F5125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05" y="1386"/>
              <a:ext cx="62" cy="144"/>
              <a:chOff x="533" y="1248"/>
              <a:chExt cx="175" cy="403"/>
            </a:xfrm>
          </p:grpSpPr>
          <p:sp>
            <p:nvSpPr>
              <p:cNvPr id="68686" name="Oval 2588">
                <a:extLst>
                  <a:ext uri="{FF2B5EF4-FFF2-40B4-BE49-F238E27FC236}">
                    <a16:creationId xmlns:a16="http://schemas.microsoft.com/office/drawing/2014/main" id="{20CD3233-F53D-4F17-9F10-F7BFFFA895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7" name="Oval 2589">
                <a:extLst>
                  <a:ext uri="{FF2B5EF4-FFF2-40B4-BE49-F238E27FC236}">
                    <a16:creationId xmlns:a16="http://schemas.microsoft.com/office/drawing/2014/main" id="{96BFC6CF-29A4-4FB1-BD33-19BE7626D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8" name="Freeform 2590">
                <a:extLst>
                  <a:ext uri="{FF2B5EF4-FFF2-40B4-BE49-F238E27FC236}">
                    <a16:creationId xmlns:a16="http://schemas.microsoft.com/office/drawing/2014/main" id="{8B8ACCF9-01FC-4272-B389-B27C43F70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9" name="Freeform 2591">
                <a:extLst>
                  <a:ext uri="{FF2B5EF4-FFF2-40B4-BE49-F238E27FC236}">
                    <a16:creationId xmlns:a16="http://schemas.microsoft.com/office/drawing/2014/main" id="{96324426-AD50-4E3F-8F89-6A03A7FD2F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0" name="Freeform 2592">
                <a:extLst>
                  <a:ext uri="{FF2B5EF4-FFF2-40B4-BE49-F238E27FC236}">
                    <a16:creationId xmlns:a16="http://schemas.microsoft.com/office/drawing/2014/main" id="{09D629A6-6B3C-4928-904B-1FC7565991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1" name="Oval 2593">
                <a:extLst>
                  <a:ext uri="{FF2B5EF4-FFF2-40B4-BE49-F238E27FC236}">
                    <a16:creationId xmlns:a16="http://schemas.microsoft.com/office/drawing/2014/main" id="{9AE72135-41AF-48BC-BBFB-12E6DB6526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4" name="Group 2594">
              <a:extLst>
                <a:ext uri="{FF2B5EF4-FFF2-40B4-BE49-F238E27FC236}">
                  <a16:creationId xmlns:a16="http://schemas.microsoft.com/office/drawing/2014/main" id="{F25374B2-9AFC-4B9B-940D-B3FFBE3DF0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67" y="1222"/>
              <a:ext cx="62" cy="144"/>
              <a:chOff x="533" y="1248"/>
              <a:chExt cx="175" cy="403"/>
            </a:xfrm>
          </p:grpSpPr>
          <p:sp>
            <p:nvSpPr>
              <p:cNvPr id="68680" name="Oval 2595">
                <a:extLst>
                  <a:ext uri="{FF2B5EF4-FFF2-40B4-BE49-F238E27FC236}">
                    <a16:creationId xmlns:a16="http://schemas.microsoft.com/office/drawing/2014/main" id="{22BE4110-6349-4419-8E0A-68F60CA9CA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1" name="Oval 2596">
                <a:extLst>
                  <a:ext uri="{FF2B5EF4-FFF2-40B4-BE49-F238E27FC236}">
                    <a16:creationId xmlns:a16="http://schemas.microsoft.com/office/drawing/2014/main" id="{3B319FF2-9B7A-493C-8B07-0A84BE311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2" name="Freeform 2597">
                <a:extLst>
                  <a:ext uri="{FF2B5EF4-FFF2-40B4-BE49-F238E27FC236}">
                    <a16:creationId xmlns:a16="http://schemas.microsoft.com/office/drawing/2014/main" id="{C255E478-D0F4-422C-ADA2-E9716C1F4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3" name="Freeform 2598">
                <a:extLst>
                  <a:ext uri="{FF2B5EF4-FFF2-40B4-BE49-F238E27FC236}">
                    <a16:creationId xmlns:a16="http://schemas.microsoft.com/office/drawing/2014/main" id="{30FBAEEE-F2A6-4706-8FAB-F4CDFBFA2F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4" name="Freeform 2599">
                <a:extLst>
                  <a:ext uri="{FF2B5EF4-FFF2-40B4-BE49-F238E27FC236}">
                    <a16:creationId xmlns:a16="http://schemas.microsoft.com/office/drawing/2014/main" id="{9051C7C9-960D-4DBF-B938-DE3851EBA0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5" name="Oval 2600">
                <a:extLst>
                  <a:ext uri="{FF2B5EF4-FFF2-40B4-BE49-F238E27FC236}">
                    <a16:creationId xmlns:a16="http://schemas.microsoft.com/office/drawing/2014/main" id="{559B889A-9D03-4037-8249-A91E07F69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5" name="Group 2601">
              <a:extLst>
                <a:ext uri="{FF2B5EF4-FFF2-40B4-BE49-F238E27FC236}">
                  <a16:creationId xmlns:a16="http://schemas.microsoft.com/office/drawing/2014/main" id="{DA4BB97A-8225-495E-BD08-17FDB8E966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69" y="1386"/>
              <a:ext cx="62" cy="144"/>
              <a:chOff x="533" y="1248"/>
              <a:chExt cx="175" cy="403"/>
            </a:xfrm>
          </p:grpSpPr>
          <p:sp>
            <p:nvSpPr>
              <p:cNvPr id="68674" name="Oval 2602">
                <a:extLst>
                  <a:ext uri="{FF2B5EF4-FFF2-40B4-BE49-F238E27FC236}">
                    <a16:creationId xmlns:a16="http://schemas.microsoft.com/office/drawing/2014/main" id="{F2442F8C-7BD1-4C0A-BCB5-E73C663ABC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75" name="Oval 2603">
                <a:extLst>
                  <a:ext uri="{FF2B5EF4-FFF2-40B4-BE49-F238E27FC236}">
                    <a16:creationId xmlns:a16="http://schemas.microsoft.com/office/drawing/2014/main" id="{B6C30AB2-DB6B-4634-AC33-B6FE090F9B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76" name="Freeform 2604">
                <a:extLst>
                  <a:ext uri="{FF2B5EF4-FFF2-40B4-BE49-F238E27FC236}">
                    <a16:creationId xmlns:a16="http://schemas.microsoft.com/office/drawing/2014/main" id="{EFDEF07D-03EB-48AE-985D-F95BA7152E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7" name="Freeform 2605">
                <a:extLst>
                  <a:ext uri="{FF2B5EF4-FFF2-40B4-BE49-F238E27FC236}">
                    <a16:creationId xmlns:a16="http://schemas.microsoft.com/office/drawing/2014/main" id="{4C7C2133-4CD3-45C0-95D3-A9E6B88093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8" name="Freeform 2606">
                <a:extLst>
                  <a:ext uri="{FF2B5EF4-FFF2-40B4-BE49-F238E27FC236}">
                    <a16:creationId xmlns:a16="http://schemas.microsoft.com/office/drawing/2014/main" id="{A9C61C02-C340-47FB-8FA7-D2FD7C5B62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9" name="Oval 2607">
                <a:extLst>
                  <a:ext uri="{FF2B5EF4-FFF2-40B4-BE49-F238E27FC236}">
                    <a16:creationId xmlns:a16="http://schemas.microsoft.com/office/drawing/2014/main" id="{F220A14A-6583-4E3E-AD4D-B0AE69DE7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6" name="Group 2608">
              <a:extLst>
                <a:ext uri="{FF2B5EF4-FFF2-40B4-BE49-F238E27FC236}">
                  <a16:creationId xmlns:a16="http://schemas.microsoft.com/office/drawing/2014/main" id="{D5D6321E-7C28-46A5-8C8F-1A41F3C7BE0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" y="1222"/>
              <a:ext cx="62" cy="144"/>
              <a:chOff x="533" y="1248"/>
              <a:chExt cx="175" cy="403"/>
            </a:xfrm>
          </p:grpSpPr>
          <p:sp>
            <p:nvSpPr>
              <p:cNvPr id="68668" name="Oval 2609">
                <a:extLst>
                  <a:ext uri="{FF2B5EF4-FFF2-40B4-BE49-F238E27FC236}">
                    <a16:creationId xmlns:a16="http://schemas.microsoft.com/office/drawing/2014/main" id="{A1FCB978-B90B-4F6F-8DFE-28173A2BED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69" name="Oval 2610">
                <a:extLst>
                  <a:ext uri="{FF2B5EF4-FFF2-40B4-BE49-F238E27FC236}">
                    <a16:creationId xmlns:a16="http://schemas.microsoft.com/office/drawing/2014/main" id="{5BBD7283-8AF0-4091-A11E-0C21BC6AE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70" name="Freeform 2611">
                <a:extLst>
                  <a:ext uri="{FF2B5EF4-FFF2-40B4-BE49-F238E27FC236}">
                    <a16:creationId xmlns:a16="http://schemas.microsoft.com/office/drawing/2014/main" id="{7986315C-F409-4EA1-B997-99F14862EF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1" name="Freeform 2612">
                <a:extLst>
                  <a:ext uri="{FF2B5EF4-FFF2-40B4-BE49-F238E27FC236}">
                    <a16:creationId xmlns:a16="http://schemas.microsoft.com/office/drawing/2014/main" id="{91443537-59DB-424A-A4D5-0F86557923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2" name="Freeform 2613">
                <a:extLst>
                  <a:ext uri="{FF2B5EF4-FFF2-40B4-BE49-F238E27FC236}">
                    <a16:creationId xmlns:a16="http://schemas.microsoft.com/office/drawing/2014/main" id="{49E3C131-B759-440E-B4FA-1FB5C19034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3" name="Oval 2614">
                <a:extLst>
                  <a:ext uri="{FF2B5EF4-FFF2-40B4-BE49-F238E27FC236}">
                    <a16:creationId xmlns:a16="http://schemas.microsoft.com/office/drawing/2014/main" id="{42152765-728D-47BA-83FA-D347F1E21D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7" name="Group 2615">
              <a:extLst>
                <a:ext uri="{FF2B5EF4-FFF2-40B4-BE49-F238E27FC236}">
                  <a16:creationId xmlns:a16="http://schemas.microsoft.com/office/drawing/2014/main" id="{27F95547-A13E-474B-91E9-03B03A5E4A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34" y="1386"/>
              <a:ext cx="62" cy="144"/>
              <a:chOff x="533" y="1248"/>
              <a:chExt cx="175" cy="403"/>
            </a:xfrm>
          </p:grpSpPr>
          <p:sp>
            <p:nvSpPr>
              <p:cNvPr id="68662" name="Oval 2616">
                <a:extLst>
                  <a:ext uri="{FF2B5EF4-FFF2-40B4-BE49-F238E27FC236}">
                    <a16:creationId xmlns:a16="http://schemas.microsoft.com/office/drawing/2014/main" id="{D4C08C96-11C2-47C8-8ACC-0716C98D62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63" name="Oval 2617">
                <a:extLst>
                  <a:ext uri="{FF2B5EF4-FFF2-40B4-BE49-F238E27FC236}">
                    <a16:creationId xmlns:a16="http://schemas.microsoft.com/office/drawing/2014/main" id="{8F014ED5-87AE-4522-8444-F3C1B4AE0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64" name="Freeform 2618">
                <a:extLst>
                  <a:ext uri="{FF2B5EF4-FFF2-40B4-BE49-F238E27FC236}">
                    <a16:creationId xmlns:a16="http://schemas.microsoft.com/office/drawing/2014/main" id="{8D2DD4CB-66E4-41BC-97CF-7C74DE4C75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5" name="Freeform 2619">
                <a:extLst>
                  <a:ext uri="{FF2B5EF4-FFF2-40B4-BE49-F238E27FC236}">
                    <a16:creationId xmlns:a16="http://schemas.microsoft.com/office/drawing/2014/main" id="{32406974-7ECA-477F-9A22-AA2A4C657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6" name="Freeform 2620">
                <a:extLst>
                  <a:ext uri="{FF2B5EF4-FFF2-40B4-BE49-F238E27FC236}">
                    <a16:creationId xmlns:a16="http://schemas.microsoft.com/office/drawing/2014/main" id="{72D2F42B-58DD-4A87-B1EC-FC3991DA5B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7" name="Oval 2621">
                <a:extLst>
                  <a:ext uri="{FF2B5EF4-FFF2-40B4-BE49-F238E27FC236}">
                    <a16:creationId xmlns:a16="http://schemas.microsoft.com/office/drawing/2014/main" id="{539E9485-2942-4F70-BBA8-CCDA41D111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8" name="Group 2622">
              <a:extLst>
                <a:ext uri="{FF2B5EF4-FFF2-40B4-BE49-F238E27FC236}">
                  <a16:creationId xmlns:a16="http://schemas.microsoft.com/office/drawing/2014/main" id="{65CA5A60-BBC1-4FB3-A144-1BDEE9CD64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00" y="1222"/>
              <a:ext cx="62" cy="144"/>
              <a:chOff x="533" y="1248"/>
              <a:chExt cx="175" cy="403"/>
            </a:xfrm>
          </p:grpSpPr>
          <p:sp>
            <p:nvSpPr>
              <p:cNvPr id="68656" name="Oval 2623">
                <a:extLst>
                  <a:ext uri="{FF2B5EF4-FFF2-40B4-BE49-F238E27FC236}">
                    <a16:creationId xmlns:a16="http://schemas.microsoft.com/office/drawing/2014/main" id="{5461EE70-68BA-41EC-818B-3BCA17383F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7" name="Oval 2624">
                <a:extLst>
                  <a:ext uri="{FF2B5EF4-FFF2-40B4-BE49-F238E27FC236}">
                    <a16:creationId xmlns:a16="http://schemas.microsoft.com/office/drawing/2014/main" id="{34EFAF53-FCC7-404A-858E-274A88AA5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8" name="Freeform 2625">
                <a:extLst>
                  <a:ext uri="{FF2B5EF4-FFF2-40B4-BE49-F238E27FC236}">
                    <a16:creationId xmlns:a16="http://schemas.microsoft.com/office/drawing/2014/main" id="{4556E7E1-7E17-45FB-B30B-3B27EB0EEF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9" name="Freeform 2626">
                <a:extLst>
                  <a:ext uri="{FF2B5EF4-FFF2-40B4-BE49-F238E27FC236}">
                    <a16:creationId xmlns:a16="http://schemas.microsoft.com/office/drawing/2014/main" id="{69D0604E-2F0A-4B8B-B299-1F94704547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0" name="Freeform 2627">
                <a:extLst>
                  <a:ext uri="{FF2B5EF4-FFF2-40B4-BE49-F238E27FC236}">
                    <a16:creationId xmlns:a16="http://schemas.microsoft.com/office/drawing/2014/main" id="{6BC27B21-2F32-413C-BBB6-F4219930D8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1" name="Oval 2628">
                <a:extLst>
                  <a:ext uri="{FF2B5EF4-FFF2-40B4-BE49-F238E27FC236}">
                    <a16:creationId xmlns:a16="http://schemas.microsoft.com/office/drawing/2014/main" id="{6AB773D8-BD24-4296-B670-8B1BADD1A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9" name="Group 2629">
              <a:extLst>
                <a:ext uri="{FF2B5EF4-FFF2-40B4-BE49-F238E27FC236}">
                  <a16:creationId xmlns:a16="http://schemas.microsoft.com/office/drawing/2014/main" id="{464BB6D1-2125-4B27-9E57-DB9E2E9647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02" y="1386"/>
              <a:ext cx="62" cy="144"/>
              <a:chOff x="533" y="1248"/>
              <a:chExt cx="175" cy="403"/>
            </a:xfrm>
          </p:grpSpPr>
          <p:sp>
            <p:nvSpPr>
              <p:cNvPr id="68650" name="Oval 2630">
                <a:extLst>
                  <a:ext uri="{FF2B5EF4-FFF2-40B4-BE49-F238E27FC236}">
                    <a16:creationId xmlns:a16="http://schemas.microsoft.com/office/drawing/2014/main" id="{1C7A6851-8E46-4390-A283-E2859F3AFC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1" name="Oval 2631">
                <a:extLst>
                  <a:ext uri="{FF2B5EF4-FFF2-40B4-BE49-F238E27FC236}">
                    <a16:creationId xmlns:a16="http://schemas.microsoft.com/office/drawing/2014/main" id="{BE41CFE9-EAF0-4C08-9064-211620BBE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2" name="Freeform 2632">
                <a:extLst>
                  <a:ext uri="{FF2B5EF4-FFF2-40B4-BE49-F238E27FC236}">
                    <a16:creationId xmlns:a16="http://schemas.microsoft.com/office/drawing/2014/main" id="{45305219-F147-405D-B9C2-8A5D8789F3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3" name="Freeform 2633">
                <a:extLst>
                  <a:ext uri="{FF2B5EF4-FFF2-40B4-BE49-F238E27FC236}">
                    <a16:creationId xmlns:a16="http://schemas.microsoft.com/office/drawing/2014/main" id="{ABC574D5-201D-4623-A726-61696A5FF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4" name="Freeform 2634">
                <a:extLst>
                  <a:ext uri="{FF2B5EF4-FFF2-40B4-BE49-F238E27FC236}">
                    <a16:creationId xmlns:a16="http://schemas.microsoft.com/office/drawing/2014/main" id="{933D0E0C-AFEA-4FD8-8C7C-429F13B99D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5" name="Oval 2635">
                <a:extLst>
                  <a:ext uri="{FF2B5EF4-FFF2-40B4-BE49-F238E27FC236}">
                    <a16:creationId xmlns:a16="http://schemas.microsoft.com/office/drawing/2014/main" id="{C9A83557-D708-46BA-A8AB-79C95364D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0" name="Group 2636">
              <a:extLst>
                <a:ext uri="{FF2B5EF4-FFF2-40B4-BE49-F238E27FC236}">
                  <a16:creationId xmlns:a16="http://schemas.microsoft.com/office/drawing/2014/main" id="{6B779A7C-511E-4E2D-967C-5EB094AA88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6" y="1222"/>
              <a:ext cx="62" cy="144"/>
              <a:chOff x="533" y="1248"/>
              <a:chExt cx="175" cy="403"/>
            </a:xfrm>
          </p:grpSpPr>
          <p:sp>
            <p:nvSpPr>
              <p:cNvPr id="68644" name="Oval 2637">
                <a:extLst>
                  <a:ext uri="{FF2B5EF4-FFF2-40B4-BE49-F238E27FC236}">
                    <a16:creationId xmlns:a16="http://schemas.microsoft.com/office/drawing/2014/main" id="{C726FF3F-690F-4A19-B7C6-9A83B6793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45" name="Oval 2638">
                <a:extLst>
                  <a:ext uri="{FF2B5EF4-FFF2-40B4-BE49-F238E27FC236}">
                    <a16:creationId xmlns:a16="http://schemas.microsoft.com/office/drawing/2014/main" id="{26961A52-E310-4C51-8F48-70C9DE3531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46" name="Freeform 2639">
                <a:extLst>
                  <a:ext uri="{FF2B5EF4-FFF2-40B4-BE49-F238E27FC236}">
                    <a16:creationId xmlns:a16="http://schemas.microsoft.com/office/drawing/2014/main" id="{B876E91B-16A8-4770-85AE-E562CE3F0D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7" name="Freeform 2640">
                <a:extLst>
                  <a:ext uri="{FF2B5EF4-FFF2-40B4-BE49-F238E27FC236}">
                    <a16:creationId xmlns:a16="http://schemas.microsoft.com/office/drawing/2014/main" id="{CB8B595E-14E3-40FD-AB31-B50590843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8" name="Freeform 2641">
                <a:extLst>
                  <a:ext uri="{FF2B5EF4-FFF2-40B4-BE49-F238E27FC236}">
                    <a16:creationId xmlns:a16="http://schemas.microsoft.com/office/drawing/2014/main" id="{BC12F453-9A26-453D-9421-E72F42FC1B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9" name="Oval 2642">
                <a:extLst>
                  <a:ext uri="{FF2B5EF4-FFF2-40B4-BE49-F238E27FC236}">
                    <a16:creationId xmlns:a16="http://schemas.microsoft.com/office/drawing/2014/main" id="{CAC85513-9DA9-400F-A4CC-58B4779B1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1" name="Group 2643">
              <a:extLst>
                <a:ext uri="{FF2B5EF4-FFF2-40B4-BE49-F238E27FC236}">
                  <a16:creationId xmlns:a16="http://schemas.microsoft.com/office/drawing/2014/main" id="{6708E488-8CB0-43FA-907D-7A3C20D2B6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68" y="1386"/>
              <a:ext cx="62" cy="144"/>
              <a:chOff x="533" y="1248"/>
              <a:chExt cx="175" cy="403"/>
            </a:xfrm>
          </p:grpSpPr>
          <p:sp>
            <p:nvSpPr>
              <p:cNvPr id="68638" name="Oval 2644">
                <a:extLst>
                  <a:ext uri="{FF2B5EF4-FFF2-40B4-BE49-F238E27FC236}">
                    <a16:creationId xmlns:a16="http://schemas.microsoft.com/office/drawing/2014/main" id="{573A8C36-E800-41EE-BAD8-862750A93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9" name="Oval 2645">
                <a:extLst>
                  <a:ext uri="{FF2B5EF4-FFF2-40B4-BE49-F238E27FC236}">
                    <a16:creationId xmlns:a16="http://schemas.microsoft.com/office/drawing/2014/main" id="{E4DAD795-CD27-44A9-B47B-0F6BCC7C3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40" name="Freeform 2646">
                <a:extLst>
                  <a:ext uri="{FF2B5EF4-FFF2-40B4-BE49-F238E27FC236}">
                    <a16:creationId xmlns:a16="http://schemas.microsoft.com/office/drawing/2014/main" id="{80899C5F-A77F-4D27-98AF-C01A8396DB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1" name="Freeform 2647">
                <a:extLst>
                  <a:ext uri="{FF2B5EF4-FFF2-40B4-BE49-F238E27FC236}">
                    <a16:creationId xmlns:a16="http://schemas.microsoft.com/office/drawing/2014/main" id="{D91507FF-BC6B-4BA7-A208-7F515E8A35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2" name="Freeform 2648">
                <a:extLst>
                  <a:ext uri="{FF2B5EF4-FFF2-40B4-BE49-F238E27FC236}">
                    <a16:creationId xmlns:a16="http://schemas.microsoft.com/office/drawing/2014/main" id="{5C7D6DDF-8C71-459C-8193-A72423628F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3" name="Oval 2649">
                <a:extLst>
                  <a:ext uri="{FF2B5EF4-FFF2-40B4-BE49-F238E27FC236}">
                    <a16:creationId xmlns:a16="http://schemas.microsoft.com/office/drawing/2014/main" id="{9F3381BB-B0FA-482D-815E-292E7767C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2" name="Group 2650">
              <a:extLst>
                <a:ext uri="{FF2B5EF4-FFF2-40B4-BE49-F238E27FC236}">
                  <a16:creationId xmlns:a16="http://schemas.microsoft.com/office/drawing/2014/main" id="{AD9FEBB3-5757-4CC4-8594-30368C5409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30" y="1222"/>
              <a:ext cx="62" cy="144"/>
              <a:chOff x="533" y="1248"/>
              <a:chExt cx="175" cy="403"/>
            </a:xfrm>
          </p:grpSpPr>
          <p:sp>
            <p:nvSpPr>
              <p:cNvPr id="68632" name="Oval 2651">
                <a:extLst>
                  <a:ext uri="{FF2B5EF4-FFF2-40B4-BE49-F238E27FC236}">
                    <a16:creationId xmlns:a16="http://schemas.microsoft.com/office/drawing/2014/main" id="{8E461589-E169-41B9-BA81-7F58F39127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3" name="Oval 2652">
                <a:extLst>
                  <a:ext uri="{FF2B5EF4-FFF2-40B4-BE49-F238E27FC236}">
                    <a16:creationId xmlns:a16="http://schemas.microsoft.com/office/drawing/2014/main" id="{BABE23ED-904B-410E-995A-49D1CFE01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4" name="Freeform 2653">
                <a:extLst>
                  <a:ext uri="{FF2B5EF4-FFF2-40B4-BE49-F238E27FC236}">
                    <a16:creationId xmlns:a16="http://schemas.microsoft.com/office/drawing/2014/main" id="{AA352B27-B5FD-44A2-9029-7801A49015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5" name="Freeform 2654">
                <a:extLst>
                  <a:ext uri="{FF2B5EF4-FFF2-40B4-BE49-F238E27FC236}">
                    <a16:creationId xmlns:a16="http://schemas.microsoft.com/office/drawing/2014/main" id="{E568BDE6-5E61-4B55-B601-13C6B4E5EC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6" name="Freeform 2655">
                <a:extLst>
                  <a:ext uri="{FF2B5EF4-FFF2-40B4-BE49-F238E27FC236}">
                    <a16:creationId xmlns:a16="http://schemas.microsoft.com/office/drawing/2014/main" id="{E0EF91D7-2614-4206-88F7-33DBFA0637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7" name="Oval 2656">
                <a:extLst>
                  <a:ext uri="{FF2B5EF4-FFF2-40B4-BE49-F238E27FC236}">
                    <a16:creationId xmlns:a16="http://schemas.microsoft.com/office/drawing/2014/main" id="{5CBD274F-4CBC-4629-900C-CC7F71FBC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3" name="Group 2657">
              <a:extLst>
                <a:ext uri="{FF2B5EF4-FFF2-40B4-BE49-F238E27FC236}">
                  <a16:creationId xmlns:a16="http://schemas.microsoft.com/office/drawing/2014/main" id="{17556EB4-8919-4EA1-982F-BA40E92B0B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32" y="1386"/>
              <a:ext cx="62" cy="144"/>
              <a:chOff x="533" y="1248"/>
              <a:chExt cx="175" cy="403"/>
            </a:xfrm>
          </p:grpSpPr>
          <p:sp>
            <p:nvSpPr>
              <p:cNvPr id="68626" name="Oval 2658">
                <a:extLst>
                  <a:ext uri="{FF2B5EF4-FFF2-40B4-BE49-F238E27FC236}">
                    <a16:creationId xmlns:a16="http://schemas.microsoft.com/office/drawing/2014/main" id="{3CA92D62-8EED-4E41-8885-F52E8FED40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7" name="Oval 2659">
                <a:extLst>
                  <a:ext uri="{FF2B5EF4-FFF2-40B4-BE49-F238E27FC236}">
                    <a16:creationId xmlns:a16="http://schemas.microsoft.com/office/drawing/2014/main" id="{C06AF762-B93F-4D93-90FA-D6D8C4513C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8" name="Freeform 2660">
                <a:extLst>
                  <a:ext uri="{FF2B5EF4-FFF2-40B4-BE49-F238E27FC236}">
                    <a16:creationId xmlns:a16="http://schemas.microsoft.com/office/drawing/2014/main" id="{5E4057E2-27F1-4F41-9358-F899CE9A8E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9" name="Freeform 2661">
                <a:extLst>
                  <a:ext uri="{FF2B5EF4-FFF2-40B4-BE49-F238E27FC236}">
                    <a16:creationId xmlns:a16="http://schemas.microsoft.com/office/drawing/2014/main" id="{D4E59082-1BC1-414F-8064-E83FB50F8D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0" name="Freeform 2662">
                <a:extLst>
                  <a:ext uri="{FF2B5EF4-FFF2-40B4-BE49-F238E27FC236}">
                    <a16:creationId xmlns:a16="http://schemas.microsoft.com/office/drawing/2014/main" id="{B76EFD93-03B6-48C5-80BD-98EA1AB8E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1" name="Oval 2663">
                <a:extLst>
                  <a:ext uri="{FF2B5EF4-FFF2-40B4-BE49-F238E27FC236}">
                    <a16:creationId xmlns:a16="http://schemas.microsoft.com/office/drawing/2014/main" id="{2FE863A3-7569-4CB7-8EF2-210AA565E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4" name="Group 2664">
              <a:extLst>
                <a:ext uri="{FF2B5EF4-FFF2-40B4-BE49-F238E27FC236}">
                  <a16:creationId xmlns:a16="http://schemas.microsoft.com/office/drawing/2014/main" id="{8AD18481-A513-4969-A434-3EEDB17CF9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95" y="1222"/>
              <a:ext cx="62" cy="144"/>
              <a:chOff x="533" y="1248"/>
              <a:chExt cx="175" cy="403"/>
            </a:xfrm>
          </p:grpSpPr>
          <p:sp>
            <p:nvSpPr>
              <p:cNvPr id="68620" name="Oval 2665">
                <a:extLst>
                  <a:ext uri="{FF2B5EF4-FFF2-40B4-BE49-F238E27FC236}">
                    <a16:creationId xmlns:a16="http://schemas.microsoft.com/office/drawing/2014/main" id="{525F706C-17C8-4443-8F27-0C118B4F8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1" name="Oval 2666">
                <a:extLst>
                  <a:ext uri="{FF2B5EF4-FFF2-40B4-BE49-F238E27FC236}">
                    <a16:creationId xmlns:a16="http://schemas.microsoft.com/office/drawing/2014/main" id="{F881B7E4-E6BD-48BA-8F17-40837F85B6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2" name="Freeform 2667">
                <a:extLst>
                  <a:ext uri="{FF2B5EF4-FFF2-40B4-BE49-F238E27FC236}">
                    <a16:creationId xmlns:a16="http://schemas.microsoft.com/office/drawing/2014/main" id="{E25989ED-7FA7-4E6D-918D-B4314D54D4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3" name="Freeform 2668">
                <a:extLst>
                  <a:ext uri="{FF2B5EF4-FFF2-40B4-BE49-F238E27FC236}">
                    <a16:creationId xmlns:a16="http://schemas.microsoft.com/office/drawing/2014/main" id="{F02AFB4D-DEDF-41FD-A948-09E0C4911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4" name="Freeform 2669">
                <a:extLst>
                  <a:ext uri="{FF2B5EF4-FFF2-40B4-BE49-F238E27FC236}">
                    <a16:creationId xmlns:a16="http://schemas.microsoft.com/office/drawing/2014/main" id="{527F4E38-61F6-48C2-807F-315B19EE9D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5" name="Oval 2670">
                <a:extLst>
                  <a:ext uri="{FF2B5EF4-FFF2-40B4-BE49-F238E27FC236}">
                    <a16:creationId xmlns:a16="http://schemas.microsoft.com/office/drawing/2014/main" id="{6D4F97D5-47B2-4309-A083-FE77BB1A2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5" name="Group 2671">
              <a:extLst>
                <a:ext uri="{FF2B5EF4-FFF2-40B4-BE49-F238E27FC236}">
                  <a16:creationId xmlns:a16="http://schemas.microsoft.com/office/drawing/2014/main" id="{87D82F0A-03A5-44D0-A4D9-72F2E8868E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97" y="1386"/>
              <a:ext cx="62" cy="144"/>
              <a:chOff x="533" y="1248"/>
              <a:chExt cx="175" cy="403"/>
            </a:xfrm>
          </p:grpSpPr>
          <p:sp>
            <p:nvSpPr>
              <p:cNvPr id="68614" name="Oval 2672">
                <a:extLst>
                  <a:ext uri="{FF2B5EF4-FFF2-40B4-BE49-F238E27FC236}">
                    <a16:creationId xmlns:a16="http://schemas.microsoft.com/office/drawing/2014/main" id="{075D5F6E-702D-4BAD-9BE6-77D13A34DB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5" name="Oval 2673">
                <a:extLst>
                  <a:ext uri="{FF2B5EF4-FFF2-40B4-BE49-F238E27FC236}">
                    <a16:creationId xmlns:a16="http://schemas.microsoft.com/office/drawing/2014/main" id="{217E9308-3C98-44E3-B336-E276F421F5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6" name="Freeform 2674">
                <a:extLst>
                  <a:ext uri="{FF2B5EF4-FFF2-40B4-BE49-F238E27FC236}">
                    <a16:creationId xmlns:a16="http://schemas.microsoft.com/office/drawing/2014/main" id="{3C874205-E445-458E-AB8C-DAC0C9290B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7" name="Freeform 2675">
                <a:extLst>
                  <a:ext uri="{FF2B5EF4-FFF2-40B4-BE49-F238E27FC236}">
                    <a16:creationId xmlns:a16="http://schemas.microsoft.com/office/drawing/2014/main" id="{C0B97E95-73C3-4DCE-A5B1-5E0C5ADC3B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8" name="Freeform 2676">
                <a:extLst>
                  <a:ext uri="{FF2B5EF4-FFF2-40B4-BE49-F238E27FC236}">
                    <a16:creationId xmlns:a16="http://schemas.microsoft.com/office/drawing/2014/main" id="{E0B07D1D-FC8D-4C8B-B9B9-C8B320389C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9" name="Oval 2677">
                <a:extLst>
                  <a:ext uri="{FF2B5EF4-FFF2-40B4-BE49-F238E27FC236}">
                    <a16:creationId xmlns:a16="http://schemas.microsoft.com/office/drawing/2014/main" id="{1EFEDB6C-F77A-4796-9A92-6786D73D5F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6" name="Group 2678">
              <a:extLst>
                <a:ext uri="{FF2B5EF4-FFF2-40B4-BE49-F238E27FC236}">
                  <a16:creationId xmlns:a16="http://schemas.microsoft.com/office/drawing/2014/main" id="{DD63AC81-48BC-4066-88D9-415A8F891D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63" y="1220"/>
              <a:ext cx="62" cy="144"/>
              <a:chOff x="533" y="1248"/>
              <a:chExt cx="175" cy="403"/>
            </a:xfrm>
          </p:grpSpPr>
          <p:sp>
            <p:nvSpPr>
              <p:cNvPr id="68608" name="Oval 2679">
                <a:extLst>
                  <a:ext uri="{FF2B5EF4-FFF2-40B4-BE49-F238E27FC236}">
                    <a16:creationId xmlns:a16="http://schemas.microsoft.com/office/drawing/2014/main" id="{810A15E3-A558-4A5F-80C0-4F4E08BC85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9" name="Oval 2680">
                <a:extLst>
                  <a:ext uri="{FF2B5EF4-FFF2-40B4-BE49-F238E27FC236}">
                    <a16:creationId xmlns:a16="http://schemas.microsoft.com/office/drawing/2014/main" id="{1B3805F4-A59E-4CE4-A489-5F7DC9BA6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0" name="Freeform 2681">
                <a:extLst>
                  <a:ext uri="{FF2B5EF4-FFF2-40B4-BE49-F238E27FC236}">
                    <a16:creationId xmlns:a16="http://schemas.microsoft.com/office/drawing/2014/main" id="{A09DCD36-7458-4370-9636-45A5FC66E1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1" name="Freeform 2682">
                <a:extLst>
                  <a:ext uri="{FF2B5EF4-FFF2-40B4-BE49-F238E27FC236}">
                    <a16:creationId xmlns:a16="http://schemas.microsoft.com/office/drawing/2014/main" id="{FA64C201-8E7B-4BA3-9977-6BD767E2ED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2" name="Freeform 2683">
                <a:extLst>
                  <a:ext uri="{FF2B5EF4-FFF2-40B4-BE49-F238E27FC236}">
                    <a16:creationId xmlns:a16="http://schemas.microsoft.com/office/drawing/2014/main" id="{F32E58E4-A8E6-49D8-B18B-9B29BCF6E3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3" name="Oval 2684">
                <a:extLst>
                  <a:ext uri="{FF2B5EF4-FFF2-40B4-BE49-F238E27FC236}">
                    <a16:creationId xmlns:a16="http://schemas.microsoft.com/office/drawing/2014/main" id="{D21BBABA-BDBA-44C8-A47F-A0902B27A1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7" name="Group 2685">
              <a:extLst>
                <a:ext uri="{FF2B5EF4-FFF2-40B4-BE49-F238E27FC236}">
                  <a16:creationId xmlns:a16="http://schemas.microsoft.com/office/drawing/2014/main" id="{D6B6DA6F-09FD-44AF-887A-D809BF67A6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65" y="1384"/>
              <a:ext cx="62" cy="144"/>
              <a:chOff x="533" y="1248"/>
              <a:chExt cx="175" cy="403"/>
            </a:xfrm>
          </p:grpSpPr>
          <p:sp>
            <p:nvSpPr>
              <p:cNvPr id="40954" name="Oval 2686">
                <a:extLst>
                  <a:ext uri="{FF2B5EF4-FFF2-40B4-BE49-F238E27FC236}">
                    <a16:creationId xmlns:a16="http://schemas.microsoft.com/office/drawing/2014/main" id="{9854C893-3AAC-475B-96A4-B3EDE7E99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55" name="Oval 2687">
                <a:extLst>
                  <a:ext uri="{FF2B5EF4-FFF2-40B4-BE49-F238E27FC236}">
                    <a16:creationId xmlns:a16="http://schemas.microsoft.com/office/drawing/2014/main" id="{1C4DEFC1-4974-4D8A-9DE4-68F8ED3D15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56" name="Freeform 2688">
                <a:extLst>
                  <a:ext uri="{FF2B5EF4-FFF2-40B4-BE49-F238E27FC236}">
                    <a16:creationId xmlns:a16="http://schemas.microsoft.com/office/drawing/2014/main" id="{A01FA573-4BE3-49D8-865F-4CB92DA8A0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7" name="Freeform 2689">
                <a:extLst>
                  <a:ext uri="{FF2B5EF4-FFF2-40B4-BE49-F238E27FC236}">
                    <a16:creationId xmlns:a16="http://schemas.microsoft.com/office/drawing/2014/main" id="{924CB6E7-3D74-420A-992A-01341CE7F2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8" name="Freeform 2690">
                <a:extLst>
                  <a:ext uri="{FF2B5EF4-FFF2-40B4-BE49-F238E27FC236}">
                    <a16:creationId xmlns:a16="http://schemas.microsoft.com/office/drawing/2014/main" id="{B9E1E570-ADDD-4564-80B0-EA780FF35B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9" name="Oval 2691">
                <a:extLst>
                  <a:ext uri="{FF2B5EF4-FFF2-40B4-BE49-F238E27FC236}">
                    <a16:creationId xmlns:a16="http://schemas.microsoft.com/office/drawing/2014/main" id="{CCCABFA0-E068-4F45-ACA9-AC5732E6DF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8" name="Group 2692">
              <a:extLst>
                <a:ext uri="{FF2B5EF4-FFF2-40B4-BE49-F238E27FC236}">
                  <a16:creationId xmlns:a16="http://schemas.microsoft.com/office/drawing/2014/main" id="{F5C44EB1-9663-4244-BEC2-E990241592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9" y="1220"/>
              <a:ext cx="62" cy="144"/>
              <a:chOff x="533" y="1248"/>
              <a:chExt cx="175" cy="403"/>
            </a:xfrm>
          </p:grpSpPr>
          <p:sp>
            <p:nvSpPr>
              <p:cNvPr id="40948" name="Oval 2693">
                <a:extLst>
                  <a:ext uri="{FF2B5EF4-FFF2-40B4-BE49-F238E27FC236}">
                    <a16:creationId xmlns:a16="http://schemas.microsoft.com/office/drawing/2014/main" id="{E2A0A0A9-9ABE-4C60-A717-D5325BB9F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49" name="Oval 2694">
                <a:extLst>
                  <a:ext uri="{FF2B5EF4-FFF2-40B4-BE49-F238E27FC236}">
                    <a16:creationId xmlns:a16="http://schemas.microsoft.com/office/drawing/2014/main" id="{DF4720EC-645B-4563-9EA2-0890C4D6A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50" name="Freeform 2695">
                <a:extLst>
                  <a:ext uri="{FF2B5EF4-FFF2-40B4-BE49-F238E27FC236}">
                    <a16:creationId xmlns:a16="http://schemas.microsoft.com/office/drawing/2014/main" id="{83732833-A764-45C1-B5E0-F5E281770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1" name="Freeform 2696">
                <a:extLst>
                  <a:ext uri="{FF2B5EF4-FFF2-40B4-BE49-F238E27FC236}">
                    <a16:creationId xmlns:a16="http://schemas.microsoft.com/office/drawing/2014/main" id="{CF818DFD-1886-49A3-8962-C383BDFB70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2" name="Freeform 2697">
                <a:extLst>
                  <a:ext uri="{FF2B5EF4-FFF2-40B4-BE49-F238E27FC236}">
                    <a16:creationId xmlns:a16="http://schemas.microsoft.com/office/drawing/2014/main" id="{57E83762-D62F-4097-B712-BA2641AE8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3" name="Oval 2698">
                <a:extLst>
                  <a:ext uri="{FF2B5EF4-FFF2-40B4-BE49-F238E27FC236}">
                    <a16:creationId xmlns:a16="http://schemas.microsoft.com/office/drawing/2014/main" id="{F74A1CBC-17D4-4D00-B586-F94630DF7C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9" name="Group 2699">
              <a:extLst>
                <a:ext uri="{FF2B5EF4-FFF2-40B4-BE49-F238E27FC236}">
                  <a16:creationId xmlns:a16="http://schemas.microsoft.com/office/drawing/2014/main" id="{9DA2AE05-B9E7-4B74-B20C-DC9BB459C7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31" y="1384"/>
              <a:ext cx="62" cy="144"/>
              <a:chOff x="533" y="1248"/>
              <a:chExt cx="175" cy="403"/>
            </a:xfrm>
          </p:grpSpPr>
          <p:sp>
            <p:nvSpPr>
              <p:cNvPr id="40942" name="Oval 2700">
                <a:extLst>
                  <a:ext uri="{FF2B5EF4-FFF2-40B4-BE49-F238E27FC236}">
                    <a16:creationId xmlns:a16="http://schemas.microsoft.com/office/drawing/2014/main" id="{8D24963D-AFEA-4268-BADF-938AC236B0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43" name="Oval 2701">
                <a:extLst>
                  <a:ext uri="{FF2B5EF4-FFF2-40B4-BE49-F238E27FC236}">
                    <a16:creationId xmlns:a16="http://schemas.microsoft.com/office/drawing/2014/main" id="{DB0B80DA-F934-42D7-BEC3-2674E2701A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44" name="Freeform 2702">
                <a:extLst>
                  <a:ext uri="{FF2B5EF4-FFF2-40B4-BE49-F238E27FC236}">
                    <a16:creationId xmlns:a16="http://schemas.microsoft.com/office/drawing/2014/main" id="{17BEB533-7DF8-4693-B034-743AC48C13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5" name="Freeform 2703">
                <a:extLst>
                  <a:ext uri="{FF2B5EF4-FFF2-40B4-BE49-F238E27FC236}">
                    <a16:creationId xmlns:a16="http://schemas.microsoft.com/office/drawing/2014/main" id="{EEE30BF2-F633-4FC9-B08E-6D5006BDC0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6" name="Freeform 2704">
                <a:extLst>
                  <a:ext uri="{FF2B5EF4-FFF2-40B4-BE49-F238E27FC236}">
                    <a16:creationId xmlns:a16="http://schemas.microsoft.com/office/drawing/2014/main" id="{7AEDC90F-09AD-4A0B-9614-D65C8A5CE2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7" name="Oval 2705">
                <a:extLst>
                  <a:ext uri="{FF2B5EF4-FFF2-40B4-BE49-F238E27FC236}">
                    <a16:creationId xmlns:a16="http://schemas.microsoft.com/office/drawing/2014/main" id="{820671B5-9CCD-4870-8255-AD48C46809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0" name="Group 2706">
              <a:extLst>
                <a:ext uri="{FF2B5EF4-FFF2-40B4-BE49-F238E27FC236}">
                  <a16:creationId xmlns:a16="http://schemas.microsoft.com/office/drawing/2014/main" id="{E8235659-11CE-4F36-9F92-D423A076A4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3" y="1220"/>
              <a:ext cx="62" cy="144"/>
              <a:chOff x="533" y="1248"/>
              <a:chExt cx="175" cy="403"/>
            </a:xfrm>
          </p:grpSpPr>
          <p:sp>
            <p:nvSpPr>
              <p:cNvPr id="40936" name="Oval 2707">
                <a:extLst>
                  <a:ext uri="{FF2B5EF4-FFF2-40B4-BE49-F238E27FC236}">
                    <a16:creationId xmlns:a16="http://schemas.microsoft.com/office/drawing/2014/main" id="{81A84F4F-78DC-41A1-8E2D-E7A0658B3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7" name="Oval 2708">
                <a:extLst>
                  <a:ext uri="{FF2B5EF4-FFF2-40B4-BE49-F238E27FC236}">
                    <a16:creationId xmlns:a16="http://schemas.microsoft.com/office/drawing/2014/main" id="{BC1AFA1D-20F2-4D7D-ABAF-0A356C5F7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8" name="Freeform 2709">
                <a:extLst>
                  <a:ext uri="{FF2B5EF4-FFF2-40B4-BE49-F238E27FC236}">
                    <a16:creationId xmlns:a16="http://schemas.microsoft.com/office/drawing/2014/main" id="{2B02695C-F0D9-445D-9778-99968B115A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9" name="Freeform 2710">
                <a:extLst>
                  <a:ext uri="{FF2B5EF4-FFF2-40B4-BE49-F238E27FC236}">
                    <a16:creationId xmlns:a16="http://schemas.microsoft.com/office/drawing/2014/main" id="{50BD6123-DAAC-41E3-A6DE-ED5CAF266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0" name="Freeform 2711">
                <a:extLst>
                  <a:ext uri="{FF2B5EF4-FFF2-40B4-BE49-F238E27FC236}">
                    <a16:creationId xmlns:a16="http://schemas.microsoft.com/office/drawing/2014/main" id="{63D44999-17F1-48FE-81FC-90F2F443D1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1" name="Oval 2712">
                <a:extLst>
                  <a:ext uri="{FF2B5EF4-FFF2-40B4-BE49-F238E27FC236}">
                    <a16:creationId xmlns:a16="http://schemas.microsoft.com/office/drawing/2014/main" id="{EE596720-BD17-4248-8FFD-E6EFC686A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1" name="Group 2713">
              <a:extLst>
                <a:ext uri="{FF2B5EF4-FFF2-40B4-BE49-F238E27FC236}">
                  <a16:creationId xmlns:a16="http://schemas.microsoft.com/office/drawing/2014/main" id="{FC1D7DBE-90BC-4F8D-B82A-3BD2B4C746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95" y="1384"/>
              <a:ext cx="62" cy="144"/>
              <a:chOff x="533" y="1248"/>
              <a:chExt cx="175" cy="403"/>
            </a:xfrm>
          </p:grpSpPr>
          <p:sp>
            <p:nvSpPr>
              <p:cNvPr id="40930" name="Oval 2714">
                <a:extLst>
                  <a:ext uri="{FF2B5EF4-FFF2-40B4-BE49-F238E27FC236}">
                    <a16:creationId xmlns:a16="http://schemas.microsoft.com/office/drawing/2014/main" id="{C22DADDF-CD52-4D81-ADDC-585828D2FA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1" name="Oval 2715">
                <a:extLst>
                  <a:ext uri="{FF2B5EF4-FFF2-40B4-BE49-F238E27FC236}">
                    <a16:creationId xmlns:a16="http://schemas.microsoft.com/office/drawing/2014/main" id="{3490E9F2-039E-4A51-BD58-C732DA221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2" name="Freeform 2716">
                <a:extLst>
                  <a:ext uri="{FF2B5EF4-FFF2-40B4-BE49-F238E27FC236}">
                    <a16:creationId xmlns:a16="http://schemas.microsoft.com/office/drawing/2014/main" id="{E2C8BC1E-E46A-40A7-AF51-774F8B4598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3" name="Freeform 2717">
                <a:extLst>
                  <a:ext uri="{FF2B5EF4-FFF2-40B4-BE49-F238E27FC236}">
                    <a16:creationId xmlns:a16="http://schemas.microsoft.com/office/drawing/2014/main" id="{0D8934C1-9BAB-481E-AFCF-FC1BC48F92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4" name="Freeform 2718">
                <a:extLst>
                  <a:ext uri="{FF2B5EF4-FFF2-40B4-BE49-F238E27FC236}">
                    <a16:creationId xmlns:a16="http://schemas.microsoft.com/office/drawing/2014/main" id="{9D45E96E-1DEF-47B3-B4B6-C86C1A687C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5" name="Oval 2719">
                <a:extLst>
                  <a:ext uri="{FF2B5EF4-FFF2-40B4-BE49-F238E27FC236}">
                    <a16:creationId xmlns:a16="http://schemas.microsoft.com/office/drawing/2014/main" id="{023C28C5-8924-4E47-902D-97B6DB9C0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2" name="Group 2720">
              <a:extLst>
                <a:ext uri="{FF2B5EF4-FFF2-40B4-BE49-F238E27FC236}">
                  <a16:creationId xmlns:a16="http://schemas.microsoft.com/office/drawing/2014/main" id="{3586ED84-0D87-4096-8009-203EF9369C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8" y="1220"/>
              <a:ext cx="62" cy="144"/>
              <a:chOff x="533" y="1248"/>
              <a:chExt cx="175" cy="403"/>
            </a:xfrm>
          </p:grpSpPr>
          <p:sp>
            <p:nvSpPr>
              <p:cNvPr id="40924" name="Oval 2721">
                <a:extLst>
                  <a:ext uri="{FF2B5EF4-FFF2-40B4-BE49-F238E27FC236}">
                    <a16:creationId xmlns:a16="http://schemas.microsoft.com/office/drawing/2014/main" id="{62089F4B-1F29-43C8-8FA4-B2EA8A33D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25" name="Oval 2722">
                <a:extLst>
                  <a:ext uri="{FF2B5EF4-FFF2-40B4-BE49-F238E27FC236}">
                    <a16:creationId xmlns:a16="http://schemas.microsoft.com/office/drawing/2014/main" id="{B9D78962-341B-4447-8C0F-E237F8AA9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26" name="Freeform 2723">
                <a:extLst>
                  <a:ext uri="{FF2B5EF4-FFF2-40B4-BE49-F238E27FC236}">
                    <a16:creationId xmlns:a16="http://schemas.microsoft.com/office/drawing/2014/main" id="{C5984E3D-2C18-4A5B-9496-6A1DECE649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7" name="Freeform 2724">
                <a:extLst>
                  <a:ext uri="{FF2B5EF4-FFF2-40B4-BE49-F238E27FC236}">
                    <a16:creationId xmlns:a16="http://schemas.microsoft.com/office/drawing/2014/main" id="{842AA07F-A5D3-4596-87F5-2D06AAEC68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8" name="Freeform 2725">
                <a:extLst>
                  <a:ext uri="{FF2B5EF4-FFF2-40B4-BE49-F238E27FC236}">
                    <a16:creationId xmlns:a16="http://schemas.microsoft.com/office/drawing/2014/main" id="{462599C4-F9D2-4CFD-AA1B-BCCC951A47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9" name="Oval 2726">
                <a:extLst>
                  <a:ext uri="{FF2B5EF4-FFF2-40B4-BE49-F238E27FC236}">
                    <a16:creationId xmlns:a16="http://schemas.microsoft.com/office/drawing/2014/main" id="{A52E70C9-83D4-4BED-BC83-764F0D69F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3" name="Group 2727">
              <a:extLst>
                <a:ext uri="{FF2B5EF4-FFF2-40B4-BE49-F238E27FC236}">
                  <a16:creationId xmlns:a16="http://schemas.microsoft.com/office/drawing/2014/main" id="{1461885A-84B1-4125-86CF-562E617CC4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60" y="1384"/>
              <a:ext cx="62" cy="144"/>
              <a:chOff x="533" y="1248"/>
              <a:chExt cx="175" cy="403"/>
            </a:xfrm>
          </p:grpSpPr>
          <p:sp>
            <p:nvSpPr>
              <p:cNvPr id="40918" name="Oval 2728">
                <a:extLst>
                  <a:ext uri="{FF2B5EF4-FFF2-40B4-BE49-F238E27FC236}">
                    <a16:creationId xmlns:a16="http://schemas.microsoft.com/office/drawing/2014/main" id="{78F130E5-BD35-469D-AA40-3068537CF0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19" name="Oval 2729">
                <a:extLst>
                  <a:ext uri="{FF2B5EF4-FFF2-40B4-BE49-F238E27FC236}">
                    <a16:creationId xmlns:a16="http://schemas.microsoft.com/office/drawing/2014/main" id="{CD6D1394-1A00-43AA-A64A-FD10DEEA7E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20" name="Freeform 2730">
                <a:extLst>
                  <a:ext uri="{FF2B5EF4-FFF2-40B4-BE49-F238E27FC236}">
                    <a16:creationId xmlns:a16="http://schemas.microsoft.com/office/drawing/2014/main" id="{C78D9419-7E7B-400A-B95C-3E38FF6627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1" name="Freeform 2731">
                <a:extLst>
                  <a:ext uri="{FF2B5EF4-FFF2-40B4-BE49-F238E27FC236}">
                    <a16:creationId xmlns:a16="http://schemas.microsoft.com/office/drawing/2014/main" id="{387A387E-DEE9-4932-A530-037873CD2E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2" name="Freeform 2732">
                <a:extLst>
                  <a:ext uri="{FF2B5EF4-FFF2-40B4-BE49-F238E27FC236}">
                    <a16:creationId xmlns:a16="http://schemas.microsoft.com/office/drawing/2014/main" id="{3E5B3C5D-BF1E-4800-84BC-698936924F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3" name="Oval 2733">
                <a:extLst>
                  <a:ext uri="{FF2B5EF4-FFF2-40B4-BE49-F238E27FC236}">
                    <a16:creationId xmlns:a16="http://schemas.microsoft.com/office/drawing/2014/main" id="{00E851E8-A166-49C9-BC0E-CDCB0FDE4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4" name="Group 2734">
              <a:extLst>
                <a:ext uri="{FF2B5EF4-FFF2-40B4-BE49-F238E27FC236}">
                  <a16:creationId xmlns:a16="http://schemas.microsoft.com/office/drawing/2014/main" id="{F4B648F1-4A4D-404F-8D4E-1B050EB594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34" y="1252"/>
              <a:ext cx="62" cy="144"/>
              <a:chOff x="533" y="1248"/>
              <a:chExt cx="175" cy="403"/>
            </a:xfrm>
          </p:grpSpPr>
          <p:sp>
            <p:nvSpPr>
              <p:cNvPr id="40912" name="Oval 2735">
                <a:extLst>
                  <a:ext uri="{FF2B5EF4-FFF2-40B4-BE49-F238E27FC236}">
                    <a16:creationId xmlns:a16="http://schemas.microsoft.com/office/drawing/2014/main" id="{1ED32ADD-4DE1-4212-8DD7-78F144D61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13" name="Oval 2736">
                <a:extLst>
                  <a:ext uri="{FF2B5EF4-FFF2-40B4-BE49-F238E27FC236}">
                    <a16:creationId xmlns:a16="http://schemas.microsoft.com/office/drawing/2014/main" id="{249A2F33-AB57-44B9-8FAF-22CFA7D67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14" name="Freeform 2737">
                <a:extLst>
                  <a:ext uri="{FF2B5EF4-FFF2-40B4-BE49-F238E27FC236}">
                    <a16:creationId xmlns:a16="http://schemas.microsoft.com/office/drawing/2014/main" id="{3475F137-439D-43E3-8E26-7D7C922401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5" name="Freeform 2738">
                <a:extLst>
                  <a:ext uri="{FF2B5EF4-FFF2-40B4-BE49-F238E27FC236}">
                    <a16:creationId xmlns:a16="http://schemas.microsoft.com/office/drawing/2014/main" id="{3DC205B9-64C1-4E23-9C1E-63EB670C34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6" name="Freeform 2739">
                <a:extLst>
                  <a:ext uri="{FF2B5EF4-FFF2-40B4-BE49-F238E27FC236}">
                    <a16:creationId xmlns:a16="http://schemas.microsoft.com/office/drawing/2014/main" id="{E38DD16C-D4F5-4D4E-9914-E5A821750F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7" name="Oval 2740">
                <a:extLst>
                  <a:ext uri="{FF2B5EF4-FFF2-40B4-BE49-F238E27FC236}">
                    <a16:creationId xmlns:a16="http://schemas.microsoft.com/office/drawing/2014/main" id="{3B524F75-BCE8-468A-A610-FC020FC02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5" name="Group 2741">
              <a:extLst>
                <a:ext uri="{FF2B5EF4-FFF2-40B4-BE49-F238E27FC236}">
                  <a16:creationId xmlns:a16="http://schemas.microsoft.com/office/drawing/2014/main" id="{4D707DEC-4EF6-46CB-A923-84FE19F298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36" y="1416"/>
              <a:ext cx="62" cy="144"/>
              <a:chOff x="533" y="1248"/>
              <a:chExt cx="175" cy="403"/>
            </a:xfrm>
          </p:grpSpPr>
          <p:sp>
            <p:nvSpPr>
              <p:cNvPr id="40906" name="Oval 2742">
                <a:extLst>
                  <a:ext uri="{FF2B5EF4-FFF2-40B4-BE49-F238E27FC236}">
                    <a16:creationId xmlns:a16="http://schemas.microsoft.com/office/drawing/2014/main" id="{A2FC960D-3995-4196-859F-12F1D7177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7" name="Oval 2743">
                <a:extLst>
                  <a:ext uri="{FF2B5EF4-FFF2-40B4-BE49-F238E27FC236}">
                    <a16:creationId xmlns:a16="http://schemas.microsoft.com/office/drawing/2014/main" id="{E64D3112-3307-4756-93D9-49CD082150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8" name="Freeform 2744">
                <a:extLst>
                  <a:ext uri="{FF2B5EF4-FFF2-40B4-BE49-F238E27FC236}">
                    <a16:creationId xmlns:a16="http://schemas.microsoft.com/office/drawing/2014/main" id="{E5A6DF6C-B7BD-43BF-BFCD-DC8A19434E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9" name="Freeform 2745">
                <a:extLst>
                  <a:ext uri="{FF2B5EF4-FFF2-40B4-BE49-F238E27FC236}">
                    <a16:creationId xmlns:a16="http://schemas.microsoft.com/office/drawing/2014/main" id="{CCD7D0D8-537E-4AC9-AAAB-2A508CDB96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0" name="Freeform 2746">
                <a:extLst>
                  <a:ext uri="{FF2B5EF4-FFF2-40B4-BE49-F238E27FC236}">
                    <a16:creationId xmlns:a16="http://schemas.microsoft.com/office/drawing/2014/main" id="{B5F3F6FA-326D-4D29-875D-A9CD6AFA14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1" name="Oval 2747">
                <a:extLst>
                  <a:ext uri="{FF2B5EF4-FFF2-40B4-BE49-F238E27FC236}">
                    <a16:creationId xmlns:a16="http://schemas.microsoft.com/office/drawing/2014/main" id="{A3DFF376-D9FE-433B-A0FD-2BDF87507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6" name="Group 2748">
              <a:extLst>
                <a:ext uri="{FF2B5EF4-FFF2-40B4-BE49-F238E27FC236}">
                  <a16:creationId xmlns:a16="http://schemas.microsoft.com/office/drawing/2014/main" id="{2F921FB2-A90C-4BCA-8ABD-69DC5EE892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00" y="1252"/>
              <a:ext cx="62" cy="144"/>
              <a:chOff x="533" y="1248"/>
              <a:chExt cx="175" cy="403"/>
            </a:xfrm>
          </p:grpSpPr>
          <p:sp>
            <p:nvSpPr>
              <p:cNvPr id="40900" name="Oval 2749">
                <a:extLst>
                  <a:ext uri="{FF2B5EF4-FFF2-40B4-BE49-F238E27FC236}">
                    <a16:creationId xmlns:a16="http://schemas.microsoft.com/office/drawing/2014/main" id="{FDD2279A-6E81-43D7-97BE-AE6BB9C8CC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1" name="Oval 2750">
                <a:extLst>
                  <a:ext uri="{FF2B5EF4-FFF2-40B4-BE49-F238E27FC236}">
                    <a16:creationId xmlns:a16="http://schemas.microsoft.com/office/drawing/2014/main" id="{016D812C-FC1A-4DCA-9D38-3F349FF55B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2" name="Freeform 2751">
                <a:extLst>
                  <a:ext uri="{FF2B5EF4-FFF2-40B4-BE49-F238E27FC236}">
                    <a16:creationId xmlns:a16="http://schemas.microsoft.com/office/drawing/2014/main" id="{2BB127DD-DF7D-4DAD-A66D-2250F24444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3" name="Freeform 2752">
                <a:extLst>
                  <a:ext uri="{FF2B5EF4-FFF2-40B4-BE49-F238E27FC236}">
                    <a16:creationId xmlns:a16="http://schemas.microsoft.com/office/drawing/2014/main" id="{C8483587-95F3-48C9-8BED-905D3B99B2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4" name="Freeform 2753">
                <a:extLst>
                  <a:ext uri="{FF2B5EF4-FFF2-40B4-BE49-F238E27FC236}">
                    <a16:creationId xmlns:a16="http://schemas.microsoft.com/office/drawing/2014/main" id="{620E7FF6-568B-4A9B-8778-3450D2A1A4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5" name="Oval 2754">
                <a:extLst>
                  <a:ext uri="{FF2B5EF4-FFF2-40B4-BE49-F238E27FC236}">
                    <a16:creationId xmlns:a16="http://schemas.microsoft.com/office/drawing/2014/main" id="{33C5C99A-C96F-47FA-906E-36CB38D09D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7" name="Group 2755">
              <a:extLst>
                <a:ext uri="{FF2B5EF4-FFF2-40B4-BE49-F238E27FC236}">
                  <a16:creationId xmlns:a16="http://schemas.microsoft.com/office/drawing/2014/main" id="{408DE267-14FB-4036-B42B-888BC3724F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02" y="1416"/>
              <a:ext cx="62" cy="144"/>
              <a:chOff x="533" y="1248"/>
              <a:chExt cx="175" cy="403"/>
            </a:xfrm>
          </p:grpSpPr>
          <p:sp>
            <p:nvSpPr>
              <p:cNvPr id="40894" name="Oval 2756">
                <a:extLst>
                  <a:ext uri="{FF2B5EF4-FFF2-40B4-BE49-F238E27FC236}">
                    <a16:creationId xmlns:a16="http://schemas.microsoft.com/office/drawing/2014/main" id="{59FD75A5-5877-4BA0-9667-8715374D7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95" name="Oval 2757">
                <a:extLst>
                  <a:ext uri="{FF2B5EF4-FFF2-40B4-BE49-F238E27FC236}">
                    <a16:creationId xmlns:a16="http://schemas.microsoft.com/office/drawing/2014/main" id="{57C25817-373A-446E-9CC4-A2629BC12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96" name="Freeform 2758">
                <a:extLst>
                  <a:ext uri="{FF2B5EF4-FFF2-40B4-BE49-F238E27FC236}">
                    <a16:creationId xmlns:a16="http://schemas.microsoft.com/office/drawing/2014/main" id="{96A6E275-3C6D-4363-B877-E885875432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7" name="Freeform 2759">
                <a:extLst>
                  <a:ext uri="{FF2B5EF4-FFF2-40B4-BE49-F238E27FC236}">
                    <a16:creationId xmlns:a16="http://schemas.microsoft.com/office/drawing/2014/main" id="{CCD32B0E-6DF9-472F-A465-D936C90B89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8" name="Freeform 2760">
                <a:extLst>
                  <a:ext uri="{FF2B5EF4-FFF2-40B4-BE49-F238E27FC236}">
                    <a16:creationId xmlns:a16="http://schemas.microsoft.com/office/drawing/2014/main" id="{A6BD61CE-B624-486F-98E8-B6F92813DE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9" name="Oval 2761">
                <a:extLst>
                  <a:ext uri="{FF2B5EF4-FFF2-40B4-BE49-F238E27FC236}">
                    <a16:creationId xmlns:a16="http://schemas.microsoft.com/office/drawing/2014/main" id="{BC572EC5-4A3A-45E6-83F2-7A7234003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8" name="Group 2762">
              <a:extLst>
                <a:ext uri="{FF2B5EF4-FFF2-40B4-BE49-F238E27FC236}">
                  <a16:creationId xmlns:a16="http://schemas.microsoft.com/office/drawing/2014/main" id="{B8A82B2B-724E-4D54-B3C2-63EAA7BCC8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64" y="1252"/>
              <a:ext cx="62" cy="144"/>
              <a:chOff x="533" y="1248"/>
              <a:chExt cx="175" cy="403"/>
            </a:xfrm>
          </p:grpSpPr>
          <p:sp>
            <p:nvSpPr>
              <p:cNvPr id="40888" name="Oval 2763">
                <a:extLst>
                  <a:ext uri="{FF2B5EF4-FFF2-40B4-BE49-F238E27FC236}">
                    <a16:creationId xmlns:a16="http://schemas.microsoft.com/office/drawing/2014/main" id="{D7131CD2-23D0-41AF-8FA6-4BBCA1A0E0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89" name="Oval 2764">
                <a:extLst>
                  <a:ext uri="{FF2B5EF4-FFF2-40B4-BE49-F238E27FC236}">
                    <a16:creationId xmlns:a16="http://schemas.microsoft.com/office/drawing/2014/main" id="{34D3673F-10D3-436F-83D2-BE4566E0D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90" name="Freeform 2765">
                <a:extLst>
                  <a:ext uri="{FF2B5EF4-FFF2-40B4-BE49-F238E27FC236}">
                    <a16:creationId xmlns:a16="http://schemas.microsoft.com/office/drawing/2014/main" id="{529BADA0-A01A-478B-A795-04EE291417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1" name="Freeform 2766">
                <a:extLst>
                  <a:ext uri="{FF2B5EF4-FFF2-40B4-BE49-F238E27FC236}">
                    <a16:creationId xmlns:a16="http://schemas.microsoft.com/office/drawing/2014/main" id="{69E783B5-28F5-4D16-B4DE-317EE57DE1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2" name="Freeform 2767">
                <a:extLst>
                  <a:ext uri="{FF2B5EF4-FFF2-40B4-BE49-F238E27FC236}">
                    <a16:creationId xmlns:a16="http://schemas.microsoft.com/office/drawing/2014/main" id="{70FAFB03-3D36-4ABC-B25A-47F6C622D9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3" name="Oval 2768">
                <a:extLst>
                  <a:ext uri="{FF2B5EF4-FFF2-40B4-BE49-F238E27FC236}">
                    <a16:creationId xmlns:a16="http://schemas.microsoft.com/office/drawing/2014/main" id="{AA198FD7-8CBF-473D-89C7-44E9BBE72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9" name="Group 2769">
              <a:extLst>
                <a:ext uri="{FF2B5EF4-FFF2-40B4-BE49-F238E27FC236}">
                  <a16:creationId xmlns:a16="http://schemas.microsoft.com/office/drawing/2014/main" id="{26ACCAF9-5E6C-4444-B14A-DABFE0AA43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66" y="1416"/>
              <a:ext cx="62" cy="144"/>
              <a:chOff x="533" y="1248"/>
              <a:chExt cx="175" cy="403"/>
            </a:xfrm>
          </p:grpSpPr>
          <p:sp>
            <p:nvSpPr>
              <p:cNvPr id="40882" name="Oval 2770">
                <a:extLst>
                  <a:ext uri="{FF2B5EF4-FFF2-40B4-BE49-F238E27FC236}">
                    <a16:creationId xmlns:a16="http://schemas.microsoft.com/office/drawing/2014/main" id="{B0AF930B-F071-4C16-8896-5A94CDBA1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83" name="Oval 2771">
                <a:extLst>
                  <a:ext uri="{FF2B5EF4-FFF2-40B4-BE49-F238E27FC236}">
                    <a16:creationId xmlns:a16="http://schemas.microsoft.com/office/drawing/2014/main" id="{31026C18-FF9C-488A-853C-65582CB0F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84" name="Freeform 2772">
                <a:extLst>
                  <a:ext uri="{FF2B5EF4-FFF2-40B4-BE49-F238E27FC236}">
                    <a16:creationId xmlns:a16="http://schemas.microsoft.com/office/drawing/2014/main" id="{674F9EBB-E271-495C-B6DB-26E3393FFB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5" name="Freeform 2773">
                <a:extLst>
                  <a:ext uri="{FF2B5EF4-FFF2-40B4-BE49-F238E27FC236}">
                    <a16:creationId xmlns:a16="http://schemas.microsoft.com/office/drawing/2014/main" id="{4405272F-A4BE-40B8-AF83-89BD3F1DAA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6" name="Freeform 2774">
                <a:extLst>
                  <a:ext uri="{FF2B5EF4-FFF2-40B4-BE49-F238E27FC236}">
                    <a16:creationId xmlns:a16="http://schemas.microsoft.com/office/drawing/2014/main" id="{431B1549-DE5A-4149-9D52-D93A6B3C2F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7" name="Oval 2775">
                <a:extLst>
                  <a:ext uri="{FF2B5EF4-FFF2-40B4-BE49-F238E27FC236}">
                    <a16:creationId xmlns:a16="http://schemas.microsoft.com/office/drawing/2014/main" id="{322A9A8A-BA48-41EB-903D-BCD6597F69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0" name="Group 2776">
              <a:extLst>
                <a:ext uri="{FF2B5EF4-FFF2-40B4-BE49-F238E27FC236}">
                  <a16:creationId xmlns:a16="http://schemas.microsoft.com/office/drawing/2014/main" id="{AD81FD22-7A2E-4207-A254-F03B68143DC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9" y="1252"/>
              <a:ext cx="62" cy="144"/>
              <a:chOff x="533" y="1248"/>
              <a:chExt cx="175" cy="403"/>
            </a:xfrm>
          </p:grpSpPr>
          <p:sp>
            <p:nvSpPr>
              <p:cNvPr id="40876" name="Oval 2777">
                <a:extLst>
                  <a:ext uri="{FF2B5EF4-FFF2-40B4-BE49-F238E27FC236}">
                    <a16:creationId xmlns:a16="http://schemas.microsoft.com/office/drawing/2014/main" id="{847792C1-70CE-4516-B410-9C30933B7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7" name="Oval 2778">
                <a:extLst>
                  <a:ext uri="{FF2B5EF4-FFF2-40B4-BE49-F238E27FC236}">
                    <a16:creationId xmlns:a16="http://schemas.microsoft.com/office/drawing/2014/main" id="{10D48508-3528-4646-A9F0-5B8536014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8" name="Freeform 2779">
                <a:extLst>
                  <a:ext uri="{FF2B5EF4-FFF2-40B4-BE49-F238E27FC236}">
                    <a16:creationId xmlns:a16="http://schemas.microsoft.com/office/drawing/2014/main" id="{1A5C5B30-A172-4547-A3F2-1C410AE1FA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9" name="Freeform 2780">
                <a:extLst>
                  <a:ext uri="{FF2B5EF4-FFF2-40B4-BE49-F238E27FC236}">
                    <a16:creationId xmlns:a16="http://schemas.microsoft.com/office/drawing/2014/main" id="{84874295-2D5D-48A3-A923-E539A15DA7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0" name="Freeform 2781">
                <a:extLst>
                  <a:ext uri="{FF2B5EF4-FFF2-40B4-BE49-F238E27FC236}">
                    <a16:creationId xmlns:a16="http://schemas.microsoft.com/office/drawing/2014/main" id="{A0788AB4-D80A-43AC-87BE-31ED5D8077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1" name="Oval 2782">
                <a:extLst>
                  <a:ext uri="{FF2B5EF4-FFF2-40B4-BE49-F238E27FC236}">
                    <a16:creationId xmlns:a16="http://schemas.microsoft.com/office/drawing/2014/main" id="{A84DA410-6066-4270-82F3-5A1C96037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1" name="Group 2783">
              <a:extLst>
                <a:ext uri="{FF2B5EF4-FFF2-40B4-BE49-F238E27FC236}">
                  <a16:creationId xmlns:a16="http://schemas.microsoft.com/office/drawing/2014/main" id="{A4E4FDDA-F684-4C62-A50D-C10B738BE9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31" y="1416"/>
              <a:ext cx="62" cy="144"/>
              <a:chOff x="533" y="1248"/>
              <a:chExt cx="175" cy="403"/>
            </a:xfrm>
          </p:grpSpPr>
          <p:sp>
            <p:nvSpPr>
              <p:cNvPr id="40870" name="Oval 2784">
                <a:extLst>
                  <a:ext uri="{FF2B5EF4-FFF2-40B4-BE49-F238E27FC236}">
                    <a16:creationId xmlns:a16="http://schemas.microsoft.com/office/drawing/2014/main" id="{924ECC31-E799-4AD4-9564-C999DDBF85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1" name="Oval 2785">
                <a:extLst>
                  <a:ext uri="{FF2B5EF4-FFF2-40B4-BE49-F238E27FC236}">
                    <a16:creationId xmlns:a16="http://schemas.microsoft.com/office/drawing/2014/main" id="{BF0ED64A-003A-450F-80CD-F6B2FBFF4D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2" name="Freeform 2786">
                <a:extLst>
                  <a:ext uri="{FF2B5EF4-FFF2-40B4-BE49-F238E27FC236}">
                    <a16:creationId xmlns:a16="http://schemas.microsoft.com/office/drawing/2014/main" id="{45C97CC7-D684-4BA6-82C7-0E7BC426E5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3" name="Freeform 2787">
                <a:extLst>
                  <a:ext uri="{FF2B5EF4-FFF2-40B4-BE49-F238E27FC236}">
                    <a16:creationId xmlns:a16="http://schemas.microsoft.com/office/drawing/2014/main" id="{129250F4-9357-411F-BD2F-078F9465DF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4" name="Freeform 2788">
                <a:extLst>
                  <a:ext uri="{FF2B5EF4-FFF2-40B4-BE49-F238E27FC236}">
                    <a16:creationId xmlns:a16="http://schemas.microsoft.com/office/drawing/2014/main" id="{51172864-A18B-45F8-ACB9-B56B15D3F4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5" name="Oval 2789">
                <a:extLst>
                  <a:ext uri="{FF2B5EF4-FFF2-40B4-BE49-F238E27FC236}">
                    <a16:creationId xmlns:a16="http://schemas.microsoft.com/office/drawing/2014/main" id="{46D7C12E-6DDA-425B-89B0-3FDCB24048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2" name="Group 2790">
              <a:extLst>
                <a:ext uri="{FF2B5EF4-FFF2-40B4-BE49-F238E27FC236}">
                  <a16:creationId xmlns:a16="http://schemas.microsoft.com/office/drawing/2014/main" id="{B77847B6-9535-408C-BD55-9B95741690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97" y="1250"/>
              <a:ext cx="62" cy="144"/>
              <a:chOff x="533" y="1248"/>
              <a:chExt cx="175" cy="403"/>
            </a:xfrm>
          </p:grpSpPr>
          <p:sp>
            <p:nvSpPr>
              <p:cNvPr id="40864" name="Oval 2791">
                <a:extLst>
                  <a:ext uri="{FF2B5EF4-FFF2-40B4-BE49-F238E27FC236}">
                    <a16:creationId xmlns:a16="http://schemas.microsoft.com/office/drawing/2014/main" id="{CAFCB059-1631-46A0-B669-FF4B18B0D9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65" name="Oval 2792">
                <a:extLst>
                  <a:ext uri="{FF2B5EF4-FFF2-40B4-BE49-F238E27FC236}">
                    <a16:creationId xmlns:a16="http://schemas.microsoft.com/office/drawing/2014/main" id="{5DFDF2C2-2A0E-401F-B255-849F0B598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66" name="Freeform 2793">
                <a:extLst>
                  <a:ext uri="{FF2B5EF4-FFF2-40B4-BE49-F238E27FC236}">
                    <a16:creationId xmlns:a16="http://schemas.microsoft.com/office/drawing/2014/main" id="{D8EE7BAF-CF1C-4B24-AC08-38D391B3D4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7" name="Freeform 2794">
                <a:extLst>
                  <a:ext uri="{FF2B5EF4-FFF2-40B4-BE49-F238E27FC236}">
                    <a16:creationId xmlns:a16="http://schemas.microsoft.com/office/drawing/2014/main" id="{161B753A-53A2-43F3-9007-1B871F233E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8" name="Freeform 2795">
                <a:extLst>
                  <a:ext uri="{FF2B5EF4-FFF2-40B4-BE49-F238E27FC236}">
                    <a16:creationId xmlns:a16="http://schemas.microsoft.com/office/drawing/2014/main" id="{194ADBE7-F557-4D7B-9B9C-5A949C9A9E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9" name="Oval 2796">
                <a:extLst>
                  <a:ext uri="{FF2B5EF4-FFF2-40B4-BE49-F238E27FC236}">
                    <a16:creationId xmlns:a16="http://schemas.microsoft.com/office/drawing/2014/main" id="{57A6EFAC-98C4-48C0-846B-1C80059D98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3" name="Group 2797">
              <a:extLst>
                <a:ext uri="{FF2B5EF4-FFF2-40B4-BE49-F238E27FC236}">
                  <a16:creationId xmlns:a16="http://schemas.microsoft.com/office/drawing/2014/main" id="{46F98E2B-C051-491E-A14D-04350D7EA9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99" y="1414"/>
              <a:ext cx="62" cy="144"/>
              <a:chOff x="533" y="1248"/>
              <a:chExt cx="175" cy="403"/>
            </a:xfrm>
          </p:grpSpPr>
          <p:sp>
            <p:nvSpPr>
              <p:cNvPr id="40858" name="Oval 2798">
                <a:extLst>
                  <a:ext uri="{FF2B5EF4-FFF2-40B4-BE49-F238E27FC236}">
                    <a16:creationId xmlns:a16="http://schemas.microsoft.com/office/drawing/2014/main" id="{F9E6A652-CD24-4AF0-9E35-227F37750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59" name="Oval 2799">
                <a:extLst>
                  <a:ext uri="{FF2B5EF4-FFF2-40B4-BE49-F238E27FC236}">
                    <a16:creationId xmlns:a16="http://schemas.microsoft.com/office/drawing/2014/main" id="{FC9DA240-B5F0-4238-829D-AFEA960A2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60" name="Freeform 2800">
                <a:extLst>
                  <a:ext uri="{FF2B5EF4-FFF2-40B4-BE49-F238E27FC236}">
                    <a16:creationId xmlns:a16="http://schemas.microsoft.com/office/drawing/2014/main" id="{973DCAE3-7272-4505-8766-93B2F278E8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1" name="Freeform 2801">
                <a:extLst>
                  <a:ext uri="{FF2B5EF4-FFF2-40B4-BE49-F238E27FC236}">
                    <a16:creationId xmlns:a16="http://schemas.microsoft.com/office/drawing/2014/main" id="{D257B5E7-5484-4368-A902-75533C8A30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2" name="Freeform 2802">
                <a:extLst>
                  <a:ext uri="{FF2B5EF4-FFF2-40B4-BE49-F238E27FC236}">
                    <a16:creationId xmlns:a16="http://schemas.microsoft.com/office/drawing/2014/main" id="{28707F21-DA20-41A4-8EC1-F1A3B1286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3" name="Oval 2803">
                <a:extLst>
                  <a:ext uri="{FF2B5EF4-FFF2-40B4-BE49-F238E27FC236}">
                    <a16:creationId xmlns:a16="http://schemas.microsoft.com/office/drawing/2014/main" id="{03D3A8E4-1C82-4F81-B1A1-98F0E0F26E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4" name="Group 2804">
              <a:extLst>
                <a:ext uri="{FF2B5EF4-FFF2-40B4-BE49-F238E27FC236}">
                  <a16:creationId xmlns:a16="http://schemas.microsoft.com/office/drawing/2014/main" id="{9A110B6E-7A4A-4B6B-B912-558740D5CB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63" y="1250"/>
              <a:ext cx="62" cy="144"/>
              <a:chOff x="533" y="1248"/>
              <a:chExt cx="175" cy="403"/>
            </a:xfrm>
          </p:grpSpPr>
          <p:sp>
            <p:nvSpPr>
              <p:cNvPr id="40852" name="Oval 2805">
                <a:extLst>
                  <a:ext uri="{FF2B5EF4-FFF2-40B4-BE49-F238E27FC236}">
                    <a16:creationId xmlns:a16="http://schemas.microsoft.com/office/drawing/2014/main" id="{4346A303-51D9-41A8-9233-68FBB1CA2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53" name="Oval 2806">
                <a:extLst>
                  <a:ext uri="{FF2B5EF4-FFF2-40B4-BE49-F238E27FC236}">
                    <a16:creationId xmlns:a16="http://schemas.microsoft.com/office/drawing/2014/main" id="{11FE7684-33F1-46B9-AA4F-7680CCDC1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54" name="Freeform 2807">
                <a:extLst>
                  <a:ext uri="{FF2B5EF4-FFF2-40B4-BE49-F238E27FC236}">
                    <a16:creationId xmlns:a16="http://schemas.microsoft.com/office/drawing/2014/main" id="{BC581750-E7B3-40DD-83EF-3F5BBC5DFF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5" name="Freeform 2808">
                <a:extLst>
                  <a:ext uri="{FF2B5EF4-FFF2-40B4-BE49-F238E27FC236}">
                    <a16:creationId xmlns:a16="http://schemas.microsoft.com/office/drawing/2014/main" id="{153FB64D-0479-45BA-AD8D-0F3E4E6712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6" name="Freeform 2809">
                <a:extLst>
                  <a:ext uri="{FF2B5EF4-FFF2-40B4-BE49-F238E27FC236}">
                    <a16:creationId xmlns:a16="http://schemas.microsoft.com/office/drawing/2014/main" id="{CAD2C92F-8B05-49B5-BF10-87583936DF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7" name="Oval 2810">
                <a:extLst>
                  <a:ext uri="{FF2B5EF4-FFF2-40B4-BE49-F238E27FC236}">
                    <a16:creationId xmlns:a16="http://schemas.microsoft.com/office/drawing/2014/main" id="{C29E0EF3-6CF0-4399-BA91-59C5FB258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5" name="Group 2811">
              <a:extLst>
                <a:ext uri="{FF2B5EF4-FFF2-40B4-BE49-F238E27FC236}">
                  <a16:creationId xmlns:a16="http://schemas.microsoft.com/office/drawing/2014/main" id="{08C10F91-4C85-469E-8116-AF5BA535F9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65" y="1414"/>
              <a:ext cx="62" cy="144"/>
              <a:chOff x="533" y="1248"/>
              <a:chExt cx="175" cy="403"/>
            </a:xfrm>
          </p:grpSpPr>
          <p:sp>
            <p:nvSpPr>
              <p:cNvPr id="40846" name="Oval 2812">
                <a:extLst>
                  <a:ext uri="{FF2B5EF4-FFF2-40B4-BE49-F238E27FC236}">
                    <a16:creationId xmlns:a16="http://schemas.microsoft.com/office/drawing/2014/main" id="{590B53AC-7099-40C0-9BA2-5B224A7CB7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7" name="Oval 2813">
                <a:extLst>
                  <a:ext uri="{FF2B5EF4-FFF2-40B4-BE49-F238E27FC236}">
                    <a16:creationId xmlns:a16="http://schemas.microsoft.com/office/drawing/2014/main" id="{CA16E12B-8D12-463A-A243-2716200ED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8" name="Freeform 2814">
                <a:extLst>
                  <a:ext uri="{FF2B5EF4-FFF2-40B4-BE49-F238E27FC236}">
                    <a16:creationId xmlns:a16="http://schemas.microsoft.com/office/drawing/2014/main" id="{000FD894-B492-403A-8912-7BF60EC344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9" name="Freeform 2815">
                <a:extLst>
                  <a:ext uri="{FF2B5EF4-FFF2-40B4-BE49-F238E27FC236}">
                    <a16:creationId xmlns:a16="http://schemas.microsoft.com/office/drawing/2014/main" id="{7AC5C3B7-3715-41F2-9D36-6981883674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0" name="Freeform 2816">
                <a:extLst>
                  <a:ext uri="{FF2B5EF4-FFF2-40B4-BE49-F238E27FC236}">
                    <a16:creationId xmlns:a16="http://schemas.microsoft.com/office/drawing/2014/main" id="{A7DEA866-5ADC-452D-B6DC-FB6C4D85C7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1" name="Oval 2817">
                <a:extLst>
                  <a:ext uri="{FF2B5EF4-FFF2-40B4-BE49-F238E27FC236}">
                    <a16:creationId xmlns:a16="http://schemas.microsoft.com/office/drawing/2014/main" id="{BEC9291F-C16C-473C-9EB1-DA5C7EC34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6" name="Group 2818">
              <a:extLst>
                <a:ext uri="{FF2B5EF4-FFF2-40B4-BE49-F238E27FC236}">
                  <a16:creationId xmlns:a16="http://schemas.microsoft.com/office/drawing/2014/main" id="{FE03E123-57DC-4FE8-ADED-0DB63081FC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7" y="1250"/>
              <a:ext cx="62" cy="144"/>
              <a:chOff x="533" y="1248"/>
              <a:chExt cx="175" cy="403"/>
            </a:xfrm>
          </p:grpSpPr>
          <p:sp>
            <p:nvSpPr>
              <p:cNvPr id="40840" name="Oval 2819">
                <a:extLst>
                  <a:ext uri="{FF2B5EF4-FFF2-40B4-BE49-F238E27FC236}">
                    <a16:creationId xmlns:a16="http://schemas.microsoft.com/office/drawing/2014/main" id="{AF29C4EF-9F7E-4B53-90F5-F390629B8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1" name="Oval 2820">
                <a:extLst>
                  <a:ext uri="{FF2B5EF4-FFF2-40B4-BE49-F238E27FC236}">
                    <a16:creationId xmlns:a16="http://schemas.microsoft.com/office/drawing/2014/main" id="{83B8F67F-2078-44A5-BA3E-F583DA860D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2" name="Freeform 2821">
                <a:extLst>
                  <a:ext uri="{FF2B5EF4-FFF2-40B4-BE49-F238E27FC236}">
                    <a16:creationId xmlns:a16="http://schemas.microsoft.com/office/drawing/2014/main" id="{05B3BA00-FCFB-4267-A033-0409A557CB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3" name="Freeform 2822">
                <a:extLst>
                  <a:ext uri="{FF2B5EF4-FFF2-40B4-BE49-F238E27FC236}">
                    <a16:creationId xmlns:a16="http://schemas.microsoft.com/office/drawing/2014/main" id="{116F85C7-9047-45AE-9791-AC8CE52D05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4" name="Freeform 2823">
                <a:extLst>
                  <a:ext uri="{FF2B5EF4-FFF2-40B4-BE49-F238E27FC236}">
                    <a16:creationId xmlns:a16="http://schemas.microsoft.com/office/drawing/2014/main" id="{DD08B763-3345-43F5-9298-1F6AC2F71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5" name="Oval 2824">
                <a:extLst>
                  <a:ext uri="{FF2B5EF4-FFF2-40B4-BE49-F238E27FC236}">
                    <a16:creationId xmlns:a16="http://schemas.microsoft.com/office/drawing/2014/main" id="{77D30F11-BD56-4852-86B3-F89F94937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7" name="Group 2825">
              <a:extLst>
                <a:ext uri="{FF2B5EF4-FFF2-40B4-BE49-F238E27FC236}">
                  <a16:creationId xmlns:a16="http://schemas.microsoft.com/office/drawing/2014/main" id="{6F6876D2-DF47-449D-89CE-6C45D23244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9" y="1414"/>
              <a:ext cx="62" cy="144"/>
              <a:chOff x="533" y="1248"/>
              <a:chExt cx="175" cy="403"/>
            </a:xfrm>
          </p:grpSpPr>
          <p:sp>
            <p:nvSpPr>
              <p:cNvPr id="40834" name="Oval 2826">
                <a:extLst>
                  <a:ext uri="{FF2B5EF4-FFF2-40B4-BE49-F238E27FC236}">
                    <a16:creationId xmlns:a16="http://schemas.microsoft.com/office/drawing/2014/main" id="{18F3FE93-0EB5-46EC-A56D-F2A7BBA7D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35" name="Oval 2827">
                <a:extLst>
                  <a:ext uri="{FF2B5EF4-FFF2-40B4-BE49-F238E27FC236}">
                    <a16:creationId xmlns:a16="http://schemas.microsoft.com/office/drawing/2014/main" id="{57E04242-CF23-48CD-A684-19FFA4F745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36" name="Freeform 2828">
                <a:extLst>
                  <a:ext uri="{FF2B5EF4-FFF2-40B4-BE49-F238E27FC236}">
                    <a16:creationId xmlns:a16="http://schemas.microsoft.com/office/drawing/2014/main" id="{B974E599-5C92-4509-A226-470E8C5605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7" name="Freeform 2829">
                <a:extLst>
                  <a:ext uri="{FF2B5EF4-FFF2-40B4-BE49-F238E27FC236}">
                    <a16:creationId xmlns:a16="http://schemas.microsoft.com/office/drawing/2014/main" id="{2355587A-3437-4A32-AAF9-58E0CC6340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8" name="Freeform 2830">
                <a:extLst>
                  <a:ext uri="{FF2B5EF4-FFF2-40B4-BE49-F238E27FC236}">
                    <a16:creationId xmlns:a16="http://schemas.microsoft.com/office/drawing/2014/main" id="{783F8E6F-89D0-4848-9340-18097CBFD2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9" name="Oval 2831">
                <a:extLst>
                  <a:ext uri="{FF2B5EF4-FFF2-40B4-BE49-F238E27FC236}">
                    <a16:creationId xmlns:a16="http://schemas.microsoft.com/office/drawing/2014/main" id="{D8E076BC-A5E4-47E7-A3DE-EC72EB736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8" name="Group 2832">
              <a:extLst>
                <a:ext uri="{FF2B5EF4-FFF2-40B4-BE49-F238E27FC236}">
                  <a16:creationId xmlns:a16="http://schemas.microsoft.com/office/drawing/2014/main" id="{23131645-D831-4470-A251-E6A98FB4AD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92" y="1250"/>
              <a:ext cx="62" cy="144"/>
              <a:chOff x="533" y="1248"/>
              <a:chExt cx="175" cy="403"/>
            </a:xfrm>
          </p:grpSpPr>
          <p:sp>
            <p:nvSpPr>
              <p:cNvPr id="40828" name="Oval 2833">
                <a:extLst>
                  <a:ext uri="{FF2B5EF4-FFF2-40B4-BE49-F238E27FC236}">
                    <a16:creationId xmlns:a16="http://schemas.microsoft.com/office/drawing/2014/main" id="{32A0CF90-9A08-4E2F-848B-BC6D641255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29" name="Oval 2834">
                <a:extLst>
                  <a:ext uri="{FF2B5EF4-FFF2-40B4-BE49-F238E27FC236}">
                    <a16:creationId xmlns:a16="http://schemas.microsoft.com/office/drawing/2014/main" id="{9542A2FB-D308-42BB-BF0F-316B51217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30" name="Freeform 2835">
                <a:extLst>
                  <a:ext uri="{FF2B5EF4-FFF2-40B4-BE49-F238E27FC236}">
                    <a16:creationId xmlns:a16="http://schemas.microsoft.com/office/drawing/2014/main" id="{22D42D97-0D89-433A-BC81-0FD97CBA5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1" name="Freeform 2836">
                <a:extLst>
                  <a:ext uri="{FF2B5EF4-FFF2-40B4-BE49-F238E27FC236}">
                    <a16:creationId xmlns:a16="http://schemas.microsoft.com/office/drawing/2014/main" id="{2EFBBDA0-9A8F-4984-ABF6-C34B65CBF5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2" name="Freeform 2837">
                <a:extLst>
                  <a:ext uri="{FF2B5EF4-FFF2-40B4-BE49-F238E27FC236}">
                    <a16:creationId xmlns:a16="http://schemas.microsoft.com/office/drawing/2014/main" id="{775AA140-08BE-45D2-BA87-9DEE742268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3" name="Oval 2838">
                <a:extLst>
                  <a:ext uri="{FF2B5EF4-FFF2-40B4-BE49-F238E27FC236}">
                    <a16:creationId xmlns:a16="http://schemas.microsoft.com/office/drawing/2014/main" id="{6A0B9B26-BDAC-48D4-B33D-EF4B2C3FE3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9" name="Group 2839">
              <a:extLst>
                <a:ext uri="{FF2B5EF4-FFF2-40B4-BE49-F238E27FC236}">
                  <a16:creationId xmlns:a16="http://schemas.microsoft.com/office/drawing/2014/main" id="{C2464A7E-5C4C-4134-BE99-5BA1737FA5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94" y="1414"/>
              <a:ext cx="62" cy="144"/>
              <a:chOff x="533" y="1248"/>
              <a:chExt cx="175" cy="403"/>
            </a:xfrm>
          </p:grpSpPr>
          <p:sp>
            <p:nvSpPr>
              <p:cNvPr id="40822" name="Oval 2840">
                <a:extLst>
                  <a:ext uri="{FF2B5EF4-FFF2-40B4-BE49-F238E27FC236}">
                    <a16:creationId xmlns:a16="http://schemas.microsoft.com/office/drawing/2014/main" id="{9441ECF4-EADA-4165-8857-FE9F96B05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23" name="Oval 2841">
                <a:extLst>
                  <a:ext uri="{FF2B5EF4-FFF2-40B4-BE49-F238E27FC236}">
                    <a16:creationId xmlns:a16="http://schemas.microsoft.com/office/drawing/2014/main" id="{E2D7A6D4-B66E-4CD5-9AB4-0ED04D476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24" name="Freeform 2842">
                <a:extLst>
                  <a:ext uri="{FF2B5EF4-FFF2-40B4-BE49-F238E27FC236}">
                    <a16:creationId xmlns:a16="http://schemas.microsoft.com/office/drawing/2014/main" id="{3176A8F5-CAD2-4C43-AF65-D05903AB27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5" name="Freeform 2843">
                <a:extLst>
                  <a:ext uri="{FF2B5EF4-FFF2-40B4-BE49-F238E27FC236}">
                    <a16:creationId xmlns:a16="http://schemas.microsoft.com/office/drawing/2014/main" id="{02AFE125-8F85-4B7C-A915-D9C9AB285F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6" name="Freeform 2844">
                <a:extLst>
                  <a:ext uri="{FF2B5EF4-FFF2-40B4-BE49-F238E27FC236}">
                    <a16:creationId xmlns:a16="http://schemas.microsoft.com/office/drawing/2014/main" id="{6A3CE063-4401-462D-A8D7-4AC792CB50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7" name="Oval 2845">
                <a:extLst>
                  <a:ext uri="{FF2B5EF4-FFF2-40B4-BE49-F238E27FC236}">
                    <a16:creationId xmlns:a16="http://schemas.microsoft.com/office/drawing/2014/main" id="{20F773A4-1DD2-4A68-8125-6C265F9BF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0" name="Group 2846">
              <a:extLst>
                <a:ext uri="{FF2B5EF4-FFF2-40B4-BE49-F238E27FC236}">
                  <a16:creationId xmlns:a16="http://schemas.microsoft.com/office/drawing/2014/main" id="{EDE7D5D7-B02F-4790-95F0-CC0899CDD3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0" y="1250"/>
              <a:ext cx="62" cy="144"/>
              <a:chOff x="533" y="1248"/>
              <a:chExt cx="175" cy="403"/>
            </a:xfrm>
          </p:grpSpPr>
          <p:sp>
            <p:nvSpPr>
              <p:cNvPr id="40816" name="Oval 2847">
                <a:extLst>
                  <a:ext uri="{FF2B5EF4-FFF2-40B4-BE49-F238E27FC236}">
                    <a16:creationId xmlns:a16="http://schemas.microsoft.com/office/drawing/2014/main" id="{9139367C-88C1-456C-AA1D-443A10770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7" name="Oval 2848">
                <a:extLst>
                  <a:ext uri="{FF2B5EF4-FFF2-40B4-BE49-F238E27FC236}">
                    <a16:creationId xmlns:a16="http://schemas.microsoft.com/office/drawing/2014/main" id="{4FE1F674-3AB5-4A18-BC52-C8AD0CCD70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8" name="Freeform 2849">
                <a:extLst>
                  <a:ext uri="{FF2B5EF4-FFF2-40B4-BE49-F238E27FC236}">
                    <a16:creationId xmlns:a16="http://schemas.microsoft.com/office/drawing/2014/main" id="{88664161-FC78-4E15-AF8A-0C0D69641B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9" name="Freeform 2850">
                <a:extLst>
                  <a:ext uri="{FF2B5EF4-FFF2-40B4-BE49-F238E27FC236}">
                    <a16:creationId xmlns:a16="http://schemas.microsoft.com/office/drawing/2014/main" id="{8FEECCAC-3F6D-457F-BB96-4C8BAF4E39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0" name="Freeform 2851">
                <a:extLst>
                  <a:ext uri="{FF2B5EF4-FFF2-40B4-BE49-F238E27FC236}">
                    <a16:creationId xmlns:a16="http://schemas.microsoft.com/office/drawing/2014/main" id="{42D3D84D-4795-4CBF-83A5-4993C37150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1" name="Oval 2852">
                <a:extLst>
                  <a:ext uri="{FF2B5EF4-FFF2-40B4-BE49-F238E27FC236}">
                    <a16:creationId xmlns:a16="http://schemas.microsoft.com/office/drawing/2014/main" id="{33F4C8A0-E826-4687-9728-C06B358CDF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1" name="Group 2853">
              <a:extLst>
                <a:ext uri="{FF2B5EF4-FFF2-40B4-BE49-F238E27FC236}">
                  <a16:creationId xmlns:a16="http://schemas.microsoft.com/office/drawing/2014/main" id="{BCAAC85E-9BD4-4632-841F-2B11E1EC52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62" y="1414"/>
              <a:ext cx="62" cy="144"/>
              <a:chOff x="533" y="1248"/>
              <a:chExt cx="175" cy="403"/>
            </a:xfrm>
          </p:grpSpPr>
          <p:sp>
            <p:nvSpPr>
              <p:cNvPr id="40810" name="Oval 2854">
                <a:extLst>
                  <a:ext uri="{FF2B5EF4-FFF2-40B4-BE49-F238E27FC236}">
                    <a16:creationId xmlns:a16="http://schemas.microsoft.com/office/drawing/2014/main" id="{AAC073C9-7B6B-4463-9BA3-5DF5A73C89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1" name="Oval 2855">
                <a:extLst>
                  <a:ext uri="{FF2B5EF4-FFF2-40B4-BE49-F238E27FC236}">
                    <a16:creationId xmlns:a16="http://schemas.microsoft.com/office/drawing/2014/main" id="{53178ECA-2396-40B7-A8AD-46297DF4D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2" name="Freeform 2856">
                <a:extLst>
                  <a:ext uri="{FF2B5EF4-FFF2-40B4-BE49-F238E27FC236}">
                    <a16:creationId xmlns:a16="http://schemas.microsoft.com/office/drawing/2014/main" id="{1119F5EE-A923-4BD7-9A48-6CFCAFFF9B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3" name="Freeform 2857">
                <a:extLst>
                  <a:ext uri="{FF2B5EF4-FFF2-40B4-BE49-F238E27FC236}">
                    <a16:creationId xmlns:a16="http://schemas.microsoft.com/office/drawing/2014/main" id="{D9A06C0E-0AC0-45B8-95DB-CE0170BAA8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4" name="Freeform 2858">
                <a:extLst>
                  <a:ext uri="{FF2B5EF4-FFF2-40B4-BE49-F238E27FC236}">
                    <a16:creationId xmlns:a16="http://schemas.microsoft.com/office/drawing/2014/main" id="{C035087F-5299-46C5-B49D-3DB691022E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5" name="Oval 2859">
                <a:extLst>
                  <a:ext uri="{FF2B5EF4-FFF2-40B4-BE49-F238E27FC236}">
                    <a16:creationId xmlns:a16="http://schemas.microsoft.com/office/drawing/2014/main" id="{6E97EDB4-EE10-4A0E-8384-36E6E0AD4C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2" name="Group 2860">
              <a:extLst>
                <a:ext uri="{FF2B5EF4-FFF2-40B4-BE49-F238E27FC236}">
                  <a16:creationId xmlns:a16="http://schemas.microsoft.com/office/drawing/2014/main" id="{2FC5B207-D5FA-4840-AC43-CF445195DF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26" y="1250"/>
              <a:ext cx="62" cy="144"/>
              <a:chOff x="533" y="1248"/>
              <a:chExt cx="175" cy="403"/>
            </a:xfrm>
          </p:grpSpPr>
          <p:sp>
            <p:nvSpPr>
              <p:cNvPr id="40804" name="Oval 2861">
                <a:extLst>
                  <a:ext uri="{FF2B5EF4-FFF2-40B4-BE49-F238E27FC236}">
                    <a16:creationId xmlns:a16="http://schemas.microsoft.com/office/drawing/2014/main" id="{D71BA003-5382-4DF1-9FE5-C7555261AC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05" name="Oval 2862">
                <a:extLst>
                  <a:ext uri="{FF2B5EF4-FFF2-40B4-BE49-F238E27FC236}">
                    <a16:creationId xmlns:a16="http://schemas.microsoft.com/office/drawing/2014/main" id="{F1094445-BA55-4EE0-9C6B-B31751C73F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06" name="Freeform 2863">
                <a:extLst>
                  <a:ext uri="{FF2B5EF4-FFF2-40B4-BE49-F238E27FC236}">
                    <a16:creationId xmlns:a16="http://schemas.microsoft.com/office/drawing/2014/main" id="{8B18C998-1733-4546-8E6F-EDAA3C5392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7" name="Freeform 2864">
                <a:extLst>
                  <a:ext uri="{FF2B5EF4-FFF2-40B4-BE49-F238E27FC236}">
                    <a16:creationId xmlns:a16="http://schemas.microsoft.com/office/drawing/2014/main" id="{814F2F1E-47B4-48D0-BDBB-48001F99AA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8" name="Freeform 2865">
                <a:extLst>
                  <a:ext uri="{FF2B5EF4-FFF2-40B4-BE49-F238E27FC236}">
                    <a16:creationId xmlns:a16="http://schemas.microsoft.com/office/drawing/2014/main" id="{0ADF02A8-BD0B-4EC6-8FC5-4F100AA740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9" name="Oval 2866">
                <a:extLst>
                  <a:ext uri="{FF2B5EF4-FFF2-40B4-BE49-F238E27FC236}">
                    <a16:creationId xmlns:a16="http://schemas.microsoft.com/office/drawing/2014/main" id="{BA57CA58-4E6F-486C-915E-6A96EEDE74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3" name="Group 2867">
              <a:extLst>
                <a:ext uri="{FF2B5EF4-FFF2-40B4-BE49-F238E27FC236}">
                  <a16:creationId xmlns:a16="http://schemas.microsoft.com/office/drawing/2014/main" id="{977C3BF4-482E-44D6-9ECB-9E1BA28B97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28" y="1414"/>
              <a:ext cx="62" cy="144"/>
              <a:chOff x="533" y="1248"/>
              <a:chExt cx="175" cy="403"/>
            </a:xfrm>
          </p:grpSpPr>
          <p:sp>
            <p:nvSpPr>
              <p:cNvPr id="40798" name="Oval 2868">
                <a:extLst>
                  <a:ext uri="{FF2B5EF4-FFF2-40B4-BE49-F238E27FC236}">
                    <a16:creationId xmlns:a16="http://schemas.microsoft.com/office/drawing/2014/main" id="{CAA3F616-74DA-4EBE-9B25-F02F6B7BC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99" name="Oval 2869">
                <a:extLst>
                  <a:ext uri="{FF2B5EF4-FFF2-40B4-BE49-F238E27FC236}">
                    <a16:creationId xmlns:a16="http://schemas.microsoft.com/office/drawing/2014/main" id="{7C7C8C9F-7B6C-4540-BD8E-4B785CD10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00" name="Freeform 2870">
                <a:extLst>
                  <a:ext uri="{FF2B5EF4-FFF2-40B4-BE49-F238E27FC236}">
                    <a16:creationId xmlns:a16="http://schemas.microsoft.com/office/drawing/2014/main" id="{CACD778A-7DA2-485E-9C1B-E08EAFD20E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1" name="Freeform 2871">
                <a:extLst>
                  <a:ext uri="{FF2B5EF4-FFF2-40B4-BE49-F238E27FC236}">
                    <a16:creationId xmlns:a16="http://schemas.microsoft.com/office/drawing/2014/main" id="{F9F5F9B1-6712-46CE-B8CA-14EE1E558B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2" name="Freeform 2872">
                <a:extLst>
                  <a:ext uri="{FF2B5EF4-FFF2-40B4-BE49-F238E27FC236}">
                    <a16:creationId xmlns:a16="http://schemas.microsoft.com/office/drawing/2014/main" id="{3D58E1B8-A801-400C-9B62-B02F60FD3C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3" name="Oval 2873">
                <a:extLst>
                  <a:ext uri="{FF2B5EF4-FFF2-40B4-BE49-F238E27FC236}">
                    <a16:creationId xmlns:a16="http://schemas.microsoft.com/office/drawing/2014/main" id="{975C1A80-137A-4B47-88EF-FC8CC0386B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4" name="Group 2874">
              <a:extLst>
                <a:ext uri="{FF2B5EF4-FFF2-40B4-BE49-F238E27FC236}">
                  <a16:creationId xmlns:a16="http://schemas.microsoft.com/office/drawing/2014/main" id="{33181D56-44C3-4D0B-A8F8-B6414CB8CB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90" y="1250"/>
              <a:ext cx="62" cy="144"/>
              <a:chOff x="533" y="1248"/>
              <a:chExt cx="175" cy="403"/>
            </a:xfrm>
          </p:grpSpPr>
          <p:sp>
            <p:nvSpPr>
              <p:cNvPr id="40792" name="Oval 2875">
                <a:extLst>
                  <a:ext uri="{FF2B5EF4-FFF2-40B4-BE49-F238E27FC236}">
                    <a16:creationId xmlns:a16="http://schemas.microsoft.com/office/drawing/2014/main" id="{A363C48E-4DD4-44E3-8962-25A0777BC4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93" name="Oval 2876">
                <a:extLst>
                  <a:ext uri="{FF2B5EF4-FFF2-40B4-BE49-F238E27FC236}">
                    <a16:creationId xmlns:a16="http://schemas.microsoft.com/office/drawing/2014/main" id="{05D7754C-02FC-4960-A24E-0BE9B9295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94" name="Freeform 2877">
                <a:extLst>
                  <a:ext uri="{FF2B5EF4-FFF2-40B4-BE49-F238E27FC236}">
                    <a16:creationId xmlns:a16="http://schemas.microsoft.com/office/drawing/2014/main" id="{04A95A18-1AFD-415E-A337-E2E603E7E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5" name="Freeform 2878">
                <a:extLst>
                  <a:ext uri="{FF2B5EF4-FFF2-40B4-BE49-F238E27FC236}">
                    <a16:creationId xmlns:a16="http://schemas.microsoft.com/office/drawing/2014/main" id="{840DD3B0-4FA3-4696-A5C3-E0EEDE619B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6" name="Freeform 2879">
                <a:extLst>
                  <a:ext uri="{FF2B5EF4-FFF2-40B4-BE49-F238E27FC236}">
                    <a16:creationId xmlns:a16="http://schemas.microsoft.com/office/drawing/2014/main" id="{1ACE3165-275F-4EDB-B54E-EDDFF5864D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7" name="Oval 2880">
                <a:extLst>
                  <a:ext uri="{FF2B5EF4-FFF2-40B4-BE49-F238E27FC236}">
                    <a16:creationId xmlns:a16="http://schemas.microsoft.com/office/drawing/2014/main" id="{605842B1-949F-4C8D-B907-025FA694D1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5" name="Group 2881">
              <a:extLst>
                <a:ext uri="{FF2B5EF4-FFF2-40B4-BE49-F238E27FC236}">
                  <a16:creationId xmlns:a16="http://schemas.microsoft.com/office/drawing/2014/main" id="{694F76F3-CD7E-4171-B609-3B054DA487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92" y="1414"/>
              <a:ext cx="62" cy="144"/>
              <a:chOff x="533" y="1248"/>
              <a:chExt cx="175" cy="403"/>
            </a:xfrm>
          </p:grpSpPr>
          <p:sp>
            <p:nvSpPr>
              <p:cNvPr id="40786" name="Oval 2882">
                <a:extLst>
                  <a:ext uri="{FF2B5EF4-FFF2-40B4-BE49-F238E27FC236}">
                    <a16:creationId xmlns:a16="http://schemas.microsoft.com/office/drawing/2014/main" id="{2485DF43-1C95-4DDC-A9B0-E836BE0F24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7" name="Oval 2883">
                <a:extLst>
                  <a:ext uri="{FF2B5EF4-FFF2-40B4-BE49-F238E27FC236}">
                    <a16:creationId xmlns:a16="http://schemas.microsoft.com/office/drawing/2014/main" id="{406E7439-3E8C-4D01-A987-50581E94C5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8" name="Freeform 2884">
                <a:extLst>
                  <a:ext uri="{FF2B5EF4-FFF2-40B4-BE49-F238E27FC236}">
                    <a16:creationId xmlns:a16="http://schemas.microsoft.com/office/drawing/2014/main" id="{E1F0488D-1564-4C5C-AA10-450C45BB30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9" name="Freeform 2885">
                <a:extLst>
                  <a:ext uri="{FF2B5EF4-FFF2-40B4-BE49-F238E27FC236}">
                    <a16:creationId xmlns:a16="http://schemas.microsoft.com/office/drawing/2014/main" id="{BE356954-FF79-43B7-9158-602D25AD85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0" name="Freeform 2886">
                <a:extLst>
                  <a:ext uri="{FF2B5EF4-FFF2-40B4-BE49-F238E27FC236}">
                    <a16:creationId xmlns:a16="http://schemas.microsoft.com/office/drawing/2014/main" id="{429C8E2B-6071-4B52-B92D-7FA99C13C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1" name="Oval 2887">
                <a:extLst>
                  <a:ext uri="{FF2B5EF4-FFF2-40B4-BE49-F238E27FC236}">
                    <a16:creationId xmlns:a16="http://schemas.microsoft.com/office/drawing/2014/main" id="{CF265C10-F145-46FB-870D-21D436668D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6" name="Group 2888">
              <a:extLst>
                <a:ext uri="{FF2B5EF4-FFF2-40B4-BE49-F238E27FC236}">
                  <a16:creationId xmlns:a16="http://schemas.microsoft.com/office/drawing/2014/main" id="{E7CD4428-5ABD-496B-BADF-2933B9E870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55" y="1250"/>
              <a:ext cx="62" cy="144"/>
              <a:chOff x="533" y="1248"/>
              <a:chExt cx="175" cy="403"/>
            </a:xfrm>
          </p:grpSpPr>
          <p:sp>
            <p:nvSpPr>
              <p:cNvPr id="40780" name="Oval 2889">
                <a:extLst>
                  <a:ext uri="{FF2B5EF4-FFF2-40B4-BE49-F238E27FC236}">
                    <a16:creationId xmlns:a16="http://schemas.microsoft.com/office/drawing/2014/main" id="{D1A7D3B0-EAD3-426A-B369-D88AF5E51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1" name="Oval 2890">
                <a:extLst>
                  <a:ext uri="{FF2B5EF4-FFF2-40B4-BE49-F238E27FC236}">
                    <a16:creationId xmlns:a16="http://schemas.microsoft.com/office/drawing/2014/main" id="{7217603F-E9E0-4298-B6D7-F69EF24DCE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2" name="Freeform 2891">
                <a:extLst>
                  <a:ext uri="{FF2B5EF4-FFF2-40B4-BE49-F238E27FC236}">
                    <a16:creationId xmlns:a16="http://schemas.microsoft.com/office/drawing/2014/main" id="{07900083-651C-4052-A5F3-DF60F50055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3" name="Freeform 2892">
                <a:extLst>
                  <a:ext uri="{FF2B5EF4-FFF2-40B4-BE49-F238E27FC236}">
                    <a16:creationId xmlns:a16="http://schemas.microsoft.com/office/drawing/2014/main" id="{C7414346-E80F-4EBA-AC5D-0773373FF0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4" name="Freeform 2893">
                <a:extLst>
                  <a:ext uri="{FF2B5EF4-FFF2-40B4-BE49-F238E27FC236}">
                    <a16:creationId xmlns:a16="http://schemas.microsoft.com/office/drawing/2014/main" id="{B9991C0A-7ED5-44EA-A331-7ACE6B6F28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5" name="Oval 2894">
                <a:extLst>
                  <a:ext uri="{FF2B5EF4-FFF2-40B4-BE49-F238E27FC236}">
                    <a16:creationId xmlns:a16="http://schemas.microsoft.com/office/drawing/2014/main" id="{D45820DA-5D6A-4A87-A2EA-D63C2EC9B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7" name="Group 2895">
              <a:extLst>
                <a:ext uri="{FF2B5EF4-FFF2-40B4-BE49-F238E27FC236}">
                  <a16:creationId xmlns:a16="http://schemas.microsoft.com/office/drawing/2014/main" id="{A0CD7752-C6D4-4B89-BC8C-5709CDE8A8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57" y="1414"/>
              <a:ext cx="62" cy="144"/>
              <a:chOff x="533" y="1248"/>
              <a:chExt cx="175" cy="403"/>
            </a:xfrm>
          </p:grpSpPr>
          <p:sp>
            <p:nvSpPr>
              <p:cNvPr id="40774" name="Oval 2896">
                <a:extLst>
                  <a:ext uri="{FF2B5EF4-FFF2-40B4-BE49-F238E27FC236}">
                    <a16:creationId xmlns:a16="http://schemas.microsoft.com/office/drawing/2014/main" id="{D1496B3C-70FA-45F3-98AC-7FD4180B48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75" name="Oval 2897">
                <a:extLst>
                  <a:ext uri="{FF2B5EF4-FFF2-40B4-BE49-F238E27FC236}">
                    <a16:creationId xmlns:a16="http://schemas.microsoft.com/office/drawing/2014/main" id="{F7BF4DE5-B571-4B0C-B991-107BE5009B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76" name="Freeform 2898">
                <a:extLst>
                  <a:ext uri="{FF2B5EF4-FFF2-40B4-BE49-F238E27FC236}">
                    <a16:creationId xmlns:a16="http://schemas.microsoft.com/office/drawing/2014/main" id="{909F0637-1811-41BB-A246-8626E3F399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7" name="Freeform 2899">
                <a:extLst>
                  <a:ext uri="{FF2B5EF4-FFF2-40B4-BE49-F238E27FC236}">
                    <a16:creationId xmlns:a16="http://schemas.microsoft.com/office/drawing/2014/main" id="{E6B14932-F673-4AF5-9715-794B9ECB07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8" name="Freeform 2900">
                <a:extLst>
                  <a:ext uri="{FF2B5EF4-FFF2-40B4-BE49-F238E27FC236}">
                    <a16:creationId xmlns:a16="http://schemas.microsoft.com/office/drawing/2014/main" id="{8361D904-C66E-40DB-98F4-F0C8EAD836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9" name="Oval 2901">
                <a:extLst>
                  <a:ext uri="{FF2B5EF4-FFF2-40B4-BE49-F238E27FC236}">
                    <a16:creationId xmlns:a16="http://schemas.microsoft.com/office/drawing/2014/main" id="{0C76350E-72D0-45A9-B2A6-B13021908D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8" name="Group 2902">
              <a:extLst>
                <a:ext uri="{FF2B5EF4-FFF2-40B4-BE49-F238E27FC236}">
                  <a16:creationId xmlns:a16="http://schemas.microsoft.com/office/drawing/2014/main" id="{0E582AEE-260D-4F44-A351-89B7088177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23" y="1248"/>
              <a:ext cx="62" cy="144"/>
              <a:chOff x="533" y="1248"/>
              <a:chExt cx="175" cy="403"/>
            </a:xfrm>
          </p:grpSpPr>
          <p:sp>
            <p:nvSpPr>
              <p:cNvPr id="40768" name="Oval 2903">
                <a:extLst>
                  <a:ext uri="{FF2B5EF4-FFF2-40B4-BE49-F238E27FC236}">
                    <a16:creationId xmlns:a16="http://schemas.microsoft.com/office/drawing/2014/main" id="{E4EDB316-7C3E-4344-B65C-BF1FFF65F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69" name="Oval 2904">
                <a:extLst>
                  <a:ext uri="{FF2B5EF4-FFF2-40B4-BE49-F238E27FC236}">
                    <a16:creationId xmlns:a16="http://schemas.microsoft.com/office/drawing/2014/main" id="{0412FAFE-F674-4746-81D6-418D87134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70" name="Freeform 2905">
                <a:extLst>
                  <a:ext uri="{FF2B5EF4-FFF2-40B4-BE49-F238E27FC236}">
                    <a16:creationId xmlns:a16="http://schemas.microsoft.com/office/drawing/2014/main" id="{1E44238B-1839-4771-9ABF-88A412A2E0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1" name="Freeform 2906">
                <a:extLst>
                  <a:ext uri="{FF2B5EF4-FFF2-40B4-BE49-F238E27FC236}">
                    <a16:creationId xmlns:a16="http://schemas.microsoft.com/office/drawing/2014/main" id="{36B3AC4F-A46A-40EA-80D6-998FC0279A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2" name="Freeform 2907">
                <a:extLst>
                  <a:ext uri="{FF2B5EF4-FFF2-40B4-BE49-F238E27FC236}">
                    <a16:creationId xmlns:a16="http://schemas.microsoft.com/office/drawing/2014/main" id="{36B23B72-9A82-4324-A485-EEF0AD7D7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3" name="Oval 2908">
                <a:extLst>
                  <a:ext uri="{FF2B5EF4-FFF2-40B4-BE49-F238E27FC236}">
                    <a16:creationId xmlns:a16="http://schemas.microsoft.com/office/drawing/2014/main" id="{0A8CEB8E-F4F3-4ED8-A04B-C88C91D107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9" name="Group 2909">
              <a:extLst>
                <a:ext uri="{FF2B5EF4-FFF2-40B4-BE49-F238E27FC236}">
                  <a16:creationId xmlns:a16="http://schemas.microsoft.com/office/drawing/2014/main" id="{3E309AAB-BC9E-41E0-8E71-B872BC70FE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25" y="1412"/>
              <a:ext cx="62" cy="144"/>
              <a:chOff x="533" y="1248"/>
              <a:chExt cx="175" cy="403"/>
            </a:xfrm>
          </p:grpSpPr>
          <p:sp>
            <p:nvSpPr>
              <p:cNvPr id="40762" name="Oval 2910">
                <a:extLst>
                  <a:ext uri="{FF2B5EF4-FFF2-40B4-BE49-F238E27FC236}">
                    <a16:creationId xmlns:a16="http://schemas.microsoft.com/office/drawing/2014/main" id="{C89537C0-8FC2-4C75-81DF-2527E27E5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63" name="Oval 2911">
                <a:extLst>
                  <a:ext uri="{FF2B5EF4-FFF2-40B4-BE49-F238E27FC236}">
                    <a16:creationId xmlns:a16="http://schemas.microsoft.com/office/drawing/2014/main" id="{B014F74E-7F1A-426F-84FD-695B64476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64" name="Freeform 2912">
                <a:extLst>
                  <a:ext uri="{FF2B5EF4-FFF2-40B4-BE49-F238E27FC236}">
                    <a16:creationId xmlns:a16="http://schemas.microsoft.com/office/drawing/2014/main" id="{97FA2F2E-3C9A-4E30-B7A1-42EB821850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5" name="Freeform 2913">
                <a:extLst>
                  <a:ext uri="{FF2B5EF4-FFF2-40B4-BE49-F238E27FC236}">
                    <a16:creationId xmlns:a16="http://schemas.microsoft.com/office/drawing/2014/main" id="{BB8A631A-9DE8-4736-BD14-85C9606939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6" name="Freeform 2914">
                <a:extLst>
                  <a:ext uri="{FF2B5EF4-FFF2-40B4-BE49-F238E27FC236}">
                    <a16:creationId xmlns:a16="http://schemas.microsoft.com/office/drawing/2014/main" id="{2B6860C0-A794-42DC-9983-84D8DFC578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7" name="Oval 2915">
                <a:extLst>
                  <a:ext uri="{FF2B5EF4-FFF2-40B4-BE49-F238E27FC236}">
                    <a16:creationId xmlns:a16="http://schemas.microsoft.com/office/drawing/2014/main" id="{7BAA5BCB-B51E-4B0A-9CA9-D7CA3F0AE9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0" name="Group 2916">
              <a:extLst>
                <a:ext uri="{FF2B5EF4-FFF2-40B4-BE49-F238E27FC236}">
                  <a16:creationId xmlns:a16="http://schemas.microsoft.com/office/drawing/2014/main" id="{CE36D3BD-D2DB-4347-83B2-0856485F50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9" y="1248"/>
              <a:ext cx="62" cy="144"/>
              <a:chOff x="533" y="1248"/>
              <a:chExt cx="175" cy="403"/>
            </a:xfrm>
          </p:grpSpPr>
          <p:sp>
            <p:nvSpPr>
              <p:cNvPr id="40756" name="Oval 2917">
                <a:extLst>
                  <a:ext uri="{FF2B5EF4-FFF2-40B4-BE49-F238E27FC236}">
                    <a16:creationId xmlns:a16="http://schemas.microsoft.com/office/drawing/2014/main" id="{563512F6-D4C9-4826-8CD4-BF29A62D88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7" name="Oval 2918">
                <a:extLst>
                  <a:ext uri="{FF2B5EF4-FFF2-40B4-BE49-F238E27FC236}">
                    <a16:creationId xmlns:a16="http://schemas.microsoft.com/office/drawing/2014/main" id="{27B72835-DB3C-4A8D-96DE-40869078B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8" name="Freeform 2919">
                <a:extLst>
                  <a:ext uri="{FF2B5EF4-FFF2-40B4-BE49-F238E27FC236}">
                    <a16:creationId xmlns:a16="http://schemas.microsoft.com/office/drawing/2014/main" id="{E13DAD25-6515-45D7-BE18-E165206C6B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9" name="Freeform 2920">
                <a:extLst>
                  <a:ext uri="{FF2B5EF4-FFF2-40B4-BE49-F238E27FC236}">
                    <a16:creationId xmlns:a16="http://schemas.microsoft.com/office/drawing/2014/main" id="{0B833CFA-5F5D-4CCB-9055-EBACD00C82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0" name="Freeform 2921">
                <a:extLst>
                  <a:ext uri="{FF2B5EF4-FFF2-40B4-BE49-F238E27FC236}">
                    <a16:creationId xmlns:a16="http://schemas.microsoft.com/office/drawing/2014/main" id="{6455CC94-D058-4CB8-8560-D3E04BD935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1" name="Oval 2922">
                <a:extLst>
                  <a:ext uri="{FF2B5EF4-FFF2-40B4-BE49-F238E27FC236}">
                    <a16:creationId xmlns:a16="http://schemas.microsoft.com/office/drawing/2014/main" id="{AD494907-38F7-4F2F-BD1F-249BB3DE5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1" name="Group 2923">
              <a:extLst>
                <a:ext uri="{FF2B5EF4-FFF2-40B4-BE49-F238E27FC236}">
                  <a16:creationId xmlns:a16="http://schemas.microsoft.com/office/drawing/2014/main" id="{639CA91B-C1EE-458E-A870-636C8CED8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91" y="1412"/>
              <a:ext cx="62" cy="144"/>
              <a:chOff x="533" y="1248"/>
              <a:chExt cx="175" cy="403"/>
            </a:xfrm>
          </p:grpSpPr>
          <p:sp>
            <p:nvSpPr>
              <p:cNvPr id="40750" name="Oval 2924">
                <a:extLst>
                  <a:ext uri="{FF2B5EF4-FFF2-40B4-BE49-F238E27FC236}">
                    <a16:creationId xmlns:a16="http://schemas.microsoft.com/office/drawing/2014/main" id="{192B6860-2AF6-4741-9031-78076E038B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1" name="Oval 2925">
                <a:extLst>
                  <a:ext uri="{FF2B5EF4-FFF2-40B4-BE49-F238E27FC236}">
                    <a16:creationId xmlns:a16="http://schemas.microsoft.com/office/drawing/2014/main" id="{BEAB5E31-507C-42A6-8627-33CE8BF4C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2" name="Freeform 2926">
                <a:extLst>
                  <a:ext uri="{FF2B5EF4-FFF2-40B4-BE49-F238E27FC236}">
                    <a16:creationId xmlns:a16="http://schemas.microsoft.com/office/drawing/2014/main" id="{47E23D65-4827-41E2-BF65-C9B2963B32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3" name="Freeform 2927">
                <a:extLst>
                  <a:ext uri="{FF2B5EF4-FFF2-40B4-BE49-F238E27FC236}">
                    <a16:creationId xmlns:a16="http://schemas.microsoft.com/office/drawing/2014/main" id="{1C9795CC-5790-4495-8D7F-8CB116EA31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4" name="Freeform 2928">
                <a:extLst>
                  <a:ext uri="{FF2B5EF4-FFF2-40B4-BE49-F238E27FC236}">
                    <a16:creationId xmlns:a16="http://schemas.microsoft.com/office/drawing/2014/main" id="{035EF3B9-0890-4784-A403-6DB1149B76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5" name="Oval 2929">
                <a:extLst>
                  <a:ext uri="{FF2B5EF4-FFF2-40B4-BE49-F238E27FC236}">
                    <a16:creationId xmlns:a16="http://schemas.microsoft.com/office/drawing/2014/main" id="{A6913FA9-447E-4EF6-A57C-8E7EB11088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2" name="Group 2930">
              <a:extLst>
                <a:ext uri="{FF2B5EF4-FFF2-40B4-BE49-F238E27FC236}">
                  <a16:creationId xmlns:a16="http://schemas.microsoft.com/office/drawing/2014/main" id="{727A5988-FA40-47D2-86C9-19CB8DBCDB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53" y="1248"/>
              <a:ext cx="62" cy="144"/>
              <a:chOff x="533" y="1248"/>
              <a:chExt cx="175" cy="403"/>
            </a:xfrm>
          </p:grpSpPr>
          <p:sp>
            <p:nvSpPr>
              <p:cNvPr id="40744" name="Oval 2931">
                <a:extLst>
                  <a:ext uri="{FF2B5EF4-FFF2-40B4-BE49-F238E27FC236}">
                    <a16:creationId xmlns:a16="http://schemas.microsoft.com/office/drawing/2014/main" id="{EDAC79AC-719D-4167-83C7-3F3009D08B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45" name="Oval 2932">
                <a:extLst>
                  <a:ext uri="{FF2B5EF4-FFF2-40B4-BE49-F238E27FC236}">
                    <a16:creationId xmlns:a16="http://schemas.microsoft.com/office/drawing/2014/main" id="{6505E6EB-7617-463F-916C-8CED77F7B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46" name="Freeform 2933">
                <a:extLst>
                  <a:ext uri="{FF2B5EF4-FFF2-40B4-BE49-F238E27FC236}">
                    <a16:creationId xmlns:a16="http://schemas.microsoft.com/office/drawing/2014/main" id="{75D572F4-0012-4AD8-99FE-232E14147F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7" name="Freeform 2934">
                <a:extLst>
                  <a:ext uri="{FF2B5EF4-FFF2-40B4-BE49-F238E27FC236}">
                    <a16:creationId xmlns:a16="http://schemas.microsoft.com/office/drawing/2014/main" id="{CBD75EAC-238B-4827-A4AB-D80729ECCD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8" name="Freeform 2935">
                <a:extLst>
                  <a:ext uri="{FF2B5EF4-FFF2-40B4-BE49-F238E27FC236}">
                    <a16:creationId xmlns:a16="http://schemas.microsoft.com/office/drawing/2014/main" id="{D60499BB-681C-4227-AC1F-9EC27FD791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9" name="Oval 2936">
                <a:extLst>
                  <a:ext uri="{FF2B5EF4-FFF2-40B4-BE49-F238E27FC236}">
                    <a16:creationId xmlns:a16="http://schemas.microsoft.com/office/drawing/2014/main" id="{9087AB1E-4A7A-4B25-A40A-0709DE37C1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3" name="Group 2937">
              <a:extLst>
                <a:ext uri="{FF2B5EF4-FFF2-40B4-BE49-F238E27FC236}">
                  <a16:creationId xmlns:a16="http://schemas.microsoft.com/office/drawing/2014/main" id="{14FADF2B-1175-42C4-8784-908A240C637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55" y="1412"/>
              <a:ext cx="62" cy="144"/>
              <a:chOff x="533" y="1248"/>
              <a:chExt cx="175" cy="403"/>
            </a:xfrm>
          </p:grpSpPr>
          <p:sp>
            <p:nvSpPr>
              <p:cNvPr id="40738" name="Oval 2938">
                <a:extLst>
                  <a:ext uri="{FF2B5EF4-FFF2-40B4-BE49-F238E27FC236}">
                    <a16:creationId xmlns:a16="http://schemas.microsoft.com/office/drawing/2014/main" id="{66A5EF36-4A71-4AA8-AD27-F7FCC89C2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9" name="Oval 2939">
                <a:extLst>
                  <a:ext uri="{FF2B5EF4-FFF2-40B4-BE49-F238E27FC236}">
                    <a16:creationId xmlns:a16="http://schemas.microsoft.com/office/drawing/2014/main" id="{394FB8A4-204F-4520-86EA-28509D9D03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40" name="Freeform 2940">
                <a:extLst>
                  <a:ext uri="{FF2B5EF4-FFF2-40B4-BE49-F238E27FC236}">
                    <a16:creationId xmlns:a16="http://schemas.microsoft.com/office/drawing/2014/main" id="{03AD721B-F4F3-438B-9645-7FA7576521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1" name="Freeform 2941">
                <a:extLst>
                  <a:ext uri="{FF2B5EF4-FFF2-40B4-BE49-F238E27FC236}">
                    <a16:creationId xmlns:a16="http://schemas.microsoft.com/office/drawing/2014/main" id="{0FB9DB1D-0564-4151-BDA6-8E89BBE8A2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2" name="Freeform 2942">
                <a:extLst>
                  <a:ext uri="{FF2B5EF4-FFF2-40B4-BE49-F238E27FC236}">
                    <a16:creationId xmlns:a16="http://schemas.microsoft.com/office/drawing/2014/main" id="{3DF5500B-4588-4A61-A525-12F7202F3D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3" name="Oval 2943">
                <a:extLst>
                  <a:ext uri="{FF2B5EF4-FFF2-40B4-BE49-F238E27FC236}">
                    <a16:creationId xmlns:a16="http://schemas.microsoft.com/office/drawing/2014/main" id="{90AD67EC-7CF1-4BE1-B19E-B4B2548FB0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4" name="Group 2944">
              <a:extLst>
                <a:ext uri="{FF2B5EF4-FFF2-40B4-BE49-F238E27FC236}">
                  <a16:creationId xmlns:a16="http://schemas.microsoft.com/office/drawing/2014/main" id="{C4399B90-3750-4AC5-AB34-3576C02B8C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8" y="1248"/>
              <a:ext cx="62" cy="144"/>
              <a:chOff x="533" y="1248"/>
              <a:chExt cx="175" cy="403"/>
            </a:xfrm>
          </p:grpSpPr>
          <p:sp>
            <p:nvSpPr>
              <p:cNvPr id="40732" name="Oval 2945">
                <a:extLst>
                  <a:ext uri="{FF2B5EF4-FFF2-40B4-BE49-F238E27FC236}">
                    <a16:creationId xmlns:a16="http://schemas.microsoft.com/office/drawing/2014/main" id="{0174E82D-8402-469F-9C41-782BFEB68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3" name="Oval 2946">
                <a:extLst>
                  <a:ext uri="{FF2B5EF4-FFF2-40B4-BE49-F238E27FC236}">
                    <a16:creationId xmlns:a16="http://schemas.microsoft.com/office/drawing/2014/main" id="{6EF3C763-FA1F-4205-B90B-BBA8A3538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4" name="Freeform 2947">
                <a:extLst>
                  <a:ext uri="{FF2B5EF4-FFF2-40B4-BE49-F238E27FC236}">
                    <a16:creationId xmlns:a16="http://schemas.microsoft.com/office/drawing/2014/main" id="{4AD438B2-50BD-4230-A39B-811EA73642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5" name="Freeform 2948">
                <a:extLst>
                  <a:ext uri="{FF2B5EF4-FFF2-40B4-BE49-F238E27FC236}">
                    <a16:creationId xmlns:a16="http://schemas.microsoft.com/office/drawing/2014/main" id="{87029F97-BAA0-482B-B361-23DD413034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6" name="Freeform 2949">
                <a:extLst>
                  <a:ext uri="{FF2B5EF4-FFF2-40B4-BE49-F238E27FC236}">
                    <a16:creationId xmlns:a16="http://schemas.microsoft.com/office/drawing/2014/main" id="{954C0764-00EB-4D5E-B8FD-F90F3C46F1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7" name="Oval 2950">
                <a:extLst>
                  <a:ext uri="{FF2B5EF4-FFF2-40B4-BE49-F238E27FC236}">
                    <a16:creationId xmlns:a16="http://schemas.microsoft.com/office/drawing/2014/main" id="{4365A94C-A787-44C3-B428-8EE652D718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5" name="Group 2951">
              <a:extLst>
                <a:ext uri="{FF2B5EF4-FFF2-40B4-BE49-F238E27FC236}">
                  <a16:creationId xmlns:a16="http://schemas.microsoft.com/office/drawing/2014/main" id="{84DDAADF-F3D2-4D02-82F0-5903F5D455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20" y="1412"/>
              <a:ext cx="62" cy="144"/>
              <a:chOff x="533" y="1248"/>
              <a:chExt cx="175" cy="403"/>
            </a:xfrm>
          </p:grpSpPr>
          <p:sp>
            <p:nvSpPr>
              <p:cNvPr id="40726" name="Oval 2952">
                <a:extLst>
                  <a:ext uri="{FF2B5EF4-FFF2-40B4-BE49-F238E27FC236}">
                    <a16:creationId xmlns:a16="http://schemas.microsoft.com/office/drawing/2014/main" id="{897E5CE2-31E6-4CB4-8CF9-F43918EA86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7" name="Oval 2953">
                <a:extLst>
                  <a:ext uri="{FF2B5EF4-FFF2-40B4-BE49-F238E27FC236}">
                    <a16:creationId xmlns:a16="http://schemas.microsoft.com/office/drawing/2014/main" id="{CFF2031F-7594-43A6-9CB4-25CC3C5FC6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8" name="Freeform 2954">
                <a:extLst>
                  <a:ext uri="{FF2B5EF4-FFF2-40B4-BE49-F238E27FC236}">
                    <a16:creationId xmlns:a16="http://schemas.microsoft.com/office/drawing/2014/main" id="{11879642-2677-4AC4-BE4E-E5AE2A10EF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9" name="Freeform 2955">
                <a:extLst>
                  <a:ext uri="{FF2B5EF4-FFF2-40B4-BE49-F238E27FC236}">
                    <a16:creationId xmlns:a16="http://schemas.microsoft.com/office/drawing/2014/main" id="{72A4A687-C38E-432B-B372-3A461B7EB1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0" name="Freeform 2956">
                <a:extLst>
                  <a:ext uri="{FF2B5EF4-FFF2-40B4-BE49-F238E27FC236}">
                    <a16:creationId xmlns:a16="http://schemas.microsoft.com/office/drawing/2014/main" id="{45DC132D-DD9E-4922-8B8E-18B733EE6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1" name="Oval 2957">
                <a:extLst>
                  <a:ext uri="{FF2B5EF4-FFF2-40B4-BE49-F238E27FC236}">
                    <a16:creationId xmlns:a16="http://schemas.microsoft.com/office/drawing/2014/main" id="{D1079EE9-ADF4-4891-B703-B0ACC567E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7" name="Group 2958">
            <a:extLst>
              <a:ext uri="{FF2B5EF4-FFF2-40B4-BE49-F238E27FC236}">
                <a16:creationId xmlns:a16="http://schemas.microsoft.com/office/drawing/2014/main" id="{A7DB2881-F823-4D27-8F7D-A04D93650A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85025" y="2827338"/>
            <a:ext cx="2316163" cy="765175"/>
            <a:chOff x="1651" y="3446"/>
            <a:chExt cx="1122" cy="371"/>
          </a:xfrm>
        </p:grpSpPr>
        <p:grpSp>
          <p:nvGrpSpPr>
            <p:cNvPr id="39958" name="Group 2959">
              <a:extLst>
                <a:ext uri="{FF2B5EF4-FFF2-40B4-BE49-F238E27FC236}">
                  <a16:creationId xmlns:a16="http://schemas.microsoft.com/office/drawing/2014/main" id="{334FB140-8F4C-427E-BCE5-2FFEC33469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27" y="3450"/>
              <a:ext cx="62" cy="144"/>
              <a:chOff x="2693" y="2933"/>
              <a:chExt cx="175" cy="403"/>
            </a:xfrm>
          </p:grpSpPr>
          <p:sp>
            <p:nvSpPr>
              <p:cNvPr id="40624" name="Oval 2960">
                <a:extLst>
                  <a:ext uri="{FF2B5EF4-FFF2-40B4-BE49-F238E27FC236}">
                    <a16:creationId xmlns:a16="http://schemas.microsoft.com/office/drawing/2014/main" id="{968D4867-F0BB-4BAB-A37A-88C6C051B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25" name="Oval 2961">
                <a:extLst>
                  <a:ext uri="{FF2B5EF4-FFF2-40B4-BE49-F238E27FC236}">
                    <a16:creationId xmlns:a16="http://schemas.microsoft.com/office/drawing/2014/main" id="{B0BDCBB6-69E0-4B0D-AC2C-D9B28EC1C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26" name="Freeform 2962">
                <a:extLst>
                  <a:ext uri="{FF2B5EF4-FFF2-40B4-BE49-F238E27FC236}">
                    <a16:creationId xmlns:a16="http://schemas.microsoft.com/office/drawing/2014/main" id="{2D8B9DDD-860F-4E75-A2DA-35D8E2FA9D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7" name="Freeform 2963">
                <a:extLst>
                  <a:ext uri="{FF2B5EF4-FFF2-40B4-BE49-F238E27FC236}">
                    <a16:creationId xmlns:a16="http://schemas.microsoft.com/office/drawing/2014/main" id="{13EB91B2-1B69-4AE2-A9C1-5DD12D78DD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8" name="Freeform 2964">
                <a:extLst>
                  <a:ext uri="{FF2B5EF4-FFF2-40B4-BE49-F238E27FC236}">
                    <a16:creationId xmlns:a16="http://schemas.microsoft.com/office/drawing/2014/main" id="{6097D51E-04D2-427E-88EE-A5C27249FB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9" name="Oval 2965">
                <a:extLst>
                  <a:ext uri="{FF2B5EF4-FFF2-40B4-BE49-F238E27FC236}">
                    <a16:creationId xmlns:a16="http://schemas.microsoft.com/office/drawing/2014/main" id="{C901D239-2E1D-472B-8044-2FF2C8711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59" name="Group 2966">
              <a:extLst>
                <a:ext uri="{FF2B5EF4-FFF2-40B4-BE49-F238E27FC236}">
                  <a16:creationId xmlns:a16="http://schemas.microsoft.com/office/drawing/2014/main" id="{6B371B95-6076-46EC-A515-387F14B1CF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27" y="3615"/>
              <a:ext cx="62" cy="144"/>
              <a:chOff x="2693" y="2933"/>
              <a:chExt cx="175" cy="403"/>
            </a:xfrm>
          </p:grpSpPr>
          <p:sp>
            <p:nvSpPr>
              <p:cNvPr id="40618" name="Oval 2967">
                <a:extLst>
                  <a:ext uri="{FF2B5EF4-FFF2-40B4-BE49-F238E27FC236}">
                    <a16:creationId xmlns:a16="http://schemas.microsoft.com/office/drawing/2014/main" id="{A5A83053-C8D9-498A-A041-EE3420B7F0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19" name="Oval 2968">
                <a:extLst>
                  <a:ext uri="{FF2B5EF4-FFF2-40B4-BE49-F238E27FC236}">
                    <a16:creationId xmlns:a16="http://schemas.microsoft.com/office/drawing/2014/main" id="{EC5AE8E0-3D9C-4CA8-8B97-A5AF2ADD9F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20" name="Freeform 2969">
                <a:extLst>
                  <a:ext uri="{FF2B5EF4-FFF2-40B4-BE49-F238E27FC236}">
                    <a16:creationId xmlns:a16="http://schemas.microsoft.com/office/drawing/2014/main" id="{321E50B3-DCFA-4FEF-9A25-D9A6CB2B10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1" name="Freeform 2970">
                <a:extLst>
                  <a:ext uri="{FF2B5EF4-FFF2-40B4-BE49-F238E27FC236}">
                    <a16:creationId xmlns:a16="http://schemas.microsoft.com/office/drawing/2014/main" id="{28396182-06E6-4BE4-A28A-142EB435F6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2" name="Freeform 2971">
                <a:extLst>
                  <a:ext uri="{FF2B5EF4-FFF2-40B4-BE49-F238E27FC236}">
                    <a16:creationId xmlns:a16="http://schemas.microsoft.com/office/drawing/2014/main" id="{FA9FAEA7-7DB7-4EBF-A0BA-72401D519E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3" name="Oval 2972">
                <a:extLst>
                  <a:ext uri="{FF2B5EF4-FFF2-40B4-BE49-F238E27FC236}">
                    <a16:creationId xmlns:a16="http://schemas.microsoft.com/office/drawing/2014/main" id="{D91FC1DF-EB5A-4627-BFC4-F5DCF96265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0" name="Group 2973">
              <a:extLst>
                <a:ext uri="{FF2B5EF4-FFF2-40B4-BE49-F238E27FC236}">
                  <a16:creationId xmlns:a16="http://schemas.microsoft.com/office/drawing/2014/main" id="{3C7EB236-D38D-4C53-8CBB-B4138CE6FC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93" y="3450"/>
              <a:ext cx="62" cy="144"/>
              <a:chOff x="2693" y="2933"/>
              <a:chExt cx="175" cy="403"/>
            </a:xfrm>
          </p:grpSpPr>
          <p:sp>
            <p:nvSpPr>
              <p:cNvPr id="40612" name="Oval 2974">
                <a:extLst>
                  <a:ext uri="{FF2B5EF4-FFF2-40B4-BE49-F238E27FC236}">
                    <a16:creationId xmlns:a16="http://schemas.microsoft.com/office/drawing/2014/main" id="{0B07F2F2-8E53-4C2F-9D1A-F882F710B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13" name="Oval 2975">
                <a:extLst>
                  <a:ext uri="{FF2B5EF4-FFF2-40B4-BE49-F238E27FC236}">
                    <a16:creationId xmlns:a16="http://schemas.microsoft.com/office/drawing/2014/main" id="{25D3A77D-FFB3-4975-8CED-27C1E6EF47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14" name="Freeform 2976">
                <a:extLst>
                  <a:ext uri="{FF2B5EF4-FFF2-40B4-BE49-F238E27FC236}">
                    <a16:creationId xmlns:a16="http://schemas.microsoft.com/office/drawing/2014/main" id="{62592BDD-A486-43EF-8EA1-EF9991A3B6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5" name="Freeform 2977">
                <a:extLst>
                  <a:ext uri="{FF2B5EF4-FFF2-40B4-BE49-F238E27FC236}">
                    <a16:creationId xmlns:a16="http://schemas.microsoft.com/office/drawing/2014/main" id="{651E760F-5606-4B08-ACB2-AFD8374D0E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6" name="Freeform 2978">
                <a:extLst>
                  <a:ext uri="{FF2B5EF4-FFF2-40B4-BE49-F238E27FC236}">
                    <a16:creationId xmlns:a16="http://schemas.microsoft.com/office/drawing/2014/main" id="{EA62BB53-BF86-4562-86BC-99DB67523F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7" name="Oval 2979">
                <a:extLst>
                  <a:ext uri="{FF2B5EF4-FFF2-40B4-BE49-F238E27FC236}">
                    <a16:creationId xmlns:a16="http://schemas.microsoft.com/office/drawing/2014/main" id="{95CCA2C8-B43E-4696-B357-EEF7AD4F2A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1" name="Group 2980">
              <a:extLst>
                <a:ext uri="{FF2B5EF4-FFF2-40B4-BE49-F238E27FC236}">
                  <a16:creationId xmlns:a16="http://schemas.microsoft.com/office/drawing/2014/main" id="{6634AFE3-1FAE-4D22-83E8-9C95C87210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93" y="3615"/>
              <a:ext cx="62" cy="144"/>
              <a:chOff x="2693" y="2933"/>
              <a:chExt cx="175" cy="403"/>
            </a:xfrm>
          </p:grpSpPr>
          <p:sp>
            <p:nvSpPr>
              <p:cNvPr id="40606" name="Oval 2981">
                <a:extLst>
                  <a:ext uri="{FF2B5EF4-FFF2-40B4-BE49-F238E27FC236}">
                    <a16:creationId xmlns:a16="http://schemas.microsoft.com/office/drawing/2014/main" id="{DC423052-C884-4774-9D9E-2135D7BBB9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7" name="Oval 2982">
                <a:extLst>
                  <a:ext uri="{FF2B5EF4-FFF2-40B4-BE49-F238E27FC236}">
                    <a16:creationId xmlns:a16="http://schemas.microsoft.com/office/drawing/2014/main" id="{8C65FC91-BEE1-4613-B6ED-9082C49A6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8" name="Freeform 2983">
                <a:extLst>
                  <a:ext uri="{FF2B5EF4-FFF2-40B4-BE49-F238E27FC236}">
                    <a16:creationId xmlns:a16="http://schemas.microsoft.com/office/drawing/2014/main" id="{BCB1D23D-CD7C-4296-8F1A-B5F42A3A7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9" name="Freeform 2984">
                <a:extLst>
                  <a:ext uri="{FF2B5EF4-FFF2-40B4-BE49-F238E27FC236}">
                    <a16:creationId xmlns:a16="http://schemas.microsoft.com/office/drawing/2014/main" id="{B9E00320-791E-4763-8778-C44CA6C24B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0" name="Freeform 2985">
                <a:extLst>
                  <a:ext uri="{FF2B5EF4-FFF2-40B4-BE49-F238E27FC236}">
                    <a16:creationId xmlns:a16="http://schemas.microsoft.com/office/drawing/2014/main" id="{9E116F37-C581-4E63-B11C-348DA206A9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1" name="Oval 2986">
                <a:extLst>
                  <a:ext uri="{FF2B5EF4-FFF2-40B4-BE49-F238E27FC236}">
                    <a16:creationId xmlns:a16="http://schemas.microsoft.com/office/drawing/2014/main" id="{18D117D8-38EB-41E6-A0AD-D0275DFBB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2" name="Group 2987">
              <a:extLst>
                <a:ext uri="{FF2B5EF4-FFF2-40B4-BE49-F238E27FC236}">
                  <a16:creationId xmlns:a16="http://schemas.microsoft.com/office/drawing/2014/main" id="{E1D2FA48-EA8F-45EB-912A-BA56520631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57" y="3450"/>
              <a:ext cx="62" cy="144"/>
              <a:chOff x="2693" y="2933"/>
              <a:chExt cx="175" cy="403"/>
            </a:xfrm>
          </p:grpSpPr>
          <p:sp>
            <p:nvSpPr>
              <p:cNvPr id="40600" name="Oval 2988">
                <a:extLst>
                  <a:ext uri="{FF2B5EF4-FFF2-40B4-BE49-F238E27FC236}">
                    <a16:creationId xmlns:a16="http://schemas.microsoft.com/office/drawing/2014/main" id="{431A873F-918F-4265-8D0D-27084981B7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1" name="Oval 2989">
                <a:extLst>
                  <a:ext uri="{FF2B5EF4-FFF2-40B4-BE49-F238E27FC236}">
                    <a16:creationId xmlns:a16="http://schemas.microsoft.com/office/drawing/2014/main" id="{7CF279F0-A700-48E0-8B1D-A70006DE2A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2" name="Freeform 2990">
                <a:extLst>
                  <a:ext uri="{FF2B5EF4-FFF2-40B4-BE49-F238E27FC236}">
                    <a16:creationId xmlns:a16="http://schemas.microsoft.com/office/drawing/2014/main" id="{C8DC8E84-0AA0-4A1D-B911-7F3AE65454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3" name="Freeform 2991">
                <a:extLst>
                  <a:ext uri="{FF2B5EF4-FFF2-40B4-BE49-F238E27FC236}">
                    <a16:creationId xmlns:a16="http://schemas.microsoft.com/office/drawing/2014/main" id="{4721D3A7-F5CE-4D3C-B3F9-70DF317F27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4" name="Freeform 2992">
                <a:extLst>
                  <a:ext uri="{FF2B5EF4-FFF2-40B4-BE49-F238E27FC236}">
                    <a16:creationId xmlns:a16="http://schemas.microsoft.com/office/drawing/2014/main" id="{C5C79FBF-9531-486D-A5DA-01742CA05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5" name="Oval 2993">
                <a:extLst>
                  <a:ext uri="{FF2B5EF4-FFF2-40B4-BE49-F238E27FC236}">
                    <a16:creationId xmlns:a16="http://schemas.microsoft.com/office/drawing/2014/main" id="{C39CC04F-8BAC-4CFF-A006-AA677AD5A1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3" name="Group 2994">
              <a:extLst>
                <a:ext uri="{FF2B5EF4-FFF2-40B4-BE49-F238E27FC236}">
                  <a16:creationId xmlns:a16="http://schemas.microsoft.com/office/drawing/2014/main" id="{F8E7D725-0ABE-4B1B-B0BD-8A4E0E605F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57" y="3615"/>
              <a:ext cx="62" cy="144"/>
              <a:chOff x="2693" y="2933"/>
              <a:chExt cx="175" cy="403"/>
            </a:xfrm>
          </p:grpSpPr>
          <p:sp>
            <p:nvSpPr>
              <p:cNvPr id="40594" name="Oval 2995">
                <a:extLst>
                  <a:ext uri="{FF2B5EF4-FFF2-40B4-BE49-F238E27FC236}">
                    <a16:creationId xmlns:a16="http://schemas.microsoft.com/office/drawing/2014/main" id="{8DC0AE2E-15C1-42AC-97BC-3C9F7DC9E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95" name="Oval 2996">
                <a:extLst>
                  <a:ext uri="{FF2B5EF4-FFF2-40B4-BE49-F238E27FC236}">
                    <a16:creationId xmlns:a16="http://schemas.microsoft.com/office/drawing/2014/main" id="{A88AA78E-19E3-4B32-8CA4-EBC8AC67B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96" name="Freeform 2997">
                <a:extLst>
                  <a:ext uri="{FF2B5EF4-FFF2-40B4-BE49-F238E27FC236}">
                    <a16:creationId xmlns:a16="http://schemas.microsoft.com/office/drawing/2014/main" id="{31658D51-A8EB-4AAF-84AC-BFF833544B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7" name="Freeform 2998">
                <a:extLst>
                  <a:ext uri="{FF2B5EF4-FFF2-40B4-BE49-F238E27FC236}">
                    <a16:creationId xmlns:a16="http://schemas.microsoft.com/office/drawing/2014/main" id="{38DE714F-6306-441B-8ACD-B3D46E426F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8" name="Freeform 2999">
                <a:extLst>
                  <a:ext uri="{FF2B5EF4-FFF2-40B4-BE49-F238E27FC236}">
                    <a16:creationId xmlns:a16="http://schemas.microsoft.com/office/drawing/2014/main" id="{B286B92B-FF12-4D48-84CE-EC5D93857C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9" name="Oval 3000">
                <a:extLst>
                  <a:ext uri="{FF2B5EF4-FFF2-40B4-BE49-F238E27FC236}">
                    <a16:creationId xmlns:a16="http://schemas.microsoft.com/office/drawing/2014/main" id="{FA97E80B-9F35-4AA6-A2A7-1CBD5344C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4" name="Group 3001">
              <a:extLst>
                <a:ext uri="{FF2B5EF4-FFF2-40B4-BE49-F238E27FC236}">
                  <a16:creationId xmlns:a16="http://schemas.microsoft.com/office/drawing/2014/main" id="{B532B52B-3FAB-486E-9C1D-10E4EAD100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22" y="3450"/>
              <a:ext cx="62" cy="144"/>
              <a:chOff x="2693" y="2933"/>
              <a:chExt cx="175" cy="403"/>
            </a:xfrm>
          </p:grpSpPr>
          <p:sp>
            <p:nvSpPr>
              <p:cNvPr id="40588" name="Oval 3002">
                <a:extLst>
                  <a:ext uri="{FF2B5EF4-FFF2-40B4-BE49-F238E27FC236}">
                    <a16:creationId xmlns:a16="http://schemas.microsoft.com/office/drawing/2014/main" id="{BA8C1ADC-06ED-4050-B651-46D201F738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89" name="Oval 3003">
                <a:extLst>
                  <a:ext uri="{FF2B5EF4-FFF2-40B4-BE49-F238E27FC236}">
                    <a16:creationId xmlns:a16="http://schemas.microsoft.com/office/drawing/2014/main" id="{2302490E-912E-4329-ADF1-1F54BDBE8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90" name="Freeform 3004">
                <a:extLst>
                  <a:ext uri="{FF2B5EF4-FFF2-40B4-BE49-F238E27FC236}">
                    <a16:creationId xmlns:a16="http://schemas.microsoft.com/office/drawing/2014/main" id="{B388C1E1-D357-4AA9-87C2-263BC600ED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1" name="Freeform 3005">
                <a:extLst>
                  <a:ext uri="{FF2B5EF4-FFF2-40B4-BE49-F238E27FC236}">
                    <a16:creationId xmlns:a16="http://schemas.microsoft.com/office/drawing/2014/main" id="{9AFDD876-4EFF-4DBD-B185-96773E7E4E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2" name="Freeform 3006">
                <a:extLst>
                  <a:ext uri="{FF2B5EF4-FFF2-40B4-BE49-F238E27FC236}">
                    <a16:creationId xmlns:a16="http://schemas.microsoft.com/office/drawing/2014/main" id="{707E6B6D-E914-47BE-919A-65F3C0D5A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3" name="Oval 3007">
                <a:extLst>
                  <a:ext uri="{FF2B5EF4-FFF2-40B4-BE49-F238E27FC236}">
                    <a16:creationId xmlns:a16="http://schemas.microsoft.com/office/drawing/2014/main" id="{9355E422-1A5C-4E4A-9E29-2431BC7432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5" name="Group 3008">
              <a:extLst>
                <a:ext uri="{FF2B5EF4-FFF2-40B4-BE49-F238E27FC236}">
                  <a16:creationId xmlns:a16="http://schemas.microsoft.com/office/drawing/2014/main" id="{BD087505-05D4-41C4-A5EE-C4D45ECE9C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22" y="3615"/>
              <a:ext cx="62" cy="144"/>
              <a:chOff x="2693" y="2933"/>
              <a:chExt cx="175" cy="403"/>
            </a:xfrm>
          </p:grpSpPr>
          <p:sp>
            <p:nvSpPr>
              <p:cNvPr id="40582" name="Oval 3009">
                <a:extLst>
                  <a:ext uri="{FF2B5EF4-FFF2-40B4-BE49-F238E27FC236}">
                    <a16:creationId xmlns:a16="http://schemas.microsoft.com/office/drawing/2014/main" id="{32430D76-3BA4-49FA-AC12-C5E15C6F34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83" name="Oval 3010">
                <a:extLst>
                  <a:ext uri="{FF2B5EF4-FFF2-40B4-BE49-F238E27FC236}">
                    <a16:creationId xmlns:a16="http://schemas.microsoft.com/office/drawing/2014/main" id="{3BF838D6-49FA-405C-8E70-0EDC2F93BC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84" name="Freeform 3011">
                <a:extLst>
                  <a:ext uri="{FF2B5EF4-FFF2-40B4-BE49-F238E27FC236}">
                    <a16:creationId xmlns:a16="http://schemas.microsoft.com/office/drawing/2014/main" id="{D0A3D1F5-4252-40BB-815B-C17128318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5" name="Freeform 3012">
                <a:extLst>
                  <a:ext uri="{FF2B5EF4-FFF2-40B4-BE49-F238E27FC236}">
                    <a16:creationId xmlns:a16="http://schemas.microsoft.com/office/drawing/2014/main" id="{4180E335-0942-4B47-9DA1-707D2E65C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6" name="Freeform 3013">
                <a:extLst>
                  <a:ext uri="{FF2B5EF4-FFF2-40B4-BE49-F238E27FC236}">
                    <a16:creationId xmlns:a16="http://schemas.microsoft.com/office/drawing/2014/main" id="{2E062E9F-5BAE-4750-BD44-8AE1E2C11A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7" name="Oval 3014">
                <a:extLst>
                  <a:ext uri="{FF2B5EF4-FFF2-40B4-BE49-F238E27FC236}">
                    <a16:creationId xmlns:a16="http://schemas.microsoft.com/office/drawing/2014/main" id="{9FFE4CC6-58C1-4E82-95EF-F81B4D6C6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6" name="Group 3015">
              <a:extLst>
                <a:ext uri="{FF2B5EF4-FFF2-40B4-BE49-F238E27FC236}">
                  <a16:creationId xmlns:a16="http://schemas.microsoft.com/office/drawing/2014/main" id="{4B7B8E34-4C5D-43FB-BB6C-F11428F881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90" y="3448"/>
              <a:ext cx="62" cy="144"/>
              <a:chOff x="2693" y="2933"/>
              <a:chExt cx="175" cy="403"/>
            </a:xfrm>
          </p:grpSpPr>
          <p:sp>
            <p:nvSpPr>
              <p:cNvPr id="40576" name="Oval 3016">
                <a:extLst>
                  <a:ext uri="{FF2B5EF4-FFF2-40B4-BE49-F238E27FC236}">
                    <a16:creationId xmlns:a16="http://schemas.microsoft.com/office/drawing/2014/main" id="{ED40EA64-A28A-483E-B7C1-3D68558D53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7" name="Oval 3017">
                <a:extLst>
                  <a:ext uri="{FF2B5EF4-FFF2-40B4-BE49-F238E27FC236}">
                    <a16:creationId xmlns:a16="http://schemas.microsoft.com/office/drawing/2014/main" id="{ED16B418-43FF-495E-88B2-404F58AA8D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8" name="Freeform 3018">
                <a:extLst>
                  <a:ext uri="{FF2B5EF4-FFF2-40B4-BE49-F238E27FC236}">
                    <a16:creationId xmlns:a16="http://schemas.microsoft.com/office/drawing/2014/main" id="{3A87B000-0273-4ED0-80DC-97D8DA21AA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9" name="Freeform 3019">
                <a:extLst>
                  <a:ext uri="{FF2B5EF4-FFF2-40B4-BE49-F238E27FC236}">
                    <a16:creationId xmlns:a16="http://schemas.microsoft.com/office/drawing/2014/main" id="{804C3474-C63D-45D8-B060-F1E9EAD52A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0" name="Freeform 3020">
                <a:extLst>
                  <a:ext uri="{FF2B5EF4-FFF2-40B4-BE49-F238E27FC236}">
                    <a16:creationId xmlns:a16="http://schemas.microsoft.com/office/drawing/2014/main" id="{DD166BAA-4093-4393-AF7A-7E75F9CCC0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1" name="Oval 3021">
                <a:extLst>
                  <a:ext uri="{FF2B5EF4-FFF2-40B4-BE49-F238E27FC236}">
                    <a16:creationId xmlns:a16="http://schemas.microsoft.com/office/drawing/2014/main" id="{95025FCE-3ADE-4F32-9906-1D3A66876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7" name="Group 3022">
              <a:extLst>
                <a:ext uri="{FF2B5EF4-FFF2-40B4-BE49-F238E27FC236}">
                  <a16:creationId xmlns:a16="http://schemas.microsoft.com/office/drawing/2014/main" id="{02D414A2-885A-4C3A-89C5-E12C604FFD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90" y="3613"/>
              <a:ext cx="62" cy="144"/>
              <a:chOff x="2693" y="2933"/>
              <a:chExt cx="175" cy="403"/>
            </a:xfrm>
          </p:grpSpPr>
          <p:sp>
            <p:nvSpPr>
              <p:cNvPr id="40570" name="Oval 3023">
                <a:extLst>
                  <a:ext uri="{FF2B5EF4-FFF2-40B4-BE49-F238E27FC236}">
                    <a16:creationId xmlns:a16="http://schemas.microsoft.com/office/drawing/2014/main" id="{DCFC8AFF-60F1-41F2-8663-38003A246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1" name="Oval 3024">
                <a:extLst>
                  <a:ext uri="{FF2B5EF4-FFF2-40B4-BE49-F238E27FC236}">
                    <a16:creationId xmlns:a16="http://schemas.microsoft.com/office/drawing/2014/main" id="{368451F0-A834-4031-8A80-7F97318036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2" name="Freeform 3025">
                <a:extLst>
                  <a:ext uri="{FF2B5EF4-FFF2-40B4-BE49-F238E27FC236}">
                    <a16:creationId xmlns:a16="http://schemas.microsoft.com/office/drawing/2014/main" id="{746F62D4-8DA5-4276-910E-7B3583B38B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3" name="Freeform 3026">
                <a:extLst>
                  <a:ext uri="{FF2B5EF4-FFF2-40B4-BE49-F238E27FC236}">
                    <a16:creationId xmlns:a16="http://schemas.microsoft.com/office/drawing/2014/main" id="{5A66898E-1CF4-4C23-8E0C-C2241ADE4C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4" name="Freeform 3027">
                <a:extLst>
                  <a:ext uri="{FF2B5EF4-FFF2-40B4-BE49-F238E27FC236}">
                    <a16:creationId xmlns:a16="http://schemas.microsoft.com/office/drawing/2014/main" id="{858CF0AA-FEFF-4D18-9C5F-DFC38A2CC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5" name="Oval 3028">
                <a:extLst>
                  <a:ext uri="{FF2B5EF4-FFF2-40B4-BE49-F238E27FC236}">
                    <a16:creationId xmlns:a16="http://schemas.microsoft.com/office/drawing/2014/main" id="{6A9ABB67-27D7-497D-876D-7BDACBAF6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8" name="Group 3029">
              <a:extLst>
                <a:ext uri="{FF2B5EF4-FFF2-40B4-BE49-F238E27FC236}">
                  <a16:creationId xmlns:a16="http://schemas.microsoft.com/office/drawing/2014/main" id="{F8634723-ABBD-4635-B649-F742422E11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56" y="3448"/>
              <a:ext cx="62" cy="144"/>
              <a:chOff x="2693" y="2933"/>
              <a:chExt cx="175" cy="403"/>
            </a:xfrm>
          </p:grpSpPr>
          <p:sp>
            <p:nvSpPr>
              <p:cNvPr id="40564" name="Oval 3030">
                <a:extLst>
                  <a:ext uri="{FF2B5EF4-FFF2-40B4-BE49-F238E27FC236}">
                    <a16:creationId xmlns:a16="http://schemas.microsoft.com/office/drawing/2014/main" id="{A51E6C70-EB46-419C-8035-21A39294C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65" name="Oval 3031">
                <a:extLst>
                  <a:ext uri="{FF2B5EF4-FFF2-40B4-BE49-F238E27FC236}">
                    <a16:creationId xmlns:a16="http://schemas.microsoft.com/office/drawing/2014/main" id="{03F2CF2E-2D71-43CD-BB3E-FFCD9F1922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66" name="Freeform 3032">
                <a:extLst>
                  <a:ext uri="{FF2B5EF4-FFF2-40B4-BE49-F238E27FC236}">
                    <a16:creationId xmlns:a16="http://schemas.microsoft.com/office/drawing/2014/main" id="{896B92C3-8FE0-4C03-BF28-971C868644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7" name="Freeform 3033">
                <a:extLst>
                  <a:ext uri="{FF2B5EF4-FFF2-40B4-BE49-F238E27FC236}">
                    <a16:creationId xmlns:a16="http://schemas.microsoft.com/office/drawing/2014/main" id="{F9DCF3A0-9C77-493B-95F3-1294FCFFA8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8" name="Freeform 3034">
                <a:extLst>
                  <a:ext uri="{FF2B5EF4-FFF2-40B4-BE49-F238E27FC236}">
                    <a16:creationId xmlns:a16="http://schemas.microsoft.com/office/drawing/2014/main" id="{2B3AFB0F-72B8-4315-86D8-FD7081C090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9" name="Oval 3035">
                <a:extLst>
                  <a:ext uri="{FF2B5EF4-FFF2-40B4-BE49-F238E27FC236}">
                    <a16:creationId xmlns:a16="http://schemas.microsoft.com/office/drawing/2014/main" id="{89E4BE57-6D33-4B51-BAD6-BDE3D5BD9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9" name="Group 3036">
              <a:extLst>
                <a:ext uri="{FF2B5EF4-FFF2-40B4-BE49-F238E27FC236}">
                  <a16:creationId xmlns:a16="http://schemas.microsoft.com/office/drawing/2014/main" id="{A9481D67-853D-41E4-BC48-A21DE20CBD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56" y="3613"/>
              <a:ext cx="62" cy="144"/>
              <a:chOff x="2693" y="2933"/>
              <a:chExt cx="175" cy="403"/>
            </a:xfrm>
          </p:grpSpPr>
          <p:sp>
            <p:nvSpPr>
              <p:cNvPr id="40558" name="Oval 3037">
                <a:extLst>
                  <a:ext uri="{FF2B5EF4-FFF2-40B4-BE49-F238E27FC236}">
                    <a16:creationId xmlns:a16="http://schemas.microsoft.com/office/drawing/2014/main" id="{E62F003D-EEA0-4AE3-BE76-2A5C8A454D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59" name="Oval 3038">
                <a:extLst>
                  <a:ext uri="{FF2B5EF4-FFF2-40B4-BE49-F238E27FC236}">
                    <a16:creationId xmlns:a16="http://schemas.microsoft.com/office/drawing/2014/main" id="{1F3EC315-0E06-4CA0-96EC-AC4D371C8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60" name="Freeform 3039">
                <a:extLst>
                  <a:ext uri="{FF2B5EF4-FFF2-40B4-BE49-F238E27FC236}">
                    <a16:creationId xmlns:a16="http://schemas.microsoft.com/office/drawing/2014/main" id="{44343ED9-2C39-4CF3-B36E-E9F426855D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1" name="Freeform 3040">
                <a:extLst>
                  <a:ext uri="{FF2B5EF4-FFF2-40B4-BE49-F238E27FC236}">
                    <a16:creationId xmlns:a16="http://schemas.microsoft.com/office/drawing/2014/main" id="{56F52C97-0169-422F-A503-2641789C21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2" name="Freeform 3041">
                <a:extLst>
                  <a:ext uri="{FF2B5EF4-FFF2-40B4-BE49-F238E27FC236}">
                    <a16:creationId xmlns:a16="http://schemas.microsoft.com/office/drawing/2014/main" id="{1B009516-E17D-49C4-985C-E2E65B4DD8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3" name="Oval 3042">
                <a:extLst>
                  <a:ext uri="{FF2B5EF4-FFF2-40B4-BE49-F238E27FC236}">
                    <a16:creationId xmlns:a16="http://schemas.microsoft.com/office/drawing/2014/main" id="{5B5B77BB-4DE4-443E-913B-0018D9B25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0" name="Group 3043">
              <a:extLst>
                <a:ext uri="{FF2B5EF4-FFF2-40B4-BE49-F238E27FC236}">
                  <a16:creationId xmlns:a16="http://schemas.microsoft.com/office/drawing/2014/main" id="{9C0449AE-7C85-45D1-A119-4F79CFC092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20" y="3448"/>
              <a:ext cx="62" cy="144"/>
              <a:chOff x="2693" y="2933"/>
              <a:chExt cx="175" cy="403"/>
            </a:xfrm>
          </p:grpSpPr>
          <p:sp>
            <p:nvSpPr>
              <p:cNvPr id="40552" name="Oval 3044">
                <a:extLst>
                  <a:ext uri="{FF2B5EF4-FFF2-40B4-BE49-F238E27FC236}">
                    <a16:creationId xmlns:a16="http://schemas.microsoft.com/office/drawing/2014/main" id="{A65F0649-BFE6-4C61-A242-34EA694B1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53" name="Oval 3045">
                <a:extLst>
                  <a:ext uri="{FF2B5EF4-FFF2-40B4-BE49-F238E27FC236}">
                    <a16:creationId xmlns:a16="http://schemas.microsoft.com/office/drawing/2014/main" id="{3CA65005-3177-4AD0-91F4-446CFDC28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54" name="Freeform 3046">
                <a:extLst>
                  <a:ext uri="{FF2B5EF4-FFF2-40B4-BE49-F238E27FC236}">
                    <a16:creationId xmlns:a16="http://schemas.microsoft.com/office/drawing/2014/main" id="{99A6059B-C2CA-4722-B5FC-0DB6572367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5" name="Freeform 3047">
                <a:extLst>
                  <a:ext uri="{FF2B5EF4-FFF2-40B4-BE49-F238E27FC236}">
                    <a16:creationId xmlns:a16="http://schemas.microsoft.com/office/drawing/2014/main" id="{F98B216D-4073-4803-B0B9-440D4347BF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6" name="Freeform 3048">
                <a:extLst>
                  <a:ext uri="{FF2B5EF4-FFF2-40B4-BE49-F238E27FC236}">
                    <a16:creationId xmlns:a16="http://schemas.microsoft.com/office/drawing/2014/main" id="{54D5CDD4-7857-489E-A4BC-51B5807310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7" name="Oval 3049">
                <a:extLst>
                  <a:ext uri="{FF2B5EF4-FFF2-40B4-BE49-F238E27FC236}">
                    <a16:creationId xmlns:a16="http://schemas.microsoft.com/office/drawing/2014/main" id="{F8D0EA44-1923-433A-ABD2-795F2A11D7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1" name="Group 3050">
              <a:extLst>
                <a:ext uri="{FF2B5EF4-FFF2-40B4-BE49-F238E27FC236}">
                  <a16:creationId xmlns:a16="http://schemas.microsoft.com/office/drawing/2014/main" id="{A1FC2EC2-DBB5-4E8E-AAE6-98E646C6D0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20" y="3613"/>
              <a:ext cx="62" cy="144"/>
              <a:chOff x="2693" y="2933"/>
              <a:chExt cx="175" cy="403"/>
            </a:xfrm>
          </p:grpSpPr>
          <p:sp>
            <p:nvSpPr>
              <p:cNvPr id="40546" name="Oval 3051">
                <a:extLst>
                  <a:ext uri="{FF2B5EF4-FFF2-40B4-BE49-F238E27FC236}">
                    <a16:creationId xmlns:a16="http://schemas.microsoft.com/office/drawing/2014/main" id="{151B35D1-54F4-4DBE-9591-155BDE88A1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7" name="Oval 3052">
                <a:extLst>
                  <a:ext uri="{FF2B5EF4-FFF2-40B4-BE49-F238E27FC236}">
                    <a16:creationId xmlns:a16="http://schemas.microsoft.com/office/drawing/2014/main" id="{2F807114-7EC9-4BBA-940E-E3527BF09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8" name="Freeform 3053">
                <a:extLst>
                  <a:ext uri="{FF2B5EF4-FFF2-40B4-BE49-F238E27FC236}">
                    <a16:creationId xmlns:a16="http://schemas.microsoft.com/office/drawing/2014/main" id="{DC1F2A13-EC23-4FEA-8741-08DD5D9A4D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9" name="Freeform 3054">
                <a:extLst>
                  <a:ext uri="{FF2B5EF4-FFF2-40B4-BE49-F238E27FC236}">
                    <a16:creationId xmlns:a16="http://schemas.microsoft.com/office/drawing/2014/main" id="{9A9CCC17-6AAD-4AFB-A5CE-A41F146D35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0" name="Freeform 3055">
                <a:extLst>
                  <a:ext uri="{FF2B5EF4-FFF2-40B4-BE49-F238E27FC236}">
                    <a16:creationId xmlns:a16="http://schemas.microsoft.com/office/drawing/2014/main" id="{57395B17-B8B4-4D98-A514-9CD3F97DE0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1" name="Oval 3056">
                <a:extLst>
                  <a:ext uri="{FF2B5EF4-FFF2-40B4-BE49-F238E27FC236}">
                    <a16:creationId xmlns:a16="http://schemas.microsoft.com/office/drawing/2014/main" id="{F17DB0C5-7D91-41B1-B8CC-182F26C412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2" name="Group 3057">
              <a:extLst>
                <a:ext uri="{FF2B5EF4-FFF2-40B4-BE49-F238E27FC236}">
                  <a16:creationId xmlns:a16="http://schemas.microsoft.com/office/drawing/2014/main" id="{C461A915-99EE-426F-B6FE-89F3183B4F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85" y="3448"/>
              <a:ext cx="62" cy="144"/>
              <a:chOff x="2693" y="2933"/>
              <a:chExt cx="175" cy="403"/>
            </a:xfrm>
          </p:grpSpPr>
          <p:sp>
            <p:nvSpPr>
              <p:cNvPr id="40540" name="Oval 3058">
                <a:extLst>
                  <a:ext uri="{FF2B5EF4-FFF2-40B4-BE49-F238E27FC236}">
                    <a16:creationId xmlns:a16="http://schemas.microsoft.com/office/drawing/2014/main" id="{38ABFA41-74F4-472A-8D83-29535D22A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1" name="Oval 3059">
                <a:extLst>
                  <a:ext uri="{FF2B5EF4-FFF2-40B4-BE49-F238E27FC236}">
                    <a16:creationId xmlns:a16="http://schemas.microsoft.com/office/drawing/2014/main" id="{05480732-78E7-45EE-BFDF-E032A4BFD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2" name="Freeform 3060">
                <a:extLst>
                  <a:ext uri="{FF2B5EF4-FFF2-40B4-BE49-F238E27FC236}">
                    <a16:creationId xmlns:a16="http://schemas.microsoft.com/office/drawing/2014/main" id="{21B17246-F13E-498B-B4BF-11C0C745F7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3" name="Freeform 3061">
                <a:extLst>
                  <a:ext uri="{FF2B5EF4-FFF2-40B4-BE49-F238E27FC236}">
                    <a16:creationId xmlns:a16="http://schemas.microsoft.com/office/drawing/2014/main" id="{CFFCBFE8-9422-4F48-AB48-C3708A73D4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4" name="Freeform 3062">
                <a:extLst>
                  <a:ext uri="{FF2B5EF4-FFF2-40B4-BE49-F238E27FC236}">
                    <a16:creationId xmlns:a16="http://schemas.microsoft.com/office/drawing/2014/main" id="{F56053C5-E168-4803-B3D8-67E02D510F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5" name="Oval 3063">
                <a:extLst>
                  <a:ext uri="{FF2B5EF4-FFF2-40B4-BE49-F238E27FC236}">
                    <a16:creationId xmlns:a16="http://schemas.microsoft.com/office/drawing/2014/main" id="{F6220F7F-C92C-4EF6-BDDA-DC8A55C0B6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3" name="Group 3064">
              <a:extLst>
                <a:ext uri="{FF2B5EF4-FFF2-40B4-BE49-F238E27FC236}">
                  <a16:creationId xmlns:a16="http://schemas.microsoft.com/office/drawing/2014/main" id="{5DE1F9C2-3C60-4095-8BBA-9D676AC61A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85" y="3613"/>
              <a:ext cx="62" cy="144"/>
              <a:chOff x="2693" y="2933"/>
              <a:chExt cx="175" cy="403"/>
            </a:xfrm>
          </p:grpSpPr>
          <p:sp>
            <p:nvSpPr>
              <p:cNvPr id="40534" name="Oval 3065">
                <a:extLst>
                  <a:ext uri="{FF2B5EF4-FFF2-40B4-BE49-F238E27FC236}">
                    <a16:creationId xmlns:a16="http://schemas.microsoft.com/office/drawing/2014/main" id="{446B2DD3-26C2-4D68-9B83-406868D61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35" name="Oval 3066">
                <a:extLst>
                  <a:ext uri="{FF2B5EF4-FFF2-40B4-BE49-F238E27FC236}">
                    <a16:creationId xmlns:a16="http://schemas.microsoft.com/office/drawing/2014/main" id="{43C71742-B0B0-49FA-BAF0-9EB8494D3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36" name="Freeform 3067">
                <a:extLst>
                  <a:ext uri="{FF2B5EF4-FFF2-40B4-BE49-F238E27FC236}">
                    <a16:creationId xmlns:a16="http://schemas.microsoft.com/office/drawing/2014/main" id="{218E73FD-53EE-45DF-9678-0C5304140B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7" name="Freeform 3068">
                <a:extLst>
                  <a:ext uri="{FF2B5EF4-FFF2-40B4-BE49-F238E27FC236}">
                    <a16:creationId xmlns:a16="http://schemas.microsoft.com/office/drawing/2014/main" id="{72E52AB8-7A31-4AA3-9BA8-5C90C2E5E6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8" name="Freeform 3069">
                <a:extLst>
                  <a:ext uri="{FF2B5EF4-FFF2-40B4-BE49-F238E27FC236}">
                    <a16:creationId xmlns:a16="http://schemas.microsoft.com/office/drawing/2014/main" id="{2931F6EE-DED1-4C60-97C3-7FD8E5DDD4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9" name="Oval 3070">
                <a:extLst>
                  <a:ext uri="{FF2B5EF4-FFF2-40B4-BE49-F238E27FC236}">
                    <a16:creationId xmlns:a16="http://schemas.microsoft.com/office/drawing/2014/main" id="{3394BE6E-9EFB-4C00-83F5-71B74921A2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4" name="Group 3071">
              <a:extLst>
                <a:ext uri="{FF2B5EF4-FFF2-40B4-BE49-F238E27FC236}">
                  <a16:creationId xmlns:a16="http://schemas.microsoft.com/office/drawing/2014/main" id="{D95F7EF5-9DD4-4EC5-8EBF-F8FDD026AC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53" y="3448"/>
              <a:ext cx="62" cy="144"/>
              <a:chOff x="2693" y="2933"/>
              <a:chExt cx="175" cy="403"/>
            </a:xfrm>
          </p:grpSpPr>
          <p:sp>
            <p:nvSpPr>
              <p:cNvPr id="40528" name="Oval 3072">
                <a:extLst>
                  <a:ext uri="{FF2B5EF4-FFF2-40B4-BE49-F238E27FC236}">
                    <a16:creationId xmlns:a16="http://schemas.microsoft.com/office/drawing/2014/main" id="{B03D4498-8255-4D34-A71F-9E9C64650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9" name="Oval 3073">
                <a:extLst>
                  <a:ext uri="{FF2B5EF4-FFF2-40B4-BE49-F238E27FC236}">
                    <a16:creationId xmlns:a16="http://schemas.microsoft.com/office/drawing/2014/main" id="{C681A147-A927-42AB-8DB6-61FC899B3F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30" name="Freeform 3074">
                <a:extLst>
                  <a:ext uri="{FF2B5EF4-FFF2-40B4-BE49-F238E27FC236}">
                    <a16:creationId xmlns:a16="http://schemas.microsoft.com/office/drawing/2014/main" id="{EE00CB8B-2A89-4998-8742-40B3DEE5DE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1" name="Freeform 3075">
                <a:extLst>
                  <a:ext uri="{FF2B5EF4-FFF2-40B4-BE49-F238E27FC236}">
                    <a16:creationId xmlns:a16="http://schemas.microsoft.com/office/drawing/2014/main" id="{F7B9ED09-A85E-4E03-97D8-EDF4D1AB31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2" name="Freeform 3076">
                <a:extLst>
                  <a:ext uri="{FF2B5EF4-FFF2-40B4-BE49-F238E27FC236}">
                    <a16:creationId xmlns:a16="http://schemas.microsoft.com/office/drawing/2014/main" id="{AFFC8542-4D5E-4E0F-B690-4847A09851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3" name="Oval 3077">
                <a:extLst>
                  <a:ext uri="{FF2B5EF4-FFF2-40B4-BE49-F238E27FC236}">
                    <a16:creationId xmlns:a16="http://schemas.microsoft.com/office/drawing/2014/main" id="{9E0CC16D-4E83-48A5-8D73-1E134A9273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5" name="Group 3078">
              <a:extLst>
                <a:ext uri="{FF2B5EF4-FFF2-40B4-BE49-F238E27FC236}">
                  <a16:creationId xmlns:a16="http://schemas.microsoft.com/office/drawing/2014/main" id="{041F5CB7-B6B4-41AA-8B12-F7B0511D0BC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53" y="3613"/>
              <a:ext cx="62" cy="144"/>
              <a:chOff x="2693" y="2933"/>
              <a:chExt cx="175" cy="403"/>
            </a:xfrm>
          </p:grpSpPr>
          <p:sp>
            <p:nvSpPr>
              <p:cNvPr id="40522" name="Oval 3079">
                <a:extLst>
                  <a:ext uri="{FF2B5EF4-FFF2-40B4-BE49-F238E27FC236}">
                    <a16:creationId xmlns:a16="http://schemas.microsoft.com/office/drawing/2014/main" id="{BC7A9CD0-DED8-4377-A2F6-5E93C483C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3" name="Oval 3080">
                <a:extLst>
                  <a:ext uri="{FF2B5EF4-FFF2-40B4-BE49-F238E27FC236}">
                    <a16:creationId xmlns:a16="http://schemas.microsoft.com/office/drawing/2014/main" id="{96FFB6CF-1016-4E1B-B1F2-D7E2F260E9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4" name="Freeform 3081">
                <a:extLst>
                  <a:ext uri="{FF2B5EF4-FFF2-40B4-BE49-F238E27FC236}">
                    <a16:creationId xmlns:a16="http://schemas.microsoft.com/office/drawing/2014/main" id="{F550170C-1262-40ED-952E-62049D4A1B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5" name="Freeform 3082">
                <a:extLst>
                  <a:ext uri="{FF2B5EF4-FFF2-40B4-BE49-F238E27FC236}">
                    <a16:creationId xmlns:a16="http://schemas.microsoft.com/office/drawing/2014/main" id="{D9CF2B38-4C9F-41FC-BF46-3EAB4EDCB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6" name="Freeform 3083">
                <a:extLst>
                  <a:ext uri="{FF2B5EF4-FFF2-40B4-BE49-F238E27FC236}">
                    <a16:creationId xmlns:a16="http://schemas.microsoft.com/office/drawing/2014/main" id="{FD52D59D-9382-459C-BEEF-E43AE3DEF4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7" name="Oval 3084">
                <a:extLst>
                  <a:ext uri="{FF2B5EF4-FFF2-40B4-BE49-F238E27FC236}">
                    <a16:creationId xmlns:a16="http://schemas.microsoft.com/office/drawing/2014/main" id="{CB3A8E7C-8761-4676-BE99-64FB5561B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6" name="Group 3085">
              <a:extLst>
                <a:ext uri="{FF2B5EF4-FFF2-40B4-BE49-F238E27FC236}">
                  <a16:creationId xmlns:a16="http://schemas.microsoft.com/office/drawing/2014/main" id="{675B3840-386D-443D-A50E-2D3DC65678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19" y="3448"/>
              <a:ext cx="62" cy="144"/>
              <a:chOff x="2693" y="2933"/>
              <a:chExt cx="175" cy="403"/>
            </a:xfrm>
          </p:grpSpPr>
          <p:sp>
            <p:nvSpPr>
              <p:cNvPr id="40516" name="Oval 3086">
                <a:extLst>
                  <a:ext uri="{FF2B5EF4-FFF2-40B4-BE49-F238E27FC236}">
                    <a16:creationId xmlns:a16="http://schemas.microsoft.com/office/drawing/2014/main" id="{C2C9FBEC-2DAB-4CC8-8BED-2D2BC5E4E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7" name="Oval 3087">
                <a:extLst>
                  <a:ext uri="{FF2B5EF4-FFF2-40B4-BE49-F238E27FC236}">
                    <a16:creationId xmlns:a16="http://schemas.microsoft.com/office/drawing/2014/main" id="{03AFEF5F-1C2E-4F17-8015-9926409A3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8" name="Freeform 3088">
                <a:extLst>
                  <a:ext uri="{FF2B5EF4-FFF2-40B4-BE49-F238E27FC236}">
                    <a16:creationId xmlns:a16="http://schemas.microsoft.com/office/drawing/2014/main" id="{08A85BDA-1ADE-407D-A2F4-9B53188BD9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9" name="Freeform 3089">
                <a:extLst>
                  <a:ext uri="{FF2B5EF4-FFF2-40B4-BE49-F238E27FC236}">
                    <a16:creationId xmlns:a16="http://schemas.microsoft.com/office/drawing/2014/main" id="{A0816294-0FAE-42BA-B6A2-B4A73966F9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0" name="Freeform 3090">
                <a:extLst>
                  <a:ext uri="{FF2B5EF4-FFF2-40B4-BE49-F238E27FC236}">
                    <a16:creationId xmlns:a16="http://schemas.microsoft.com/office/drawing/2014/main" id="{9A696657-900B-4188-BB5F-2C05BF5C6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1" name="Oval 3091">
                <a:extLst>
                  <a:ext uri="{FF2B5EF4-FFF2-40B4-BE49-F238E27FC236}">
                    <a16:creationId xmlns:a16="http://schemas.microsoft.com/office/drawing/2014/main" id="{76FD89AB-EA2E-48CC-8915-3B2DAABE33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7" name="Group 3092">
              <a:extLst>
                <a:ext uri="{FF2B5EF4-FFF2-40B4-BE49-F238E27FC236}">
                  <a16:creationId xmlns:a16="http://schemas.microsoft.com/office/drawing/2014/main" id="{3EF4FEDE-E9E1-4DFE-AA96-5A8D4E6CDD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19" y="3613"/>
              <a:ext cx="62" cy="144"/>
              <a:chOff x="2693" y="2933"/>
              <a:chExt cx="175" cy="403"/>
            </a:xfrm>
          </p:grpSpPr>
          <p:sp>
            <p:nvSpPr>
              <p:cNvPr id="40510" name="Oval 3093">
                <a:extLst>
                  <a:ext uri="{FF2B5EF4-FFF2-40B4-BE49-F238E27FC236}">
                    <a16:creationId xmlns:a16="http://schemas.microsoft.com/office/drawing/2014/main" id="{8532403F-8FE4-409D-8030-1EEE15B64D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1" name="Oval 3094">
                <a:extLst>
                  <a:ext uri="{FF2B5EF4-FFF2-40B4-BE49-F238E27FC236}">
                    <a16:creationId xmlns:a16="http://schemas.microsoft.com/office/drawing/2014/main" id="{5E09C44A-A135-4B94-BDB8-1967D61D22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2" name="Freeform 3095">
                <a:extLst>
                  <a:ext uri="{FF2B5EF4-FFF2-40B4-BE49-F238E27FC236}">
                    <a16:creationId xmlns:a16="http://schemas.microsoft.com/office/drawing/2014/main" id="{482ED2AB-0167-46F9-ABE9-5BF4AC7B3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3" name="Freeform 3096">
                <a:extLst>
                  <a:ext uri="{FF2B5EF4-FFF2-40B4-BE49-F238E27FC236}">
                    <a16:creationId xmlns:a16="http://schemas.microsoft.com/office/drawing/2014/main" id="{ACE4C5B7-6780-4B65-ADA8-12634937ED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4" name="Freeform 3097">
                <a:extLst>
                  <a:ext uri="{FF2B5EF4-FFF2-40B4-BE49-F238E27FC236}">
                    <a16:creationId xmlns:a16="http://schemas.microsoft.com/office/drawing/2014/main" id="{C9268578-975B-419F-96E0-194E06C537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5" name="Oval 3098">
                <a:extLst>
                  <a:ext uri="{FF2B5EF4-FFF2-40B4-BE49-F238E27FC236}">
                    <a16:creationId xmlns:a16="http://schemas.microsoft.com/office/drawing/2014/main" id="{CA012745-94B9-4E54-A813-E123DCC964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8" name="Group 3099">
              <a:extLst>
                <a:ext uri="{FF2B5EF4-FFF2-40B4-BE49-F238E27FC236}">
                  <a16:creationId xmlns:a16="http://schemas.microsoft.com/office/drawing/2014/main" id="{419508F0-B8CB-4E94-8C33-AF8A409321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83" y="3448"/>
              <a:ext cx="62" cy="144"/>
              <a:chOff x="2693" y="2933"/>
              <a:chExt cx="175" cy="403"/>
            </a:xfrm>
          </p:grpSpPr>
          <p:sp>
            <p:nvSpPr>
              <p:cNvPr id="40504" name="Oval 3100">
                <a:extLst>
                  <a:ext uri="{FF2B5EF4-FFF2-40B4-BE49-F238E27FC236}">
                    <a16:creationId xmlns:a16="http://schemas.microsoft.com/office/drawing/2014/main" id="{78BD5D27-1C4E-46AB-929B-B764ACE800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5" name="Oval 3101">
                <a:extLst>
                  <a:ext uri="{FF2B5EF4-FFF2-40B4-BE49-F238E27FC236}">
                    <a16:creationId xmlns:a16="http://schemas.microsoft.com/office/drawing/2014/main" id="{3CD2328A-4A39-468F-9EED-61AC74C242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6" name="Freeform 3102">
                <a:extLst>
                  <a:ext uri="{FF2B5EF4-FFF2-40B4-BE49-F238E27FC236}">
                    <a16:creationId xmlns:a16="http://schemas.microsoft.com/office/drawing/2014/main" id="{4F63BC45-96D2-47CE-81D9-C037711F4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7" name="Freeform 3103">
                <a:extLst>
                  <a:ext uri="{FF2B5EF4-FFF2-40B4-BE49-F238E27FC236}">
                    <a16:creationId xmlns:a16="http://schemas.microsoft.com/office/drawing/2014/main" id="{1B8E6C92-EA8A-40B4-ABF5-D893C4F89E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8" name="Freeform 3104">
                <a:extLst>
                  <a:ext uri="{FF2B5EF4-FFF2-40B4-BE49-F238E27FC236}">
                    <a16:creationId xmlns:a16="http://schemas.microsoft.com/office/drawing/2014/main" id="{7F3AA690-8BEE-430F-8A40-60D886A10D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9" name="Oval 3105">
                <a:extLst>
                  <a:ext uri="{FF2B5EF4-FFF2-40B4-BE49-F238E27FC236}">
                    <a16:creationId xmlns:a16="http://schemas.microsoft.com/office/drawing/2014/main" id="{8DE1D14E-B045-4671-8267-2D14680345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9" name="Group 3106">
              <a:extLst>
                <a:ext uri="{FF2B5EF4-FFF2-40B4-BE49-F238E27FC236}">
                  <a16:creationId xmlns:a16="http://schemas.microsoft.com/office/drawing/2014/main" id="{032119F9-AA31-4924-839B-9E2CD2C0F8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83" y="3613"/>
              <a:ext cx="62" cy="144"/>
              <a:chOff x="2693" y="2933"/>
              <a:chExt cx="175" cy="403"/>
            </a:xfrm>
          </p:grpSpPr>
          <p:sp>
            <p:nvSpPr>
              <p:cNvPr id="40498" name="Oval 3107">
                <a:extLst>
                  <a:ext uri="{FF2B5EF4-FFF2-40B4-BE49-F238E27FC236}">
                    <a16:creationId xmlns:a16="http://schemas.microsoft.com/office/drawing/2014/main" id="{CFC93D58-80A1-420E-80EB-9A49DBD4A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9" name="Oval 3108">
                <a:extLst>
                  <a:ext uri="{FF2B5EF4-FFF2-40B4-BE49-F238E27FC236}">
                    <a16:creationId xmlns:a16="http://schemas.microsoft.com/office/drawing/2014/main" id="{2FF139D8-89A4-4036-967B-1A0813436E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0" name="Freeform 3109">
                <a:extLst>
                  <a:ext uri="{FF2B5EF4-FFF2-40B4-BE49-F238E27FC236}">
                    <a16:creationId xmlns:a16="http://schemas.microsoft.com/office/drawing/2014/main" id="{159618CD-2DD3-40F4-82F4-A71EAD8A2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1" name="Freeform 3110">
                <a:extLst>
                  <a:ext uri="{FF2B5EF4-FFF2-40B4-BE49-F238E27FC236}">
                    <a16:creationId xmlns:a16="http://schemas.microsoft.com/office/drawing/2014/main" id="{79AAE320-9189-429B-9AB6-75E5D619CA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2" name="Freeform 3111">
                <a:extLst>
                  <a:ext uri="{FF2B5EF4-FFF2-40B4-BE49-F238E27FC236}">
                    <a16:creationId xmlns:a16="http://schemas.microsoft.com/office/drawing/2014/main" id="{F5BDAE73-43CC-44E5-8EFF-0EBCA1037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3" name="Oval 3112">
                <a:extLst>
                  <a:ext uri="{FF2B5EF4-FFF2-40B4-BE49-F238E27FC236}">
                    <a16:creationId xmlns:a16="http://schemas.microsoft.com/office/drawing/2014/main" id="{7B51029F-0AF5-4519-B185-B9D24F031A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0" name="Group 3113">
              <a:extLst>
                <a:ext uri="{FF2B5EF4-FFF2-40B4-BE49-F238E27FC236}">
                  <a16:creationId xmlns:a16="http://schemas.microsoft.com/office/drawing/2014/main" id="{F73064C7-5240-43EA-9F55-E48CD9DBAA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48" y="3448"/>
              <a:ext cx="62" cy="144"/>
              <a:chOff x="2693" y="2933"/>
              <a:chExt cx="175" cy="403"/>
            </a:xfrm>
          </p:grpSpPr>
          <p:sp>
            <p:nvSpPr>
              <p:cNvPr id="40492" name="Oval 3114">
                <a:extLst>
                  <a:ext uri="{FF2B5EF4-FFF2-40B4-BE49-F238E27FC236}">
                    <a16:creationId xmlns:a16="http://schemas.microsoft.com/office/drawing/2014/main" id="{B01FBE50-3E02-496A-BB77-3560F880B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3" name="Oval 3115">
                <a:extLst>
                  <a:ext uri="{FF2B5EF4-FFF2-40B4-BE49-F238E27FC236}">
                    <a16:creationId xmlns:a16="http://schemas.microsoft.com/office/drawing/2014/main" id="{A8F39BCD-FFF4-43AF-9F3F-E8FDFC8DAE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4" name="Freeform 3116">
                <a:extLst>
                  <a:ext uri="{FF2B5EF4-FFF2-40B4-BE49-F238E27FC236}">
                    <a16:creationId xmlns:a16="http://schemas.microsoft.com/office/drawing/2014/main" id="{A2705E7E-D4A0-42F6-921D-90F0A9C48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5" name="Freeform 3117">
                <a:extLst>
                  <a:ext uri="{FF2B5EF4-FFF2-40B4-BE49-F238E27FC236}">
                    <a16:creationId xmlns:a16="http://schemas.microsoft.com/office/drawing/2014/main" id="{C3563FB1-9311-465A-9E6E-B4836C18E4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6" name="Freeform 3118">
                <a:extLst>
                  <a:ext uri="{FF2B5EF4-FFF2-40B4-BE49-F238E27FC236}">
                    <a16:creationId xmlns:a16="http://schemas.microsoft.com/office/drawing/2014/main" id="{43759E51-B6F0-49F4-ABED-93B709725C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7" name="Oval 3119">
                <a:extLst>
                  <a:ext uri="{FF2B5EF4-FFF2-40B4-BE49-F238E27FC236}">
                    <a16:creationId xmlns:a16="http://schemas.microsoft.com/office/drawing/2014/main" id="{8F082916-60EF-43F2-8C46-4EF2E9E48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1" name="Group 3120">
              <a:extLst>
                <a:ext uri="{FF2B5EF4-FFF2-40B4-BE49-F238E27FC236}">
                  <a16:creationId xmlns:a16="http://schemas.microsoft.com/office/drawing/2014/main" id="{4BF3F9A7-86A9-4522-9925-64BE04287C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48" y="3613"/>
              <a:ext cx="62" cy="144"/>
              <a:chOff x="2693" y="2933"/>
              <a:chExt cx="175" cy="403"/>
            </a:xfrm>
          </p:grpSpPr>
          <p:sp>
            <p:nvSpPr>
              <p:cNvPr id="40486" name="Oval 3121">
                <a:extLst>
                  <a:ext uri="{FF2B5EF4-FFF2-40B4-BE49-F238E27FC236}">
                    <a16:creationId xmlns:a16="http://schemas.microsoft.com/office/drawing/2014/main" id="{9A17ACB2-33B2-427A-B93E-03592482E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7" name="Oval 3122">
                <a:extLst>
                  <a:ext uri="{FF2B5EF4-FFF2-40B4-BE49-F238E27FC236}">
                    <a16:creationId xmlns:a16="http://schemas.microsoft.com/office/drawing/2014/main" id="{FD78F6F8-36E7-40E0-B46B-D6C4C9048C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8" name="Freeform 3123">
                <a:extLst>
                  <a:ext uri="{FF2B5EF4-FFF2-40B4-BE49-F238E27FC236}">
                    <a16:creationId xmlns:a16="http://schemas.microsoft.com/office/drawing/2014/main" id="{9D96FADA-FC2E-4F67-AB78-EFB98C26D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9" name="Freeform 3124">
                <a:extLst>
                  <a:ext uri="{FF2B5EF4-FFF2-40B4-BE49-F238E27FC236}">
                    <a16:creationId xmlns:a16="http://schemas.microsoft.com/office/drawing/2014/main" id="{4633E5DB-3149-4A8B-B4A0-20F5E3E476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0" name="Freeform 3125">
                <a:extLst>
                  <a:ext uri="{FF2B5EF4-FFF2-40B4-BE49-F238E27FC236}">
                    <a16:creationId xmlns:a16="http://schemas.microsoft.com/office/drawing/2014/main" id="{EAA62D68-BE7A-43D0-8812-8D2AD573FE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1" name="Oval 3126">
                <a:extLst>
                  <a:ext uri="{FF2B5EF4-FFF2-40B4-BE49-F238E27FC236}">
                    <a16:creationId xmlns:a16="http://schemas.microsoft.com/office/drawing/2014/main" id="{8A76F209-E378-49E5-A34A-514CEF174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2" name="Group 3127">
              <a:extLst>
                <a:ext uri="{FF2B5EF4-FFF2-40B4-BE49-F238E27FC236}">
                  <a16:creationId xmlns:a16="http://schemas.microsoft.com/office/drawing/2014/main" id="{0A94D2EC-F51A-48DD-8842-3DE41736818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16" y="3446"/>
              <a:ext cx="62" cy="144"/>
              <a:chOff x="2693" y="2933"/>
              <a:chExt cx="175" cy="403"/>
            </a:xfrm>
          </p:grpSpPr>
          <p:sp>
            <p:nvSpPr>
              <p:cNvPr id="40480" name="Oval 3128">
                <a:extLst>
                  <a:ext uri="{FF2B5EF4-FFF2-40B4-BE49-F238E27FC236}">
                    <a16:creationId xmlns:a16="http://schemas.microsoft.com/office/drawing/2014/main" id="{93FBB409-6EF6-4EB4-B312-C59975E7AB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1" name="Oval 3129">
                <a:extLst>
                  <a:ext uri="{FF2B5EF4-FFF2-40B4-BE49-F238E27FC236}">
                    <a16:creationId xmlns:a16="http://schemas.microsoft.com/office/drawing/2014/main" id="{65807F08-1FB0-4E4F-BBF1-5ECDE1EC5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2" name="Freeform 3130">
                <a:extLst>
                  <a:ext uri="{FF2B5EF4-FFF2-40B4-BE49-F238E27FC236}">
                    <a16:creationId xmlns:a16="http://schemas.microsoft.com/office/drawing/2014/main" id="{B450C054-644E-40E8-A20D-D7953F401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3" name="Freeform 3131">
                <a:extLst>
                  <a:ext uri="{FF2B5EF4-FFF2-40B4-BE49-F238E27FC236}">
                    <a16:creationId xmlns:a16="http://schemas.microsoft.com/office/drawing/2014/main" id="{FCBB54DE-8924-485A-95B4-27D3D403E7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4" name="Freeform 3132">
                <a:extLst>
                  <a:ext uri="{FF2B5EF4-FFF2-40B4-BE49-F238E27FC236}">
                    <a16:creationId xmlns:a16="http://schemas.microsoft.com/office/drawing/2014/main" id="{2BE6FA88-39BA-4593-A362-682ED4A644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5" name="Oval 3133">
                <a:extLst>
                  <a:ext uri="{FF2B5EF4-FFF2-40B4-BE49-F238E27FC236}">
                    <a16:creationId xmlns:a16="http://schemas.microsoft.com/office/drawing/2014/main" id="{7D1AC3B9-DEC4-4AB9-9F08-41B45EA1B0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3" name="Group 3134">
              <a:extLst>
                <a:ext uri="{FF2B5EF4-FFF2-40B4-BE49-F238E27FC236}">
                  <a16:creationId xmlns:a16="http://schemas.microsoft.com/office/drawing/2014/main" id="{34C3FC01-9931-44D5-BE5F-BB7DEAC9ED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16" y="3611"/>
              <a:ext cx="62" cy="144"/>
              <a:chOff x="2693" y="2933"/>
              <a:chExt cx="175" cy="403"/>
            </a:xfrm>
          </p:grpSpPr>
          <p:sp>
            <p:nvSpPr>
              <p:cNvPr id="40474" name="Oval 3135">
                <a:extLst>
                  <a:ext uri="{FF2B5EF4-FFF2-40B4-BE49-F238E27FC236}">
                    <a16:creationId xmlns:a16="http://schemas.microsoft.com/office/drawing/2014/main" id="{E90D24FA-1FEF-4D85-8D18-1EA5FCB3D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5" name="Oval 3136">
                <a:extLst>
                  <a:ext uri="{FF2B5EF4-FFF2-40B4-BE49-F238E27FC236}">
                    <a16:creationId xmlns:a16="http://schemas.microsoft.com/office/drawing/2014/main" id="{E1D4296F-9C6D-43D5-AE28-97654F8124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6" name="Freeform 3137">
                <a:extLst>
                  <a:ext uri="{FF2B5EF4-FFF2-40B4-BE49-F238E27FC236}">
                    <a16:creationId xmlns:a16="http://schemas.microsoft.com/office/drawing/2014/main" id="{017E8E5F-DB35-4C2D-9D4B-12B5A84A91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7" name="Freeform 3138">
                <a:extLst>
                  <a:ext uri="{FF2B5EF4-FFF2-40B4-BE49-F238E27FC236}">
                    <a16:creationId xmlns:a16="http://schemas.microsoft.com/office/drawing/2014/main" id="{93576786-DF32-4FD5-ABFF-8F35B92B89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8" name="Freeform 3139">
                <a:extLst>
                  <a:ext uri="{FF2B5EF4-FFF2-40B4-BE49-F238E27FC236}">
                    <a16:creationId xmlns:a16="http://schemas.microsoft.com/office/drawing/2014/main" id="{74CEABE3-F22F-4163-9350-FECADCC882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9" name="Oval 3140">
                <a:extLst>
                  <a:ext uri="{FF2B5EF4-FFF2-40B4-BE49-F238E27FC236}">
                    <a16:creationId xmlns:a16="http://schemas.microsoft.com/office/drawing/2014/main" id="{DB551C96-4118-49D1-94F2-C5A4ECAB6C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4" name="Group 3141">
              <a:extLst>
                <a:ext uri="{FF2B5EF4-FFF2-40B4-BE49-F238E27FC236}">
                  <a16:creationId xmlns:a16="http://schemas.microsoft.com/office/drawing/2014/main" id="{73384E61-7BF6-47B8-9964-CC41A435B42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82" y="3446"/>
              <a:ext cx="62" cy="144"/>
              <a:chOff x="2693" y="2933"/>
              <a:chExt cx="175" cy="403"/>
            </a:xfrm>
          </p:grpSpPr>
          <p:sp>
            <p:nvSpPr>
              <p:cNvPr id="40468" name="Oval 3142">
                <a:extLst>
                  <a:ext uri="{FF2B5EF4-FFF2-40B4-BE49-F238E27FC236}">
                    <a16:creationId xmlns:a16="http://schemas.microsoft.com/office/drawing/2014/main" id="{7B291980-3725-4BCB-ACD4-489E029BDF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9" name="Oval 3143">
                <a:extLst>
                  <a:ext uri="{FF2B5EF4-FFF2-40B4-BE49-F238E27FC236}">
                    <a16:creationId xmlns:a16="http://schemas.microsoft.com/office/drawing/2014/main" id="{DD49C5B3-72CE-4073-A63A-A2988929DA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0" name="Freeform 3144">
                <a:extLst>
                  <a:ext uri="{FF2B5EF4-FFF2-40B4-BE49-F238E27FC236}">
                    <a16:creationId xmlns:a16="http://schemas.microsoft.com/office/drawing/2014/main" id="{224928DC-D411-4773-8A23-CE3EF8FA6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1" name="Freeform 3145">
                <a:extLst>
                  <a:ext uri="{FF2B5EF4-FFF2-40B4-BE49-F238E27FC236}">
                    <a16:creationId xmlns:a16="http://schemas.microsoft.com/office/drawing/2014/main" id="{7D179B32-9EC0-44A0-B08F-F48889B467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2" name="Freeform 3146">
                <a:extLst>
                  <a:ext uri="{FF2B5EF4-FFF2-40B4-BE49-F238E27FC236}">
                    <a16:creationId xmlns:a16="http://schemas.microsoft.com/office/drawing/2014/main" id="{984E6E92-7B22-4EE8-AB11-37CD7D078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3" name="Oval 3147">
                <a:extLst>
                  <a:ext uri="{FF2B5EF4-FFF2-40B4-BE49-F238E27FC236}">
                    <a16:creationId xmlns:a16="http://schemas.microsoft.com/office/drawing/2014/main" id="{B0A3BCF1-44B1-4A29-93D7-4BA751C98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5" name="Group 3148">
              <a:extLst>
                <a:ext uri="{FF2B5EF4-FFF2-40B4-BE49-F238E27FC236}">
                  <a16:creationId xmlns:a16="http://schemas.microsoft.com/office/drawing/2014/main" id="{DD70E0A0-97B6-4898-92E2-A8F19347B5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82" y="3611"/>
              <a:ext cx="62" cy="144"/>
              <a:chOff x="2693" y="2933"/>
              <a:chExt cx="175" cy="403"/>
            </a:xfrm>
          </p:grpSpPr>
          <p:sp>
            <p:nvSpPr>
              <p:cNvPr id="40462" name="Oval 3149">
                <a:extLst>
                  <a:ext uri="{FF2B5EF4-FFF2-40B4-BE49-F238E27FC236}">
                    <a16:creationId xmlns:a16="http://schemas.microsoft.com/office/drawing/2014/main" id="{41DE7E7A-604A-4DA0-82DF-394430353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3" name="Oval 3150">
                <a:extLst>
                  <a:ext uri="{FF2B5EF4-FFF2-40B4-BE49-F238E27FC236}">
                    <a16:creationId xmlns:a16="http://schemas.microsoft.com/office/drawing/2014/main" id="{786EA22A-4060-4230-B6C8-720E91F2E7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4" name="Freeform 3151">
                <a:extLst>
                  <a:ext uri="{FF2B5EF4-FFF2-40B4-BE49-F238E27FC236}">
                    <a16:creationId xmlns:a16="http://schemas.microsoft.com/office/drawing/2014/main" id="{EDA31806-8188-4B02-A043-8F350644BB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5" name="Freeform 3152">
                <a:extLst>
                  <a:ext uri="{FF2B5EF4-FFF2-40B4-BE49-F238E27FC236}">
                    <a16:creationId xmlns:a16="http://schemas.microsoft.com/office/drawing/2014/main" id="{46AD5996-4C0E-4710-8BC8-31DE52CCC8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6" name="Freeform 3153">
                <a:extLst>
                  <a:ext uri="{FF2B5EF4-FFF2-40B4-BE49-F238E27FC236}">
                    <a16:creationId xmlns:a16="http://schemas.microsoft.com/office/drawing/2014/main" id="{4C257459-BF08-4759-B104-C94A98AE3B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7" name="Oval 3154">
                <a:extLst>
                  <a:ext uri="{FF2B5EF4-FFF2-40B4-BE49-F238E27FC236}">
                    <a16:creationId xmlns:a16="http://schemas.microsoft.com/office/drawing/2014/main" id="{FEE31865-F544-4393-B968-DF69D6987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6" name="Group 3155">
              <a:extLst>
                <a:ext uri="{FF2B5EF4-FFF2-40B4-BE49-F238E27FC236}">
                  <a16:creationId xmlns:a16="http://schemas.microsoft.com/office/drawing/2014/main" id="{D14843DF-6F14-4BC6-9147-F286F3717F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46" y="3446"/>
              <a:ext cx="62" cy="144"/>
              <a:chOff x="2693" y="2933"/>
              <a:chExt cx="175" cy="403"/>
            </a:xfrm>
          </p:grpSpPr>
          <p:sp>
            <p:nvSpPr>
              <p:cNvPr id="40456" name="Oval 3156">
                <a:extLst>
                  <a:ext uri="{FF2B5EF4-FFF2-40B4-BE49-F238E27FC236}">
                    <a16:creationId xmlns:a16="http://schemas.microsoft.com/office/drawing/2014/main" id="{8B184647-B7AB-4A3C-816A-986CE41B48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7" name="Oval 3157">
                <a:extLst>
                  <a:ext uri="{FF2B5EF4-FFF2-40B4-BE49-F238E27FC236}">
                    <a16:creationId xmlns:a16="http://schemas.microsoft.com/office/drawing/2014/main" id="{2EF9931D-9CE8-46E5-A43C-EBB6C9BC5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8" name="Freeform 3158">
                <a:extLst>
                  <a:ext uri="{FF2B5EF4-FFF2-40B4-BE49-F238E27FC236}">
                    <a16:creationId xmlns:a16="http://schemas.microsoft.com/office/drawing/2014/main" id="{6D215D16-63A1-4E5E-B0DD-3BB443120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9" name="Freeform 3159">
                <a:extLst>
                  <a:ext uri="{FF2B5EF4-FFF2-40B4-BE49-F238E27FC236}">
                    <a16:creationId xmlns:a16="http://schemas.microsoft.com/office/drawing/2014/main" id="{69021DFB-30DF-4265-8176-C1FD4FD35A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0" name="Freeform 3160">
                <a:extLst>
                  <a:ext uri="{FF2B5EF4-FFF2-40B4-BE49-F238E27FC236}">
                    <a16:creationId xmlns:a16="http://schemas.microsoft.com/office/drawing/2014/main" id="{C2B6C746-2EF4-4375-8E4C-696CFD93F0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1" name="Oval 3161">
                <a:extLst>
                  <a:ext uri="{FF2B5EF4-FFF2-40B4-BE49-F238E27FC236}">
                    <a16:creationId xmlns:a16="http://schemas.microsoft.com/office/drawing/2014/main" id="{08843CC2-CBA0-4287-B141-EA53962E1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7" name="Group 3162">
              <a:extLst>
                <a:ext uri="{FF2B5EF4-FFF2-40B4-BE49-F238E27FC236}">
                  <a16:creationId xmlns:a16="http://schemas.microsoft.com/office/drawing/2014/main" id="{5F377BBF-A42A-4DF7-A666-B89C6416D9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46" y="3611"/>
              <a:ext cx="62" cy="144"/>
              <a:chOff x="2693" y="2933"/>
              <a:chExt cx="175" cy="403"/>
            </a:xfrm>
          </p:grpSpPr>
          <p:sp>
            <p:nvSpPr>
              <p:cNvPr id="40450" name="Oval 3163">
                <a:extLst>
                  <a:ext uri="{FF2B5EF4-FFF2-40B4-BE49-F238E27FC236}">
                    <a16:creationId xmlns:a16="http://schemas.microsoft.com/office/drawing/2014/main" id="{C43F8EAE-6C02-4E58-90B2-3A7DE1945A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1" name="Oval 3164">
                <a:extLst>
                  <a:ext uri="{FF2B5EF4-FFF2-40B4-BE49-F238E27FC236}">
                    <a16:creationId xmlns:a16="http://schemas.microsoft.com/office/drawing/2014/main" id="{035EA36D-E2D7-4DDF-AE08-85D620D514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2" name="Freeform 3165">
                <a:extLst>
                  <a:ext uri="{FF2B5EF4-FFF2-40B4-BE49-F238E27FC236}">
                    <a16:creationId xmlns:a16="http://schemas.microsoft.com/office/drawing/2014/main" id="{9733444A-BC32-4ADE-BBB4-2F3601D20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3" name="Freeform 3166">
                <a:extLst>
                  <a:ext uri="{FF2B5EF4-FFF2-40B4-BE49-F238E27FC236}">
                    <a16:creationId xmlns:a16="http://schemas.microsoft.com/office/drawing/2014/main" id="{E9318471-00F0-4254-83AA-882DF31B91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4" name="Freeform 3167">
                <a:extLst>
                  <a:ext uri="{FF2B5EF4-FFF2-40B4-BE49-F238E27FC236}">
                    <a16:creationId xmlns:a16="http://schemas.microsoft.com/office/drawing/2014/main" id="{B59B3C05-E9B0-415C-9535-8EE0A53DDF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5" name="Oval 3168">
                <a:extLst>
                  <a:ext uri="{FF2B5EF4-FFF2-40B4-BE49-F238E27FC236}">
                    <a16:creationId xmlns:a16="http://schemas.microsoft.com/office/drawing/2014/main" id="{E1356199-F085-4D8B-B04F-A5699FD49A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8" name="Group 3169">
              <a:extLst>
                <a:ext uri="{FF2B5EF4-FFF2-40B4-BE49-F238E27FC236}">
                  <a16:creationId xmlns:a16="http://schemas.microsoft.com/office/drawing/2014/main" id="{6B80A3F1-F330-4CB7-9302-8B023D24CD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11" y="3446"/>
              <a:ext cx="62" cy="144"/>
              <a:chOff x="2693" y="2933"/>
              <a:chExt cx="175" cy="403"/>
            </a:xfrm>
          </p:grpSpPr>
          <p:sp>
            <p:nvSpPr>
              <p:cNvPr id="40444" name="Oval 3170">
                <a:extLst>
                  <a:ext uri="{FF2B5EF4-FFF2-40B4-BE49-F238E27FC236}">
                    <a16:creationId xmlns:a16="http://schemas.microsoft.com/office/drawing/2014/main" id="{6BEA6032-5722-402D-A5DD-220F56F30F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5" name="Oval 3171">
                <a:extLst>
                  <a:ext uri="{FF2B5EF4-FFF2-40B4-BE49-F238E27FC236}">
                    <a16:creationId xmlns:a16="http://schemas.microsoft.com/office/drawing/2014/main" id="{A24F5FE6-755F-4E94-80AD-127A0FD97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6" name="Freeform 3172">
                <a:extLst>
                  <a:ext uri="{FF2B5EF4-FFF2-40B4-BE49-F238E27FC236}">
                    <a16:creationId xmlns:a16="http://schemas.microsoft.com/office/drawing/2014/main" id="{467B35C8-A1ED-43BA-A93E-7E98302C5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7" name="Freeform 3173">
                <a:extLst>
                  <a:ext uri="{FF2B5EF4-FFF2-40B4-BE49-F238E27FC236}">
                    <a16:creationId xmlns:a16="http://schemas.microsoft.com/office/drawing/2014/main" id="{55757FE8-E814-41D3-AEE1-B2FD37AD97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8" name="Freeform 3174">
                <a:extLst>
                  <a:ext uri="{FF2B5EF4-FFF2-40B4-BE49-F238E27FC236}">
                    <a16:creationId xmlns:a16="http://schemas.microsoft.com/office/drawing/2014/main" id="{EE0ACBAA-AE43-41D0-A167-F066694E29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9" name="Oval 3175">
                <a:extLst>
                  <a:ext uri="{FF2B5EF4-FFF2-40B4-BE49-F238E27FC236}">
                    <a16:creationId xmlns:a16="http://schemas.microsoft.com/office/drawing/2014/main" id="{1929A61B-2A2D-4E06-9669-A031C5E10F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9" name="Group 3176">
              <a:extLst>
                <a:ext uri="{FF2B5EF4-FFF2-40B4-BE49-F238E27FC236}">
                  <a16:creationId xmlns:a16="http://schemas.microsoft.com/office/drawing/2014/main" id="{A1C355ED-B504-48CD-8E49-571BB595782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711" y="3611"/>
              <a:ext cx="62" cy="144"/>
              <a:chOff x="2693" y="2933"/>
              <a:chExt cx="175" cy="403"/>
            </a:xfrm>
          </p:grpSpPr>
          <p:sp>
            <p:nvSpPr>
              <p:cNvPr id="40438" name="Oval 3177">
                <a:extLst>
                  <a:ext uri="{FF2B5EF4-FFF2-40B4-BE49-F238E27FC236}">
                    <a16:creationId xmlns:a16="http://schemas.microsoft.com/office/drawing/2014/main" id="{F0665E1E-8F07-4BBE-BE40-EE51937B60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9" name="Oval 3178">
                <a:extLst>
                  <a:ext uri="{FF2B5EF4-FFF2-40B4-BE49-F238E27FC236}">
                    <a16:creationId xmlns:a16="http://schemas.microsoft.com/office/drawing/2014/main" id="{DEF00EAF-1615-43DB-8BA1-AF41CD652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0" name="Freeform 3179">
                <a:extLst>
                  <a:ext uri="{FF2B5EF4-FFF2-40B4-BE49-F238E27FC236}">
                    <a16:creationId xmlns:a16="http://schemas.microsoft.com/office/drawing/2014/main" id="{CF21A30C-C208-4E98-82C6-65BB5A5C2E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1" name="Freeform 3180">
                <a:extLst>
                  <a:ext uri="{FF2B5EF4-FFF2-40B4-BE49-F238E27FC236}">
                    <a16:creationId xmlns:a16="http://schemas.microsoft.com/office/drawing/2014/main" id="{3A93E668-9E64-4AFD-920B-002CB6A3C6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2" name="Freeform 3181">
                <a:extLst>
                  <a:ext uri="{FF2B5EF4-FFF2-40B4-BE49-F238E27FC236}">
                    <a16:creationId xmlns:a16="http://schemas.microsoft.com/office/drawing/2014/main" id="{BFE0248D-DFFE-4992-98D3-35664975DE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3" name="Oval 3182">
                <a:extLst>
                  <a:ext uri="{FF2B5EF4-FFF2-40B4-BE49-F238E27FC236}">
                    <a16:creationId xmlns:a16="http://schemas.microsoft.com/office/drawing/2014/main" id="{86BA340B-FE8B-41AF-A145-6D85167DF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0" name="Group 3183">
              <a:extLst>
                <a:ext uri="{FF2B5EF4-FFF2-40B4-BE49-F238E27FC236}">
                  <a16:creationId xmlns:a16="http://schemas.microsoft.com/office/drawing/2014/main" id="{D3E4AF26-27D7-4528-B297-08D8A09784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91" y="3480"/>
              <a:ext cx="62" cy="144"/>
              <a:chOff x="2693" y="2933"/>
              <a:chExt cx="175" cy="403"/>
            </a:xfrm>
          </p:grpSpPr>
          <p:sp>
            <p:nvSpPr>
              <p:cNvPr id="40432" name="Oval 3184">
                <a:extLst>
                  <a:ext uri="{FF2B5EF4-FFF2-40B4-BE49-F238E27FC236}">
                    <a16:creationId xmlns:a16="http://schemas.microsoft.com/office/drawing/2014/main" id="{63A878A3-9D1A-4F43-8518-EE26F5DB81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3" name="Oval 3185">
                <a:extLst>
                  <a:ext uri="{FF2B5EF4-FFF2-40B4-BE49-F238E27FC236}">
                    <a16:creationId xmlns:a16="http://schemas.microsoft.com/office/drawing/2014/main" id="{160D24CD-3161-4F65-BC4B-504EE1B0C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4" name="Freeform 3186">
                <a:extLst>
                  <a:ext uri="{FF2B5EF4-FFF2-40B4-BE49-F238E27FC236}">
                    <a16:creationId xmlns:a16="http://schemas.microsoft.com/office/drawing/2014/main" id="{1146D13A-238B-4345-9948-1BA6F33999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5" name="Freeform 3187">
                <a:extLst>
                  <a:ext uri="{FF2B5EF4-FFF2-40B4-BE49-F238E27FC236}">
                    <a16:creationId xmlns:a16="http://schemas.microsoft.com/office/drawing/2014/main" id="{17825D4F-3221-4EB2-BA30-C674E327F0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6" name="Freeform 3188">
                <a:extLst>
                  <a:ext uri="{FF2B5EF4-FFF2-40B4-BE49-F238E27FC236}">
                    <a16:creationId xmlns:a16="http://schemas.microsoft.com/office/drawing/2014/main" id="{17458757-0E9B-4AFC-844B-D49E422DE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7" name="Oval 3189">
                <a:extLst>
                  <a:ext uri="{FF2B5EF4-FFF2-40B4-BE49-F238E27FC236}">
                    <a16:creationId xmlns:a16="http://schemas.microsoft.com/office/drawing/2014/main" id="{F6757587-3424-4CFC-BB88-5A93958349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1" name="Group 3190">
              <a:extLst>
                <a:ext uri="{FF2B5EF4-FFF2-40B4-BE49-F238E27FC236}">
                  <a16:creationId xmlns:a16="http://schemas.microsoft.com/office/drawing/2014/main" id="{1EB2FC7B-442D-4105-93FE-1114CEEA6C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91" y="3645"/>
              <a:ext cx="62" cy="144"/>
              <a:chOff x="2693" y="2933"/>
              <a:chExt cx="175" cy="403"/>
            </a:xfrm>
          </p:grpSpPr>
          <p:sp>
            <p:nvSpPr>
              <p:cNvPr id="40426" name="Oval 3191">
                <a:extLst>
                  <a:ext uri="{FF2B5EF4-FFF2-40B4-BE49-F238E27FC236}">
                    <a16:creationId xmlns:a16="http://schemas.microsoft.com/office/drawing/2014/main" id="{A9BD429B-E7C6-4EF5-BB98-923C0866E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7" name="Oval 3192">
                <a:extLst>
                  <a:ext uri="{FF2B5EF4-FFF2-40B4-BE49-F238E27FC236}">
                    <a16:creationId xmlns:a16="http://schemas.microsoft.com/office/drawing/2014/main" id="{4D687FF4-7BA9-4061-BF1B-6C4CDDF2F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8" name="Freeform 3193">
                <a:extLst>
                  <a:ext uri="{FF2B5EF4-FFF2-40B4-BE49-F238E27FC236}">
                    <a16:creationId xmlns:a16="http://schemas.microsoft.com/office/drawing/2014/main" id="{CDD50305-7F0D-452B-A05E-5E995F6ACE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9" name="Freeform 3194">
                <a:extLst>
                  <a:ext uri="{FF2B5EF4-FFF2-40B4-BE49-F238E27FC236}">
                    <a16:creationId xmlns:a16="http://schemas.microsoft.com/office/drawing/2014/main" id="{6A0CF7DF-4342-4056-B4E2-6FA26F8C56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0" name="Freeform 3195">
                <a:extLst>
                  <a:ext uri="{FF2B5EF4-FFF2-40B4-BE49-F238E27FC236}">
                    <a16:creationId xmlns:a16="http://schemas.microsoft.com/office/drawing/2014/main" id="{952C9736-0F24-47AF-ABA7-28CA068983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1" name="Oval 3196">
                <a:extLst>
                  <a:ext uri="{FF2B5EF4-FFF2-40B4-BE49-F238E27FC236}">
                    <a16:creationId xmlns:a16="http://schemas.microsoft.com/office/drawing/2014/main" id="{5EFA3364-9A5B-46AA-B3F9-559C77CA4C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2" name="Group 3197">
              <a:extLst>
                <a:ext uri="{FF2B5EF4-FFF2-40B4-BE49-F238E27FC236}">
                  <a16:creationId xmlns:a16="http://schemas.microsoft.com/office/drawing/2014/main" id="{ABCDF38B-5B2E-4E1C-B5C3-B513A212E1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57" y="3480"/>
              <a:ext cx="62" cy="144"/>
              <a:chOff x="2693" y="2933"/>
              <a:chExt cx="175" cy="403"/>
            </a:xfrm>
          </p:grpSpPr>
          <p:sp>
            <p:nvSpPr>
              <p:cNvPr id="40420" name="Oval 3198">
                <a:extLst>
                  <a:ext uri="{FF2B5EF4-FFF2-40B4-BE49-F238E27FC236}">
                    <a16:creationId xmlns:a16="http://schemas.microsoft.com/office/drawing/2014/main" id="{EF8279A4-4D89-4E9C-B3EC-1D6678165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1" name="Oval 3199">
                <a:extLst>
                  <a:ext uri="{FF2B5EF4-FFF2-40B4-BE49-F238E27FC236}">
                    <a16:creationId xmlns:a16="http://schemas.microsoft.com/office/drawing/2014/main" id="{6B0293FF-2F3E-4D00-83A9-AB7F2F2BBE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2" name="Freeform 3200">
                <a:extLst>
                  <a:ext uri="{FF2B5EF4-FFF2-40B4-BE49-F238E27FC236}">
                    <a16:creationId xmlns:a16="http://schemas.microsoft.com/office/drawing/2014/main" id="{78B7F12D-1B7B-4644-8FF8-AF7190B5AE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3" name="Freeform 3201">
                <a:extLst>
                  <a:ext uri="{FF2B5EF4-FFF2-40B4-BE49-F238E27FC236}">
                    <a16:creationId xmlns:a16="http://schemas.microsoft.com/office/drawing/2014/main" id="{D2742869-85E9-46A1-9CB9-A10631C30E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4" name="Freeform 3202">
                <a:extLst>
                  <a:ext uri="{FF2B5EF4-FFF2-40B4-BE49-F238E27FC236}">
                    <a16:creationId xmlns:a16="http://schemas.microsoft.com/office/drawing/2014/main" id="{EE93926D-5F10-4644-847C-E23749444D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5" name="Oval 3203">
                <a:extLst>
                  <a:ext uri="{FF2B5EF4-FFF2-40B4-BE49-F238E27FC236}">
                    <a16:creationId xmlns:a16="http://schemas.microsoft.com/office/drawing/2014/main" id="{9336EACF-79A7-4BD0-A79E-4AF7C023B9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3" name="Group 3204">
              <a:extLst>
                <a:ext uri="{FF2B5EF4-FFF2-40B4-BE49-F238E27FC236}">
                  <a16:creationId xmlns:a16="http://schemas.microsoft.com/office/drawing/2014/main" id="{16CFACD6-5D7D-4D82-B434-1449882BD0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57" y="3645"/>
              <a:ext cx="62" cy="144"/>
              <a:chOff x="2693" y="2933"/>
              <a:chExt cx="175" cy="403"/>
            </a:xfrm>
          </p:grpSpPr>
          <p:sp>
            <p:nvSpPr>
              <p:cNvPr id="40414" name="Oval 3205">
                <a:extLst>
                  <a:ext uri="{FF2B5EF4-FFF2-40B4-BE49-F238E27FC236}">
                    <a16:creationId xmlns:a16="http://schemas.microsoft.com/office/drawing/2014/main" id="{2372B006-5BD1-45A5-A109-536F601BC9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5" name="Oval 3206">
                <a:extLst>
                  <a:ext uri="{FF2B5EF4-FFF2-40B4-BE49-F238E27FC236}">
                    <a16:creationId xmlns:a16="http://schemas.microsoft.com/office/drawing/2014/main" id="{FBDA4212-E02A-4D24-9646-DFC6337E1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6" name="Freeform 3207">
                <a:extLst>
                  <a:ext uri="{FF2B5EF4-FFF2-40B4-BE49-F238E27FC236}">
                    <a16:creationId xmlns:a16="http://schemas.microsoft.com/office/drawing/2014/main" id="{4AB9C2CF-62EC-4CFC-8A91-A2EF127DF5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7" name="Freeform 3208">
                <a:extLst>
                  <a:ext uri="{FF2B5EF4-FFF2-40B4-BE49-F238E27FC236}">
                    <a16:creationId xmlns:a16="http://schemas.microsoft.com/office/drawing/2014/main" id="{176BB2EC-A330-44B1-B574-50EC0808B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8" name="Freeform 3209">
                <a:extLst>
                  <a:ext uri="{FF2B5EF4-FFF2-40B4-BE49-F238E27FC236}">
                    <a16:creationId xmlns:a16="http://schemas.microsoft.com/office/drawing/2014/main" id="{4AD445D7-9A93-41B1-B672-3C21742516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9" name="Oval 3210">
                <a:extLst>
                  <a:ext uri="{FF2B5EF4-FFF2-40B4-BE49-F238E27FC236}">
                    <a16:creationId xmlns:a16="http://schemas.microsoft.com/office/drawing/2014/main" id="{F634FFBC-BAFC-4DF9-A7F4-F9EA58F6BF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4" name="Group 3211">
              <a:extLst>
                <a:ext uri="{FF2B5EF4-FFF2-40B4-BE49-F238E27FC236}">
                  <a16:creationId xmlns:a16="http://schemas.microsoft.com/office/drawing/2014/main" id="{0F52E678-3962-4676-92D6-ED8EAB4818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1" y="3480"/>
              <a:ext cx="62" cy="144"/>
              <a:chOff x="2693" y="2933"/>
              <a:chExt cx="175" cy="403"/>
            </a:xfrm>
          </p:grpSpPr>
          <p:sp>
            <p:nvSpPr>
              <p:cNvPr id="40408" name="Oval 3212">
                <a:extLst>
                  <a:ext uri="{FF2B5EF4-FFF2-40B4-BE49-F238E27FC236}">
                    <a16:creationId xmlns:a16="http://schemas.microsoft.com/office/drawing/2014/main" id="{D84D004B-ECF7-4B6B-BE94-CCD5DF714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9" name="Oval 3213">
                <a:extLst>
                  <a:ext uri="{FF2B5EF4-FFF2-40B4-BE49-F238E27FC236}">
                    <a16:creationId xmlns:a16="http://schemas.microsoft.com/office/drawing/2014/main" id="{3D0F16FD-A72E-4CAF-A1B2-909029A8A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0" name="Freeform 3214">
                <a:extLst>
                  <a:ext uri="{FF2B5EF4-FFF2-40B4-BE49-F238E27FC236}">
                    <a16:creationId xmlns:a16="http://schemas.microsoft.com/office/drawing/2014/main" id="{8C556E45-8335-4739-AEB2-E945E9702B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1" name="Freeform 3215">
                <a:extLst>
                  <a:ext uri="{FF2B5EF4-FFF2-40B4-BE49-F238E27FC236}">
                    <a16:creationId xmlns:a16="http://schemas.microsoft.com/office/drawing/2014/main" id="{C267B3D8-10C6-4A96-B37F-EAB7C0C7CC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2" name="Freeform 3216">
                <a:extLst>
                  <a:ext uri="{FF2B5EF4-FFF2-40B4-BE49-F238E27FC236}">
                    <a16:creationId xmlns:a16="http://schemas.microsoft.com/office/drawing/2014/main" id="{44C829C1-2C7A-4F84-89A2-E76CF7B29B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3" name="Oval 3217">
                <a:extLst>
                  <a:ext uri="{FF2B5EF4-FFF2-40B4-BE49-F238E27FC236}">
                    <a16:creationId xmlns:a16="http://schemas.microsoft.com/office/drawing/2014/main" id="{1B9476C4-4A69-4F7B-9130-543A25946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5" name="Group 3218">
              <a:extLst>
                <a:ext uri="{FF2B5EF4-FFF2-40B4-BE49-F238E27FC236}">
                  <a16:creationId xmlns:a16="http://schemas.microsoft.com/office/drawing/2014/main" id="{C4732B16-0B6B-4CC7-829A-F27220E65E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21" y="3645"/>
              <a:ext cx="62" cy="144"/>
              <a:chOff x="2693" y="2933"/>
              <a:chExt cx="175" cy="403"/>
            </a:xfrm>
          </p:grpSpPr>
          <p:sp>
            <p:nvSpPr>
              <p:cNvPr id="40402" name="Oval 3219">
                <a:extLst>
                  <a:ext uri="{FF2B5EF4-FFF2-40B4-BE49-F238E27FC236}">
                    <a16:creationId xmlns:a16="http://schemas.microsoft.com/office/drawing/2014/main" id="{A100E886-52D7-4849-8B6F-7C5C93E81A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3" name="Oval 3220">
                <a:extLst>
                  <a:ext uri="{FF2B5EF4-FFF2-40B4-BE49-F238E27FC236}">
                    <a16:creationId xmlns:a16="http://schemas.microsoft.com/office/drawing/2014/main" id="{9529286E-818D-475C-86C2-5725BAA569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4" name="Freeform 3221">
                <a:extLst>
                  <a:ext uri="{FF2B5EF4-FFF2-40B4-BE49-F238E27FC236}">
                    <a16:creationId xmlns:a16="http://schemas.microsoft.com/office/drawing/2014/main" id="{191BB8B6-82E9-480D-A869-04AA11B632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Freeform 3222">
                <a:extLst>
                  <a:ext uri="{FF2B5EF4-FFF2-40B4-BE49-F238E27FC236}">
                    <a16:creationId xmlns:a16="http://schemas.microsoft.com/office/drawing/2014/main" id="{63C65117-A991-47BC-9898-9AFE3B0423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6" name="Freeform 3223">
                <a:extLst>
                  <a:ext uri="{FF2B5EF4-FFF2-40B4-BE49-F238E27FC236}">
                    <a16:creationId xmlns:a16="http://schemas.microsoft.com/office/drawing/2014/main" id="{052D6E84-2757-440A-97C1-47E2C36E2B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Oval 3224">
                <a:extLst>
                  <a:ext uri="{FF2B5EF4-FFF2-40B4-BE49-F238E27FC236}">
                    <a16:creationId xmlns:a16="http://schemas.microsoft.com/office/drawing/2014/main" id="{12AD23B0-CC37-432D-936C-EB0EDC74F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6" name="Group 3225">
              <a:extLst>
                <a:ext uri="{FF2B5EF4-FFF2-40B4-BE49-F238E27FC236}">
                  <a16:creationId xmlns:a16="http://schemas.microsoft.com/office/drawing/2014/main" id="{8B107301-DBE5-488B-B4F2-34FCBCC5A6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86" y="3480"/>
              <a:ext cx="62" cy="144"/>
              <a:chOff x="2693" y="2933"/>
              <a:chExt cx="175" cy="403"/>
            </a:xfrm>
          </p:grpSpPr>
          <p:sp>
            <p:nvSpPr>
              <p:cNvPr id="40396" name="Oval 3226">
                <a:extLst>
                  <a:ext uri="{FF2B5EF4-FFF2-40B4-BE49-F238E27FC236}">
                    <a16:creationId xmlns:a16="http://schemas.microsoft.com/office/drawing/2014/main" id="{7D7E50A5-3CC7-404C-B77A-D6787BE6A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7" name="Oval 3227">
                <a:extLst>
                  <a:ext uri="{FF2B5EF4-FFF2-40B4-BE49-F238E27FC236}">
                    <a16:creationId xmlns:a16="http://schemas.microsoft.com/office/drawing/2014/main" id="{E0E55D57-A16A-4553-A163-80C380750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8" name="Freeform 3228">
                <a:extLst>
                  <a:ext uri="{FF2B5EF4-FFF2-40B4-BE49-F238E27FC236}">
                    <a16:creationId xmlns:a16="http://schemas.microsoft.com/office/drawing/2014/main" id="{2B207D66-523B-4715-9173-BB212979A1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Freeform 3229">
                <a:extLst>
                  <a:ext uri="{FF2B5EF4-FFF2-40B4-BE49-F238E27FC236}">
                    <a16:creationId xmlns:a16="http://schemas.microsoft.com/office/drawing/2014/main" id="{F4EBCA44-6014-45AE-8077-622982ACF5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0" name="Freeform 3230">
                <a:extLst>
                  <a:ext uri="{FF2B5EF4-FFF2-40B4-BE49-F238E27FC236}">
                    <a16:creationId xmlns:a16="http://schemas.microsoft.com/office/drawing/2014/main" id="{0BE7C193-FD82-41A4-83C6-6E650BA19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Oval 3231">
                <a:extLst>
                  <a:ext uri="{FF2B5EF4-FFF2-40B4-BE49-F238E27FC236}">
                    <a16:creationId xmlns:a16="http://schemas.microsoft.com/office/drawing/2014/main" id="{B315D4CE-A0BB-4EA5-BAE3-52A3F67FB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7" name="Group 3232">
              <a:extLst>
                <a:ext uri="{FF2B5EF4-FFF2-40B4-BE49-F238E27FC236}">
                  <a16:creationId xmlns:a16="http://schemas.microsoft.com/office/drawing/2014/main" id="{1924FF62-2E6E-42EA-B878-F71D30E802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86" y="3645"/>
              <a:ext cx="62" cy="144"/>
              <a:chOff x="2693" y="2933"/>
              <a:chExt cx="175" cy="403"/>
            </a:xfrm>
          </p:grpSpPr>
          <p:sp>
            <p:nvSpPr>
              <p:cNvPr id="40390" name="Oval 3233">
                <a:extLst>
                  <a:ext uri="{FF2B5EF4-FFF2-40B4-BE49-F238E27FC236}">
                    <a16:creationId xmlns:a16="http://schemas.microsoft.com/office/drawing/2014/main" id="{CADFFC90-5B63-4DB7-B1E2-DBA3257C23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1" name="Oval 3234">
                <a:extLst>
                  <a:ext uri="{FF2B5EF4-FFF2-40B4-BE49-F238E27FC236}">
                    <a16:creationId xmlns:a16="http://schemas.microsoft.com/office/drawing/2014/main" id="{AFFD80E2-0846-4EAD-841A-F290A0F28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2" name="Freeform 3235">
                <a:extLst>
                  <a:ext uri="{FF2B5EF4-FFF2-40B4-BE49-F238E27FC236}">
                    <a16:creationId xmlns:a16="http://schemas.microsoft.com/office/drawing/2014/main" id="{6BD2CB1F-49E1-44DB-881E-6BDDED8799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Freeform 3236">
                <a:extLst>
                  <a:ext uri="{FF2B5EF4-FFF2-40B4-BE49-F238E27FC236}">
                    <a16:creationId xmlns:a16="http://schemas.microsoft.com/office/drawing/2014/main" id="{2220D638-C6DD-4C20-9B93-25973D726C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4" name="Freeform 3237">
                <a:extLst>
                  <a:ext uri="{FF2B5EF4-FFF2-40B4-BE49-F238E27FC236}">
                    <a16:creationId xmlns:a16="http://schemas.microsoft.com/office/drawing/2014/main" id="{E21A6F56-C5EF-41AC-888B-FBC4A38EE2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Oval 3238">
                <a:extLst>
                  <a:ext uri="{FF2B5EF4-FFF2-40B4-BE49-F238E27FC236}">
                    <a16:creationId xmlns:a16="http://schemas.microsoft.com/office/drawing/2014/main" id="{B20B5690-88EF-4F0E-AFD4-77B6A627D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8" name="Group 3239">
              <a:extLst>
                <a:ext uri="{FF2B5EF4-FFF2-40B4-BE49-F238E27FC236}">
                  <a16:creationId xmlns:a16="http://schemas.microsoft.com/office/drawing/2014/main" id="{36D52FF1-40E0-43DC-A0BF-AE4A40AAD3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54" y="3478"/>
              <a:ext cx="62" cy="144"/>
              <a:chOff x="2693" y="2933"/>
              <a:chExt cx="175" cy="403"/>
            </a:xfrm>
          </p:grpSpPr>
          <p:sp>
            <p:nvSpPr>
              <p:cNvPr id="40384" name="Oval 3240">
                <a:extLst>
                  <a:ext uri="{FF2B5EF4-FFF2-40B4-BE49-F238E27FC236}">
                    <a16:creationId xmlns:a16="http://schemas.microsoft.com/office/drawing/2014/main" id="{DF1E3D95-F829-4BAD-84C2-3EBC16F640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5" name="Oval 3241">
                <a:extLst>
                  <a:ext uri="{FF2B5EF4-FFF2-40B4-BE49-F238E27FC236}">
                    <a16:creationId xmlns:a16="http://schemas.microsoft.com/office/drawing/2014/main" id="{8013DAB4-46E2-490B-9BDD-45056DFE5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6" name="Freeform 3242">
                <a:extLst>
                  <a:ext uri="{FF2B5EF4-FFF2-40B4-BE49-F238E27FC236}">
                    <a16:creationId xmlns:a16="http://schemas.microsoft.com/office/drawing/2014/main" id="{7D58AE12-427E-430E-91CB-1037D054F9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3243">
                <a:extLst>
                  <a:ext uri="{FF2B5EF4-FFF2-40B4-BE49-F238E27FC236}">
                    <a16:creationId xmlns:a16="http://schemas.microsoft.com/office/drawing/2014/main" id="{45991265-0941-41BD-A981-3731C69E9F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Freeform 3244">
                <a:extLst>
                  <a:ext uri="{FF2B5EF4-FFF2-40B4-BE49-F238E27FC236}">
                    <a16:creationId xmlns:a16="http://schemas.microsoft.com/office/drawing/2014/main" id="{AEF3719E-278B-47F4-8C13-90BCF57E50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9" name="Oval 3245">
                <a:extLst>
                  <a:ext uri="{FF2B5EF4-FFF2-40B4-BE49-F238E27FC236}">
                    <a16:creationId xmlns:a16="http://schemas.microsoft.com/office/drawing/2014/main" id="{68A09F72-7121-4BA8-985D-8E843E283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9" name="Group 3246">
              <a:extLst>
                <a:ext uri="{FF2B5EF4-FFF2-40B4-BE49-F238E27FC236}">
                  <a16:creationId xmlns:a16="http://schemas.microsoft.com/office/drawing/2014/main" id="{24FF8DDD-CD26-4655-BC18-9D6B2915D2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54" y="3643"/>
              <a:ext cx="62" cy="144"/>
              <a:chOff x="2693" y="2933"/>
              <a:chExt cx="175" cy="403"/>
            </a:xfrm>
          </p:grpSpPr>
          <p:sp>
            <p:nvSpPr>
              <p:cNvPr id="40378" name="Oval 3247">
                <a:extLst>
                  <a:ext uri="{FF2B5EF4-FFF2-40B4-BE49-F238E27FC236}">
                    <a16:creationId xmlns:a16="http://schemas.microsoft.com/office/drawing/2014/main" id="{4DE560A2-BAC0-4EAA-8B5E-7C9FFF491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79" name="Oval 3248">
                <a:extLst>
                  <a:ext uri="{FF2B5EF4-FFF2-40B4-BE49-F238E27FC236}">
                    <a16:creationId xmlns:a16="http://schemas.microsoft.com/office/drawing/2014/main" id="{AE6681B9-6FF8-4446-B95C-2C023EBEA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0" name="Freeform 3249">
                <a:extLst>
                  <a:ext uri="{FF2B5EF4-FFF2-40B4-BE49-F238E27FC236}">
                    <a16:creationId xmlns:a16="http://schemas.microsoft.com/office/drawing/2014/main" id="{AAAB95A9-2782-44C3-AC16-B313E4F40A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3250">
                <a:extLst>
                  <a:ext uri="{FF2B5EF4-FFF2-40B4-BE49-F238E27FC236}">
                    <a16:creationId xmlns:a16="http://schemas.microsoft.com/office/drawing/2014/main" id="{2D1E9F6A-A7FD-4E4B-8B15-938DB2393C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3251">
                <a:extLst>
                  <a:ext uri="{FF2B5EF4-FFF2-40B4-BE49-F238E27FC236}">
                    <a16:creationId xmlns:a16="http://schemas.microsoft.com/office/drawing/2014/main" id="{A56BE3FE-46AD-453D-BFE2-7E7A87AC42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Oval 3252">
                <a:extLst>
                  <a:ext uri="{FF2B5EF4-FFF2-40B4-BE49-F238E27FC236}">
                    <a16:creationId xmlns:a16="http://schemas.microsoft.com/office/drawing/2014/main" id="{43DE56CF-9466-4B60-B00F-49A7D93BB7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0" name="Group 3253">
              <a:extLst>
                <a:ext uri="{FF2B5EF4-FFF2-40B4-BE49-F238E27FC236}">
                  <a16:creationId xmlns:a16="http://schemas.microsoft.com/office/drawing/2014/main" id="{CC89D2EC-5D4B-4E3B-9E19-E036EFF7EA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0" y="3478"/>
              <a:ext cx="62" cy="144"/>
              <a:chOff x="2693" y="2933"/>
              <a:chExt cx="175" cy="403"/>
            </a:xfrm>
          </p:grpSpPr>
          <p:sp>
            <p:nvSpPr>
              <p:cNvPr id="40372" name="Oval 3254">
                <a:extLst>
                  <a:ext uri="{FF2B5EF4-FFF2-40B4-BE49-F238E27FC236}">
                    <a16:creationId xmlns:a16="http://schemas.microsoft.com/office/drawing/2014/main" id="{DEC13261-50F7-4801-B5D7-F3666723DC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73" name="Oval 3255">
                <a:extLst>
                  <a:ext uri="{FF2B5EF4-FFF2-40B4-BE49-F238E27FC236}">
                    <a16:creationId xmlns:a16="http://schemas.microsoft.com/office/drawing/2014/main" id="{7E8823D3-165D-43D5-B465-4DA4A3CC0D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74" name="Freeform 3256">
                <a:extLst>
                  <a:ext uri="{FF2B5EF4-FFF2-40B4-BE49-F238E27FC236}">
                    <a16:creationId xmlns:a16="http://schemas.microsoft.com/office/drawing/2014/main" id="{2A84B20D-1F2E-44DA-9818-E8DD67EA99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3257">
                <a:extLst>
                  <a:ext uri="{FF2B5EF4-FFF2-40B4-BE49-F238E27FC236}">
                    <a16:creationId xmlns:a16="http://schemas.microsoft.com/office/drawing/2014/main" id="{B227D0A9-5A6C-4DE3-9EC2-C83F76B942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3258">
                <a:extLst>
                  <a:ext uri="{FF2B5EF4-FFF2-40B4-BE49-F238E27FC236}">
                    <a16:creationId xmlns:a16="http://schemas.microsoft.com/office/drawing/2014/main" id="{653A477F-EDD5-4C64-851D-4918C0F67B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Oval 3259">
                <a:extLst>
                  <a:ext uri="{FF2B5EF4-FFF2-40B4-BE49-F238E27FC236}">
                    <a16:creationId xmlns:a16="http://schemas.microsoft.com/office/drawing/2014/main" id="{BDBB33F2-9E54-46FE-9E94-2C570A7FF9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1" name="Group 3260">
              <a:extLst>
                <a:ext uri="{FF2B5EF4-FFF2-40B4-BE49-F238E27FC236}">
                  <a16:creationId xmlns:a16="http://schemas.microsoft.com/office/drawing/2014/main" id="{74A44DA2-4C1A-4FA1-A5BC-D3DE355CE4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0" y="3643"/>
              <a:ext cx="62" cy="144"/>
              <a:chOff x="2693" y="2933"/>
              <a:chExt cx="175" cy="403"/>
            </a:xfrm>
          </p:grpSpPr>
          <p:sp>
            <p:nvSpPr>
              <p:cNvPr id="40366" name="Oval 3261">
                <a:extLst>
                  <a:ext uri="{FF2B5EF4-FFF2-40B4-BE49-F238E27FC236}">
                    <a16:creationId xmlns:a16="http://schemas.microsoft.com/office/drawing/2014/main" id="{3D11EF9E-80E4-4A37-82A8-1EC9FEFA0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7" name="Oval 3262">
                <a:extLst>
                  <a:ext uri="{FF2B5EF4-FFF2-40B4-BE49-F238E27FC236}">
                    <a16:creationId xmlns:a16="http://schemas.microsoft.com/office/drawing/2014/main" id="{5762F2C8-B89D-4394-88D9-C74DCB82F1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8" name="Freeform 3263">
                <a:extLst>
                  <a:ext uri="{FF2B5EF4-FFF2-40B4-BE49-F238E27FC236}">
                    <a16:creationId xmlns:a16="http://schemas.microsoft.com/office/drawing/2014/main" id="{9A5C0ECF-BD58-45BD-A704-A5355B32B3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3264">
                <a:extLst>
                  <a:ext uri="{FF2B5EF4-FFF2-40B4-BE49-F238E27FC236}">
                    <a16:creationId xmlns:a16="http://schemas.microsoft.com/office/drawing/2014/main" id="{DE29F575-B158-4479-953F-0C67585B37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3265">
                <a:extLst>
                  <a:ext uri="{FF2B5EF4-FFF2-40B4-BE49-F238E27FC236}">
                    <a16:creationId xmlns:a16="http://schemas.microsoft.com/office/drawing/2014/main" id="{3135B13C-A19E-4191-AD63-6EAC8F6091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Oval 3266">
                <a:extLst>
                  <a:ext uri="{FF2B5EF4-FFF2-40B4-BE49-F238E27FC236}">
                    <a16:creationId xmlns:a16="http://schemas.microsoft.com/office/drawing/2014/main" id="{C80C9A0E-429F-4AF4-A837-C9D563D4B3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2" name="Group 3267">
              <a:extLst>
                <a:ext uri="{FF2B5EF4-FFF2-40B4-BE49-F238E27FC236}">
                  <a16:creationId xmlns:a16="http://schemas.microsoft.com/office/drawing/2014/main" id="{5ED850A8-0204-4DB4-AB85-CD7AD5F4FF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84" y="3478"/>
              <a:ext cx="62" cy="144"/>
              <a:chOff x="2693" y="2933"/>
              <a:chExt cx="175" cy="403"/>
            </a:xfrm>
          </p:grpSpPr>
          <p:sp>
            <p:nvSpPr>
              <p:cNvPr id="40360" name="Oval 3268">
                <a:extLst>
                  <a:ext uri="{FF2B5EF4-FFF2-40B4-BE49-F238E27FC236}">
                    <a16:creationId xmlns:a16="http://schemas.microsoft.com/office/drawing/2014/main" id="{A14DEAC0-81A6-465F-85A4-1DC7CCC2EB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1" name="Oval 3269">
                <a:extLst>
                  <a:ext uri="{FF2B5EF4-FFF2-40B4-BE49-F238E27FC236}">
                    <a16:creationId xmlns:a16="http://schemas.microsoft.com/office/drawing/2014/main" id="{5672799A-7B5D-4EB8-BF2B-8C1E674F3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2" name="Freeform 3270">
                <a:extLst>
                  <a:ext uri="{FF2B5EF4-FFF2-40B4-BE49-F238E27FC236}">
                    <a16:creationId xmlns:a16="http://schemas.microsoft.com/office/drawing/2014/main" id="{0048F012-E93F-492C-955F-A04D464690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3271">
                <a:extLst>
                  <a:ext uri="{FF2B5EF4-FFF2-40B4-BE49-F238E27FC236}">
                    <a16:creationId xmlns:a16="http://schemas.microsoft.com/office/drawing/2014/main" id="{721D16C3-19C5-4EE8-ADF8-DC9890889F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3272">
                <a:extLst>
                  <a:ext uri="{FF2B5EF4-FFF2-40B4-BE49-F238E27FC236}">
                    <a16:creationId xmlns:a16="http://schemas.microsoft.com/office/drawing/2014/main" id="{B6E0B85A-D54C-41F2-A512-C1BC75C1A8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Oval 3273">
                <a:extLst>
                  <a:ext uri="{FF2B5EF4-FFF2-40B4-BE49-F238E27FC236}">
                    <a16:creationId xmlns:a16="http://schemas.microsoft.com/office/drawing/2014/main" id="{E5DFC528-7C31-4752-BE94-D5D0E97876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3" name="Group 3274">
              <a:extLst>
                <a:ext uri="{FF2B5EF4-FFF2-40B4-BE49-F238E27FC236}">
                  <a16:creationId xmlns:a16="http://schemas.microsoft.com/office/drawing/2014/main" id="{BD56ABCC-C591-40D3-961C-93DEB52073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84" y="3643"/>
              <a:ext cx="62" cy="144"/>
              <a:chOff x="2693" y="2933"/>
              <a:chExt cx="175" cy="403"/>
            </a:xfrm>
          </p:grpSpPr>
          <p:sp>
            <p:nvSpPr>
              <p:cNvPr id="40354" name="Oval 3275">
                <a:extLst>
                  <a:ext uri="{FF2B5EF4-FFF2-40B4-BE49-F238E27FC236}">
                    <a16:creationId xmlns:a16="http://schemas.microsoft.com/office/drawing/2014/main" id="{F8AB733A-AEA8-4F43-945C-F9860F08A6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55" name="Oval 3276">
                <a:extLst>
                  <a:ext uri="{FF2B5EF4-FFF2-40B4-BE49-F238E27FC236}">
                    <a16:creationId xmlns:a16="http://schemas.microsoft.com/office/drawing/2014/main" id="{351625FD-73A0-4138-9DD4-D610D2C93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56" name="Freeform 3277">
                <a:extLst>
                  <a:ext uri="{FF2B5EF4-FFF2-40B4-BE49-F238E27FC236}">
                    <a16:creationId xmlns:a16="http://schemas.microsoft.com/office/drawing/2014/main" id="{63FCD341-DECD-4FFE-A81F-A2A060D855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3278">
                <a:extLst>
                  <a:ext uri="{FF2B5EF4-FFF2-40B4-BE49-F238E27FC236}">
                    <a16:creationId xmlns:a16="http://schemas.microsoft.com/office/drawing/2014/main" id="{ED930AEC-5E35-4F52-919F-5643E15B95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3279">
                <a:extLst>
                  <a:ext uri="{FF2B5EF4-FFF2-40B4-BE49-F238E27FC236}">
                    <a16:creationId xmlns:a16="http://schemas.microsoft.com/office/drawing/2014/main" id="{E05D7F0A-683B-4C7B-8D05-D36DD039A7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Oval 3280">
                <a:extLst>
                  <a:ext uri="{FF2B5EF4-FFF2-40B4-BE49-F238E27FC236}">
                    <a16:creationId xmlns:a16="http://schemas.microsoft.com/office/drawing/2014/main" id="{F8A13F06-81DB-4301-950A-47D5BD92E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4" name="Group 3281">
              <a:extLst>
                <a:ext uri="{FF2B5EF4-FFF2-40B4-BE49-F238E27FC236}">
                  <a16:creationId xmlns:a16="http://schemas.microsoft.com/office/drawing/2014/main" id="{DAB62592-75B3-4036-B4DD-160797341F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49" y="3478"/>
              <a:ext cx="62" cy="144"/>
              <a:chOff x="2693" y="2933"/>
              <a:chExt cx="175" cy="403"/>
            </a:xfrm>
          </p:grpSpPr>
          <p:sp>
            <p:nvSpPr>
              <p:cNvPr id="40348" name="Oval 3282">
                <a:extLst>
                  <a:ext uri="{FF2B5EF4-FFF2-40B4-BE49-F238E27FC236}">
                    <a16:creationId xmlns:a16="http://schemas.microsoft.com/office/drawing/2014/main" id="{0829519A-B5EA-4F74-BE60-993177484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49" name="Oval 3283">
                <a:extLst>
                  <a:ext uri="{FF2B5EF4-FFF2-40B4-BE49-F238E27FC236}">
                    <a16:creationId xmlns:a16="http://schemas.microsoft.com/office/drawing/2014/main" id="{BF3E998B-4B1D-4BE9-8116-7D7AE1FE77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50" name="Freeform 3284">
                <a:extLst>
                  <a:ext uri="{FF2B5EF4-FFF2-40B4-BE49-F238E27FC236}">
                    <a16:creationId xmlns:a16="http://schemas.microsoft.com/office/drawing/2014/main" id="{E4F5C927-97DA-4AFC-A16D-30B48A9FF4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3285">
                <a:extLst>
                  <a:ext uri="{FF2B5EF4-FFF2-40B4-BE49-F238E27FC236}">
                    <a16:creationId xmlns:a16="http://schemas.microsoft.com/office/drawing/2014/main" id="{A9CECF7C-FA7C-4185-A697-5738BE7AC4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3286">
                <a:extLst>
                  <a:ext uri="{FF2B5EF4-FFF2-40B4-BE49-F238E27FC236}">
                    <a16:creationId xmlns:a16="http://schemas.microsoft.com/office/drawing/2014/main" id="{3497CF18-54FD-4F7C-BEF0-E74DE7145A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Oval 3287">
                <a:extLst>
                  <a:ext uri="{FF2B5EF4-FFF2-40B4-BE49-F238E27FC236}">
                    <a16:creationId xmlns:a16="http://schemas.microsoft.com/office/drawing/2014/main" id="{B0570C54-0CDB-4F65-8B96-A533B71897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5" name="Group 3288">
              <a:extLst>
                <a:ext uri="{FF2B5EF4-FFF2-40B4-BE49-F238E27FC236}">
                  <a16:creationId xmlns:a16="http://schemas.microsoft.com/office/drawing/2014/main" id="{E5EC52AC-8534-44B9-9060-4F88764C95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49" y="3643"/>
              <a:ext cx="62" cy="144"/>
              <a:chOff x="2693" y="2933"/>
              <a:chExt cx="175" cy="403"/>
            </a:xfrm>
          </p:grpSpPr>
          <p:sp>
            <p:nvSpPr>
              <p:cNvPr id="40342" name="Oval 3289">
                <a:extLst>
                  <a:ext uri="{FF2B5EF4-FFF2-40B4-BE49-F238E27FC236}">
                    <a16:creationId xmlns:a16="http://schemas.microsoft.com/office/drawing/2014/main" id="{78A27681-8BC9-4C29-A132-AFFEEA319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43" name="Oval 3290">
                <a:extLst>
                  <a:ext uri="{FF2B5EF4-FFF2-40B4-BE49-F238E27FC236}">
                    <a16:creationId xmlns:a16="http://schemas.microsoft.com/office/drawing/2014/main" id="{8A8A2D59-DB33-4FCE-857E-FEE29D9173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44" name="Freeform 3291">
                <a:extLst>
                  <a:ext uri="{FF2B5EF4-FFF2-40B4-BE49-F238E27FC236}">
                    <a16:creationId xmlns:a16="http://schemas.microsoft.com/office/drawing/2014/main" id="{23FDDA9C-C2C4-4EE4-8D67-76FD3DC74B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3292">
                <a:extLst>
                  <a:ext uri="{FF2B5EF4-FFF2-40B4-BE49-F238E27FC236}">
                    <a16:creationId xmlns:a16="http://schemas.microsoft.com/office/drawing/2014/main" id="{55EDDCEB-9B9D-4E25-8006-1D5D75180A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3293">
                <a:extLst>
                  <a:ext uri="{FF2B5EF4-FFF2-40B4-BE49-F238E27FC236}">
                    <a16:creationId xmlns:a16="http://schemas.microsoft.com/office/drawing/2014/main" id="{C07AE133-49EF-48C5-BEFE-5CB74D5489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Oval 3294">
                <a:extLst>
                  <a:ext uri="{FF2B5EF4-FFF2-40B4-BE49-F238E27FC236}">
                    <a16:creationId xmlns:a16="http://schemas.microsoft.com/office/drawing/2014/main" id="{8F77FFFF-32A9-4B58-8F82-52272B239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6" name="Group 3295">
              <a:extLst>
                <a:ext uri="{FF2B5EF4-FFF2-40B4-BE49-F238E27FC236}">
                  <a16:creationId xmlns:a16="http://schemas.microsoft.com/office/drawing/2014/main" id="{6D37481F-C288-45CA-9FE4-CA692F4631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17" y="3478"/>
              <a:ext cx="62" cy="144"/>
              <a:chOff x="2693" y="2933"/>
              <a:chExt cx="175" cy="403"/>
            </a:xfrm>
          </p:grpSpPr>
          <p:sp>
            <p:nvSpPr>
              <p:cNvPr id="40336" name="Oval 3296">
                <a:extLst>
                  <a:ext uri="{FF2B5EF4-FFF2-40B4-BE49-F238E27FC236}">
                    <a16:creationId xmlns:a16="http://schemas.microsoft.com/office/drawing/2014/main" id="{964FA0EB-35ED-4246-BE92-559E3EF9BF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7" name="Oval 3297">
                <a:extLst>
                  <a:ext uri="{FF2B5EF4-FFF2-40B4-BE49-F238E27FC236}">
                    <a16:creationId xmlns:a16="http://schemas.microsoft.com/office/drawing/2014/main" id="{B8D145FB-5552-49C7-8921-CD0671BD2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8" name="Freeform 3298">
                <a:extLst>
                  <a:ext uri="{FF2B5EF4-FFF2-40B4-BE49-F238E27FC236}">
                    <a16:creationId xmlns:a16="http://schemas.microsoft.com/office/drawing/2014/main" id="{2352AC86-3E59-4D3F-8283-97A791809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3299">
                <a:extLst>
                  <a:ext uri="{FF2B5EF4-FFF2-40B4-BE49-F238E27FC236}">
                    <a16:creationId xmlns:a16="http://schemas.microsoft.com/office/drawing/2014/main" id="{770755B3-FE28-4CCC-8AE8-32073A691E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3300">
                <a:extLst>
                  <a:ext uri="{FF2B5EF4-FFF2-40B4-BE49-F238E27FC236}">
                    <a16:creationId xmlns:a16="http://schemas.microsoft.com/office/drawing/2014/main" id="{2AA0AAC7-2857-4F7C-8078-D40738BFE9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Oval 3301">
                <a:extLst>
                  <a:ext uri="{FF2B5EF4-FFF2-40B4-BE49-F238E27FC236}">
                    <a16:creationId xmlns:a16="http://schemas.microsoft.com/office/drawing/2014/main" id="{166ABC07-3331-48AA-BD30-47A2A015E5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7" name="Group 3302">
              <a:extLst>
                <a:ext uri="{FF2B5EF4-FFF2-40B4-BE49-F238E27FC236}">
                  <a16:creationId xmlns:a16="http://schemas.microsoft.com/office/drawing/2014/main" id="{FE157109-9742-45A4-8853-623948FDC6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17" y="3643"/>
              <a:ext cx="62" cy="144"/>
              <a:chOff x="2693" y="2933"/>
              <a:chExt cx="175" cy="403"/>
            </a:xfrm>
          </p:grpSpPr>
          <p:sp>
            <p:nvSpPr>
              <p:cNvPr id="40330" name="Oval 3303">
                <a:extLst>
                  <a:ext uri="{FF2B5EF4-FFF2-40B4-BE49-F238E27FC236}">
                    <a16:creationId xmlns:a16="http://schemas.microsoft.com/office/drawing/2014/main" id="{78F3AA0E-8BBE-468A-9FB8-10204A62F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1" name="Oval 3304">
                <a:extLst>
                  <a:ext uri="{FF2B5EF4-FFF2-40B4-BE49-F238E27FC236}">
                    <a16:creationId xmlns:a16="http://schemas.microsoft.com/office/drawing/2014/main" id="{4361A85B-3AC7-4960-82A2-5F2934A70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2" name="Freeform 3305">
                <a:extLst>
                  <a:ext uri="{FF2B5EF4-FFF2-40B4-BE49-F238E27FC236}">
                    <a16:creationId xmlns:a16="http://schemas.microsoft.com/office/drawing/2014/main" id="{AC841643-8662-49C7-91A0-8B4D7D1767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3306">
                <a:extLst>
                  <a:ext uri="{FF2B5EF4-FFF2-40B4-BE49-F238E27FC236}">
                    <a16:creationId xmlns:a16="http://schemas.microsoft.com/office/drawing/2014/main" id="{1CF26F5A-77CC-40DC-8D27-1355823ECC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3307">
                <a:extLst>
                  <a:ext uri="{FF2B5EF4-FFF2-40B4-BE49-F238E27FC236}">
                    <a16:creationId xmlns:a16="http://schemas.microsoft.com/office/drawing/2014/main" id="{C6557926-C589-43B9-8CB2-97183C198C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Oval 3308">
                <a:extLst>
                  <a:ext uri="{FF2B5EF4-FFF2-40B4-BE49-F238E27FC236}">
                    <a16:creationId xmlns:a16="http://schemas.microsoft.com/office/drawing/2014/main" id="{73E80852-7436-40FD-B035-49ACB22CE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8" name="Group 3309">
              <a:extLst>
                <a:ext uri="{FF2B5EF4-FFF2-40B4-BE49-F238E27FC236}">
                  <a16:creationId xmlns:a16="http://schemas.microsoft.com/office/drawing/2014/main" id="{FE56A7D4-EEB1-4589-8E81-B904D392C2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83" y="3478"/>
              <a:ext cx="62" cy="144"/>
              <a:chOff x="2693" y="2933"/>
              <a:chExt cx="175" cy="403"/>
            </a:xfrm>
          </p:grpSpPr>
          <p:sp>
            <p:nvSpPr>
              <p:cNvPr id="40324" name="Oval 3310">
                <a:extLst>
                  <a:ext uri="{FF2B5EF4-FFF2-40B4-BE49-F238E27FC236}">
                    <a16:creationId xmlns:a16="http://schemas.microsoft.com/office/drawing/2014/main" id="{3CC5EE12-2938-4A06-BEA3-345E3872E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25" name="Oval 3311">
                <a:extLst>
                  <a:ext uri="{FF2B5EF4-FFF2-40B4-BE49-F238E27FC236}">
                    <a16:creationId xmlns:a16="http://schemas.microsoft.com/office/drawing/2014/main" id="{5B79B16F-E24F-499A-965F-0F0406FB20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26" name="Freeform 3312">
                <a:extLst>
                  <a:ext uri="{FF2B5EF4-FFF2-40B4-BE49-F238E27FC236}">
                    <a16:creationId xmlns:a16="http://schemas.microsoft.com/office/drawing/2014/main" id="{50EB7BF6-682C-4036-9AEA-BF5CBA429A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3313">
                <a:extLst>
                  <a:ext uri="{FF2B5EF4-FFF2-40B4-BE49-F238E27FC236}">
                    <a16:creationId xmlns:a16="http://schemas.microsoft.com/office/drawing/2014/main" id="{C69A78C7-BEA2-4A8B-8888-A611972634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3314">
                <a:extLst>
                  <a:ext uri="{FF2B5EF4-FFF2-40B4-BE49-F238E27FC236}">
                    <a16:creationId xmlns:a16="http://schemas.microsoft.com/office/drawing/2014/main" id="{E163F975-91FB-4AB3-AD51-6DF8CBF7E6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Oval 3315">
                <a:extLst>
                  <a:ext uri="{FF2B5EF4-FFF2-40B4-BE49-F238E27FC236}">
                    <a16:creationId xmlns:a16="http://schemas.microsoft.com/office/drawing/2014/main" id="{932B2736-72D2-41CF-8BDC-5868A571F9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9" name="Group 3316">
              <a:extLst>
                <a:ext uri="{FF2B5EF4-FFF2-40B4-BE49-F238E27FC236}">
                  <a16:creationId xmlns:a16="http://schemas.microsoft.com/office/drawing/2014/main" id="{85003469-D29D-4840-8428-2D11BAC676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83" y="3643"/>
              <a:ext cx="62" cy="144"/>
              <a:chOff x="2693" y="2933"/>
              <a:chExt cx="175" cy="403"/>
            </a:xfrm>
          </p:grpSpPr>
          <p:sp>
            <p:nvSpPr>
              <p:cNvPr id="40318" name="Oval 3317">
                <a:extLst>
                  <a:ext uri="{FF2B5EF4-FFF2-40B4-BE49-F238E27FC236}">
                    <a16:creationId xmlns:a16="http://schemas.microsoft.com/office/drawing/2014/main" id="{BDD70D0B-AFB0-4CE0-A1CF-6FBA46EB2F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19" name="Oval 3318">
                <a:extLst>
                  <a:ext uri="{FF2B5EF4-FFF2-40B4-BE49-F238E27FC236}">
                    <a16:creationId xmlns:a16="http://schemas.microsoft.com/office/drawing/2014/main" id="{27821266-431F-464F-8B68-3E5224976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20" name="Freeform 3319">
                <a:extLst>
                  <a:ext uri="{FF2B5EF4-FFF2-40B4-BE49-F238E27FC236}">
                    <a16:creationId xmlns:a16="http://schemas.microsoft.com/office/drawing/2014/main" id="{CC31BF3F-8AC2-4847-8C2C-D59807F049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Freeform 3320">
                <a:extLst>
                  <a:ext uri="{FF2B5EF4-FFF2-40B4-BE49-F238E27FC236}">
                    <a16:creationId xmlns:a16="http://schemas.microsoft.com/office/drawing/2014/main" id="{4D7FFD59-1F71-4743-8812-4E33864C4D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3321">
                <a:extLst>
                  <a:ext uri="{FF2B5EF4-FFF2-40B4-BE49-F238E27FC236}">
                    <a16:creationId xmlns:a16="http://schemas.microsoft.com/office/drawing/2014/main" id="{B6A4A778-DD39-44A5-AFE2-09AEA282C6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Oval 3322">
                <a:extLst>
                  <a:ext uri="{FF2B5EF4-FFF2-40B4-BE49-F238E27FC236}">
                    <a16:creationId xmlns:a16="http://schemas.microsoft.com/office/drawing/2014/main" id="{1B117130-E1D0-4407-B13F-69CA313BDB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0" name="Group 3323">
              <a:extLst>
                <a:ext uri="{FF2B5EF4-FFF2-40B4-BE49-F238E27FC236}">
                  <a16:creationId xmlns:a16="http://schemas.microsoft.com/office/drawing/2014/main" id="{39828B47-969A-4E74-811C-43F210D9874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47" y="3478"/>
              <a:ext cx="62" cy="144"/>
              <a:chOff x="2693" y="2933"/>
              <a:chExt cx="175" cy="403"/>
            </a:xfrm>
          </p:grpSpPr>
          <p:sp>
            <p:nvSpPr>
              <p:cNvPr id="40312" name="Oval 3324">
                <a:extLst>
                  <a:ext uri="{FF2B5EF4-FFF2-40B4-BE49-F238E27FC236}">
                    <a16:creationId xmlns:a16="http://schemas.microsoft.com/office/drawing/2014/main" id="{76D5827F-4E71-49F1-83D5-F9DB1182DB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13" name="Oval 3325">
                <a:extLst>
                  <a:ext uri="{FF2B5EF4-FFF2-40B4-BE49-F238E27FC236}">
                    <a16:creationId xmlns:a16="http://schemas.microsoft.com/office/drawing/2014/main" id="{377D725C-538A-4F1F-829C-3830EE7C3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14" name="Freeform 3326">
                <a:extLst>
                  <a:ext uri="{FF2B5EF4-FFF2-40B4-BE49-F238E27FC236}">
                    <a16:creationId xmlns:a16="http://schemas.microsoft.com/office/drawing/2014/main" id="{09789513-4E9C-4347-8199-499DF9F08F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5" name="Freeform 3327">
                <a:extLst>
                  <a:ext uri="{FF2B5EF4-FFF2-40B4-BE49-F238E27FC236}">
                    <a16:creationId xmlns:a16="http://schemas.microsoft.com/office/drawing/2014/main" id="{DB041041-3E57-45FC-A9BA-8B010CD142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6" name="Freeform 3328">
                <a:extLst>
                  <a:ext uri="{FF2B5EF4-FFF2-40B4-BE49-F238E27FC236}">
                    <a16:creationId xmlns:a16="http://schemas.microsoft.com/office/drawing/2014/main" id="{CB4BA98F-2930-4ACC-A6BA-F1DF4DDD85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Oval 3329">
                <a:extLst>
                  <a:ext uri="{FF2B5EF4-FFF2-40B4-BE49-F238E27FC236}">
                    <a16:creationId xmlns:a16="http://schemas.microsoft.com/office/drawing/2014/main" id="{B0301539-D5BD-4EAB-8A24-2F8407C8C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1" name="Group 3330">
              <a:extLst>
                <a:ext uri="{FF2B5EF4-FFF2-40B4-BE49-F238E27FC236}">
                  <a16:creationId xmlns:a16="http://schemas.microsoft.com/office/drawing/2014/main" id="{12FA2DD4-0B36-4AC4-8467-3CD7F3A7B0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47" y="3643"/>
              <a:ext cx="62" cy="144"/>
              <a:chOff x="2693" y="2933"/>
              <a:chExt cx="175" cy="403"/>
            </a:xfrm>
          </p:grpSpPr>
          <p:sp>
            <p:nvSpPr>
              <p:cNvPr id="40306" name="Oval 3331">
                <a:extLst>
                  <a:ext uri="{FF2B5EF4-FFF2-40B4-BE49-F238E27FC236}">
                    <a16:creationId xmlns:a16="http://schemas.microsoft.com/office/drawing/2014/main" id="{0C693D43-ED17-484C-B97A-54104C3F3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7" name="Oval 3332">
                <a:extLst>
                  <a:ext uri="{FF2B5EF4-FFF2-40B4-BE49-F238E27FC236}">
                    <a16:creationId xmlns:a16="http://schemas.microsoft.com/office/drawing/2014/main" id="{3A114C6B-EFD7-4E3D-9253-F158F2EBF4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8" name="Freeform 3333">
                <a:extLst>
                  <a:ext uri="{FF2B5EF4-FFF2-40B4-BE49-F238E27FC236}">
                    <a16:creationId xmlns:a16="http://schemas.microsoft.com/office/drawing/2014/main" id="{06D5BA80-367E-437A-B1A1-6DE8F9A4A0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Freeform 3334">
                <a:extLst>
                  <a:ext uri="{FF2B5EF4-FFF2-40B4-BE49-F238E27FC236}">
                    <a16:creationId xmlns:a16="http://schemas.microsoft.com/office/drawing/2014/main" id="{E2A7199C-5B35-4138-AAE2-13ACE8FA80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0" name="Freeform 3335">
                <a:extLst>
                  <a:ext uri="{FF2B5EF4-FFF2-40B4-BE49-F238E27FC236}">
                    <a16:creationId xmlns:a16="http://schemas.microsoft.com/office/drawing/2014/main" id="{6BA6DEDE-A233-4F1C-876D-A1B0CF7576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1" name="Oval 3336">
                <a:extLst>
                  <a:ext uri="{FF2B5EF4-FFF2-40B4-BE49-F238E27FC236}">
                    <a16:creationId xmlns:a16="http://schemas.microsoft.com/office/drawing/2014/main" id="{880C589E-B3BB-4857-914E-BF796FAF4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2" name="Group 3337">
              <a:extLst>
                <a:ext uri="{FF2B5EF4-FFF2-40B4-BE49-F238E27FC236}">
                  <a16:creationId xmlns:a16="http://schemas.microsoft.com/office/drawing/2014/main" id="{5DE59B58-CD8E-4998-B01F-F1467D62CB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12" y="3478"/>
              <a:ext cx="62" cy="144"/>
              <a:chOff x="2693" y="2933"/>
              <a:chExt cx="175" cy="403"/>
            </a:xfrm>
          </p:grpSpPr>
          <p:sp>
            <p:nvSpPr>
              <p:cNvPr id="40300" name="Oval 3338">
                <a:extLst>
                  <a:ext uri="{FF2B5EF4-FFF2-40B4-BE49-F238E27FC236}">
                    <a16:creationId xmlns:a16="http://schemas.microsoft.com/office/drawing/2014/main" id="{7378B1FA-CC79-4D9C-A592-82F87325A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1" name="Oval 3339">
                <a:extLst>
                  <a:ext uri="{FF2B5EF4-FFF2-40B4-BE49-F238E27FC236}">
                    <a16:creationId xmlns:a16="http://schemas.microsoft.com/office/drawing/2014/main" id="{F0205DC4-6619-403F-A47B-E8FB32E13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2" name="Freeform 3340">
                <a:extLst>
                  <a:ext uri="{FF2B5EF4-FFF2-40B4-BE49-F238E27FC236}">
                    <a16:creationId xmlns:a16="http://schemas.microsoft.com/office/drawing/2014/main" id="{E28C95AF-7992-4202-BADD-733B158ED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3" name="Freeform 3341">
                <a:extLst>
                  <a:ext uri="{FF2B5EF4-FFF2-40B4-BE49-F238E27FC236}">
                    <a16:creationId xmlns:a16="http://schemas.microsoft.com/office/drawing/2014/main" id="{8A02C542-9D6C-4213-89B7-EE9A59BB73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4" name="Freeform 3342">
                <a:extLst>
                  <a:ext uri="{FF2B5EF4-FFF2-40B4-BE49-F238E27FC236}">
                    <a16:creationId xmlns:a16="http://schemas.microsoft.com/office/drawing/2014/main" id="{8EA4A18F-455D-4838-B9CF-86DF1C76A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5" name="Oval 3343">
                <a:extLst>
                  <a:ext uri="{FF2B5EF4-FFF2-40B4-BE49-F238E27FC236}">
                    <a16:creationId xmlns:a16="http://schemas.microsoft.com/office/drawing/2014/main" id="{8C5C8FBD-F02C-4F5C-AA43-064159689B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3" name="Group 3344">
              <a:extLst>
                <a:ext uri="{FF2B5EF4-FFF2-40B4-BE49-F238E27FC236}">
                  <a16:creationId xmlns:a16="http://schemas.microsoft.com/office/drawing/2014/main" id="{5DE3C93E-3897-44F1-8764-F8439BF3FB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12" y="3643"/>
              <a:ext cx="62" cy="144"/>
              <a:chOff x="2693" y="2933"/>
              <a:chExt cx="175" cy="403"/>
            </a:xfrm>
          </p:grpSpPr>
          <p:sp>
            <p:nvSpPr>
              <p:cNvPr id="40294" name="Oval 3345">
                <a:extLst>
                  <a:ext uri="{FF2B5EF4-FFF2-40B4-BE49-F238E27FC236}">
                    <a16:creationId xmlns:a16="http://schemas.microsoft.com/office/drawing/2014/main" id="{2255651B-F76D-4C5D-9F5C-42C1975CBE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95" name="Oval 3346">
                <a:extLst>
                  <a:ext uri="{FF2B5EF4-FFF2-40B4-BE49-F238E27FC236}">
                    <a16:creationId xmlns:a16="http://schemas.microsoft.com/office/drawing/2014/main" id="{D3EB5421-7BB7-448E-865F-EF49EBE11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96" name="Freeform 3347">
                <a:extLst>
                  <a:ext uri="{FF2B5EF4-FFF2-40B4-BE49-F238E27FC236}">
                    <a16:creationId xmlns:a16="http://schemas.microsoft.com/office/drawing/2014/main" id="{B0F501AD-0310-4F15-ACB3-498B68C97A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7" name="Freeform 3348">
                <a:extLst>
                  <a:ext uri="{FF2B5EF4-FFF2-40B4-BE49-F238E27FC236}">
                    <a16:creationId xmlns:a16="http://schemas.microsoft.com/office/drawing/2014/main" id="{0B03A19D-FB74-4982-A82E-3B2E6B6B8E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8" name="Freeform 3349">
                <a:extLst>
                  <a:ext uri="{FF2B5EF4-FFF2-40B4-BE49-F238E27FC236}">
                    <a16:creationId xmlns:a16="http://schemas.microsoft.com/office/drawing/2014/main" id="{6232D1ED-526A-45D9-88A1-236D6F391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9" name="Oval 3350">
                <a:extLst>
                  <a:ext uri="{FF2B5EF4-FFF2-40B4-BE49-F238E27FC236}">
                    <a16:creationId xmlns:a16="http://schemas.microsoft.com/office/drawing/2014/main" id="{17A22166-00BC-4BA4-83A6-E6CDB14C49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4" name="Group 3351">
              <a:extLst>
                <a:ext uri="{FF2B5EF4-FFF2-40B4-BE49-F238E27FC236}">
                  <a16:creationId xmlns:a16="http://schemas.microsoft.com/office/drawing/2014/main" id="{25786F60-8611-40BA-B64C-A7EF3098BD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0" y="3476"/>
              <a:ext cx="62" cy="144"/>
              <a:chOff x="2693" y="2933"/>
              <a:chExt cx="175" cy="403"/>
            </a:xfrm>
          </p:grpSpPr>
          <p:sp>
            <p:nvSpPr>
              <p:cNvPr id="40288" name="Oval 3352">
                <a:extLst>
                  <a:ext uri="{FF2B5EF4-FFF2-40B4-BE49-F238E27FC236}">
                    <a16:creationId xmlns:a16="http://schemas.microsoft.com/office/drawing/2014/main" id="{8C447140-9B8D-461F-BCD0-5AEF854DBE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89" name="Oval 3353">
                <a:extLst>
                  <a:ext uri="{FF2B5EF4-FFF2-40B4-BE49-F238E27FC236}">
                    <a16:creationId xmlns:a16="http://schemas.microsoft.com/office/drawing/2014/main" id="{4E9A495B-2CA3-4B0A-8B08-8B82BDC4C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90" name="Freeform 3354">
                <a:extLst>
                  <a:ext uri="{FF2B5EF4-FFF2-40B4-BE49-F238E27FC236}">
                    <a16:creationId xmlns:a16="http://schemas.microsoft.com/office/drawing/2014/main" id="{0A36170A-C36E-43B9-A8EC-26379722CE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3355">
                <a:extLst>
                  <a:ext uri="{FF2B5EF4-FFF2-40B4-BE49-F238E27FC236}">
                    <a16:creationId xmlns:a16="http://schemas.microsoft.com/office/drawing/2014/main" id="{1A5F8B0A-5B6A-4B67-B5CF-8AA3F3CAB8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2" name="Freeform 3356">
                <a:extLst>
                  <a:ext uri="{FF2B5EF4-FFF2-40B4-BE49-F238E27FC236}">
                    <a16:creationId xmlns:a16="http://schemas.microsoft.com/office/drawing/2014/main" id="{E4C1AABC-384C-41DA-9F05-DBB56E2FAA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Oval 3357">
                <a:extLst>
                  <a:ext uri="{FF2B5EF4-FFF2-40B4-BE49-F238E27FC236}">
                    <a16:creationId xmlns:a16="http://schemas.microsoft.com/office/drawing/2014/main" id="{3606412B-149C-4051-A300-5E88EE5C59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5" name="Group 3358">
              <a:extLst>
                <a:ext uri="{FF2B5EF4-FFF2-40B4-BE49-F238E27FC236}">
                  <a16:creationId xmlns:a16="http://schemas.microsoft.com/office/drawing/2014/main" id="{0893E136-5489-4DBA-B8B3-66167EC8F9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80" y="3641"/>
              <a:ext cx="62" cy="144"/>
              <a:chOff x="2693" y="2933"/>
              <a:chExt cx="175" cy="403"/>
            </a:xfrm>
          </p:grpSpPr>
          <p:sp>
            <p:nvSpPr>
              <p:cNvPr id="40282" name="Oval 3359">
                <a:extLst>
                  <a:ext uri="{FF2B5EF4-FFF2-40B4-BE49-F238E27FC236}">
                    <a16:creationId xmlns:a16="http://schemas.microsoft.com/office/drawing/2014/main" id="{7F015A0E-209B-467F-A85F-BB2E4C23C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83" name="Oval 3360">
                <a:extLst>
                  <a:ext uri="{FF2B5EF4-FFF2-40B4-BE49-F238E27FC236}">
                    <a16:creationId xmlns:a16="http://schemas.microsoft.com/office/drawing/2014/main" id="{F805F487-DBAC-469D-B76F-DDA104CD4F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84" name="Freeform 3361">
                <a:extLst>
                  <a:ext uri="{FF2B5EF4-FFF2-40B4-BE49-F238E27FC236}">
                    <a16:creationId xmlns:a16="http://schemas.microsoft.com/office/drawing/2014/main" id="{FB9AF4A9-1816-4F4E-97EE-BEC709A596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3362">
                <a:extLst>
                  <a:ext uri="{FF2B5EF4-FFF2-40B4-BE49-F238E27FC236}">
                    <a16:creationId xmlns:a16="http://schemas.microsoft.com/office/drawing/2014/main" id="{CE60B14E-0710-4FAD-A415-5CE69FCF5F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3363">
                <a:extLst>
                  <a:ext uri="{FF2B5EF4-FFF2-40B4-BE49-F238E27FC236}">
                    <a16:creationId xmlns:a16="http://schemas.microsoft.com/office/drawing/2014/main" id="{4FF0BDC8-5AB7-44B0-9AFE-35CF3EECDD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Oval 3364">
                <a:extLst>
                  <a:ext uri="{FF2B5EF4-FFF2-40B4-BE49-F238E27FC236}">
                    <a16:creationId xmlns:a16="http://schemas.microsoft.com/office/drawing/2014/main" id="{758E91D6-A68D-4B66-B87F-EC35FA9AE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6" name="Group 3365">
              <a:extLst>
                <a:ext uri="{FF2B5EF4-FFF2-40B4-BE49-F238E27FC236}">
                  <a16:creationId xmlns:a16="http://schemas.microsoft.com/office/drawing/2014/main" id="{2250B4EB-B40F-4DA1-BC1A-5403963D41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46" y="3476"/>
              <a:ext cx="62" cy="144"/>
              <a:chOff x="2693" y="2933"/>
              <a:chExt cx="175" cy="403"/>
            </a:xfrm>
          </p:grpSpPr>
          <p:sp>
            <p:nvSpPr>
              <p:cNvPr id="40276" name="Oval 3366">
                <a:extLst>
                  <a:ext uri="{FF2B5EF4-FFF2-40B4-BE49-F238E27FC236}">
                    <a16:creationId xmlns:a16="http://schemas.microsoft.com/office/drawing/2014/main" id="{71929327-F62D-4CF5-AA77-168853E467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7" name="Oval 3367">
                <a:extLst>
                  <a:ext uri="{FF2B5EF4-FFF2-40B4-BE49-F238E27FC236}">
                    <a16:creationId xmlns:a16="http://schemas.microsoft.com/office/drawing/2014/main" id="{B02CC56C-D957-4D04-A374-87C5E137C8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8" name="Freeform 3368">
                <a:extLst>
                  <a:ext uri="{FF2B5EF4-FFF2-40B4-BE49-F238E27FC236}">
                    <a16:creationId xmlns:a16="http://schemas.microsoft.com/office/drawing/2014/main" id="{D9664A9B-0C57-40BB-90C9-BF5687BE9E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3369">
                <a:extLst>
                  <a:ext uri="{FF2B5EF4-FFF2-40B4-BE49-F238E27FC236}">
                    <a16:creationId xmlns:a16="http://schemas.microsoft.com/office/drawing/2014/main" id="{A36FB96F-5750-4A53-B536-EFF5013D74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3370">
                <a:extLst>
                  <a:ext uri="{FF2B5EF4-FFF2-40B4-BE49-F238E27FC236}">
                    <a16:creationId xmlns:a16="http://schemas.microsoft.com/office/drawing/2014/main" id="{F2F18E58-5503-43E2-A399-E7AADFDA7C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Oval 3371">
                <a:extLst>
                  <a:ext uri="{FF2B5EF4-FFF2-40B4-BE49-F238E27FC236}">
                    <a16:creationId xmlns:a16="http://schemas.microsoft.com/office/drawing/2014/main" id="{0ACCA73F-8AF2-4D76-90F3-BAC507B9F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7" name="Group 3372">
              <a:extLst>
                <a:ext uri="{FF2B5EF4-FFF2-40B4-BE49-F238E27FC236}">
                  <a16:creationId xmlns:a16="http://schemas.microsoft.com/office/drawing/2014/main" id="{EC81A3E8-7F64-4440-AAF3-D050680010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46" y="3641"/>
              <a:ext cx="62" cy="144"/>
              <a:chOff x="2693" y="2933"/>
              <a:chExt cx="175" cy="403"/>
            </a:xfrm>
          </p:grpSpPr>
          <p:sp>
            <p:nvSpPr>
              <p:cNvPr id="40270" name="Oval 3373">
                <a:extLst>
                  <a:ext uri="{FF2B5EF4-FFF2-40B4-BE49-F238E27FC236}">
                    <a16:creationId xmlns:a16="http://schemas.microsoft.com/office/drawing/2014/main" id="{FFE326BE-9C24-44A3-B903-179F23D4D2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1" name="Oval 3374">
                <a:extLst>
                  <a:ext uri="{FF2B5EF4-FFF2-40B4-BE49-F238E27FC236}">
                    <a16:creationId xmlns:a16="http://schemas.microsoft.com/office/drawing/2014/main" id="{FEB51A3E-FF28-4BF1-BE21-2332F3F7E9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2" name="Freeform 3375">
                <a:extLst>
                  <a:ext uri="{FF2B5EF4-FFF2-40B4-BE49-F238E27FC236}">
                    <a16:creationId xmlns:a16="http://schemas.microsoft.com/office/drawing/2014/main" id="{FE42963B-7BBA-4DE1-9FC3-B16159F502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3376">
                <a:extLst>
                  <a:ext uri="{FF2B5EF4-FFF2-40B4-BE49-F238E27FC236}">
                    <a16:creationId xmlns:a16="http://schemas.microsoft.com/office/drawing/2014/main" id="{5EAFA39C-D986-4292-92D3-0D1BE68190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3377">
                <a:extLst>
                  <a:ext uri="{FF2B5EF4-FFF2-40B4-BE49-F238E27FC236}">
                    <a16:creationId xmlns:a16="http://schemas.microsoft.com/office/drawing/2014/main" id="{F9072344-3EEE-411C-914A-C782F4FC15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Oval 3378">
                <a:extLst>
                  <a:ext uri="{FF2B5EF4-FFF2-40B4-BE49-F238E27FC236}">
                    <a16:creationId xmlns:a16="http://schemas.microsoft.com/office/drawing/2014/main" id="{9A7E1295-B49D-441C-B755-E3817F1F3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8" name="Group 3379">
              <a:extLst>
                <a:ext uri="{FF2B5EF4-FFF2-40B4-BE49-F238E27FC236}">
                  <a16:creationId xmlns:a16="http://schemas.microsoft.com/office/drawing/2014/main" id="{F73D9876-7D77-4651-A45A-FB8D35A087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0" y="3476"/>
              <a:ext cx="62" cy="144"/>
              <a:chOff x="2693" y="2933"/>
              <a:chExt cx="175" cy="403"/>
            </a:xfrm>
          </p:grpSpPr>
          <p:sp>
            <p:nvSpPr>
              <p:cNvPr id="40264" name="Oval 3380">
                <a:extLst>
                  <a:ext uri="{FF2B5EF4-FFF2-40B4-BE49-F238E27FC236}">
                    <a16:creationId xmlns:a16="http://schemas.microsoft.com/office/drawing/2014/main" id="{454B35AC-0510-4357-9C2E-785F4EDD31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65" name="Oval 3381">
                <a:extLst>
                  <a:ext uri="{FF2B5EF4-FFF2-40B4-BE49-F238E27FC236}">
                    <a16:creationId xmlns:a16="http://schemas.microsoft.com/office/drawing/2014/main" id="{CB7029BC-8BDD-42CC-A6F4-061888B46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66" name="Freeform 3382">
                <a:extLst>
                  <a:ext uri="{FF2B5EF4-FFF2-40B4-BE49-F238E27FC236}">
                    <a16:creationId xmlns:a16="http://schemas.microsoft.com/office/drawing/2014/main" id="{704A8556-DFD7-4492-A795-12649731C9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3383">
                <a:extLst>
                  <a:ext uri="{FF2B5EF4-FFF2-40B4-BE49-F238E27FC236}">
                    <a16:creationId xmlns:a16="http://schemas.microsoft.com/office/drawing/2014/main" id="{4026A1F5-93D2-4C22-8400-6711B179E2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3384">
                <a:extLst>
                  <a:ext uri="{FF2B5EF4-FFF2-40B4-BE49-F238E27FC236}">
                    <a16:creationId xmlns:a16="http://schemas.microsoft.com/office/drawing/2014/main" id="{0B1D0EC4-64AF-469B-B6E8-027C2935E8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Oval 3385">
                <a:extLst>
                  <a:ext uri="{FF2B5EF4-FFF2-40B4-BE49-F238E27FC236}">
                    <a16:creationId xmlns:a16="http://schemas.microsoft.com/office/drawing/2014/main" id="{9E09BA8C-6006-44F3-A15F-48FE169DD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9" name="Group 3386">
              <a:extLst>
                <a:ext uri="{FF2B5EF4-FFF2-40B4-BE49-F238E27FC236}">
                  <a16:creationId xmlns:a16="http://schemas.microsoft.com/office/drawing/2014/main" id="{937F7CD8-20D1-4E3D-B1C6-E3B4F3CA3F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10" y="3641"/>
              <a:ext cx="62" cy="144"/>
              <a:chOff x="2693" y="2933"/>
              <a:chExt cx="175" cy="403"/>
            </a:xfrm>
          </p:grpSpPr>
          <p:sp>
            <p:nvSpPr>
              <p:cNvPr id="40258" name="Oval 3387">
                <a:extLst>
                  <a:ext uri="{FF2B5EF4-FFF2-40B4-BE49-F238E27FC236}">
                    <a16:creationId xmlns:a16="http://schemas.microsoft.com/office/drawing/2014/main" id="{9268BC10-5A87-4414-AEB5-810F3C177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59" name="Oval 3388">
                <a:extLst>
                  <a:ext uri="{FF2B5EF4-FFF2-40B4-BE49-F238E27FC236}">
                    <a16:creationId xmlns:a16="http://schemas.microsoft.com/office/drawing/2014/main" id="{70B844E8-B809-4BD9-A63F-EC64993725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60" name="Freeform 3389">
                <a:extLst>
                  <a:ext uri="{FF2B5EF4-FFF2-40B4-BE49-F238E27FC236}">
                    <a16:creationId xmlns:a16="http://schemas.microsoft.com/office/drawing/2014/main" id="{172050CF-559F-4509-A567-C7C0E18C0E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3390">
                <a:extLst>
                  <a:ext uri="{FF2B5EF4-FFF2-40B4-BE49-F238E27FC236}">
                    <a16:creationId xmlns:a16="http://schemas.microsoft.com/office/drawing/2014/main" id="{B5ECD8DF-CADC-4D77-8FDC-3FF1312ADB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3391">
                <a:extLst>
                  <a:ext uri="{FF2B5EF4-FFF2-40B4-BE49-F238E27FC236}">
                    <a16:creationId xmlns:a16="http://schemas.microsoft.com/office/drawing/2014/main" id="{DA188B03-BD97-4F0E-8B22-F04237BD20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Oval 3392">
                <a:extLst>
                  <a:ext uri="{FF2B5EF4-FFF2-40B4-BE49-F238E27FC236}">
                    <a16:creationId xmlns:a16="http://schemas.microsoft.com/office/drawing/2014/main" id="{CB3AB7D5-8A9F-4380-9281-835B5CEDD9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0" name="Group 3393">
              <a:extLst>
                <a:ext uri="{FF2B5EF4-FFF2-40B4-BE49-F238E27FC236}">
                  <a16:creationId xmlns:a16="http://schemas.microsoft.com/office/drawing/2014/main" id="{DFBD69FF-96F2-44D1-81DF-D6635E4609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75" y="3476"/>
              <a:ext cx="62" cy="144"/>
              <a:chOff x="2693" y="2933"/>
              <a:chExt cx="175" cy="403"/>
            </a:xfrm>
          </p:grpSpPr>
          <p:sp>
            <p:nvSpPr>
              <p:cNvPr id="40252" name="Oval 3394">
                <a:extLst>
                  <a:ext uri="{FF2B5EF4-FFF2-40B4-BE49-F238E27FC236}">
                    <a16:creationId xmlns:a16="http://schemas.microsoft.com/office/drawing/2014/main" id="{7E95A460-6455-4A9A-A488-A12588E8A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53" name="Oval 3395">
                <a:extLst>
                  <a:ext uri="{FF2B5EF4-FFF2-40B4-BE49-F238E27FC236}">
                    <a16:creationId xmlns:a16="http://schemas.microsoft.com/office/drawing/2014/main" id="{B576F0E3-518B-4014-BDC0-B795D20833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54" name="Freeform 3396">
                <a:extLst>
                  <a:ext uri="{FF2B5EF4-FFF2-40B4-BE49-F238E27FC236}">
                    <a16:creationId xmlns:a16="http://schemas.microsoft.com/office/drawing/2014/main" id="{52E76389-9449-4748-80AB-83125E3136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Freeform 3397">
                <a:extLst>
                  <a:ext uri="{FF2B5EF4-FFF2-40B4-BE49-F238E27FC236}">
                    <a16:creationId xmlns:a16="http://schemas.microsoft.com/office/drawing/2014/main" id="{EB7BD0F0-6300-44AB-B22D-D4E8AD18F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Freeform 3398">
                <a:extLst>
                  <a:ext uri="{FF2B5EF4-FFF2-40B4-BE49-F238E27FC236}">
                    <a16:creationId xmlns:a16="http://schemas.microsoft.com/office/drawing/2014/main" id="{239DFAA8-DA10-4C26-8F72-54141BC0E4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Oval 3399">
                <a:extLst>
                  <a:ext uri="{FF2B5EF4-FFF2-40B4-BE49-F238E27FC236}">
                    <a16:creationId xmlns:a16="http://schemas.microsoft.com/office/drawing/2014/main" id="{7792704D-CC68-41C4-BC46-F5657C991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1" name="Group 3400">
              <a:extLst>
                <a:ext uri="{FF2B5EF4-FFF2-40B4-BE49-F238E27FC236}">
                  <a16:creationId xmlns:a16="http://schemas.microsoft.com/office/drawing/2014/main" id="{B353788D-EE99-424F-8373-B2D937262F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75" y="3641"/>
              <a:ext cx="62" cy="144"/>
              <a:chOff x="2693" y="2933"/>
              <a:chExt cx="175" cy="403"/>
            </a:xfrm>
          </p:grpSpPr>
          <p:sp>
            <p:nvSpPr>
              <p:cNvPr id="40246" name="Oval 3401">
                <a:extLst>
                  <a:ext uri="{FF2B5EF4-FFF2-40B4-BE49-F238E27FC236}">
                    <a16:creationId xmlns:a16="http://schemas.microsoft.com/office/drawing/2014/main" id="{C5D1CB60-FE01-45C8-98B7-21826287E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7" name="Oval 3402">
                <a:extLst>
                  <a:ext uri="{FF2B5EF4-FFF2-40B4-BE49-F238E27FC236}">
                    <a16:creationId xmlns:a16="http://schemas.microsoft.com/office/drawing/2014/main" id="{57A5A929-2390-4A16-BFA3-243F9DD7BC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8" name="Freeform 3403">
                <a:extLst>
                  <a:ext uri="{FF2B5EF4-FFF2-40B4-BE49-F238E27FC236}">
                    <a16:creationId xmlns:a16="http://schemas.microsoft.com/office/drawing/2014/main" id="{E15E07F3-0A06-4B19-83C5-3A1B41CD8D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3404">
                <a:extLst>
                  <a:ext uri="{FF2B5EF4-FFF2-40B4-BE49-F238E27FC236}">
                    <a16:creationId xmlns:a16="http://schemas.microsoft.com/office/drawing/2014/main" id="{B0D7D97F-C560-4AB3-B58C-243799C5A3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3405">
                <a:extLst>
                  <a:ext uri="{FF2B5EF4-FFF2-40B4-BE49-F238E27FC236}">
                    <a16:creationId xmlns:a16="http://schemas.microsoft.com/office/drawing/2014/main" id="{2BC7CCD7-06DB-42EA-B0CE-F445BA5038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Oval 3406">
                <a:extLst>
                  <a:ext uri="{FF2B5EF4-FFF2-40B4-BE49-F238E27FC236}">
                    <a16:creationId xmlns:a16="http://schemas.microsoft.com/office/drawing/2014/main" id="{37012A74-8F3E-44A6-9A66-47FC23BD66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2" name="Group 3407">
              <a:extLst>
                <a:ext uri="{FF2B5EF4-FFF2-40B4-BE49-F238E27FC236}">
                  <a16:creationId xmlns:a16="http://schemas.microsoft.com/office/drawing/2014/main" id="{5FBD1AA4-596D-4E06-A1E8-09E1436DF1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51" y="3508"/>
              <a:ext cx="62" cy="144"/>
              <a:chOff x="2693" y="2933"/>
              <a:chExt cx="175" cy="403"/>
            </a:xfrm>
          </p:grpSpPr>
          <p:sp>
            <p:nvSpPr>
              <p:cNvPr id="40240" name="Oval 3408">
                <a:extLst>
                  <a:ext uri="{FF2B5EF4-FFF2-40B4-BE49-F238E27FC236}">
                    <a16:creationId xmlns:a16="http://schemas.microsoft.com/office/drawing/2014/main" id="{90AF3722-1D4E-46CD-9B09-CC3305C42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1" name="Oval 3409">
                <a:extLst>
                  <a:ext uri="{FF2B5EF4-FFF2-40B4-BE49-F238E27FC236}">
                    <a16:creationId xmlns:a16="http://schemas.microsoft.com/office/drawing/2014/main" id="{A1F06349-DE59-4576-9778-D0EB59EF8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2" name="Freeform 3410">
                <a:extLst>
                  <a:ext uri="{FF2B5EF4-FFF2-40B4-BE49-F238E27FC236}">
                    <a16:creationId xmlns:a16="http://schemas.microsoft.com/office/drawing/2014/main" id="{5E21A169-ED21-4D56-B45E-82423FA330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3411">
                <a:extLst>
                  <a:ext uri="{FF2B5EF4-FFF2-40B4-BE49-F238E27FC236}">
                    <a16:creationId xmlns:a16="http://schemas.microsoft.com/office/drawing/2014/main" id="{05C01340-E725-40EC-9B39-1A55487B22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3412">
                <a:extLst>
                  <a:ext uri="{FF2B5EF4-FFF2-40B4-BE49-F238E27FC236}">
                    <a16:creationId xmlns:a16="http://schemas.microsoft.com/office/drawing/2014/main" id="{CA6809A8-2C2A-4424-B59D-5696EC6146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Oval 3413">
                <a:extLst>
                  <a:ext uri="{FF2B5EF4-FFF2-40B4-BE49-F238E27FC236}">
                    <a16:creationId xmlns:a16="http://schemas.microsoft.com/office/drawing/2014/main" id="{6B471005-5652-44EF-8556-C7EE9EF78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3" name="Group 3414">
              <a:extLst>
                <a:ext uri="{FF2B5EF4-FFF2-40B4-BE49-F238E27FC236}">
                  <a16:creationId xmlns:a16="http://schemas.microsoft.com/office/drawing/2014/main" id="{23CA8D2E-6B2A-42F4-8698-05D82C21EF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51" y="3673"/>
              <a:ext cx="62" cy="144"/>
              <a:chOff x="2693" y="2933"/>
              <a:chExt cx="175" cy="403"/>
            </a:xfrm>
          </p:grpSpPr>
          <p:sp>
            <p:nvSpPr>
              <p:cNvPr id="40234" name="Oval 3415">
                <a:extLst>
                  <a:ext uri="{FF2B5EF4-FFF2-40B4-BE49-F238E27FC236}">
                    <a16:creationId xmlns:a16="http://schemas.microsoft.com/office/drawing/2014/main" id="{88BCB42F-8466-48F9-BFEC-6D61840F82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35" name="Oval 3416">
                <a:extLst>
                  <a:ext uri="{FF2B5EF4-FFF2-40B4-BE49-F238E27FC236}">
                    <a16:creationId xmlns:a16="http://schemas.microsoft.com/office/drawing/2014/main" id="{485742DF-807D-413B-91FB-2C6845267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36" name="Freeform 3417">
                <a:extLst>
                  <a:ext uri="{FF2B5EF4-FFF2-40B4-BE49-F238E27FC236}">
                    <a16:creationId xmlns:a16="http://schemas.microsoft.com/office/drawing/2014/main" id="{FA18CC31-D599-47FA-A1E2-949D37F5D3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3418">
                <a:extLst>
                  <a:ext uri="{FF2B5EF4-FFF2-40B4-BE49-F238E27FC236}">
                    <a16:creationId xmlns:a16="http://schemas.microsoft.com/office/drawing/2014/main" id="{35D79288-2138-4617-98A0-3600D553A0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3419">
                <a:extLst>
                  <a:ext uri="{FF2B5EF4-FFF2-40B4-BE49-F238E27FC236}">
                    <a16:creationId xmlns:a16="http://schemas.microsoft.com/office/drawing/2014/main" id="{3661A421-30A9-47E6-8A5C-08C1088F57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Oval 3420">
                <a:extLst>
                  <a:ext uri="{FF2B5EF4-FFF2-40B4-BE49-F238E27FC236}">
                    <a16:creationId xmlns:a16="http://schemas.microsoft.com/office/drawing/2014/main" id="{EEBE3CF1-566F-4E54-9300-CADAD319D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4" name="Group 3421">
              <a:extLst>
                <a:ext uri="{FF2B5EF4-FFF2-40B4-BE49-F238E27FC236}">
                  <a16:creationId xmlns:a16="http://schemas.microsoft.com/office/drawing/2014/main" id="{1368A060-5603-4FDA-9681-238386936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7" y="3508"/>
              <a:ext cx="62" cy="144"/>
              <a:chOff x="2693" y="2933"/>
              <a:chExt cx="175" cy="403"/>
            </a:xfrm>
          </p:grpSpPr>
          <p:sp>
            <p:nvSpPr>
              <p:cNvPr id="40228" name="Oval 3422">
                <a:extLst>
                  <a:ext uri="{FF2B5EF4-FFF2-40B4-BE49-F238E27FC236}">
                    <a16:creationId xmlns:a16="http://schemas.microsoft.com/office/drawing/2014/main" id="{7EC64E14-683A-4887-8200-BC6B714935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9" name="Oval 3423">
                <a:extLst>
                  <a:ext uri="{FF2B5EF4-FFF2-40B4-BE49-F238E27FC236}">
                    <a16:creationId xmlns:a16="http://schemas.microsoft.com/office/drawing/2014/main" id="{197CB9D2-3CC2-4922-A56A-98AD5DE74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30" name="Freeform 3424">
                <a:extLst>
                  <a:ext uri="{FF2B5EF4-FFF2-40B4-BE49-F238E27FC236}">
                    <a16:creationId xmlns:a16="http://schemas.microsoft.com/office/drawing/2014/main" id="{D6618872-9E67-42ED-ACC9-BF395E05EC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3425">
                <a:extLst>
                  <a:ext uri="{FF2B5EF4-FFF2-40B4-BE49-F238E27FC236}">
                    <a16:creationId xmlns:a16="http://schemas.microsoft.com/office/drawing/2014/main" id="{8F489270-FA55-4648-8AFD-24A18407DC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3426">
                <a:extLst>
                  <a:ext uri="{FF2B5EF4-FFF2-40B4-BE49-F238E27FC236}">
                    <a16:creationId xmlns:a16="http://schemas.microsoft.com/office/drawing/2014/main" id="{19DDCA9E-329C-436F-B126-CA3E30F565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Oval 3427">
                <a:extLst>
                  <a:ext uri="{FF2B5EF4-FFF2-40B4-BE49-F238E27FC236}">
                    <a16:creationId xmlns:a16="http://schemas.microsoft.com/office/drawing/2014/main" id="{0676F6E0-236B-474D-B55A-FEB63AD6A7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5" name="Group 3428">
              <a:extLst>
                <a:ext uri="{FF2B5EF4-FFF2-40B4-BE49-F238E27FC236}">
                  <a16:creationId xmlns:a16="http://schemas.microsoft.com/office/drawing/2014/main" id="{A5E6F4EB-7994-450F-8401-76F9786E76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7" y="3673"/>
              <a:ext cx="62" cy="144"/>
              <a:chOff x="2693" y="2933"/>
              <a:chExt cx="175" cy="403"/>
            </a:xfrm>
          </p:grpSpPr>
          <p:sp>
            <p:nvSpPr>
              <p:cNvPr id="40222" name="Oval 3429">
                <a:extLst>
                  <a:ext uri="{FF2B5EF4-FFF2-40B4-BE49-F238E27FC236}">
                    <a16:creationId xmlns:a16="http://schemas.microsoft.com/office/drawing/2014/main" id="{8C19E832-50CF-46BF-BE91-DDA3A2EAB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3" name="Oval 3430">
                <a:extLst>
                  <a:ext uri="{FF2B5EF4-FFF2-40B4-BE49-F238E27FC236}">
                    <a16:creationId xmlns:a16="http://schemas.microsoft.com/office/drawing/2014/main" id="{C1E840E9-D2E7-4006-A629-72E2EEF8C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4" name="Freeform 3431">
                <a:extLst>
                  <a:ext uri="{FF2B5EF4-FFF2-40B4-BE49-F238E27FC236}">
                    <a16:creationId xmlns:a16="http://schemas.microsoft.com/office/drawing/2014/main" id="{295DAD4B-929D-4EBD-9634-FFA998A4E2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3432">
                <a:extLst>
                  <a:ext uri="{FF2B5EF4-FFF2-40B4-BE49-F238E27FC236}">
                    <a16:creationId xmlns:a16="http://schemas.microsoft.com/office/drawing/2014/main" id="{70E1BA34-32B8-4E93-9A86-FCCE156210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3433">
                <a:extLst>
                  <a:ext uri="{FF2B5EF4-FFF2-40B4-BE49-F238E27FC236}">
                    <a16:creationId xmlns:a16="http://schemas.microsoft.com/office/drawing/2014/main" id="{5E44919B-8CFF-42E0-A422-68599873A0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Oval 3434">
                <a:extLst>
                  <a:ext uri="{FF2B5EF4-FFF2-40B4-BE49-F238E27FC236}">
                    <a16:creationId xmlns:a16="http://schemas.microsoft.com/office/drawing/2014/main" id="{12A53779-761D-4AB5-BCC1-D580562B57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6" name="Group 3435">
              <a:extLst>
                <a:ext uri="{FF2B5EF4-FFF2-40B4-BE49-F238E27FC236}">
                  <a16:creationId xmlns:a16="http://schemas.microsoft.com/office/drawing/2014/main" id="{E7C4A850-4E48-4F20-A811-712EA097A8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81" y="3508"/>
              <a:ext cx="62" cy="144"/>
              <a:chOff x="2693" y="2933"/>
              <a:chExt cx="175" cy="403"/>
            </a:xfrm>
          </p:grpSpPr>
          <p:sp>
            <p:nvSpPr>
              <p:cNvPr id="40216" name="Oval 3436">
                <a:extLst>
                  <a:ext uri="{FF2B5EF4-FFF2-40B4-BE49-F238E27FC236}">
                    <a16:creationId xmlns:a16="http://schemas.microsoft.com/office/drawing/2014/main" id="{5A88A6D4-955B-4C33-8EF1-2F764D98C4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7" name="Oval 3437">
                <a:extLst>
                  <a:ext uri="{FF2B5EF4-FFF2-40B4-BE49-F238E27FC236}">
                    <a16:creationId xmlns:a16="http://schemas.microsoft.com/office/drawing/2014/main" id="{BAC4A962-2BA2-4152-B738-7FFB8D940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8" name="Freeform 3438">
                <a:extLst>
                  <a:ext uri="{FF2B5EF4-FFF2-40B4-BE49-F238E27FC236}">
                    <a16:creationId xmlns:a16="http://schemas.microsoft.com/office/drawing/2014/main" id="{677F1455-0C13-4098-8F81-3EFB968EC6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3439">
                <a:extLst>
                  <a:ext uri="{FF2B5EF4-FFF2-40B4-BE49-F238E27FC236}">
                    <a16:creationId xmlns:a16="http://schemas.microsoft.com/office/drawing/2014/main" id="{8C91D38F-378C-497A-86DA-D9E026DE9C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3440">
                <a:extLst>
                  <a:ext uri="{FF2B5EF4-FFF2-40B4-BE49-F238E27FC236}">
                    <a16:creationId xmlns:a16="http://schemas.microsoft.com/office/drawing/2014/main" id="{A44BD901-0802-4058-AF7A-349A1BF060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Oval 3441">
                <a:extLst>
                  <a:ext uri="{FF2B5EF4-FFF2-40B4-BE49-F238E27FC236}">
                    <a16:creationId xmlns:a16="http://schemas.microsoft.com/office/drawing/2014/main" id="{4F551899-FA56-46BE-8ADF-4CB8315752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7" name="Group 3442">
              <a:extLst>
                <a:ext uri="{FF2B5EF4-FFF2-40B4-BE49-F238E27FC236}">
                  <a16:creationId xmlns:a16="http://schemas.microsoft.com/office/drawing/2014/main" id="{B86D9BC6-D8D3-4760-8F44-5A71999C6B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81" y="3673"/>
              <a:ext cx="62" cy="144"/>
              <a:chOff x="2693" y="2933"/>
              <a:chExt cx="175" cy="403"/>
            </a:xfrm>
          </p:grpSpPr>
          <p:sp>
            <p:nvSpPr>
              <p:cNvPr id="40210" name="Oval 3443">
                <a:extLst>
                  <a:ext uri="{FF2B5EF4-FFF2-40B4-BE49-F238E27FC236}">
                    <a16:creationId xmlns:a16="http://schemas.microsoft.com/office/drawing/2014/main" id="{832547F7-725C-4E31-83FA-25EC81B98C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1" name="Oval 3444">
                <a:extLst>
                  <a:ext uri="{FF2B5EF4-FFF2-40B4-BE49-F238E27FC236}">
                    <a16:creationId xmlns:a16="http://schemas.microsoft.com/office/drawing/2014/main" id="{18C2BA5A-7C3B-4C3F-A7F6-8D74C313C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2" name="Freeform 3445">
                <a:extLst>
                  <a:ext uri="{FF2B5EF4-FFF2-40B4-BE49-F238E27FC236}">
                    <a16:creationId xmlns:a16="http://schemas.microsoft.com/office/drawing/2014/main" id="{A6F0D377-A862-4867-A778-F4FBD34C9B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3446">
                <a:extLst>
                  <a:ext uri="{FF2B5EF4-FFF2-40B4-BE49-F238E27FC236}">
                    <a16:creationId xmlns:a16="http://schemas.microsoft.com/office/drawing/2014/main" id="{912D4EF1-9D38-4648-9685-EDAA23E4CF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3447">
                <a:extLst>
                  <a:ext uri="{FF2B5EF4-FFF2-40B4-BE49-F238E27FC236}">
                    <a16:creationId xmlns:a16="http://schemas.microsoft.com/office/drawing/2014/main" id="{85498824-8963-4887-B6EE-C738C73A4E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Oval 3448">
                <a:extLst>
                  <a:ext uri="{FF2B5EF4-FFF2-40B4-BE49-F238E27FC236}">
                    <a16:creationId xmlns:a16="http://schemas.microsoft.com/office/drawing/2014/main" id="{D852E3B5-91B5-4F83-9E1B-59059D037C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8" name="Group 3449">
              <a:extLst>
                <a:ext uri="{FF2B5EF4-FFF2-40B4-BE49-F238E27FC236}">
                  <a16:creationId xmlns:a16="http://schemas.microsoft.com/office/drawing/2014/main" id="{8B22B0AC-46D4-41E4-807A-8085A60BAB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6" y="3508"/>
              <a:ext cx="62" cy="144"/>
              <a:chOff x="2693" y="2933"/>
              <a:chExt cx="175" cy="403"/>
            </a:xfrm>
          </p:grpSpPr>
          <p:sp>
            <p:nvSpPr>
              <p:cNvPr id="40204" name="Oval 3450">
                <a:extLst>
                  <a:ext uri="{FF2B5EF4-FFF2-40B4-BE49-F238E27FC236}">
                    <a16:creationId xmlns:a16="http://schemas.microsoft.com/office/drawing/2014/main" id="{4BA2A5AF-4078-43C7-9043-01DEA414E5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5" name="Oval 3451">
                <a:extLst>
                  <a:ext uri="{FF2B5EF4-FFF2-40B4-BE49-F238E27FC236}">
                    <a16:creationId xmlns:a16="http://schemas.microsoft.com/office/drawing/2014/main" id="{6EEE7A6D-37F4-4DE1-87B4-98280FCE4A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6" name="Freeform 3452">
                <a:extLst>
                  <a:ext uri="{FF2B5EF4-FFF2-40B4-BE49-F238E27FC236}">
                    <a16:creationId xmlns:a16="http://schemas.microsoft.com/office/drawing/2014/main" id="{40EC5D6C-D62D-4F29-9C61-4B0992662E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3453">
                <a:extLst>
                  <a:ext uri="{FF2B5EF4-FFF2-40B4-BE49-F238E27FC236}">
                    <a16:creationId xmlns:a16="http://schemas.microsoft.com/office/drawing/2014/main" id="{F16F5EE2-1BCD-42D7-9FDC-DB88D9A60C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3454">
                <a:extLst>
                  <a:ext uri="{FF2B5EF4-FFF2-40B4-BE49-F238E27FC236}">
                    <a16:creationId xmlns:a16="http://schemas.microsoft.com/office/drawing/2014/main" id="{2BC04D68-83FF-4CC5-80EC-F1F628B58F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Oval 3455">
                <a:extLst>
                  <a:ext uri="{FF2B5EF4-FFF2-40B4-BE49-F238E27FC236}">
                    <a16:creationId xmlns:a16="http://schemas.microsoft.com/office/drawing/2014/main" id="{E34BCE4E-BAC3-4EEA-92D0-16A874B50C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9" name="Group 3456">
              <a:extLst>
                <a:ext uri="{FF2B5EF4-FFF2-40B4-BE49-F238E27FC236}">
                  <a16:creationId xmlns:a16="http://schemas.microsoft.com/office/drawing/2014/main" id="{FBD3A714-61FE-4129-A458-46B1BDA311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6" y="3673"/>
              <a:ext cx="62" cy="144"/>
              <a:chOff x="2693" y="2933"/>
              <a:chExt cx="175" cy="403"/>
            </a:xfrm>
          </p:grpSpPr>
          <p:sp>
            <p:nvSpPr>
              <p:cNvPr id="40198" name="Oval 3457">
                <a:extLst>
                  <a:ext uri="{FF2B5EF4-FFF2-40B4-BE49-F238E27FC236}">
                    <a16:creationId xmlns:a16="http://schemas.microsoft.com/office/drawing/2014/main" id="{D6AFB53E-8574-48A8-B627-E9518CDA9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9" name="Oval 3458">
                <a:extLst>
                  <a:ext uri="{FF2B5EF4-FFF2-40B4-BE49-F238E27FC236}">
                    <a16:creationId xmlns:a16="http://schemas.microsoft.com/office/drawing/2014/main" id="{79894285-DB08-4887-AD33-A14A8FD1C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0" name="Freeform 3459">
                <a:extLst>
                  <a:ext uri="{FF2B5EF4-FFF2-40B4-BE49-F238E27FC236}">
                    <a16:creationId xmlns:a16="http://schemas.microsoft.com/office/drawing/2014/main" id="{27482A0F-59B1-49B9-B1AE-8F97DCDDD2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3460">
                <a:extLst>
                  <a:ext uri="{FF2B5EF4-FFF2-40B4-BE49-F238E27FC236}">
                    <a16:creationId xmlns:a16="http://schemas.microsoft.com/office/drawing/2014/main" id="{27D42580-43DB-467F-BB51-CC13BBCEEE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3461">
                <a:extLst>
                  <a:ext uri="{FF2B5EF4-FFF2-40B4-BE49-F238E27FC236}">
                    <a16:creationId xmlns:a16="http://schemas.microsoft.com/office/drawing/2014/main" id="{7B76FE0A-29F5-4D1A-806F-F2363169E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Oval 3462">
                <a:extLst>
                  <a:ext uri="{FF2B5EF4-FFF2-40B4-BE49-F238E27FC236}">
                    <a16:creationId xmlns:a16="http://schemas.microsoft.com/office/drawing/2014/main" id="{55F5FA59-A682-4D39-8512-A419887B4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0" name="Group 3463">
              <a:extLst>
                <a:ext uri="{FF2B5EF4-FFF2-40B4-BE49-F238E27FC236}">
                  <a16:creationId xmlns:a16="http://schemas.microsoft.com/office/drawing/2014/main" id="{1CF7E29C-B241-4A82-A2C9-F6EAAA1FAE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14" y="3506"/>
              <a:ext cx="62" cy="144"/>
              <a:chOff x="2693" y="2933"/>
              <a:chExt cx="175" cy="403"/>
            </a:xfrm>
          </p:grpSpPr>
          <p:sp>
            <p:nvSpPr>
              <p:cNvPr id="40192" name="Oval 3464">
                <a:extLst>
                  <a:ext uri="{FF2B5EF4-FFF2-40B4-BE49-F238E27FC236}">
                    <a16:creationId xmlns:a16="http://schemas.microsoft.com/office/drawing/2014/main" id="{D4C7BCEA-0AF1-402E-9ED2-4B0551B046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3" name="Oval 3465">
                <a:extLst>
                  <a:ext uri="{FF2B5EF4-FFF2-40B4-BE49-F238E27FC236}">
                    <a16:creationId xmlns:a16="http://schemas.microsoft.com/office/drawing/2014/main" id="{52E4F541-FE1D-4848-8B5F-8C9559360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4" name="Freeform 3466">
                <a:extLst>
                  <a:ext uri="{FF2B5EF4-FFF2-40B4-BE49-F238E27FC236}">
                    <a16:creationId xmlns:a16="http://schemas.microsoft.com/office/drawing/2014/main" id="{666E60F7-1EDD-4615-AF3E-81B74FFFB8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3467">
                <a:extLst>
                  <a:ext uri="{FF2B5EF4-FFF2-40B4-BE49-F238E27FC236}">
                    <a16:creationId xmlns:a16="http://schemas.microsoft.com/office/drawing/2014/main" id="{C39EC92D-C9BA-4D17-B69B-930A66D0BE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3468">
                <a:extLst>
                  <a:ext uri="{FF2B5EF4-FFF2-40B4-BE49-F238E27FC236}">
                    <a16:creationId xmlns:a16="http://schemas.microsoft.com/office/drawing/2014/main" id="{52676C76-E015-40B1-B128-E0BB5278BE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Oval 3469">
                <a:extLst>
                  <a:ext uri="{FF2B5EF4-FFF2-40B4-BE49-F238E27FC236}">
                    <a16:creationId xmlns:a16="http://schemas.microsoft.com/office/drawing/2014/main" id="{8FE2B1E9-DAC3-48CD-946B-755FAE705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1" name="Group 3470">
              <a:extLst>
                <a:ext uri="{FF2B5EF4-FFF2-40B4-BE49-F238E27FC236}">
                  <a16:creationId xmlns:a16="http://schemas.microsoft.com/office/drawing/2014/main" id="{24FA170B-901B-44AC-A95C-A89B3E1B6E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14" y="3671"/>
              <a:ext cx="62" cy="144"/>
              <a:chOff x="2693" y="2933"/>
              <a:chExt cx="175" cy="403"/>
            </a:xfrm>
          </p:grpSpPr>
          <p:sp>
            <p:nvSpPr>
              <p:cNvPr id="40186" name="Oval 3471">
                <a:extLst>
                  <a:ext uri="{FF2B5EF4-FFF2-40B4-BE49-F238E27FC236}">
                    <a16:creationId xmlns:a16="http://schemas.microsoft.com/office/drawing/2014/main" id="{4AED5E98-FA9A-4618-94F4-FC11E8AF66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7" name="Oval 3472">
                <a:extLst>
                  <a:ext uri="{FF2B5EF4-FFF2-40B4-BE49-F238E27FC236}">
                    <a16:creationId xmlns:a16="http://schemas.microsoft.com/office/drawing/2014/main" id="{7D718103-DD01-474C-8323-84C2EC540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8" name="Freeform 3473">
                <a:extLst>
                  <a:ext uri="{FF2B5EF4-FFF2-40B4-BE49-F238E27FC236}">
                    <a16:creationId xmlns:a16="http://schemas.microsoft.com/office/drawing/2014/main" id="{1DC09E30-5D04-4DCA-8756-674B9C1821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3474">
                <a:extLst>
                  <a:ext uri="{FF2B5EF4-FFF2-40B4-BE49-F238E27FC236}">
                    <a16:creationId xmlns:a16="http://schemas.microsoft.com/office/drawing/2014/main" id="{A8DC3DB6-B518-4336-858C-160715D516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3475">
                <a:extLst>
                  <a:ext uri="{FF2B5EF4-FFF2-40B4-BE49-F238E27FC236}">
                    <a16:creationId xmlns:a16="http://schemas.microsoft.com/office/drawing/2014/main" id="{D8E3D8BE-2377-48E0-9EFA-49501642E4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Oval 3476">
                <a:extLst>
                  <a:ext uri="{FF2B5EF4-FFF2-40B4-BE49-F238E27FC236}">
                    <a16:creationId xmlns:a16="http://schemas.microsoft.com/office/drawing/2014/main" id="{10373F4E-B69B-4310-8B65-341E72923B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2" name="Group 3477">
              <a:extLst>
                <a:ext uri="{FF2B5EF4-FFF2-40B4-BE49-F238E27FC236}">
                  <a16:creationId xmlns:a16="http://schemas.microsoft.com/office/drawing/2014/main" id="{0969976B-BE50-4F7C-9DD1-E42C699BDE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0" y="3506"/>
              <a:ext cx="62" cy="144"/>
              <a:chOff x="2693" y="2933"/>
              <a:chExt cx="175" cy="403"/>
            </a:xfrm>
          </p:grpSpPr>
          <p:sp>
            <p:nvSpPr>
              <p:cNvPr id="40180" name="Oval 3478">
                <a:extLst>
                  <a:ext uri="{FF2B5EF4-FFF2-40B4-BE49-F238E27FC236}">
                    <a16:creationId xmlns:a16="http://schemas.microsoft.com/office/drawing/2014/main" id="{CAEBC617-5806-48C5-86CE-19B07A2F64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1" name="Oval 3479">
                <a:extLst>
                  <a:ext uri="{FF2B5EF4-FFF2-40B4-BE49-F238E27FC236}">
                    <a16:creationId xmlns:a16="http://schemas.microsoft.com/office/drawing/2014/main" id="{9F1C323B-B96D-4D78-83B1-B57DC5456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2" name="Freeform 3480">
                <a:extLst>
                  <a:ext uri="{FF2B5EF4-FFF2-40B4-BE49-F238E27FC236}">
                    <a16:creationId xmlns:a16="http://schemas.microsoft.com/office/drawing/2014/main" id="{7763CD21-3F1C-48F6-8B36-B8FDF719D6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3481">
                <a:extLst>
                  <a:ext uri="{FF2B5EF4-FFF2-40B4-BE49-F238E27FC236}">
                    <a16:creationId xmlns:a16="http://schemas.microsoft.com/office/drawing/2014/main" id="{9BE411E9-F552-4FEB-8291-02FE5AA36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3482">
                <a:extLst>
                  <a:ext uri="{FF2B5EF4-FFF2-40B4-BE49-F238E27FC236}">
                    <a16:creationId xmlns:a16="http://schemas.microsoft.com/office/drawing/2014/main" id="{AD2C29C2-C567-45DB-99D0-F1C064FB6E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Oval 3483">
                <a:extLst>
                  <a:ext uri="{FF2B5EF4-FFF2-40B4-BE49-F238E27FC236}">
                    <a16:creationId xmlns:a16="http://schemas.microsoft.com/office/drawing/2014/main" id="{D62755A9-DE4E-49CB-A9CE-81A94C01E9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3" name="Group 3484">
              <a:extLst>
                <a:ext uri="{FF2B5EF4-FFF2-40B4-BE49-F238E27FC236}">
                  <a16:creationId xmlns:a16="http://schemas.microsoft.com/office/drawing/2014/main" id="{C59F8076-D30B-4096-A44B-9E057E2E4D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80" y="3671"/>
              <a:ext cx="62" cy="144"/>
              <a:chOff x="2693" y="2933"/>
              <a:chExt cx="175" cy="403"/>
            </a:xfrm>
          </p:grpSpPr>
          <p:sp>
            <p:nvSpPr>
              <p:cNvPr id="40174" name="Oval 3485">
                <a:extLst>
                  <a:ext uri="{FF2B5EF4-FFF2-40B4-BE49-F238E27FC236}">
                    <a16:creationId xmlns:a16="http://schemas.microsoft.com/office/drawing/2014/main" id="{5A7C25D7-B1BF-49FA-B8E9-429B749CD9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5" name="Oval 3486">
                <a:extLst>
                  <a:ext uri="{FF2B5EF4-FFF2-40B4-BE49-F238E27FC236}">
                    <a16:creationId xmlns:a16="http://schemas.microsoft.com/office/drawing/2014/main" id="{9AFE726F-E7FE-4F8D-BCA1-2350B2C47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6" name="Freeform 3487">
                <a:extLst>
                  <a:ext uri="{FF2B5EF4-FFF2-40B4-BE49-F238E27FC236}">
                    <a16:creationId xmlns:a16="http://schemas.microsoft.com/office/drawing/2014/main" id="{FC352B24-034F-457B-9F01-068D240820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3488">
                <a:extLst>
                  <a:ext uri="{FF2B5EF4-FFF2-40B4-BE49-F238E27FC236}">
                    <a16:creationId xmlns:a16="http://schemas.microsoft.com/office/drawing/2014/main" id="{78C825FF-9B66-400C-ACDE-3F4CFE74B3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3489">
                <a:extLst>
                  <a:ext uri="{FF2B5EF4-FFF2-40B4-BE49-F238E27FC236}">
                    <a16:creationId xmlns:a16="http://schemas.microsoft.com/office/drawing/2014/main" id="{51B8F933-0CCD-4507-B0AA-39EC71D64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Oval 3490">
                <a:extLst>
                  <a:ext uri="{FF2B5EF4-FFF2-40B4-BE49-F238E27FC236}">
                    <a16:creationId xmlns:a16="http://schemas.microsoft.com/office/drawing/2014/main" id="{EB5E1190-9389-4A1D-BE1B-8439F44A40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4" name="Group 3491">
              <a:extLst>
                <a:ext uri="{FF2B5EF4-FFF2-40B4-BE49-F238E27FC236}">
                  <a16:creationId xmlns:a16="http://schemas.microsoft.com/office/drawing/2014/main" id="{17E2F610-EC1A-4AFF-9444-B90CDA2418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44" y="3506"/>
              <a:ext cx="62" cy="144"/>
              <a:chOff x="2693" y="2933"/>
              <a:chExt cx="175" cy="403"/>
            </a:xfrm>
          </p:grpSpPr>
          <p:sp>
            <p:nvSpPr>
              <p:cNvPr id="40168" name="Oval 3492">
                <a:extLst>
                  <a:ext uri="{FF2B5EF4-FFF2-40B4-BE49-F238E27FC236}">
                    <a16:creationId xmlns:a16="http://schemas.microsoft.com/office/drawing/2014/main" id="{27A64485-6194-4ACB-BF98-C39704A7E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9" name="Oval 3493">
                <a:extLst>
                  <a:ext uri="{FF2B5EF4-FFF2-40B4-BE49-F238E27FC236}">
                    <a16:creationId xmlns:a16="http://schemas.microsoft.com/office/drawing/2014/main" id="{3CAB59EE-B678-4CBB-AB29-6DC5A48FC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0" name="Freeform 3494">
                <a:extLst>
                  <a:ext uri="{FF2B5EF4-FFF2-40B4-BE49-F238E27FC236}">
                    <a16:creationId xmlns:a16="http://schemas.microsoft.com/office/drawing/2014/main" id="{FB7B361D-1D45-49AE-878D-9CEE7BA729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3495">
                <a:extLst>
                  <a:ext uri="{FF2B5EF4-FFF2-40B4-BE49-F238E27FC236}">
                    <a16:creationId xmlns:a16="http://schemas.microsoft.com/office/drawing/2014/main" id="{9D554D4D-181C-4C4E-B59E-7A372ED153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3496">
                <a:extLst>
                  <a:ext uri="{FF2B5EF4-FFF2-40B4-BE49-F238E27FC236}">
                    <a16:creationId xmlns:a16="http://schemas.microsoft.com/office/drawing/2014/main" id="{5C31C71B-7F34-4D23-A5E4-C00CA0FE24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Oval 3497">
                <a:extLst>
                  <a:ext uri="{FF2B5EF4-FFF2-40B4-BE49-F238E27FC236}">
                    <a16:creationId xmlns:a16="http://schemas.microsoft.com/office/drawing/2014/main" id="{ED05EFF7-A035-4FCA-AE14-99F2B7F76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5" name="Group 3498">
              <a:extLst>
                <a:ext uri="{FF2B5EF4-FFF2-40B4-BE49-F238E27FC236}">
                  <a16:creationId xmlns:a16="http://schemas.microsoft.com/office/drawing/2014/main" id="{67BAC165-AE28-4EE6-B1BA-63C4051521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4" y="3671"/>
              <a:ext cx="62" cy="144"/>
              <a:chOff x="2693" y="2933"/>
              <a:chExt cx="175" cy="403"/>
            </a:xfrm>
          </p:grpSpPr>
          <p:sp>
            <p:nvSpPr>
              <p:cNvPr id="40162" name="Oval 3499">
                <a:extLst>
                  <a:ext uri="{FF2B5EF4-FFF2-40B4-BE49-F238E27FC236}">
                    <a16:creationId xmlns:a16="http://schemas.microsoft.com/office/drawing/2014/main" id="{599AB53F-5ECF-4B33-A7F4-E562B0D5B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3" name="Oval 3500">
                <a:extLst>
                  <a:ext uri="{FF2B5EF4-FFF2-40B4-BE49-F238E27FC236}">
                    <a16:creationId xmlns:a16="http://schemas.microsoft.com/office/drawing/2014/main" id="{7908A267-181A-476A-A7C0-C2138B329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4" name="Freeform 3501">
                <a:extLst>
                  <a:ext uri="{FF2B5EF4-FFF2-40B4-BE49-F238E27FC236}">
                    <a16:creationId xmlns:a16="http://schemas.microsoft.com/office/drawing/2014/main" id="{05F7232C-BF7D-437A-83C2-2CC1F40A7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3502">
                <a:extLst>
                  <a:ext uri="{FF2B5EF4-FFF2-40B4-BE49-F238E27FC236}">
                    <a16:creationId xmlns:a16="http://schemas.microsoft.com/office/drawing/2014/main" id="{967E72EA-C31C-443A-A84A-5D8CD25FBC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Freeform 3503">
                <a:extLst>
                  <a:ext uri="{FF2B5EF4-FFF2-40B4-BE49-F238E27FC236}">
                    <a16:creationId xmlns:a16="http://schemas.microsoft.com/office/drawing/2014/main" id="{54DD7CE2-AC09-42B4-A0B0-B9F5EE1527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Oval 3504">
                <a:extLst>
                  <a:ext uri="{FF2B5EF4-FFF2-40B4-BE49-F238E27FC236}">
                    <a16:creationId xmlns:a16="http://schemas.microsoft.com/office/drawing/2014/main" id="{FB2FA6FD-C1C6-47DD-8C79-F9D9514F0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6" name="Group 3505">
              <a:extLst>
                <a:ext uri="{FF2B5EF4-FFF2-40B4-BE49-F238E27FC236}">
                  <a16:creationId xmlns:a16="http://schemas.microsoft.com/office/drawing/2014/main" id="{0002CEE3-17FE-4C30-BC56-39194A7FBE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9" y="3506"/>
              <a:ext cx="62" cy="144"/>
              <a:chOff x="2693" y="2933"/>
              <a:chExt cx="175" cy="403"/>
            </a:xfrm>
          </p:grpSpPr>
          <p:sp>
            <p:nvSpPr>
              <p:cNvPr id="40156" name="Oval 3506">
                <a:extLst>
                  <a:ext uri="{FF2B5EF4-FFF2-40B4-BE49-F238E27FC236}">
                    <a16:creationId xmlns:a16="http://schemas.microsoft.com/office/drawing/2014/main" id="{74BE3F32-9E25-4A8E-BEF5-D505B1EC1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7" name="Oval 3507">
                <a:extLst>
                  <a:ext uri="{FF2B5EF4-FFF2-40B4-BE49-F238E27FC236}">
                    <a16:creationId xmlns:a16="http://schemas.microsoft.com/office/drawing/2014/main" id="{33591869-33C5-4E15-8289-60603B854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8" name="Freeform 3508">
                <a:extLst>
                  <a:ext uri="{FF2B5EF4-FFF2-40B4-BE49-F238E27FC236}">
                    <a16:creationId xmlns:a16="http://schemas.microsoft.com/office/drawing/2014/main" id="{218BF5BA-1395-43C3-B97C-DCF08C60D7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Freeform 3509">
                <a:extLst>
                  <a:ext uri="{FF2B5EF4-FFF2-40B4-BE49-F238E27FC236}">
                    <a16:creationId xmlns:a16="http://schemas.microsoft.com/office/drawing/2014/main" id="{56F9421C-85FF-4B4E-BDD4-61544EA27E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Freeform 3510">
                <a:extLst>
                  <a:ext uri="{FF2B5EF4-FFF2-40B4-BE49-F238E27FC236}">
                    <a16:creationId xmlns:a16="http://schemas.microsoft.com/office/drawing/2014/main" id="{F1720E0D-F19D-48D6-944C-1488061F5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Oval 3511">
                <a:extLst>
                  <a:ext uri="{FF2B5EF4-FFF2-40B4-BE49-F238E27FC236}">
                    <a16:creationId xmlns:a16="http://schemas.microsoft.com/office/drawing/2014/main" id="{546EE4EF-7D05-438C-96BE-DE76937167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7" name="Group 3512">
              <a:extLst>
                <a:ext uri="{FF2B5EF4-FFF2-40B4-BE49-F238E27FC236}">
                  <a16:creationId xmlns:a16="http://schemas.microsoft.com/office/drawing/2014/main" id="{55AE60DD-AD29-48DC-805F-774C6B9051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9" y="3671"/>
              <a:ext cx="62" cy="144"/>
              <a:chOff x="2693" y="2933"/>
              <a:chExt cx="175" cy="403"/>
            </a:xfrm>
          </p:grpSpPr>
          <p:sp>
            <p:nvSpPr>
              <p:cNvPr id="40150" name="Oval 3513">
                <a:extLst>
                  <a:ext uri="{FF2B5EF4-FFF2-40B4-BE49-F238E27FC236}">
                    <a16:creationId xmlns:a16="http://schemas.microsoft.com/office/drawing/2014/main" id="{0A39948C-901F-4994-9171-B09BC77B60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1" name="Oval 3514">
                <a:extLst>
                  <a:ext uri="{FF2B5EF4-FFF2-40B4-BE49-F238E27FC236}">
                    <a16:creationId xmlns:a16="http://schemas.microsoft.com/office/drawing/2014/main" id="{2D4690CF-E424-4DF3-8987-B9C860891A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2" name="Freeform 3515">
                <a:extLst>
                  <a:ext uri="{FF2B5EF4-FFF2-40B4-BE49-F238E27FC236}">
                    <a16:creationId xmlns:a16="http://schemas.microsoft.com/office/drawing/2014/main" id="{394CAA6C-DAF3-4C7B-B42A-D123A40505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3516">
                <a:extLst>
                  <a:ext uri="{FF2B5EF4-FFF2-40B4-BE49-F238E27FC236}">
                    <a16:creationId xmlns:a16="http://schemas.microsoft.com/office/drawing/2014/main" id="{450D3EC3-4A06-4A8F-84A6-8FAB0AFCFB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Freeform 3517">
                <a:extLst>
                  <a:ext uri="{FF2B5EF4-FFF2-40B4-BE49-F238E27FC236}">
                    <a16:creationId xmlns:a16="http://schemas.microsoft.com/office/drawing/2014/main" id="{99154273-BAEB-47D3-87AB-9583A69C4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Oval 3518">
                <a:extLst>
                  <a:ext uri="{FF2B5EF4-FFF2-40B4-BE49-F238E27FC236}">
                    <a16:creationId xmlns:a16="http://schemas.microsoft.com/office/drawing/2014/main" id="{049B75AF-581C-4991-8972-7B6E2B6C6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8" name="Group 3519">
              <a:extLst>
                <a:ext uri="{FF2B5EF4-FFF2-40B4-BE49-F238E27FC236}">
                  <a16:creationId xmlns:a16="http://schemas.microsoft.com/office/drawing/2014/main" id="{162B0AE0-D7DD-48CC-B986-AAA5F46AFD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7" y="3506"/>
              <a:ext cx="62" cy="144"/>
              <a:chOff x="2693" y="2933"/>
              <a:chExt cx="175" cy="403"/>
            </a:xfrm>
          </p:grpSpPr>
          <p:sp>
            <p:nvSpPr>
              <p:cNvPr id="40144" name="Oval 3520">
                <a:extLst>
                  <a:ext uri="{FF2B5EF4-FFF2-40B4-BE49-F238E27FC236}">
                    <a16:creationId xmlns:a16="http://schemas.microsoft.com/office/drawing/2014/main" id="{FA19311C-9A37-468D-9399-6D39BA3EE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5" name="Oval 3521">
                <a:extLst>
                  <a:ext uri="{FF2B5EF4-FFF2-40B4-BE49-F238E27FC236}">
                    <a16:creationId xmlns:a16="http://schemas.microsoft.com/office/drawing/2014/main" id="{F33A4D04-C674-4662-8D12-2E0502746E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6" name="Freeform 3522">
                <a:extLst>
                  <a:ext uri="{FF2B5EF4-FFF2-40B4-BE49-F238E27FC236}">
                    <a16:creationId xmlns:a16="http://schemas.microsoft.com/office/drawing/2014/main" id="{288C1CFE-175A-4A73-9665-9A9A693F67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Freeform 3523">
                <a:extLst>
                  <a:ext uri="{FF2B5EF4-FFF2-40B4-BE49-F238E27FC236}">
                    <a16:creationId xmlns:a16="http://schemas.microsoft.com/office/drawing/2014/main" id="{F292D192-C9E8-4825-B8FA-F97862E5D8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Freeform 3524">
                <a:extLst>
                  <a:ext uri="{FF2B5EF4-FFF2-40B4-BE49-F238E27FC236}">
                    <a16:creationId xmlns:a16="http://schemas.microsoft.com/office/drawing/2014/main" id="{82128DD5-11BD-45D3-9E25-1C2DCCF69C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Oval 3525">
                <a:extLst>
                  <a:ext uri="{FF2B5EF4-FFF2-40B4-BE49-F238E27FC236}">
                    <a16:creationId xmlns:a16="http://schemas.microsoft.com/office/drawing/2014/main" id="{B782FCF7-766B-4E7B-A1FA-A78A8397D7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9" name="Group 3526">
              <a:extLst>
                <a:ext uri="{FF2B5EF4-FFF2-40B4-BE49-F238E27FC236}">
                  <a16:creationId xmlns:a16="http://schemas.microsoft.com/office/drawing/2014/main" id="{D6A84991-8AE5-4EFE-901F-5D5F74A99E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7" y="3671"/>
              <a:ext cx="62" cy="144"/>
              <a:chOff x="2693" y="2933"/>
              <a:chExt cx="175" cy="403"/>
            </a:xfrm>
          </p:grpSpPr>
          <p:sp>
            <p:nvSpPr>
              <p:cNvPr id="40138" name="Oval 3527">
                <a:extLst>
                  <a:ext uri="{FF2B5EF4-FFF2-40B4-BE49-F238E27FC236}">
                    <a16:creationId xmlns:a16="http://schemas.microsoft.com/office/drawing/2014/main" id="{EBC605C8-41DA-48E3-B745-BC8D41B136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9" name="Oval 3528">
                <a:extLst>
                  <a:ext uri="{FF2B5EF4-FFF2-40B4-BE49-F238E27FC236}">
                    <a16:creationId xmlns:a16="http://schemas.microsoft.com/office/drawing/2014/main" id="{EADF1D96-5E8E-4A7A-BF23-83222274C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0" name="Freeform 3529">
                <a:extLst>
                  <a:ext uri="{FF2B5EF4-FFF2-40B4-BE49-F238E27FC236}">
                    <a16:creationId xmlns:a16="http://schemas.microsoft.com/office/drawing/2014/main" id="{12758E48-68D5-431F-85E2-0FD027AC94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Freeform 3530">
                <a:extLst>
                  <a:ext uri="{FF2B5EF4-FFF2-40B4-BE49-F238E27FC236}">
                    <a16:creationId xmlns:a16="http://schemas.microsoft.com/office/drawing/2014/main" id="{2BAE1CF1-1301-4B64-8B50-821A1BD88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3531">
                <a:extLst>
                  <a:ext uri="{FF2B5EF4-FFF2-40B4-BE49-F238E27FC236}">
                    <a16:creationId xmlns:a16="http://schemas.microsoft.com/office/drawing/2014/main" id="{48FFA973-47B8-4945-AEBD-2E6A368208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Oval 3532">
                <a:extLst>
                  <a:ext uri="{FF2B5EF4-FFF2-40B4-BE49-F238E27FC236}">
                    <a16:creationId xmlns:a16="http://schemas.microsoft.com/office/drawing/2014/main" id="{3275ABBE-9362-4FB5-944D-03BD882133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0" name="Group 3533">
              <a:extLst>
                <a:ext uri="{FF2B5EF4-FFF2-40B4-BE49-F238E27FC236}">
                  <a16:creationId xmlns:a16="http://schemas.microsoft.com/office/drawing/2014/main" id="{DE27E831-686A-4242-B6A9-EB9C644BBA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43" y="3506"/>
              <a:ext cx="62" cy="144"/>
              <a:chOff x="2693" y="2933"/>
              <a:chExt cx="175" cy="403"/>
            </a:xfrm>
          </p:grpSpPr>
          <p:sp>
            <p:nvSpPr>
              <p:cNvPr id="40132" name="Oval 3534">
                <a:extLst>
                  <a:ext uri="{FF2B5EF4-FFF2-40B4-BE49-F238E27FC236}">
                    <a16:creationId xmlns:a16="http://schemas.microsoft.com/office/drawing/2014/main" id="{830CD766-CC5B-4226-965B-64B84F98C4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3" name="Oval 3535">
                <a:extLst>
                  <a:ext uri="{FF2B5EF4-FFF2-40B4-BE49-F238E27FC236}">
                    <a16:creationId xmlns:a16="http://schemas.microsoft.com/office/drawing/2014/main" id="{D8875362-E745-48DD-B018-614F5BE691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4" name="Freeform 3536">
                <a:extLst>
                  <a:ext uri="{FF2B5EF4-FFF2-40B4-BE49-F238E27FC236}">
                    <a16:creationId xmlns:a16="http://schemas.microsoft.com/office/drawing/2014/main" id="{3D49DCB3-1FC2-4307-9641-7D643332FD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3537">
                <a:extLst>
                  <a:ext uri="{FF2B5EF4-FFF2-40B4-BE49-F238E27FC236}">
                    <a16:creationId xmlns:a16="http://schemas.microsoft.com/office/drawing/2014/main" id="{57901B71-BD91-4C1A-8516-E2CDABA46A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3538">
                <a:extLst>
                  <a:ext uri="{FF2B5EF4-FFF2-40B4-BE49-F238E27FC236}">
                    <a16:creationId xmlns:a16="http://schemas.microsoft.com/office/drawing/2014/main" id="{60F5B0A5-1584-4ADF-AB3C-B5B9B9CD0A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Oval 3539">
                <a:extLst>
                  <a:ext uri="{FF2B5EF4-FFF2-40B4-BE49-F238E27FC236}">
                    <a16:creationId xmlns:a16="http://schemas.microsoft.com/office/drawing/2014/main" id="{CC328A46-4DF6-4D0E-8A45-F0EA22E19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1" name="Group 3540">
              <a:extLst>
                <a:ext uri="{FF2B5EF4-FFF2-40B4-BE49-F238E27FC236}">
                  <a16:creationId xmlns:a16="http://schemas.microsoft.com/office/drawing/2014/main" id="{840F6365-FE7C-4FD5-8DC4-129FA15D27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43" y="3671"/>
              <a:ext cx="62" cy="144"/>
              <a:chOff x="2693" y="2933"/>
              <a:chExt cx="175" cy="403"/>
            </a:xfrm>
          </p:grpSpPr>
          <p:sp>
            <p:nvSpPr>
              <p:cNvPr id="40126" name="Oval 3541">
                <a:extLst>
                  <a:ext uri="{FF2B5EF4-FFF2-40B4-BE49-F238E27FC236}">
                    <a16:creationId xmlns:a16="http://schemas.microsoft.com/office/drawing/2014/main" id="{1033FBDD-EEEA-45ED-B423-5ED44F20AB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7" name="Oval 3542">
                <a:extLst>
                  <a:ext uri="{FF2B5EF4-FFF2-40B4-BE49-F238E27FC236}">
                    <a16:creationId xmlns:a16="http://schemas.microsoft.com/office/drawing/2014/main" id="{F1E67848-E4CE-4737-851A-11B2CFACD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8" name="Freeform 3543">
                <a:extLst>
                  <a:ext uri="{FF2B5EF4-FFF2-40B4-BE49-F238E27FC236}">
                    <a16:creationId xmlns:a16="http://schemas.microsoft.com/office/drawing/2014/main" id="{F65B70EB-F384-42FE-B93E-026517B8EC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3544">
                <a:extLst>
                  <a:ext uri="{FF2B5EF4-FFF2-40B4-BE49-F238E27FC236}">
                    <a16:creationId xmlns:a16="http://schemas.microsoft.com/office/drawing/2014/main" id="{1070BC53-948A-449B-B9C9-55A0997FF7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3545">
                <a:extLst>
                  <a:ext uri="{FF2B5EF4-FFF2-40B4-BE49-F238E27FC236}">
                    <a16:creationId xmlns:a16="http://schemas.microsoft.com/office/drawing/2014/main" id="{197D4F86-2167-46EB-A046-6FF39364C1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Oval 3546">
                <a:extLst>
                  <a:ext uri="{FF2B5EF4-FFF2-40B4-BE49-F238E27FC236}">
                    <a16:creationId xmlns:a16="http://schemas.microsoft.com/office/drawing/2014/main" id="{F275EE54-16C7-464A-8C0E-89D860D7D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2" name="Group 3547">
              <a:extLst>
                <a:ext uri="{FF2B5EF4-FFF2-40B4-BE49-F238E27FC236}">
                  <a16:creationId xmlns:a16="http://schemas.microsoft.com/office/drawing/2014/main" id="{A534B471-3F13-447F-8E68-9223BEE5CE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7" y="3506"/>
              <a:ext cx="62" cy="144"/>
              <a:chOff x="2693" y="2933"/>
              <a:chExt cx="175" cy="403"/>
            </a:xfrm>
          </p:grpSpPr>
          <p:sp>
            <p:nvSpPr>
              <p:cNvPr id="40120" name="Oval 3548">
                <a:extLst>
                  <a:ext uri="{FF2B5EF4-FFF2-40B4-BE49-F238E27FC236}">
                    <a16:creationId xmlns:a16="http://schemas.microsoft.com/office/drawing/2014/main" id="{C526C1A8-199E-4355-9621-8B624FA40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1" name="Oval 3549">
                <a:extLst>
                  <a:ext uri="{FF2B5EF4-FFF2-40B4-BE49-F238E27FC236}">
                    <a16:creationId xmlns:a16="http://schemas.microsoft.com/office/drawing/2014/main" id="{1327FCAE-1F06-4B98-B41F-F3EEC2F68E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2" name="Freeform 3550">
                <a:extLst>
                  <a:ext uri="{FF2B5EF4-FFF2-40B4-BE49-F238E27FC236}">
                    <a16:creationId xmlns:a16="http://schemas.microsoft.com/office/drawing/2014/main" id="{EEE4458B-053B-4CB6-9A67-D47A8E8F55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3551">
                <a:extLst>
                  <a:ext uri="{FF2B5EF4-FFF2-40B4-BE49-F238E27FC236}">
                    <a16:creationId xmlns:a16="http://schemas.microsoft.com/office/drawing/2014/main" id="{7CAD1F69-ED62-4147-BEFB-5222D68AF4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3552">
                <a:extLst>
                  <a:ext uri="{FF2B5EF4-FFF2-40B4-BE49-F238E27FC236}">
                    <a16:creationId xmlns:a16="http://schemas.microsoft.com/office/drawing/2014/main" id="{AC8D2220-15A3-4CD8-91DF-01C1B411F8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Oval 3553">
                <a:extLst>
                  <a:ext uri="{FF2B5EF4-FFF2-40B4-BE49-F238E27FC236}">
                    <a16:creationId xmlns:a16="http://schemas.microsoft.com/office/drawing/2014/main" id="{4CF12714-8AFE-4ECA-9B77-8786FAB99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3" name="Group 3554">
              <a:extLst>
                <a:ext uri="{FF2B5EF4-FFF2-40B4-BE49-F238E27FC236}">
                  <a16:creationId xmlns:a16="http://schemas.microsoft.com/office/drawing/2014/main" id="{0E1D60E1-E66E-4589-A4A6-CA8ED0945F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7" y="3671"/>
              <a:ext cx="62" cy="144"/>
              <a:chOff x="2693" y="2933"/>
              <a:chExt cx="175" cy="403"/>
            </a:xfrm>
          </p:grpSpPr>
          <p:sp>
            <p:nvSpPr>
              <p:cNvPr id="40114" name="Oval 3555">
                <a:extLst>
                  <a:ext uri="{FF2B5EF4-FFF2-40B4-BE49-F238E27FC236}">
                    <a16:creationId xmlns:a16="http://schemas.microsoft.com/office/drawing/2014/main" id="{B91B600F-7AE5-4CF4-A992-66D379C15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5" name="Oval 3556">
                <a:extLst>
                  <a:ext uri="{FF2B5EF4-FFF2-40B4-BE49-F238E27FC236}">
                    <a16:creationId xmlns:a16="http://schemas.microsoft.com/office/drawing/2014/main" id="{4004DD22-D84A-4F85-B970-E68DD5917E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6" name="Freeform 3557">
                <a:extLst>
                  <a:ext uri="{FF2B5EF4-FFF2-40B4-BE49-F238E27FC236}">
                    <a16:creationId xmlns:a16="http://schemas.microsoft.com/office/drawing/2014/main" id="{93423B21-3B0C-4587-BB2B-4CB5A88CFD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3558">
                <a:extLst>
                  <a:ext uri="{FF2B5EF4-FFF2-40B4-BE49-F238E27FC236}">
                    <a16:creationId xmlns:a16="http://schemas.microsoft.com/office/drawing/2014/main" id="{92EB92B0-2665-494C-82F8-0A7DF194A5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3559">
                <a:extLst>
                  <a:ext uri="{FF2B5EF4-FFF2-40B4-BE49-F238E27FC236}">
                    <a16:creationId xmlns:a16="http://schemas.microsoft.com/office/drawing/2014/main" id="{33B8B4A9-AEDD-431A-8627-24542C644A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Oval 3560">
                <a:extLst>
                  <a:ext uri="{FF2B5EF4-FFF2-40B4-BE49-F238E27FC236}">
                    <a16:creationId xmlns:a16="http://schemas.microsoft.com/office/drawing/2014/main" id="{46FC4EA7-4788-481B-BDC3-E86CBA4DC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4" name="Group 3561">
              <a:extLst>
                <a:ext uri="{FF2B5EF4-FFF2-40B4-BE49-F238E27FC236}">
                  <a16:creationId xmlns:a16="http://schemas.microsoft.com/office/drawing/2014/main" id="{AEA539D8-EF33-4473-8707-062D21C0A6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72" y="3506"/>
              <a:ext cx="62" cy="144"/>
              <a:chOff x="2693" y="2933"/>
              <a:chExt cx="175" cy="403"/>
            </a:xfrm>
          </p:grpSpPr>
          <p:sp>
            <p:nvSpPr>
              <p:cNvPr id="40108" name="Oval 3562">
                <a:extLst>
                  <a:ext uri="{FF2B5EF4-FFF2-40B4-BE49-F238E27FC236}">
                    <a16:creationId xmlns:a16="http://schemas.microsoft.com/office/drawing/2014/main" id="{A31299A4-4A1C-49AA-8F78-3A744A56E9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9" name="Oval 3563">
                <a:extLst>
                  <a:ext uri="{FF2B5EF4-FFF2-40B4-BE49-F238E27FC236}">
                    <a16:creationId xmlns:a16="http://schemas.microsoft.com/office/drawing/2014/main" id="{9A23DABB-B777-4870-92BD-870BF9548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0" name="Freeform 3564">
                <a:extLst>
                  <a:ext uri="{FF2B5EF4-FFF2-40B4-BE49-F238E27FC236}">
                    <a16:creationId xmlns:a16="http://schemas.microsoft.com/office/drawing/2014/main" id="{63219744-17BF-4356-9E5C-4E876C25C9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3565">
                <a:extLst>
                  <a:ext uri="{FF2B5EF4-FFF2-40B4-BE49-F238E27FC236}">
                    <a16:creationId xmlns:a16="http://schemas.microsoft.com/office/drawing/2014/main" id="{0B34E1E4-CD65-42F4-B129-64EF9BB121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3566">
                <a:extLst>
                  <a:ext uri="{FF2B5EF4-FFF2-40B4-BE49-F238E27FC236}">
                    <a16:creationId xmlns:a16="http://schemas.microsoft.com/office/drawing/2014/main" id="{34031945-E35A-4F52-B372-1B6408B5B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Oval 3567">
                <a:extLst>
                  <a:ext uri="{FF2B5EF4-FFF2-40B4-BE49-F238E27FC236}">
                    <a16:creationId xmlns:a16="http://schemas.microsoft.com/office/drawing/2014/main" id="{DA8DC799-BC40-47F6-81D1-53FF693DF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5" name="Group 3568">
              <a:extLst>
                <a:ext uri="{FF2B5EF4-FFF2-40B4-BE49-F238E27FC236}">
                  <a16:creationId xmlns:a16="http://schemas.microsoft.com/office/drawing/2014/main" id="{0B769A25-2BDB-4572-B005-93F893A930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72" y="3671"/>
              <a:ext cx="62" cy="144"/>
              <a:chOff x="2693" y="2933"/>
              <a:chExt cx="175" cy="403"/>
            </a:xfrm>
          </p:grpSpPr>
          <p:sp>
            <p:nvSpPr>
              <p:cNvPr id="40102" name="Oval 3569">
                <a:extLst>
                  <a:ext uri="{FF2B5EF4-FFF2-40B4-BE49-F238E27FC236}">
                    <a16:creationId xmlns:a16="http://schemas.microsoft.com/office/drawing/2014/main" id="{3C9D4FD9-BCB7-46CD-905C-7E5B77E5A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3" name="Oval 3570">
                <a:extLst>
                  <a:ext uri="{FF2B5EF4-FFF2-40B4-BE49-F238E27FC236}">
                    <a16:creationId xmlns:a16="http://schemas.microsoft.com/office/drawing/2014/main" id="{E0F5C3DF-8101-4F21-9979-C532E5A6F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4" name="Freeform 3571">
                <a:extLst>
                  <a:ext uri="{FF2B5EF4-FFF2-40B4-BE49-F238E27FC236}">
                    <a16:creationId xmlns:a16="http://schemas.microsoft.com/office/drawing/2014/main" id="{ABE40131-40BB-498B-A072-C9CA68158B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3572">
                <a:extLst>
                  <a:ext uri="{FF2B5EF4-FFF2-40B4-BE49-F238E27FC236}">
                    <a16:creationId xmlns:a16="http://schemas.microsoft.com/office/drawing/2014/main" id="{68EF17EB-0CCF-45D2-B478-F166F0A056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3573">
                <a:extLst>
                  <a:ext uri="{FF2B5EF4-FFF2-40B4-BE49-F238E27FC236}">
                    <a16:creationId xmlns:a16="http://schemas.microsoft.com/office/drawing/2014/main" id="{E1C5D437-33FF-4482-99DD-0EBDB921AB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Oval 3574">
                <a:extLst>
                  <a:ext uri="{FF2B5EF4-FFF2-40B4-BE49-F238E27FC236}">
                    <a16:creationId xmlns:a16="http://schemas.microsoft.com/office/drawing/2014/main" id="{02C8B0D2-83A6-478E-8637-2B20D5BDE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6" name="Group 3575">
              <a:extLst>
                <a:ext uri="{FF2B5EF4-FFF2-40B4-BE49-F238E27FC236}">
                  <a16:creationId xmlns:a16="http://schemas.microsoft.com/office/drawing/2014/main" id="{81DAD417-9BA2-4CDA-B783-4C6B40A8B3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40" y="3504"/>
              <a:ext cx="62" cy="144"/>
              <a:chOff x="2693" y="2933"/>
              <a:chExt cx="175" cy="403"/>
            </a:xfrm>
          </p:grpSpPr>
          <p:sp>
            <p:nvSpPr>
              <p:cNvPr id="40096" name="Oval 3576">
                <a:extLst>
                  <a:ext uri="{FF2B5EF4-FFF2-40B4-BE49-F238E27FC236}">
                    <a16:creationId xmlns:a16="http://schemas.microsoft.com/office/drawing/2014/main" id="{EAA37969-3FF7-42E1-832C-7AA82995E4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7" name="Oval 3577">
                <a:extLst>
                  <a:ext uri="{FF2B5EF4-FFF2-40B4-BE49-F238E27FC236}">
                    <a16:creationId xmlns:a16="http://schemas.microsoft.com/office/drawing/2014/main" id="{E202D11C-0C96-43CF-ABD7-5C593CC727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8" name="Freeform 3578">
                <a:extLst>
                  <a:ext uri="{FF2B5EF4-FFF2-40B4-BE49-F238E27FC236}">
                    <a16:creationId xmlns:a16="http://schemas.microsoft.com/office/drawing/2014/main" id="{81F626EE-16A7-4B4D-A11D-5F5AE289B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3579">
                <a:extLst>
                  <a:ext uri="{FF2B5EF4-FFF2-40B4-BE49-F238E27FC236}">
                    <a16:creationId xmlns:a16="http://schemas.microsoft.com/office/drawing/2014/main" id="{4781351D-EFBE-4D26-BD1E-D3FEECE965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3580">
                <a:extLst>
                  <a:ext uri="{FF2B5EF4-FFF2-40B4-BE49-F238E27FC236}">
                    <a16:creationId xmlns:a16="http://schemas.microsoft.com/office/drawing/2014/main" id="{F424BBB3-7F3A-40C7-AF60-EC0F5925E2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Oval 3581">
                <a:extLst>
                  <a:ext uri="{FF2B5EF4-FFF2-40B4-BE49-F238E27FC236}">
                    <a16:creationId xmlns:a16="http://schemas.microsoft.com/office/drawing/2014/main" id="{E3E40E4E-BA7A-40F3-A51E-F1B5842848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7" name="Group 3582">
              <a:extLst>
                <a:ext uri="{FF2B5EF4-FFF2-40B4-BE49-F238E27FC236}">
                  <a16:creationId xmlns:a16="http://schemas.microsoft.com/office/drawing/2014/main" id="{228418C0-FAAB-412D-9C2C-035FEC772B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40" y="3669"/>
              <a:ext cx="62" cy="144"/>
              <a:chOff x="2693" y="2933"/>
              <a:chExt cx="175" cy="403"/>
            </a:xfrm>
          </p:grpSpPr>
          <p:sp>
            <p:nvSpPr>
              <p:cNvPr id="40090" name="Oval 3583">
                <a:extLst>
                  <a:ext uri="{FF2B5EF4-FFF2-40B4-BE49-F238E27FC236}">
                    <a16:creationId xmlns:a16="http://schemas.microsoft.com/office/drawing/2014/main" id="{B513B69A-40F9-4FAD-8A90-B9ECE8061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1" name="Oval 3584">
                <a:extLst>
                  <a:ext uri="{FF2B5EF4-FFF2-40B4-BE49-F238E27FC236}">
                    <a16:creationId xmlns:a16="http://schemas.microsoft.com/office/drawing/2014/main" id="{882575BC-A289-4B68-94DA-C7C717764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2" name="Freeform 3585">
                <a:extLst>
                  <a:ext uri="{FF2B5EF4-FFF2-40B4-BE49-F238E27FC236}">
                    <a16:creationId xmlns:a16="http://schemas.microsoft.com/office/drawing/2014/main" id="{44FED3EB-814C-48AE-82E1-292D18F3F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3586">
                <a:extLst>
                  <a:ext uri="{FF2B5EF4-FFF2-40B4-BE49-F238E27FC236}">
                    <a16:creationId xmlns:a16="http://schemas.microsoft.com/office/drawing/2014/main" id="{7DE4EBFA-3612-4C13-82FC-FFF38C3734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3587">
                <a:extLst>
                  <a:ext uri="{FF2B5EF4-FFF2-40B4-BE49-F238E27FC236}">
                    <a16:creationId xmlns:a16="http://schemas.microsoft.com/office/drawing/2014/main" id="{7414F8F2-164C-4B19-A63B-3B06EABEA4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Oval 3588">
                <a:extLst>
                  <a:ext uri="{FF2B5EF4-FFF2-40B4-BE49-F238E27FC236}">
                    <a16:creationId xmlns:a16="http://schemas.microsoft.com/office/drawing/2014/main" id="{010D8185-2EE4-4D64-9338-32EE1F70A0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8" name="Group 3589">
              <a:extLst>
                <a:ext uri="{FF2B5EF4-FFF2-40B4-BE49-F238E27FC236}">
                  <a16:creationId xmlns:a16="http://schemas.microsoft.com/office/drawing/2014/main" id="{908EF328-565E-4EB2-A0FE-DBF2CA26EB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06" y="3504"/>
              <a:ext cx="62" cy="144"/>
              <a:chOff x="2693" y="2933"/>
              <a:chExt cx="175" cy="403"/>
            </a:xfrm>
          </p:grpSpPr>
          <p:sp>
            <p:nvSpPr>
              <p:cNvPr id="40084" name="Oval 3590">
                <a:extLst>
                  <a:ext uri="{FF2B5EF4-FFF2-40B4-BE49-F238E27FC236}">
                    <a16:creationId xmlns:a16="http://schemas.microsoft.com/office/drawing/2014/main" id="{D2C076F7-58AC-41D5-9900-5F4770FEF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85" name="Oval 3591">
                <a:extLst>
                  <a:ext uri="{FF2B5EF4-FFF2-40B4-BE49-F238E27FC236}">
                    <a16:creationId xmlns:a16="http://schemas.microsoft.com/office/drawing/2014/main" id="{9F26D0D9-F73A-4746-9764-53BBEA2105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86" name="Freeform 3592">
                <a:extLst>
                  <a:ext uri="{FF2B5EF4-FFF2-40B4-BE49-F238E27FC236}">
                    <a16:creationId xmlns:a16="http://schemas.microsoft.com/office/drawing/2014/main" id="{723A9070-B251-4B8F-9CBA-BF6EA3C60E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3593">
                <a:extLst>
                  <a:ext uri="{FF2B5EF4-FFF2-40B4-BE49-F238E27FC236}">
                    <a16:creationId xmlns:a16="http://schemas.microsoft.com/office/drawing/2014/main" id="{88BD4E6A-DFF9-445F-B413-96F980A5ED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3594">
                <a:extLst>
                  <a:ext uri="{FF2B5EF4-FFF2-40B4-BE49-F238E27FC236}">
                    <a16:creationId xmlns:a16="http://schemas.microsoft.com/office/drawing/2014/main" id="{DFA618EE-AC18-4EE3-BD46-6B0C5406C2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Oval 3595">
                <a:extLst>
                  <a:ext uri="{FF2B5EF4-FFF2-40B4-BE49-F238E27FC236}">
                    <a16:creationId xmlns:a16="http://schemas.microsoft.com/office/drawing/2014/main" id="{0AD9B257-418C-4484-96F4-85B4ED21CE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9" name="Group 3596">
              <a:extLst>
                <a:ext uri="{FF2B5EF4-FFF2-40B4-BE49-F238E27FC236}">
                  <a16:creationId xmlns:a16="http://schemas.microsoft.com/office/drawing/2014/main" id="{21EBB352-9926-4C77-88B0-3A3CEA4A09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6" y="3669"/>
              <a:ext cx="62" cy="144"/>
              <a:chOff x="2693" y="2933"/>
              <a:chExt cx="175" cy="403"/>
            </a:xfrm>
          </p:grpSpPr>
          <p:sp>
            <p:nvSpPr>
              <p:cNvPr id="40078" name="Oval 3597">
                <a:extLst>
                  <a:ext uri="{FF2B5EF4-FFF2-40B4-BE49-F238E27FC236}">
                    <a16:creationId xmlns:a16="http://schemas.microsoft.com/office/drawing/2014/main" id="{F1111A4B-2740-4669-BD8C-48030E6886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79" name="Oval 3598">
                <a:extLst>
                  <a:ext uri="{FF2B5EF4-FFF2-40B4-BE49-F238E27FC236}">
                    <a16:creationId xmlns:a16="http://schemas.microsoft.com/office/drawing/2014/main" id="{C5702B40-D259-46F1-B68B-50D6B53E1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80" name="Freeform 3599">
                <a:extLst>
                  <a:ext uri="{FF2B5EF4-FFF2-40B4-BE49-F238E27FC236}">
                    <a16:creationId xmlns:a16="http://schemas.microsoft.com/office/drawing/2014/main" id="{411FFE25-7C4D-4C1B-8989-FD15B85A1F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3600">
                <a:extLst>
                  <a:ext uri="{FF2B5EF4-FFF2-40B4-BE49-F238E27FC236}">
                    <a16:creationId xmlns:a16="http://schemas.microsoft.com/office/drawing/2014/main" id="{60920411-C6D8-409D-8833-E0E3E1C4E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3601">
                <a:extLst>
                  <a:ext uri="{FF2B5EF4-FFF2-40B4-BE49-F238E27FC236}">
                    <a16:creationId xmlns:a16="http://schemas.microsoft.com/office/drawing/2014/main" id="{D7E93EBA-3A43-42F5-81FB-BF2DE9DB5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Oval 3602">
                <a:extLst>
                  <a:ext uri="{FF2B5EF4-FFF2-40B4-BE49-F238E27FC236}">
                    <a16:creationId xmlns:a16="http://schemas.microsoft.com/office/drawing/2014/main" id="{4E176C03-B339-4B3A-A45F-D00D3F23E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0" name="Group 3603">
              <a:extLst>
                <a:ext uri="{FF2B5EF4-FFF2-40B4-BE49-F238E27FC236}">
                  <a16:creationId xmlns:a16="http://schemas.microsoft.com/office/drawing/2014/main" id="{2B0BEC00-EABE-44AD-B82F-E414BDBB1C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70" y="3504"/>
              <a:ext cx="62" cy="144"/>
              <a:chOff x="2693" y="2933"/>
              <a:chExt cx="175" cy="403"/>
            </a:xfrm>
          </p:grpSpPr>
          <p:sp>
            <p:nvSpPr>
              <p:cNvPr id="40072" name="Oval 3604">
                <a:extLst>
                  <a:ext uri="{FF2B5EF4-FFF2-40B4-BE49-F238E27FC236}">
                    <a16:creationId xmlns:a16="http://schemas.microsoft.com/office/drawing/2014/main" id="{C79FCD96-1411-4E47-9F48-766CF582A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73" name="Oval 3605">
                <a:extLst>
                  <a:ext uri="{FF2B5EF4-FFF2-40B4-BE49-F238E27FC236}">
                    <a16:creationId xmlns:a16="http://schemas.microsoft.com/office/drawing/2014/main" id="{06DF89E5-D032-4E56-8D43-82BF63D2F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74" name="Freeform 3606">
                <a:extLst>
                  <a:ext uri="{FF2B5EF4-FFF2-40B4-BE49-F238E27FC236}">
                    <a16:creationId xmlns:a16="http://schemas.microsoft.com/office/drawing/2014/main" id="{7F67D919-A6A1-458C-BA83-2CF9564AC2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3607">
                <a:extLst>
                  <a:ext uri="{FF2B5EF4-FFF2-40B4-BE49-F238E27FC236}">
                    <a16:creationId xmlns:a16="http://schemas.microsoft.com/office/drawing/2014/main" id="{0EC65155-C5FC-4A49-8A8D-B0CA3AC395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3608">
                <a:extLst>
                  <a:ext uri="{FF2B5EF4-FFF2-40B4-BE49-F238E27FC236}">
                    <a16:creationId xmlns:a16="http://schemas.microsoft.com/office/drawing/2014/main" id="{E3638CDC-769B-4C26-B1B9-99E9ACC9E3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Oval 3609">
                <a:extLst>
                  <a:ext uri="{FF2B5EF4-FFF2-40B4-BE49-F238E27FC236}">
                    <a16:creationId xmlns:a16="http://schemas.microsoft.com/office/drawing/2014/main" id="{0D074212-D80C-4C9E-8F89-1B25A9C85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1" name="Group 3610">
              <a:extLst>
                <a:ext uri="{FF2B5EF4-FFF2-40B4-BE49-F238E27FC236}">
                  <a16:creationId xmlns:a16="http://schemas.microsoft.com/office/drawing/2014/main" id="{E03AFF9A-736B-4A15-9075-A9ECD74A9B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70" y="3669"/>
              <a:ext cx="62" cy="144"/>
              <a:chOff x="2693" y="2933"/>
              <a:chExt cx="175" cy="403"/>
            </a:xfrm>
          </p:grpSpPr>
          <p:sp>
            <p:nvSpPr>
              <p:cNvPr id="40066" name="Oval 3611">
                <a:extLst>
                  <a:ext uri="{FF2B5EF4-FFF2-40B4-BE49-F238E27FC236}">
                    <a16:creationId xmlns:a16="http://schemas.microsoft.com/office/drawing/2014/main" id="{D78A2BE8-6B26-453E-BF53-190E23BEC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7" name="Oval 3612">
                <a:extLst>
                  <a:ext uri="{FF2B5EF4-FFF2-40B4-BE49-F238E27FC236}">
                    <a16:creationId xmlns:a16="http://schemas.microsoft.com/office/drawing/2014/main" id="{80F62BF7-9EAB-49B3-86F9-EAFE114D9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8" name="Freeform 3613">
                <a:extLst>
                  <a:ext uri="{FF2B5EF4-FFF2-40B4-BE49-F238E27FC236}">
                    <a16:creationId xmlns:a16="http://schemas.microsoft.com/office/drawing/2014/main" id="{C058DC46-CF0C-4560-97C0-47C3D4375E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3614">
                <a:extLst>
                  <a:ext uri="{FF2B5EF4-FFF2-40B4-BE49-F238E27FC236}">
                    <a16:creationId xmlns:a16="http://schemas.microsoft.com/office/drawing/2014/main" id="{0B67BECD-F91C-4488-93E6-7DDF62993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3615">
                <a:extLst>
                  <a:ext uri="{FF2B5EF4-FFF2-40B4-BE49-F238E27FC236}">
                    <a16:creationId xmlns:a16="http://schemas.microsoft.com/office/drawing/2014/main" id="{1592F6F3-B0CF-4B65-AEB0-C115A9B267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Oval 3616">
                <a:extLst>
                  <a:ext uri="{FF2B5EF4-FFF2-40B4-BE49-F238E27FC236}">
                    <a16:creationId xmlns:a16="http://schemas.microsoft.com/office/drawing/2014/main" id="{5BE4A98F-C092-4E8C-8C8D-AC544F42B1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2" name="Group 3617">
              <a:extLst>
                <a:ext uri="{FF2B5EF4-FFF2-40B4-BE49-F238E27FC236}">
                  <a16:creationId xmlns:a16="http://schemas.microsoft.com/office/drawing/2014/main" id="{1DFCA5E9-A966-4B59-9AB4-8CF8A93A40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35" y="3504"/>
              <a:ext cx="62" cy="144"/>
              <a:chOff x="2693" y="2933"/>
              <a:chExt cx="175" cy="403"/>
            </a:xfrm>
          </p:grpSpPr>
          <p:sp>
            <p:nvSpPr>
              <p:cNvPr id="40060" name="Oval 3618">
                <a:extLst>
                  <a:ext uri="{FF2B5EF4-FFF2-40B4-BE49-F238E27FC236}">
                    <a16:creationId xmlns:a16="http://schemas.microsoft.com/office/drawing/2014/main" id="{39A43EA3-F0CA-4011-A802-80250D8F10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1" name="Oval 3619">
                <a:extLst>
                  <a:ext uri="{FF2B5EF4-FFF2-40B4-BE49-F238E27FC236}">
                    <a16:creationId xmlns:a16="http://schemas.microsoft.com/office/drawing/2014/main" id="{8D2CE954-55D4-4280-94EE-AC3E28799A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2" name="Freeform 3620">
                <a:extLst>
                  <a:ext uri="{FF2B5EF4-FFF2-40B4-BE49-F238E27FC236}">
                    <a16:creationId xmlns:a16="http://schemas.microsoft.com/office/drawing/2014/main" id="{C0D9840C-72D1-4703-9BBE-90D7D9ECF7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3621">
                <a:extLst>
                  <a:ext uri="{FF2B5EF4-FFF2-40B4-BE49-F238E27FC236}">
                    <a16:creationId xmlns:a16="http://schemas.microsoft.com/office/drawing/2014/main" id="{05C1C094-1250-4D2A-B34E-3A8D73DC3F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3622">
                <a:extLst>
                  <a:ext uri="{FF2B5EF4-FFF2-40B4-BE49-F238E27FC236}">
                    <a16:creationId xmlns:a16="http://schemas.microsoft.com/office/drawing/2014/main" id="{51FEDD11-05E7-4B85-8627-37C09CA423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Oval 3623">
                <a:extLst>
                  <a:ext uri="{FF2B5EF4-FFF2-40B4-BE49-F238E27FC236}">
                    <a16:creationId xmlns:a16="http://schemas.microsoft.com/office/drawing/2014/main" id="{425D34E4-F468-4B51-9BEA-79860632A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3" name="Group 3624">
              <a:extLst>
                <a:ext uri="{FF2B5EF4-FFF2-40B4-BE49-F238E27FC236}">
                  <a16:creationId xmlns:a16="http://schemas.microsoft.com/office/drawing/2014/main" id="{CF3036DF-7A7E-4405-A1F3-45D7DCE899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5" y="3669"/>
              <a:ext cx="62" cy="144"/>
              <a:chOff x="2693" y="2933"/>
              <a:chExt cx="175" cy="403"/>
            </a:xfrm>
          </p:grpSpPr>
          <p:sp>
            <p:nvSpPr>
              <p:cNvPr id="40054" name="Oval 3625">
                <a:extLst>
                  <a:ext uri="{FF2B5EF4-FFF2-40B4-BE49-F238E27FC236}">
                    <a16:creationId xmlns:a16="http://schemas.microsoft.com/office/drawing/2014/main" id="{AF8CA757-C455-46AF-B6D1-2FCFDD7C8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55" name="Oval 3626">
                <a:extLst>
                  <a:ext uri="{FF2B5EF4-FFF2-40B4-BE49-F238E27FC236}">
                    <a16:creationId xmlns:a16="http://schemas.microsoft.com/office/drawing/2014/main" id="{9B9E6D65-2604-48C7-AFF8-987E9CF11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56" name="Freeform 3627">
                <a:extLst>
                  <a:ext uri="{FF2B5EF4-FFF2-40B4-BE49-F238E27FC236}">
                    <a16:creationId xmlns:a16="http://schemas.microsoft.com/office/drawing/2014/main" id="{4B5F429D-1A1E-446C-B84D-BC477C8872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3628">
                <a:extLst>
                  <a:ext uri="{FF2B5EF4-FFF2-40B4-BE49-F238E27FC236}">
                    <a16:creationId xmlns:a16="http://schemas.microsoft.com/office/drawing/2014/main" id="{B49AF032-723E-47D6-95B3-D8D8BAE7AE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3629">
                <a:extLst>
                  <a:ext uri="{FF2B5EF4-FFF2-40B4-BE49-F238E27FC236}">
                    <a16:creationId xmlns:a16="http://schemas.microsoft.com/office/drawing/2014/main" id="{F918DFA0-CA29-4237-986E-7017C7C6DF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Oval 3630">
                <a:extLst>
                  <a:ext uri="{FF2B5EF4-FFF2-40B4-BE49-F238E27FC236}">
                    <a16:creationId xmlns:a16="http://schemas.microsoft.com/office/drawing/2014/main" id="{D9BDEB66-D781-474D-A2F3-9CCB10DD07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04FB9494-1036-45A0-820B-2EF0B1770F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04063" y="4038600"/>
            <a:ext cx="2203450" cy="469900"/>
          </a:xfrm>
          <a:prstGeom prst="rect">
            <a:avLst/>
          </a:prstGeom>
          <a:gradFill rotWithShape="0">
            <a:gsLst>
              <a:gs pos="0">
                <a:srgbClr val="33CC33"/>
              </a:gs>
              <a:gs pos="50000">
                <a:srgbClr val="CCFF99"/>
              </a:gs>
              <a:gs pos="100000">
                <a:srgbClr val="33CC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ED21D801-2B20-4247-B0D2-E3F6C07D45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95638" y="3951288"/>
            <a:ext cx="2079625" cy="469900"/>
          </a:xfrm>
          <a:prstGeom prst="rect">
            <a:avLst/>
          </a:prstGeom>
          <a:gradFill rotWithShape="0">
            <a:gsLst>
              <a:gs pos="0">
                <a:srgbClr val="33CC33"/>
              </a:gs>
              <a:gs pos="50000">
                <a:srgbClr val="CCFF99"/>
              </a:gs>
              <a:gs pos="100000">
                <a:srgbClr val="33CC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2" name="Rectangle 4">
            <a:extLst>
              <a:ext uri="{FF2B5EF4-FFF2-40B4-BE49-F238E27FC236}">
                <a16:creationId xmlns:a16="http://schemas.microsoft.com/office/drawing/2014/main" id="{A9DFADF7-68BD-49BD-93EF-15C2543D7A6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99300" y="2133600"/>
            <a:ext cx="2203450" cy="4699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3" name="Rectangle 5">
            <a:extLst>
              <a:ext uri="{FF2B5EF4-FFF2-40B4-BE49-F238E27FC236}">
                <a16:creationId xmlns:a16="http://schemas.microsoft.com/office/drawing/2014/main" id="{DCD55A65-7E3E-490B-93E5-109F556A3F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90875" y="2046288"/>
            <a:ext cx="2079625" cy="4699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4" name="Rectangle 6">
            <a:extLst>
              <a:ext uri="{FF2B5EF4-FFF2-40B4-BE49-F238E27FC236}">
                <a16:creationId xmlns:a16="http://schemas.microsoft.com/office/drawing/2014/main" id="{392713A4-D299-4B43-AEA9-07F3169129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04063" y="3055938"/>
            <a:ext cx="2203450" cy="469900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5" name="Rectangle 7">
            <a:extLst>
              <a:ext uri="{FF2B5EF4-FFF2-40B4-BE49-F238E27FC236}">
                <a16:creationId xmlns:a16="http://schemas.microsoft.com/office/drawing/2014/main" id="{D03DA24F-B201-45F2-AAC0-A303BD2BD2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95638" y="2968625"/>
            <a:ext cx="2079625" cy="469900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6" name="Rectangle 8">
            <a:extLst>
              <a:ext uri="{FF2B5EF4-FFF2-40B4-BE49-F238E27FC236}">
                <a16:creationId xmlns:a16="http://schemas.microsoft.com/office/drawing/2014/main" id="{E5798C6A-8570-4F91-8F85-6CC9C69862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86600" y="4962525"/>
            <a:ext cx="2203450" cy="469900"/>
          </a:xfrm>
          <a:prstGeom prst="rect">
            <a:avLst/>
          </a:prstGeom>
          <a:solidFill>
            <a:srgbClr val="FF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7" name="Rectangle 9">
            <a:extLst>
              <a:ext uri="{FF2B5EF4-FFF2-40B4-BE49-F238E27FC236}">
                <a16:creationId xmlns:a16="http://schemas.microsoft.com/office/drawing/2014/main" id="{8EFF057C-DC5C-434D-817B-AC7EAE4329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00400" y="4875213"/>
            <a:ext cx="2079625" cy="469900"/>
          </a:xfrm>
          <a:prstGeom prst="rect">
            <a:avLst/>
          </a:prstGeom>
          <a:solidFill>
            <a:srgbClr val="FF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8" name="Rectangle 10">
            <a:extLst>
              <a:ext uri="{FF2B5EF4-FFF2-40B4-BE49-F238E27FC236}">
                <a16:creationId xmlns:a16="http://schemas.microsoft.com/office/drawing/2014/main" id="{185D5CC3-D15D-4805-B7D3-DE3E985B05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 membrane (2)</a:t>
            </a:r>
          </a:p>
        </p:txBody>
      </p:sp>
      <p:grpSp>
        <p:nvGrpSpPr>
          <p:cNvPr id="40970" name="Group 11">
            <a:extLst>
              <a:ext uri="{FF2B5EF4-FFF2-40B4-BE49-F238E27FC236}">
                <a16:creationId xmlns:a16="http://schemas.microsoft.com/office/drawing/2014/main" id="{CF8C159D-6D3E-4BBB-A4FD-83594270D775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3884613"/>
            <a:ext cx="277812" cy="639762"/>
            <a:chOff x="2405" y="2405"/>
            <a:chExt cx="175" cy="403"/>
          </a:xfrm>
        </p:grpSpPr>
        <p:sp>
          <p:nvSpPr>
            <p:cNvPr id="74280" name="Oval 12">
              <a:extLst>
                <a:ext uri="{FF2B5EF4-FFF2-40B4-BE49-F238E27FC236}">
                  <a16:creationId xmlns:a16="http://schemas.microsoft.com/office/drawing/2014/main" id="{83C7E5DD-AD87-49B2-B132-5238ECFC0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405"/>
              <a:ext cx="175" cy="187"/>
            </a:xfrm>
            <a:prstGeom prst="ellipse">
              <a:avLst/>
            </a:prstGeom>
            <a:solidFill>
              <a:srgbClr val="F0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81" name="Oval 13">
              <a:extLst>
                <a:ext uri="{FF2B5EF4-FFF2-40B4-BE49-F238E27FC236}">
                  <a16:creationId xmlns:a16="http://schemas.microsoft.com/office/drawing/2014/main" id="{752C86A8-5050-487B-9684-09CBA2586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405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82" name="Freeform 14">
              <a:extLst>
                <a:ext uri="{FF2B5EF4-FFF2-40B4-BE49-F238E27FC236}">
                  <a16:creationId xmlns:a16="http://schemas.microsoft.com/office/drawing/2014/main" id="{FB352C10-C436-4F45-BFF5-548212E1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576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3" name="Freeform 15">
              <a:extLst>
                <a:ext uri="{FF2B5EF4-FFF2-40B4-BE49-F238E27FC236}">
                  <a16:creationId xmlns:a16="http://schemas.microsoft.com/office/drawing/2014/main" id="{E8870751-567B-4534-8901-5C5374A0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672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4" name="Freeform 16">
              <a:extLst>
                <a:ext uri="{FF2B5EF4-FFF2-40B4-BE49-F238E27FC236}">
                  <a16:creationId xmlns:a16="http://schemas.microsoft.com/office/drawing/2014/main" id="{F43A745A-AD82-42F8-BD19-1D7C7703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661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5" name="Oval 17">
              <a:extLst>
                <a:ext uri="{FF2B5EF4-FFF2-40B4-BE49-F238E27FC236}">
                  <a16:creationId xmlns:a16="http://schemas.microsoft.com/office/drawing/2014/main" id="{36474367-5238-46AE-B9BC-241D6ED8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2443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1" name="Group 18">
            <a:extLst>
              <a:ext uri="{FF2B5EF4-FFF2-40B4-BE49-F238E27FC236}">
                <a16:creationId xmlns:a16="http://schemas.microsoft.com/office/drawing/2014/main" id="{CC35445A-B156-430D-94F4-08479928B83B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2911475"/>
            <a:ext cx="277812" cy="639763"/>
            <a:chOff x="3701" y="2165"/>
            <a:chExt cx="175" cy="403"/>
          </a:xfrm>
        </p:grpSpPr>
        <p:sp>
          <p:nvSpPr>
            <p:cNvPr id="74274" name="Oval 19">
              <a:extLst>
                <a:ext uri="{FF2B5EF4-FFF2-40B4-BE49-F238E27FC236}">
                  <a16:creationId xmlns:a16="http://schemas.microsoft.com/office/drawing/2014/main" id="{3B74DCB2-A9AB-4AA2-8925-4CF51622C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2165"/>
              <a:ext cx="175" cy="187"/>
            </a:xfrm>
            <a:prstGeom prst="ellipse">
              <a:avLst/>
            </a:prstGeom>
            <a:solidFill>
              <a:srgbClr val="8A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75" name="Oval 20">
              <a:extLst>
                <a:ext uri="{FF2B5EF4-FFF2-40B4-BE49-F238E27FC236}">
                  <a16:creationId xmlns:a16="http://schemas.microsoft.com/office/drawing/2014/main" id="{A06E6D60-0CD6-4BA9-AF71-E11B5D7AD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2165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76" name="Freeform 21">
              <a:extLst>
                <a:ext uri="{FF2B5EF4-FFF2-40B4-BE49-F238E27FC236}">
                  <a16:creationId xmlns:a16="http://schemas.microsoft.com/office/drawing/2014/main" id="{DC766DE8-8FDF-410C-8334-7AAA2BAB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336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00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7" name="Freeform 22">
              <a:extLst>
                <a:ext uri="{FF2B5EF4-FFF2-40B4-BE49-F238E27FC236}">
                  <a16:creationId xmlns:a16="http://schemas.microsoft.com/office/drawing/2014/main" id="{F9DBB70A-4989-4D46-A2FE-266E77B8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432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8" name="Freeform 23">
              <a:extLst>
                <a:ext uri="{FF2B5EF4-FFF2-40B4-BE49-F238E27FC236}">
                  <a16:creationId xmlns:a16="http://schemas.microsoft.com/office/drawing/2014/main" id="{8C0D8F2C-EC88-4604-BF30-BF5F77E9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421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9" name="Oval 24">
              <a:extLst>
                <a:ext uri="{FF2B5EF4-FFF2-40B4-BE49-F238E27FC236}">
                  <a16:creationId xmlns:a16="http://schemas.microsoft.com/office/drawing/2014/main" id="{18BF148C-E36C-4B88-B13E-313D1DDF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" y="2203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2" name="Group 25">
            <a:extLst>
              <a:ext uri="{FF2B5EF4-FFF2-40B4-BE49-F238E27FC236}">
                <a16:creationId xmlns:a16="http://schemas.microsoft.com/office/drawing/2014/main" id="{90AFC797-495B-49CC-BD70-0B154CBD0DB5}"/>
              </a:ext>
            </a:extLst>
          </p:cNvPr>
          <p:cNvGrpSpPr>
            <a:grpSpLocks/>
          </p:cNvGrpSpPr>
          <p:nvPr/>
        </p:nvGrpSpPr>
        <p:grpSpPr bwMode="auto">
          <a:xfrm>
            <a:off x="2597150" y="4799013"/>
            <a:ext cx="277813" cy="639762"/>
            <a:chOff x="3509" y="2597"/>
            <a:chExt cx="175" cy="403"/>
          </a:xfrm>
        </p:grpSpPr>
        <p:sp>
          <p:nvSpPr>
            <p:cNvPr id="74268" name="Oval 26">
              <a:extLst>
                <a:ext uri="{FF2B5EF4-FFF2-40B4-BE49-F238E27FC236}">
                  <a16:creationId xmlns:a16="http://schemas.microsoft.com/office/drawing/2014/main" id="{A4EF416D-39B2-4C81-B053-1249846EE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597"/>
              <a:ext cx="175" cy="187"/>
            </a:xfrm>
            <a:prstGeom prst="ellipse">
              <a:avLst/>
            </a:prstGeom>
            <a:solidFill>
              <a:srgbClr val="FF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9" name="Oval 27">
              <a:extLst>
                <a:ext uri="{FF2B5EF4-FFF2-40B4-BE49-F238E27FC236}">
                  <a16:creationId xmlns:a16="http://schemas.microsoft.com/office/drawing/2014/main" id="{97915508-D7A4-4876-A717-932B22A8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597"/>
              <a:ext cx="175" cy="187"/>
            </a:xfrm>
            <a:prstGeom prst="ellipse">
              <a:avLst/>
            </a:prstGeom>
            <a:noFill/>
            <a:ln w="7938">
              <a:solidFill>
                <a:srgbClr val="B7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70" name="Freeform 28">
              <a:extLst>
                <a:ext uri="{FF2B5EF4-FFF2-40B4-BE49-F238E27FC236}">
                  <a16:creationId xmlns:a16="http://schemas.microsoft.com/office/drawing/2014/main" id="{DD0AE6CF-6E6F-446F-AADD-1D7F73DF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68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1" name="Freeform 29">
              <a:extLst>
                <a:ext uri="{FF2B5EF4-FFF2-40B4-BE49-F238E27FC236}">
                  <a16:creationId xmlns:a16="http://schemas.microsoft.com/office/drawing/2014/main" id="{F74F8000-51AD-4AB9-9452-E7042E23D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864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2" name="Freeform 30">
              <a:extLst>
                <a:ext uri="{FF2B5EF4-FFF2-40B4-BE49-F238E27FC236}">
                  <a16:creationId xmlns:a16="http://schemas.microsoft.com/office/drawing/2014/main" id="{3B8A8258-56A8-4395-A06D-24E117E8E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853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3" name="Oval 31">
              <a:extLst>
                <a:ext uri="{FF2B5EF4-FFF2-40B4-BE49-F238E27FC236}">
                  <a16:creationId xmlns:a16="http://schemas.microsoft.com/office/drawing/2014/main" id="{6EF90CBA-CDBD-4009-8628-0429CB6F1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635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3" name="Group 32">
            <a:extLst>
              <a:ext uri="{FF2B5EF4-FFF2-40B4-BE49-F238E27FC236}">
                <a16:creationId xmlns:a16="http://schemas.microsoft.com/office/drawing/2014/main" id="{5FDC330E-8027-4C67-B3DA-2F466AD3140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997075"/>
            <a:ext cx="277813" cy="639763"/>
            <a:chOff x="2213" y="1301"/>
            <a:chExt cx="175" cy="403"/>
          </a:xfrm>
        </p:grpSpPr>
        <p:sp>
          <p:nvSpPr>
            <p:cNvPr id="74262" name="Oval 33">
              <a:extLst>
                <a:ext uri="{FF2B5EF4-FFF2-40B4-BE49-F238E27FC236}">
                  <a16:creationId xmlns:a16="http://schemas.microsoft.com/office/drawing/2014/main" id="{076C4EC8-10AC-4D55-AA0A-66933740F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301"/>
              <a:ext cx="175" cy="187"/>
            </a:xfrm>
            <a:prstGeom prst="ellipse">
              <a:avLst/>
            </a:prstGeom>
            <a:solidFill>
              <a:srgbClr val="6E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3" name="Oval 34">
              <a:extLst>
                <a:ext uri="{FF2B5EF4-FFF2-40B4-BE49-F238E27FC236}">
                  <a16:creationId xmlns:a16="http://schemas.microsoft.com/office/drawing/2014/main" id="{6EDBF398-716E-48BA-9EC8-9935A540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301"/>
              <a:ext cx="175" cy="187"/>
            </a:xfrm>
            <a:prstGeom prst="ellipse">
              <a:avLst/>
            </a:prstGeom>
            <a:noFill/>
            <a:ln w="7938">
              <a:solidFill>
                <a:srgbClr val="002E9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4" name="Freeform 35">
              <a:extLst>
                <a:ext uri="{FF2B5EF4-FFF2-40B4-BE49-F238E27FC236}">
                  <a16:creationId xmlns:a16="http://schemas.microsoft.com/office/drawing/2014/main" id="{F569B0BF-26F3-4412-A3A5-27B5E05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472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002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5" name="Freeform 36">
              <a:extLst>
                <a:ext uri="{FF2B5EF4-FFF2-40B4-BE49-F238E27FC236}">
                  <a16:creationId xmlns:a16="http://schemas.microsoft.com/office/drawing/2014/main" id="{7980AA7F-3553-4FD0-A6BB-750F149A3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568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6" name="Freeform 37">
              <a:extLst>
                <a:ext uri="{FF2B5EF4-FFF2-40B4-BE49-F238E27FC236}">
                  <a16:creationId xmlns:a16="http://schemas.microsoft.com/office/drawing/2014/main" id="{322BE626-943F-4746-A579-27513FB0D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557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7" name="Oval 38">
              <a:extLst>
                <a:ext uri="{FF2B5EF4-FFF2-40B4-BE49-F238E27FC236}">
                  <a16:creationId xmlns:a16="http://schemas.microsoft.com/office/drawing/2014/main" id="{05B07B60-DA2F-42E4-870A-8B0C507E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1339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4" name="Group 39">
            <a:extLst>
              <a:ext uri="{FF2B5EF4-FFF2-40B4-BE49-F238E27FC236}">
                <a16:creationId xmlns:a16="http://schemas.microsoft.com/office/drawing/2014/main" id="{208AD922-6D71-490D-A666-9B43AB49DA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1188" y="3878263"/>
            <a:ext cx="2160587" cy="655637"/>
            <a:chOff x="3326" y="1190"/>
            <a:chExt cx="1047" cy="318"/>
          </a:xfrm>
        </p:grpSpPr>
        <p:grpSp>
          <p:nvGrpSpPr>
            <p:cNvPr id="74038" name="Group 40">
              <a:extLst>
                <a:ext uri="{FF2B5EF4-FFF2-40B4-BE49-F238E27FC236}">
                  <a16:creationId xmlns:a16="http://schemas.microsoft.com/office/drawing/2014/main" id="{67A0C3B3-A053-4E2F-BB76-D76B324670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1194"/>
              <a:ext cx="62" cy="144"/>
              <a:chOff x="2405" y="2405"/>
              <a:chExt cx="175" cy="403"/>
            </a:xfrm>
          </p:grpSpPr>
          <p:sp>
            <p:nvSpPr>
              <p:cNvPr id="74256" name="Oval 41">
                <a:extLst>
                  <a:ext uri="{FF2B5EF4-FFF2-40B4-BE49-F238E27FC236}">
                    <a16:creationId xmlns:a16="http://schemas.microsoft.com/office/drawing/2014/main" id="{7E9B8B00-A866-4E9C-8E45-85B33C929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7" name="Oval 42">
                <a:extLst>
                  <a:ext uri="{FF2B5EF4-FFF2-40B4-BE49-F238E27FC236}">
                    <a16:creationId xmlns:a16="http://schemas.microsoft.com/office/drawing/2014/main" id="{984BB744-85E4-42D0-A6D1-4F1F28704B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8" name="Freeform 43">
                <a:extLst>
                  <a:ext uri="{FF2B5EF4-FFF2-40B4-BE49-F238E27FC236}">
                    <a16:creationId xmlns:a16="http://schemas.microsoft.com/office/drawing/2014/main" id="{B913EF13-91B8-4141-A062-9EAE9D0C6F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9" name="Freeform 44">
                <a:extLst>
                  <a:ext uri="{FF2B5EF4-FFF2-40B4-BE49-F238E27FC236}">
                    <a16:creationId xmlns:a16="http://schemas.microsoft.com/office/drawing/2014/main" id="{7897E89A-57E9-4A49-A8B0-CE4EA649E8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60" name="Freeform 45">
                <a:extLst>
                  <a:ext uri="{FF2B5EF4-FFF2-40B4-BE49-F238E27FC236}">
                    <a16:creationId xmlns:a16="http://schemas.microsoft.com/office/drawing/2014/main" id="{FC489A0F-7731-4280-BCA2-627646000D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61" name="Oval 46">
                <a:extLst>
                  <a:ext uri="{FF2B5EF4-FFF2-40B4-BE49-F238E27FC236}">
                    <a16:creationId xmlns:a16="http://schemas.microsoft.com/office/drawing/2014/main" id="{39850BBC-539D-41F3-AFF1-52E0BD9B05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39" name="Group 47">
              <a:extLst>
                <a:ext uri="{FF2B5EF4-FFF2-40B4-BE49-F238E27FC236}">
                  <a16:creationId xmlns:a16="http://schemas.microsoft.com/office/drawing/2014/main" id="{E4AE06D0-9F7B-4FE6-BAF2-EC23D79DAE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7" y="1364"/>
              <a:ext cx="62" cy="144"/>
              <a:chOff x="2405" y="2405"/>
              <a:chExt cx="175" cy="403"/>
            </a:xfrm>
          </p:grpSpPr>
          <p:sp>
            <p:nvSpPr>
              <p:cNvPr id="74250" name="Oval 48">
                <a:extLst>
                  <a:ext uri="{FF2B5EF4-FFF2-40B4-BE49-F238E27FC236}">
                    <a16:creationId xmlns:a16="http://schemas.microsoft.com/office/drawing/2014/main" id="{F464E149-E319-421B-AFBE-3F9793468E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1" name="Oval 49">
                <a:extLst>
                  <a:ext uri="{FF2B5EF4-FFF2-40B4-BE49-F238E27FC236}">
                    <a16:creationId xmlns:a16="http://schemas.microsoft.com/office/drawing/2014/main" id="{31617112-9374-439C-AF35-F9CE8ED50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2" name="Freeform 50">
                <a:extLst>
                  <a:ext uri="{FF2B5EF4-FFF2-40B4-BE49-F238E27FC236}">
                    <a16:creationId xmlns:a16="http://schemas.microsoft.com/office/drawing/2014/main" id="{5D231328-8CB3-4FEB-9AC8-A3F75BCABA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3" name="Freeform 51">
                <a:extLst>
                  <a:ext uri="{FF2B5EF4-FFF2-40B4-BE49-F238E27FC236}">
                    <a16:creationId xmlns:a16="http://schemas.microsoft.com/office/drawing/2014/main" id="{02D1DB4F-A7AA-46B4-A036-12EF92CCF7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4" name="Freeform 52">
                <a:extLst>
                  <a:ext uri="{FF2B5EF4-FFF2-40B4-BE49-F238E27FC236}">
                    <a16:creationId xmlns:a16="http://schemas.microsoft.com/office/drawing/2014/main" id="{0EFE9735-26B2-406A-98DF-368454C0F5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5" name="Oval 53">
                <a:extLst>
                  <a:ext uri="{FF2B5EF4-FFF2-40B4-BE49-F238E27FC236}">
                    <a16:creationId xmlns:a16="http://schemas.microsoft.com/office/drawing/2014/main" id="{9D51C235-9004-4713-9AD1-B3F1DDF86E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0" name="Group 54">
              <a:extLst>
                <a:ext uri="{FF2B5EF4-FFF2-40B4-BE49-F238E27FC236}">
                  <a16:creationId xmlns:a16="http://schemas.microsoft.com/office/drawing/2014/main" id="{BFE06582-7EAF-48CD-BE95-F16143A9E2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1194"/>
              <a:ext cx="62" cy="144"/>
              <a:chOff x="2405" y="2405"/>
              <a:chExt cx="175" cy="403"/>
            </a:xfrm>
          </p:grpSpPr>
          <p:sp>
            <p:nvSpPr>
              <p:cNvPr id="74244" name="Oval 55">
                <a:extLst>
                  <a:ext uri="{FF2B5EF4-FFF2-40B4-BE49-F238E27FC236}">
                    <a16:creationId xmlns:a16="http://schemas.microsoft.com/office/drawing/2014/main" id="{3B06E5EC-C38F-4DE7-894D-393E35ECB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45" name="Oval 56">
                <a:extLst>
                  <a:ext uri="{FF2B5EF4-FFF2-40B4-BE49-F238E27FC236}">
                    <a16:creationId xmlns:a16="http://schemas.microsoft.com/office/drawing/2014/main" id="{4F4BA830-5EF1-490A-B742-5751209B3F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46" name="Freeform 57">
                <a:extLst>
                  <a:ext uri="{FF2B5EF4-FFF2-40B4-BE49-F238E27FC236}">
                    <a16:creationId xmlns:a16="http://schemas.microsoft.com/office/drawing/2014/main" id="{39BE36AE-24AF-4D76-A203-CCF597465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7" name="Freeform 58">
                <a:extLst>
                  <a:ext uri="{FF2B5EF4-FFF2-40B4-BE49-F238E27FC236}">
                    <a16:creationId xmlns:a16="http://schemas.microsoft.com/office/drawing/2014/main" id="{DD3184DC-03D3-43F1-B735-D6AE29CF1C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8" name="Freeform 59">
                <a:extLst>
                  <a:ext uri="{FF2B5EF4-FFF2-40B4-BE49-F238E27FC236}">
                    <a16:creationId xmlns:a16="http://schemas.microsoft.com/office/drawing/2014/main" id="{568287FF-6334-4129-BEBB-BBE00F8A79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9" name="Oval 60">
                <a:extLst>
                  <a:ext uri="{FF2B5EF4-FFF2-40B4-BE49-F238E27FC236}">
                    <a16:creationId xmlns:a16="http://schemas.microsoft.com/office/drawing/2014/main" id="{D82849FA-E04D-4A74-8918-B2FD6BC194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1" name="Group 61">
              <a:extLst>
                <a:ext uri="{FF2B5EF4-FFF2-40B4-BE49-F238E27FC236}">
                  <a16:creationId xmlns:a16="http://schemas.microsoft.com/office/drawing/2014/main" id="{729F55A5-D6AF-4A92-9CE7-653052CB4B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3" y="1364"/>
              <a:ext cx="62" cy="144"/>
              <a:chOff x="2405" y="2405"/>
              <a:chExt cx="175" cy="403"/>
            </a:xfrm>
          </p:grpSpPr>
          <p:sp>
            <p:nvSpPr>
              <p:cNvPr id="74238" name="Oval 62">
                <a:extLst>
                  <a:ext uri="{FF2B5EF4-FFF2-40B4-BE49-F238E27FC236}">
                    <a16:creationId xmlns:a16="http://schemas.microsoft.com/office/drawing/2014/main" id="{B66E4DDD-EC7B-4209-83AB-CB8248FD9D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39" name="Oval 63">
                <a:extLst>
                  <a:ext uri="{FF2B5EF4-FFF2-40B4-BE49-F238E27FC236}">
                    <a16:creationId xmlns:a16="http://schemas.microsoft.com/office/drawing/2014/main" id="{F4759DDC-BA0D-49F7-B2E6-5D869D8A4A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40" name="Freeform 64">
                <a:extLst>
                  <a:ext uri="{FF2B5EF4-FFF2-40B4-BE49-F238E27FC236}">
                    <a16:creationId xmlns:a16="http://schemas.microsoft.com/office/drawing/2014/main" id="{490C2361-3DA1-4228-AE8E-6B972679F3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" name="Freeform 65">
                <a:extLst>
                  <a:ext uri="{FF2B5EF4-FFF2-40B4-BE49-F238E27FC236}">
                    <a16:creationId xmlns:a16="http://schemas.microsoft.com/office/drawing/2014/main" id="{C65E74A4-1437-4230-843A-AC8956AAB9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" name="Freeform 66">
                <a:extLst>
                  <a:ext uri="{FF2B5EF4-FFF2-40B4-BE49-F238E27FC236}">
                    <a16:creationId xmlns:a16="http://schemas.microsoft.com/office/drawing/2014/main" id="{F8019EB2-BD11-44C7-84AB-BEC695420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3" name="Oval 67">
                <a:extLst>
                  <a:ext uri="{FF2B5EF4-FFF2-40B4-BE49-F238E27FC236}">
                    <a16:creationId xmlns:a16="http://schemas.microsoft.com/office/drawing/2014/main" id="{204D2E34-DF8A-42CA-839F-828943E09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2" name="Group 68">
              <a:extLst>
                <a:ext uri="{FF2B5EF4-FFF2-40B4-BE49-F238E27FC236}">
                  <a16:creationId xmlns:a16="http://schemas.microsoft.com/office/drawing/2014/main" id="{70710F1C-9139-476F-8689-AFADD80C3D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1194"/>
              <a:ext cx="62" cy="144"/>
              <a:chOff x="2405" y="2405"/>
              <a:chExt cx="175" cy="403"/>
            </a:xfrm>
          </p:grpSpPr>
          <p:sp>
            <p:nvSpPr>
              <p:cNvPr id="74232" name="Oval 69">
                <a:extLst>
                  <a:ext uri="{FF2B5EF4-FFF2-40B4-BE49-F238E27FC236}">
                    <a16:creationId xmlns:a16="http://schemas.microsoft.com/office/drawing/2014/main" id="{E808D60D-D2FA-4D08-9507-E7EBEC367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33" name="Oval 70">
                <a:extLst>
                  <a:ext uri="{FF2B5EF4-FFF2-40B4-BE49-F238E27FC236}">
                    <a16:creationId xmlns:a16="http://schemas.microsoft.com/office/drawing/2014/main" id="{04A20D82-FB00-443B-BCC2-BC21B31CC8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34" name="Freeform 71">
                <a:extLst>
                  <a:ext uri="{FF2B5EF4-FFF2-40B4-BE49-F238E27FC236}">
                    <a16:creationId xmlns:a16="http://schemas.microsoft.com/office/drawing/2014/main" id="{25CFC717-B0AF-4A75-BFAB-FA8DD072C0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5" name="Freeform 72">
                <a:extLst>
                  <a:ext uri="{FF2B5EF4-FFF2-40B4-BE49-F238E27FC236}">
                    <a16:creationId xmlns:a16="http://schemas.microsoft.com/office/drawing/2014/main" id="{83F87052-8290-4B42-A888-4F10A361AB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6" name="Freeform 73">
                <a:extLst>
                  <a:ext uri="{FF2B5EF4-FFF2-40B4-BE49-F238E27FC236}">
                    <a16:creationId xmlns:a16="http://schemas.microsoft.com/office/drawing/2014/main" id="{391C743D-61F3-417A-AC87-E91B8368B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7" name="Oval 74">
                <a:extLst>
                  <a:ext uri="{FF2B5EF4-FFF2-40B4-BE49-F238E27FC236}">
                    <a16:creationId xmlns:a16="http://schemas.microsoft.com/office/drawing/2014/main" id="{6AC2A858-1268-4A85-BFAA-7309ADAB1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3" name="Group 75">
              <a:extLst>
                <a:ext uri="{FF2B5EF4-FFF2-40B4-BE49-F238E27FC236}">
                  <a16:creationId xmlns:a16="http://schemas.microsoft.com/office/drawing/2014/main" id="{92A4A316-9F50-4D82-BE70-8E2F59BB54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7" y="1364"/>
              <a:ext cx="62" cy="144"/>
              <a:chOff x="2405" y="2405"/>
              <a:chExt cx="175" cy="403"/>
            </a:xfrm>
          </p:grpSpPr>
          <p:sp>
            <p:nvSpPr>
              <p:cNvPr id="74226" name="Oval 76">
                <a:extLst>
                  <a:ext uri="{FF2B5EF4-FFF2-40B4-BE49-F238E27FC236}">
                    <a16:creationId xmlns:a16="http://schemas.microsoft.com/office/drawing/2014/main" id="{817E9A4B-D6B3-4F24-AD16-F8F0F02B32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7" name="Oval 77">
                <a:extLst>
                  <a:ext uri="{FF2B5EF4-FFF2-40B4-BE49-F238E27FC236}">
                    <a16:creationId xmlns:a16="http://schemas.microsoft.com/office/drawing/2014/main" id="{F5540560-AED2-4758-8843-277A470D6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8" name="Freeform 78">
                <a:extLst>
                  <a:ext uri="{FF2B5EF4-FFF2-40B4-BE49-F238E27FC236}">
                    <a16:creationId xmlns:a16="http://schemas.microsoft.com/office/drawing/2014/main" id="{7485C2DC-C56B-4CBE-B64A-2533DC1A21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9" name="Freeform 79">
                <a:extLst>
                  <a:ext uri="{FF2B5EF4-FFF2-40B4-BE49-F238E27FC236}">
                    <a16:creationId xmlns:a16="http://schemas.microsoft.com/office/drawing/2014/main" id="{9000FB7B-B706-49DE-99B4-B7D15C380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0" name="Freeform 80">
                <a:extLst>
                  <a:ext uri="{FF2B5EF4-FFF2-40B4-BE49-F238E27FC236}">
                    <a16:creationId xmlns:a16="http://schemas.microsoft.com/office/drawing/2014/main" id="{602FC746-97C5-4DE2-998E-FD0B08245F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1" name="Oval 81">
                <a:extLst>
                  <a:ext uri="{FF2B5EF4-FFF2-40B4-BE49-F238E27FC236}">
                    <a16:creationId xmlns:a16="http://schemas.microsoft.com/office/drawing/2014/main" id="{55C61352-7961-4322-848C-6B865469F0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4" name="Group 82">
              <a:extLst>
                <a:ext uri="{FF2B5EF4-FFF2-40B4-BE49-F238E27FC236}">
                  <a16:creationId xmlns:a16="http://schemas.microsoft.com/office/drawing/2014/main" id="{D62E65EC-F6FD-42E0-A199-2795D16B8B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1194"/>
              <a:ext cx="62" cy="144"/>
              <a:chOff x="2405" y="2405"/>
              <a:chExt cx="175" cy="403"/>
            </a:xfrm>
          </p:grpSpPr>
          <p:sp>
            <p:nvSpPr>
              <p:cNvPr id="74220" name="Oval 83">
                <a:extLst>
                  <a:ext uri="{FF2B5EF4-FFF2-40B4-BE49-F238E27FC236}">
                    <a16:creationId xmlns:a16="http://schemas.microsoft.com/office/drawing/2014/main" id="{97383510-F056-45DE-911D-9D71516BC9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1" name="Oval 84">
                <a:extLst>
                  <a:ext uri="{FF2B5EF4-FFF2-40B4-BE49-F238E27FC236}">
                    <a16:creationId xmlns:a16="http://schemas.microsoft.com/office/drawing/2014/main" id="{AD9C20B8-C250-406A-80E8-85DD8A2976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2" name="Freeform 85">
                <a:extLst>
                  <a:ext uri="{FF2B5EF4-FFF2-40B4-BE49-F238E27FC236}">
                    <a16:creationId xmlns:a16="http://schemas.microsoft.com/office/drawing/2014/main" id="{63DF0B71-1F3D-44D2-9E94-7377D82C0F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3" name="Freeform 86">
                <a:extLst>
                  <a:ext uri="{FF2B5EF4-FFF2-40B4-BE49-F238E27FC236}">
                    <a16:creationId xmlns:a16="http://schemas.microsoft.com/office/drawing/2014/main" id="{F72F9E2C-50DA-4D18-B918-0DE60B41AB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4" name="Freeform 87">
                <a:extLst>
                  <a:ext uri="{FF2B5EF4-FFF2-40B4-BE49-F238E27FC236}">
                    <a16:creationId xmlns:a16="http://schemas.microsoft.com/office/drawing/2014/main" id="{47C28A47-DB68-46F8-912A-20AAE7B2D7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5" name="Oval 88">
                <a:extLst>
                  <a:ext uri="{FF2B5EF4-FFF2-40B4-BE49-F238E27FC236}">
                    <a16:creationId xmlns:a16="http://schemas.microsoft.com/office/drawing/2014/main" id="{3B73469F-70A2-4484-B7BB-FC6B87907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5" name="Group 89">
              <a:extLst>
                <a:ext uri="{FF2B5EF4-FFF2-40B4-BE49-F238E27FC236}">
                  <a16:creationId xmlns:a16="http://schemas.microsoft.com/office/drawing/2014/main" id="{3FB1094C-E67C-4FAA-82F1-7703E9460E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2" y="1364"/>
              <a:ext cx="62" cy="144"/>
              <a:chOff x="2405" y="2405"/>
              <a:chExt cx="175" cy="403"/>
            </a:xfrm>
          </p:grpSpPr>
          <p:sp>
            <p:nvSpPr>
              <p:cNvPr id="74214" name="Oval 90">
                <a:extLst>
                  <a:ext uri="{FF2B5EF4-FFF2-40B4-BE49-F238E27FC236}">
                    <a16:creationId xmlns:a16="http://schemas.microsoft.com/office/drawing/2014/main" id="{AAACC583-4AB4-468B-ACC5-003BEBA8E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15" name="Oval 91">
                <a:extLst>
                  <a:ext uri="{FF2B5EF4-FFF2-40B4-BE49-F238E27FC236}">
                    <a16:creationId xmlns:a16="http://schemas.microsoft.com/office/drawing/2014/main" id="{8DADA81B-B2A5-419D-A3B9-D1214FA7D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16" name="Freeform 92">
                <a:extLst>
                  <a:ext uri="{FF2B5EF4-FFF2-40B4-BE49-F238E27FC236}">
                    <a16:creationId xmlns:a16="http://schemas.microsoft.com/office/drawing/2014/main" id="{CB9C929E-CE98-4FC1-B3EE-081F8BD3CD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7" name="Freeform 93">
                <a:extLst>
                  <a:ext uri="{FF2B5EF4-FFF2-40B4-BE49-F238E27FC236}">
                    <a16:creationId xmlns:a16="http://schemas.microsoft.com/office/drawing/2014/main" id="{C30E06B3-2FD7-4A39-82A2-9E7FA9010D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8" name="Freeform 94">
                <a:extLst>
                  <a:ext uri="{FF2B5EF4-FFF2-40B4-BE49-F238E27FC236}">
                    <a16:creationId xmlns:a16="http://schemas.microsoft.com/office/drawing/2014/main" id="{66AB0340-C4CD-4A6C-BC34-D2F2B45B13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9" name="Oval 95">
                <a:extLst>
                  <a:ext uri="{FF2B5EF4-FFF2-40B4-BE49-F238E27FC236}">
                    <a16:creationId xmlns:a16="http://schemas.microsoft.com/office/drawing/2014/main" id="{3779A9D1-1226-4C94-9E76-7ADAC41CC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6" name="Group 96">
              <a:extLst>
                <a:ext uri="{FF2B5EF4-FFF2-40B4-BE49-F238E27FC236}">
                  <a16:creationId xmlns:a16="http://schemas.microsoft.com/office/drawing/2014/main" id="{40EC2A47-F127-4FF5-BBF8-EA12152FE5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1192"/>
              <a:ext cx="62" cy="144"/>
              <a:chOff x="2405" y="2405"/>
              <a:chExt cx="175" cy="403"/>
            </a:xfrm>
          </p:grpSpPr>
          <p:sp>
            <p:nvSpPr>
              <p:cNvPr id="74208" name="Oval 97">
                <a:extLst>
                  <a:ext uri="{FF2B5EF4-FFF2-40B4-BE49-F238E27FC236}">
                    <a16:creationId xmlns:a16="http://schemas.microsoft.com/office/drawing/2014/main" id="{B885E581-212F-4BAE-9ECD-6B48A11639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09" name="Oval 98">
                <a:extLst>
                  <a:ext uri="{FF2B5EF4-FFF2-40B4-BE49-F238E27FC236}">
                    <a16:creationId xmlns:a16="http://schemas.microsoft.com/office/drawing/2014/main" id="{C607A73E-C6E3-4302-BC63-EF8580008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10" name="Freeform 99">
                <a:extLst>
                  <a:ext uri="{FF2B5EF4-FFF2-40B4-BE49-F238E27FC236}">
                    <a16:creationId xmlns:a16="http://schemas.microsoft.com/office/drawing/2014/main" id="{286273E0-0117-4ABB-80C2-100D879167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1" name="Freeform 100">
                <a:extLst>
                  <a:ext uri="{FF2B5EF4-FFF2-40B4-BE49-F238E27FC236}">
                    <a16:creationId xmlns:a16="http://schemas.microsoft.com/office/drawing/2014/main" id="{773B4F50-16F4-40CA-9AA7-CCE7995CCC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2" name="Freeform 101">
                <a:extLst>
                  <a:ext uri="{FF2B5EF4-FFF2-40B4-BE49-F238E27FC236}">
                    <a16:creationId xmlns:a16="http://schemas.microsoft.com/office/drawing/2014/main" id="{DD808DEF-FD56-4615-BA05-F6E5705429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3" name="Oval 102">
                <a:extLst>
                  <a:ext uri="{FF2B5EF4-FFF2-40B4-BE49-F238E27FC236}">
                    <a16:creationId xmlns:a16="http://schemas.microsoft.com/office/drawing/2014/main" id="{66D0FD6D-558D-4068-A4F7-5EFB11AF8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7" name="Group 103">
              <a:extLst>
                <a:ext uri="{FF2B5EF4-FFF2-40B4-BE49-F238E27FC236}">
                  <a16:creationId xmlns:a16="http://schemas.microsoft.com/office/drawing/2014/main" id="{810C18C1-9D88-40EF-8839-B5DA64B571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90" y="1362"/>
              <a:ext cx="62" cy="144"/>
              <a:chOff x="2405" y="2405"/>
              <a:chExt cx="175" cy="403"/>
            </a:xfrm>
          </p:grpSpPr>
          <p:sp>
            <p:nvSpPr>
              <p:cNvPr id="74202" name="Oval 104">
                <a:extLst>
                  <a:ext uri="{FF2B5EF4-FFF2-40B4-BE49-F238E27FC236}">
                    <a16:creationId xmlns:a16="http://schemas.microsoft.com/office/drawing/2014/main" id="{16A5C8EF-311C-4055-A4E4-7E279AE33E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03" name="Oval 105">
                <a:extLst>
                  <a:ext uri="{FF2B5EF4-FFF2-40B4-BE49-F238E27FC236}">
                    <a16:creationId xmlns:a16="http://schemas.microsoft.com/office/drawing/2014/main" id="{5E178548-CFB9-45A3-A140-146374842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04" name="Freeform 106">
                <a:extLst>
                  <a:ext uri="{FF2B5EF4-FFF2-40B4-BE49-F238E27FC236}">
                    <a16:creationId xmlns:a16="http://schemas.microsoft.com/office/drawing/2014/main" id="{70492855-8CD7-42E0-B48D-84FFE7CAD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5" name="Freeform 107">
                <a:extLst>
                  <a:ext uri="{FF2B5EF4-FFF2-40B4-BE49-F238E27FC236}">
                    <a16:creationId xmlns:a16="http://schemas.microsoft.com/office/drawing/2014/main" id="{460E4118-E029-4E65-9007-F75F72A1F6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6" name="Freeform 108">
                <a:extLst>
                  <a:ext uri="{FF2B5EF4-FFF2-40B4-BE49-F238E27FC236}">
                    <a16:creationId xmlns:a16="http://schemas.microsoft.com/office/drawing/2014/main" id="{614FE9B4-771E-4FCB-8A11-90D19F6D2E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7" name="Oval 109">
                <a:extLst>
                  <a:ext uri="{FF2B5EF4-FFF2-40B4-BE49-F238E27FC236}">
                    <a16:creationId xmlns:a16="http://schemas.microsoft.com/office/drawing/2014/main" id="{53B03F62-20DA-41D8-9E67-416050495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8" name="Group 110">
              <a:extLst>
                <a:ext uri="{FF2B5EF4-FFF2-40B4-BE49-F238E27FC236}">
                  <a16:creationId xmlns:a16="http://schemas.microsoft.com/office/drawing/2014/main" id="{8FCBF206-DEB6-481C-A691-EE17A0172D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1192"/>
              <a:ext cx="62" cy="144"/>
              <a:chOff x="2405" y="2405"/>
              <a:chExt cx="175" cy="403"/>
            </a:xfrm>
          </p:grpSpPr>
          <p:sp>
            <p:nvSpPr>
              <p:cNvPr id="74196" name="Oval 111">
                <a:extLst>
                  <a:ext uri="{FF2B5EF4-FFF2-40B4-BE49-F238E27FC236}">
                    <a16:creationId xmlns:a16="http://schemas.microsoft.com/office/drawing/2014/main" id="{52397848-7D6D-42CF-A3D0-B5142FF97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7" name="Oval 112">
                <a:extLst>
                  <a:ext uri="{FF2B5EF4-FFF2-40B4-BE49-F238E27FC236}">
                    <a16:creationId xmlns:a16="http://schemas.microsoft.com/office/drawing/2014/main" id="{817986D6-581F-45FE-954F-E15FB94D7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8" name="Freeform 113">
                <a:extLst>
                  <a:ext uri="{FF2B5EF4-FFF2-40B4-BE49-F238E27FC236}">
                    <a16:creationId xmlns:a16="http://schemas.microsoft.com/office/drawing/2014/main" id="{807B21C6-6523-4460-9B07-720BD41D9C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9" name="Freeform 114">
                <a:extLst>
                  <a:ext uri="{FF2B5EF4-FFF2-40B4-BE49-F238E27FC236}">
                    <a16:creationId xmlns:a16="http://schemas.microsoft.com/office/drawing/2014/main" id="{1DCCE214-7185-4CC0-8574-8D028103DE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0" name="Freeform 115">
                <a:extLst>
                  <a:ext uri="{FF2B5EF4-FFF2-40B4-BE49-F238E27FC236}">
                    <a16:creationId xmlns:a16="http://schemas.microsoft.com/office/drawing/2014/main" id="{4FF66E5D-72A6-4B89-9051-7EAAA46486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1" name="Oval 116">
                <a:extLst>
                  <a:ext uri="{FF2B5EF4-FFF2-40B4-BE49-F238E27FC236}">
                    <a16:creationId xmlns:a16="http://schemas.microsoft.com/office/drawing/2014/main" id="{779815E0-AC1F-4C92-859D-949E35367E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9" name="Group 117">
              <a:extLst>
                <a:ext uri="{FF2B5EF4-FFF2-40B4-BE49-F238E27FC236}">
                  <a16:creationId xmlns:a16="http://schemas.microsoft.com/office/drawing/2014/main" id="{72DE6445-3B0D-4EA7-B7C0-05D0AE3A80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6" y="1362"/>
              <a:ext cx="62" cy="144"/>
              <a:chOff x="2405" y="2405"/>
              <a:chExt cx="175" cy="403"/>
            </a:xfrm>
          </p:grpSpPr>
          <p:sp>
            <p:nvSpPr>
              <p:cNvPr id="74190" name="Oval 118">
                <a:extLst>
                  <a:ext uri="{FF2B5EF4-FFF2-40B4-BE49-F238E27FC236}">
                    <a16:creationId xmlns:a16="http://schemas.microsoft.com/office/drawing/2014/main" id="{BF50017D-4965-4476-A6A4-0E0C6BAFD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1" name="Oval 119">
                <a:extLst>
                  <a:ext uri="{FF2B5EF4-FFF2-40B4-BE49-F238E27FC236}">
                    <a16:creationId xmlns:a16="http://schemas.microsoft.com/office/drawing/2014/main" id="{58B01379-B80D-44FC-A297-7BA23B8D4F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2" name="Freeform 120">
                <a:extLst>
                  <a:ext uri="{FF2B5EF4-FFF2-40B4-BE49-F238E27FC236}">
                    <a16:creationId xmlns:a16="http://schemas.microsoft.com/office/drawing/2014/main" id="{8062E70B-C750-4FB3-A2EF-DECD10FAFB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3" name="Freeform 121">
                <a:extLst>
                  <a:ext uri="{FF2B5EF4-FFF2-40B4-BE49-F238E27FC236}">
                    <a16:creationId xmlns:a16="http://schemas.microsoft.com/office/drawing/2014/main" id="{31422E4C-FAD1-4D10-81C6-A2A92D2A6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4" name="Freeform 122">
                <a:extLst>
                  <a:ext uri="{FF2B5EF4-FFF2-40B4-BE49-F238E27FC236}">
                    <a16:creationId xmlns:a16="http://schemas.microsoft.com/office/drawing/2014/main" id="{75627945-684B-4FE8-880F-D161933C2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5" name="Oval 123">
                <a:extLst>
                  <a:ext uri="{FF2B5EF4-FFF2-40B4-BE49-F238E27FC236}">
                    <a16:creationId xmlns:a16="http://schemas.microsoft.com/office/drawing/2014/main" id="{2115ADBA-D29B-4048-BC4E-CA55D37335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0" name="Group 124">
              <a:extLst>
                <a:ext uri="{FF2B5EF4-FFF2-40B4-BE49-F238E27FC236}">
                  <a16:creationId xmlns:a16="http://schemas.microsoft.com/office/drawing/2014/main" id="{F68FE5A1-74DD-4D91-9208-702D1061EB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1192"/>
              <a:ext cx="62" cy="144"/>
              <a:chOff x="2405" y="2405"/>
              <a:chExt cx="175" cy="403"/>
            </a:xfrm>
          </p:grpSpPr>
          <p:sp>
            <p:nvSpPr>
              <p:cNvPr id="74184" name="Oval 125">
                <a:extLst>
                  <a:ext uri="{FF2B5EF4-FFF2-40B4-BE49-F238E27FC236}">
                    <a16:creationId xmlns:a16="http://schemas.microsoft.com/office/drawing/2014/main" id="{74454706-920A-498B-B5E4-AA746170E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85" name="Oval 126">
                <a:extLst>
                  <a:ext uri="{FF2B5EF4-FFF2-40B4-BE49-F238E27FC236}">
                    <a16:creationId xmlns:a16="http://schemas.microsoft.com/office/drawing/2014/main" id="{10C8E89E-3E17-4576-A50E-A4F6DFA2A0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86" name="Freeform 127">
                <a:extLst>
                  <a:ext uri="{FF2B5EF4-FFF2-40B4-BE49-F238E27FC236}">
                    <a16:creationId xmlns:a16="http://schemas.microsoft.com/office/drawing/2014/main" id="{62082994-683B-4F1A-BD59-DABF2B5F3C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7" name="Freeform 128">
                <a:extLst>
                  <a:ext uri="{FF2B5EF4-FFF2-40B4-BE49-F238E27FC236}">
                    <a16:creationId xmlns:a16="http://schemas.microsoft.com/office/drawing/2014/main" id="{1BB5012F-CE99-465A-88CE-DD7A8FB834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8" name="Freeform 129">
                <a:extLst>
                  <a:ext uri="{FF2B5EF4-FFF2-40B4-BE49-F238E27FC236}">
                    <a16:creationId xmlns:a16="http://schemas.microsoft.com/office/drawing/2014/main" id="{BD75E983-C9E1-44EF-9F6F-CFFB0D93F6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9" name="Oval 130">
                <a:extLst>
                  <a:ext uri="{FF2B5EF4-FFF2-40B4-BE49-F238E27FC236}">
                    <a16:creationId xmlns:a16="http://schemas.microsoft.com/office/drawing/2014/main" id="{D9101B65-D3C4-454C-A3A6-9178B2DA5E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1" name="Group 131">
              <a:extLst>
                <a:ext uri="{FF2B5EF4-FFF2-40B4-BE49-F238E27FC236}">
                  <a16:creationId xmlns:a16="http://schemas.microsoft.com/office/drawing/2014/main" id="{1DB57464-B7D4-4EFB-AE71-61421454FE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20" y="1362"/>
              <a:ext cx="62" cy="144"/>
              <a:chOff x="2405" y="2405"/>
              <a:chExt cx="175" cy="403"/>
            </a:xfrm>
          </p:grpSpPr>
          <p:sp>
            <p:nvSpPr>
              <p:cNvPr id="74178" name="Oval 132">
                <a:extLst>
                  <a:ext uri="{FF2B5EF4-FFF2-40B4-BE49-F238E27FC236}">
                    <a16:creationId xmlns:a16="http://schemas.microsoft.com/office/drawing/2014/main" id="{C30B8023-1F6C-4887-A535-2C92C1BA39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79" name="Oval 133">
                <a:extLst>
                  <a:ext uri="{FF2B5EF4-FFF2-40B4-BE49-F238E27FC236}">
                    <a16:creationId xmlns:a16="http://schemas.microsoft.com/office/drawing/2014/main" id="{3C7AAD32-A021-49B1-8FB6-72C9054E6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80" name="Freeform 134">
                <a:extLst>
                  <a:ext uri="{FF2B5EF4-FFF2-40B4-BE49-F238E27FC236}">
                    <a16:creationId xmlns:a16="http://schemas.microsoft.com/office/drawing/2014/main" id="{A26509A9-500F-48B2-B0AE-749FD192E2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1" name="Freeform 135">
                <a:extLst>
                  <a:ext uri="{FF2B5EF4-FFF2-40B4-BE49-F238E27FC236}">
                    <a16:creationId xmlns:a16="http://schemas.microsoft.com/office/drawing/2014/main" id="{92131D78-32D3-4A8D-8FC6-72EEDDB8C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2" name="Freeform 136">
                <a:extLst>
                  <a:ext uri="{FF2B5EF4-FFF2-40B4-BE49-F238E27FC236}">
                    <a16:creationId xmlns:a16="http://schemas.microsoft.com/office/drawing/2014/main" id="{951BBDB3-D9DC-4B48-A310-C4F2469FBA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3" name="Oval 137">
                <a:extLst>
                  <a:ext uri="{FF2B5EF4-FFF2-40B4-BE49-F238E27FC236}">
                    <a16:creationId xmlns:a16="http://schemas.microsoft.com/office/drawing/2014/main" id="{AEA00440-7F2C-400A-ABB6-25D91D90BC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2" name="Group 138">
              <a:extLst>
                <a:ext uri="{FF2B5EF4-FFF2-40B4-BE49-F238E27FC236}">
                  <a16:creationId xmlns:a16="http://schemas.microsoft.com/office/drawing/2014/main" id="{0864EA02-58F1-48D3-B0EB-37FED410E8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1192"/>
              <a:ext cx="62" cy="144"/>
              <a:chOff x="2405" y="2405"/>
              <a:chExt cx="175" cy="403"/>
            </a:xfrm>
          </p:grpSpPr>
          <p:sp>
            <p:nvSpPr>
              <p:cNvPr id="74172" name="Oval 139">
                <a:extLst>
                  <a:ext uri="{FF2B5EF4-FFF2-40B4-BE49-F238E27FC236}">
                    <a16:creationId xmlns:a16="http://schemas.microsoft.com/office/drawing/2014/main" id="{10A16358-A607-447B-9909-FA3CD455A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73" name="Oval 140">
                <a:extLst>
                  <a:ext uri="{FF2B5EF4-FFF2-40B4-BE49-F238E27FC236}">
                    <a16:creationId xmlns:a16="http://schemas.microsoft.com/office/drawing/2014/main" id="{F5C3C2E8-0420-43C6-AC35-1D228F620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74" name="Freeform 141">
                <a:extLst>
                  <a:ext uri="{FF2B5EF4-FFF2-40B4-BE49-F238E27FC236}">
                    <a16:creationId xmlns:a16="http://schemas.microsoft.com/office/drawing/2014/main" id="{8DED15A5-37FC-4167-95D5-87E577147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5" name="Freeform 142">
                <a:extLst>
                  <a:ext uri="{FF2B5EF4-FFF2-40B4-BE49-F238E27FC236}">
                    <a16:creationId xmlns:a16="http://schemas.microsoft.com/office/drawing/2014/main" id="{846EC500-0046-43BF-8E0E-5D5769E4CE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6" name="Freeform 143">
                <a:extLst>
                  <a:ext uri="{FF2B5EF4-FFF2-40B4-BE49-F238E27FC236}">
                    <a16:creationId xmlns:a16="http://schemas.microsoft.com/office/drawing/2014/main" id="{B4FA32AB-85DB-4138-9FFE-029495CF8B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7" name="Oval 144">
                <a:extLst>
                  <a:ext uri="{FF2B5EF4-FFF2-40B4-BE49-F238E27FC236}">
                    <a16:creationId xmlns:a16="http://schemas.microsoft.com/office/drawing/2014/main" id="{C8FDE90E-214A-42FD-A893-37319B8EE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3" name="Group 145">
              <a:extLst>
                <a:ext uri="{FF2B5EF4-FFF2-40B4-BE49-F238E27FC236}">
                  <a16:creationId xmlns:a16="http://schemas.microsoft.com/office/drawing/2014/main" id="{280630C0-8ECB-4ADC-9807-B2E09EE38C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5" y="1362"/>
              <a:ext cx="62" cy="144"/>
              <a:chOff x="2405" y="2405"/>
              <a:chExt cx="175" cy="403"/>
            </a:xfrm>
          </p:grpSpPr>
          <p:sp>
            <p:nvSpPr>
              <p:cNvPr id="74166" name="Oval 146">
                <a:extLst>
                  <a:ext uri="{FF2B5EF4-FFF2-40B4-BE49-F238E27FC236}">
                    <a16:creationId xmlns:a16="http://schemas.microsoft.com/office/drawing/2014/main" id="{E1CC255E-2B6E-46C2-ACD1-7CA33C7990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7" name="Oval 147">
                <a:extLst>
                  <a:ext uri="{FF2B5EF4-FFF2-40B4-BE49-F238E27FC236}">
                    <a16:creationId xmlns:a16="http://schemas.microsoft.com/office/drawing/2014/main" id="{119F51AA-5F6B-41D6-AACB-042C07FAEC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8" name="Freeform 148">
                <a:extLst>
                  <a:ext uri="{FF2B5EF4-FFF2-40B4-BE49-F238E27FC236}">
                    <a16:creationId xmlns:a16="http://schemas.microsoft.com/office/drawing/2014/main" id="{35AB6262-BC43-4C39-8CA6-A32A1C0437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9" name="Freeform 149">
                <a:extLst>
                  <a:ext uri="{FF2B5EF4-FFF2-40B4-BE49-F238E27FC236}">
                    <a16:creationId xmlns:a16="http://schemas.microsoft.com/office/drawing/2014/main" id="{0C2D8070-1058-474C-A547-06B9E93D75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0" name="Freeform 150">
                <a:extLst>
                  <a:ext uri="{FF2B5EF4-FFF2-40B4-BE49-F238E27FC236}">
                    <a16:creationId xmlns:a16="http://schemas.microsoft.com/office/drawing/2014/main" id="{BDD9C213-5ACE-47A0-ACEB-6D35850E16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1" name="Oval 151">
                <a:extLst>
                  <a:ext uri="{FF2B5EF4-FFF2-40B4-BE49-F238E27FC236}">
                    <a16:creationId xmlns:a16="http://schemas.microsoft.com/office/drawing/2014/main" id="{032B1D5C-6614-4648-A1CD-E150B4752E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4" name="Group 152">
              <a:extLst>
                <a:ext uri="{FF2B5EF4-FFF2-40B4-BE49-F238E27FC236}">
                  <a16:creationId xmlns:a16="http://schemas.microsoft.com/office/drawing/2014/main" id="{4A9BC680-9D4A-4678-B998-1F70D2EE06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1192"/>
              <a:ext cx="62" cy="144"/>
              <a:chOff x="2405" y="2405"/>
              <a:chExt cx="175" cy="403"/>
            </a:xfrm>
          </p:grpSpPr>
          <p:sp>
            <p:nvSpPr>
              <p:cNvPr id="74160" name="Oval 153">
                <a:extLst>
                  <a:ext uri="{FF2B5EF4-FFF2-40B4-BE49-F238E27FC236}">
                    <a16:creationId xmlns:a16="http://schemas.microsoft.com/office/drawing/2014/main" id="{FE378178-42D8-49AB-9A3F-699C5BA95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1" name="Oval 154">
                <a:extLst>
                  <a:ext uri="{FF2B5EF4-FFF2-40B4-BE49-F238E27FC236}">
                    <a16:creationId xmlns:a16="http://schemas.microsoft.com/office/drawing/2014/main" id="{71225909-9D25-4B49-B454-99797EC8C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2" name="Freeform 155">
                <a:extLst>
                  <a:ext uri="{FF2B5EF4-FFF2-40B4-BE49-F238E27FC236}">
                    <a16:creationId xmlns:a16="http://schemas.microsoft.com/office/drawing/2014/main" id="{E37776E6-412A-474B-8639-E0E7C2A7FB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3" name="Freeform 156">
                <a:extLst>
                  <a:ext uri="{FF2B5EF4-FFF2-40B4-BE49-F238E27FC236}">
                    <a16:creationId xmlns:a16="http://schemas.microsoft.com/office/drawing/2014/main" id="{3B873EE9-D5D5-4D7E-B9D1-1D9B3C44E8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4" name="Freeform 157">
                <a:extLst>
                  <a:ext uri="{FF2B5EF4-FFF2-40B4-BE49-F238E27FC236}">
                    <a16:creationId xmlns:a16="http://schemas.microsoft.com/office/drawing/2014/main" id="{2B97DEC5-BC0D-4303-946E-1ED2F361DD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5" name="Oval 158">
                <a:extLst>
                  <a:ext uri="{FF2B5EF4-FFF2-40B4-BE49-F238E27FC236}">
                    <a16:creationId xmlns:a16="http://schemas.microsoft.com/office/drawing/2014/main" id="{BF45787F-AAC6-49D6-B917-C2EBA80C3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5" name="Group 159">
              <a:extLst>
                <a:ext uri="{FF2B5EF4-FFF2-40B4-BE49-F238E27FC236}">
                  <a16:creationId xmlns:a16="http://schemas.microsoft.com/office/drawing/2014/main" id="{4E329C9E-7120-4471-83E2-81D979F75E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3" y="1362"/>
              <a:ext cx="62" cy="144"/>
              <a:chOff x="2405" y="2405"/>
              <a:chExt cx="175" cy="403"/>
            </a:xfrm>
          </p:grpSpPr>
          <p:sp>
            <p:nvSpPr>
              <p:cNvPr id="74154" name="Oval 160">
                <a:extLst>
                  <a:ext uri="{FF2B5EF4-FFF2-40B4-BE49-F238E27FC236}">
                    <a16:creationId xmlns:a16="http://schemas.microsoft.com/office/drawing/2014/main" id="{B15FDB2E-72B0-4501-8913-C4DC61D0A2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55" name="Oval 161">
                <a:extLst>
                  <a:ext uri="{FF2B5EF4-FFF2-40B4-BE49-F238E27FC236}">
                    <a16:creationId xmlns:a16="http://schemas.microsoft.com/office/drawing/2014/main" id="{BC14A11D-B57E-47C8-8065-CF9954BB3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56" name="Freeform 162">
                <a:extLst>
                  <a:ext uri="{FF2B5EF4-FFF2-40B4-BE49-F238E27FC236}">
                    <a16:creationId xmlns:a16="http://schemas.microsoft.com/office/drawing/2014/main" id="{5BB585C6-3C48-43B8-837A-36645F247E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7" name="Freeform 163">
                <a:extLst>
                  <a:ext uri="{FF2B5EF4-FFF2-40B4-BE49-F238E27FC236}">
                    <a16:creationId xmlns:a16="http://schemas.microsoft.com/office/drawing/2014/main" id="{BD63324F-8045-4E2B-B914-8521A6E5C7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8" name="Freeform 164">
                <a:extLst>
                  <a:ext uri="{FF2B5EF4-FFF2-40B4-BE49-F238E27FC236}">
                    <a16:creationId xmlns:a16="http://schemas.microsoft.com/office/drawing/2014/main" id="{F243EC28-BCAB-4425-9D3B-D507EDE37E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9" name="Oval 165">
                <a:extLst>
                  <a:ext uri="{FF2B5EF4-FFF2-40B4-BE49-F238E27FC236}">
                    <a16:creationId xmlns:a16="http://schemas.microsoft.com/office/drawing/2014/main" id="{2E0EB518-3BDF-4A4D-9EB4-CC37985B2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6" name="Group 166">
              <a:extLst>
                <a:ext uri="{FF2B5EF4-FFF2-40B4-BE49-F238E27FC236}">
                  <a16:creationId xmlns:a16="http://schemas.microsoft.com/office/drawing/2014/main" id="{0F11CBA2-171D-40E0-85D2-A75B7B1D63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1192"/>
              <a:ext cx="62" cy="144"/>
              <a:chOff x="2405" y="2405"/>
              <a:chExt cx="175" cy="403"/>
            </a:xfrm>
          </p:grpSpPr>
          <p:sp>
            <p:nvSpPr>
              <p:cNvPr id="74148" name="Oval 167">
                <a:extLst>
                  <a:ext uri="{FF2B5EF4-FFF2-40B4-BE49-F238E27FC236}">
                    <a16:creationId xmlns:a16="http://schemas.microsoft.com/office/drawing/2014/main" id="{4F63D406-0213-4863-94AB-B7200A563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49" name="Oval 168">
                <a:extLst>
                  <a:ext uri="{FF2B5EF4-FFF2-40B4-BE49-F238E27FC236}">
                    <a16:creationId xmlns:a16="http://schemas.microsoft.com/office/drawing/2014/main" id="{EEFD6066-3FE8-4713-B9B4-0E0FFBBF4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50" name="Freeform 169">
                <a:extLst>
                  <a:ext uri="{FF2B5EF4-FFF2-40B4-BE49-F238E27FC236}">
                    <a16:creationId xmlns:a16="http://schemas.microsoft.com/office/drawing/2014/main" id="{48864253-5625-49B6-8346-3B7469BA9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1" name="Freeform 170">
                <a:extLst>
                  <a:ext uri="{FF2B5EF4-FFF2-40B4-BE49-F238E27FC236}">
                    <a16:creationId xmlns:a16="http://schemas.microsoft.com/office/drawing/2014/main" id="{F7496A3D-05E7-49D7-A20B-CABF432DC3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2" name="Freeform 171">
                <a:extLst>
                  <a:ext uri="{FF2B5EF4-FFF2-40B4-BE49-F238E27FC236}">
                    <a16:creationId xmlns:a16="http://schemas.microsoft.com/office/drawing/2014/main" id="{D2209692-4009-4633-BE71-9745C3CFCF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3" name="Oval 172">
                <a:extLst>
                  <a:ext uri="{FF2B5EF4-FFF2-40B4-BE49-F238E27FC236}">
                    <a16:creationId xmlns:a16="http://schemas.microsoft.com/office/drawing/2014/main" id="{D53B9843-3C0B-4362-A0AA-9CD0FA8A6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7" name="Group 173">
              <a:extLst>
                <a:ext uri="{FF2B5EF4-FFF2-40B4-BE49-F238E27FC236}">
                  <a16:creationId xmlns:a16="http://schemas.microsoft.com/office/drawing/2014/main" id="{C9AE26AD-13D0-4985-A4C1-45A5ABBE08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19" y="1362"/>
              <a:ext cx="62" cy="144"/>
              <a:chOff x="2405" y="2405"/>
              <a:chExt cx="175" cy="403"/>
            </a:xfrm>
          </p:grpSpPr>
          <p:sp>
            <p:nvSpPr>
              <p:cNvPr id="74142" name="Oval 174">
                <a:extLst>
                  <a:ext uri="{FF2B5EF4-FFF2-40B4-BE49-F238E27FC236}">
                    <a16:creationId xmlns:a16="http://schemas.microsoft.com/office/drawing/2014/main" id="{0AC9B8A3-0128-46F5-9304-424D979D8C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43" name="Oval 175">
                <a:extLst>
                  <a:ext uri="{FF2B5EF4-FFF2-40B4-BE49-F238E27FC236}">
                    <a16:creationId xmlns:a16="http://schemas.microsoft.com/office/drawing/2014/main" id="{56CBA1FB-5A40-4F5B-8540-D95C0D8BC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44" name="Freeform 176">
                <a:extLst>
                  <a:ext uri="{FF2B5EF4-FFF2-40B4-BE49-F238E27FC236}">
                    <a16:creationId xmlns:a16="http://schemas.microsoft.com/office/drawing/2014/main" id="{57047F87-2FEF-4778-9342-68D08B9C42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5" name="Freeform 177">
                <a:extLst>
                  <a:ext uri="{FF2B5EF4-FFF2-40B4-BE49-F238E27FC236}">
                    <a16:creationId xmlns:a16="http://schemas.microsoft.com/office/drawing/2014/main" id="{F4520947-F6A3-4B87-B156-4F386D3739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6" name="Freeform 178">
                <a:extLst>
                  <a:ext uri="{FF2B5EF4-FFF2-40B4-BE49-F238E27FC236}">
                    <a16:creationId xmlns:a16="http://schemas.microsoft.com/office/drawing/2014/main" id="{30D8B987-03BE-444A-B61B-BC03F9D294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7" name="Oval 179">
                <a:extLst>
                  <a:ext uri="{FF2B5EF4-FFF2-40B4-BE49-F238E27FC236}">
                    <a16:creationId xmlns:a16="http://schemas.microsoft.com/office/drawing/2014/main" id="{C7B1513E-7526-4EAC-86CB-7430BBE47D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8" name="Group 180">
              <a:extLst>
                <a:ext uri="{FF2B5EF4-FFF2-40B4-BE49-F238E27FC236}">
                  <a16:creationId xmlns:a16="http://schemas.microsoft.com/office/drawing/2014/main" id="{B80AA581-2095-4096-9545-AA99A69087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1192"/>
              <a:ext cx="62" cy="144"/>
              <a:chOff x="2405" y="2405"/>
              <a:chExt cx="175" cy="403"/>
            </a:xfrm>
          </p:grpSpPr>
          <p:sp>
            <p:nvSpPr>
              <p:cNvPr id="74136" name="Oval 181">
                <a:extLst>
                  <a:ext uri="{FF2B5EF4-FFF2-40B4-BE49-F238E27FC236}">
                    <a16:creationId xmlns:a16="http://schemas.microsoft.com/office/drawing/2014/main" id="{FA409543-C4FA-4426-960C-5F5F16A60A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7" name="Oval 182">
                <a:extLst>
                  <a:ext uri="{FF2B5EF4-FFF2-40B4-BE49-F238E27FC236}">
                    <a16:creationId xmlns:a16="http://schemas.microsoft.com/office/drawing/2014/main" id="{22F9C951-4C5C-4D7E-8DF5-1A5825F4AE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8" name="Freeform 183">
                <a:extLst>
                  <a:ext uri="{FF2B5EF4-FFF2-40B4-BE49-F238E27FC236}">
                    <a16:creationId xmlns:a16="http://schemas.microsoft.com/office/drawing/2014/main" id="{CFD83EF5-9F56-413C-B4C4-B9F6EC34C4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9" name="Freeform 184">
                <a:extLst>
                  <a:ext uri="{FF2B5EF4-FFF2-40B4-BE49-F238E27FC236}">
                    <a16:creationId xmlns:a16="http://schemas.microsoft.com/office/drawing/2014/main" id="{CE56CD4E-7E03-4B75-93DC-4A6948F4F6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0" name="Freeform 185">
                <a:extLst>
                  <a:ext uri="{FF2B5EF4-FFF2-40B4-BE49-F238E27FC236}">
                    <a16:creationId xmlns:a16="http://schemas.microsoft.com/office/drawing/2014/main" id="{F5EC77FD-97D8-44E7-ADD5-2F2187259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1" name="Oval 186">
                <a:extLst>
                  <a:ext uri="{FF2B5EF4-FFF2-40B4-BE49-F238E27FC236}">
                    <a16:creationId xmlns:a16="http://schemas.microsoft.com/office/drawing/2014/main" id="{902CA8DA-412D-4E9C-8EFC-9B44A18852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9" name="Group 187">
              <a:extLst>
                <a:ext uri="{FF2B5EF4-FFF2-40B4-BE49-F238E27FC236}">
                  <a16:creationId xmlns:a16="http://schemas.microsoft.com/office/drawing/2014/main" id="{B1EC41AF-AA0A-4386-AC2E-076B2E0989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3" y="1362"/>
              <a:ext cx="62" cy="144"/>
              <a:chOff x="2405" y="2405"/>
              <a:chExt cx="175" cy="403"/>
            </a:xfrm>
          </p:grpSpPr>
          <p:sp>
            <p:nvSpPr>
              <p:cNvPr id="74130" name="Oval 188">
                <a:extLst>
                  <a:ext uri="{FF2B5EF4-FFF2-40B4-BE49-F238E27FC236}">
                    <a16:creationId xmlns:a16="http://schemas.microsoft.com/office/drawing/2014/main" id="{7A8E037A-9684-4C05-BF1E-EFA5B6E9D3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1" name="Oval 189">
                <a:extLst>
                  <a:ext uri="{FF2B5EF4-FFF2-40B4-BE49-F238E27FC236}">
                    <a16:creationId xmlns:a16="http://schemas.microsoft.com/office/drawing/2014/main" id="{EF33A377-CB97-4380-BD88-E7F68DCB36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2" name="Freeform 190">
                <a:extLst>
                  <a:ext uri="{FF2B5EF4-FFF2-40B4-BE49-F238E27FC236}">
                    <a16:creationId xmlns:a16="http://schemas.microsoft.com/office/drawing/2014/main" id="{F6439380-B252-44CD-9913-6DEBF3ED1C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3" name="Freeform 191">
                <a:extLst>
                  <a:ext uri="{FF2B5EF4-FFF2-40B4-BE49-F238E27FC236}">
                    <a16:creationId xmlns:a16="http://schemas.microsoft.com/office/drawing/2014/main" id="{70FECAA3-1C01-4E26-B06D-674C66FAF1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4" name="Freeform 192">
                <a:extLst>
                  <a:ext uri="{FF2B5EF4-FFF2-40B4-BE49-F238E27FC236}">
                    <a16:creationId xmlns:a16="http://schemas.microsoft.com/office/drawing/2014/main" id="{708D4D29-F769-4FCE-87F2-D0DDE1DA7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5" name="Oval 193">
                <a:extLst>
                  <a:ext uri="{FF2B5EF4-FFF2-40B4-BE49-F238E27FC236}">
                    <a16:creationId xmlns:a16="http://schemas.microsoft.com/office/drawing/2014/main" id="{71521FFB-FDC6-433C-9DAB-0F0DD2411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0" name="Group 194">
              <a:extLst>
                <a:ext uri="{FF2B5EF4-FFF2-40B4-BE49-F238E27FC236}">
                  <a16:creationId xmlns:a16="http://schemas.microsoft.com/office/drawing/2014/main" id="{AB8F0705-45EE-45C3-BC44-0D697B32ECD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1192"/>
              <a:ext cx="62" cy="144"/>
              <a:chOff x="2405" y="2405"/>
              <a:chExt cx="175" cy="403"/>
            </a:xfrm>
          </p:grpSpPr>
          <p:sp>
            <p:nvSpPr>
              <p:cNvPr id="74124" name="Oval 195">
                <a:extLst>
                  <a:ext uri="{FF2B5EF4-FFF2-40B4-BE49-F238E27FC236}">
                    <a16:creationId xmlns:a16="http://schemas.microsoft.com/office/drawing/2014/main" id="{38FC5C91-9F40-4306-B587-79D68A03F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25" name="Oval 196">
                <a:extLst>
                  <a:ext uri="{FF2B5EF4-FFF2-40B4-BE49-F238E27FC236}">
                    <a16:creationId xmlns:a16="http://schemas.microsoft.com/office/drawing/2014/main" id="{1C8C99CB-2BA2-497A-861D-33E84343A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26" name="Freeform 197">
                <a:extLst>
                  <a:ext uri="{FF2B5EF4-FFF2-40B4-BE49-F238E27FC236}">
                    <a16:creationId xmlns:a16="http://schemas.microsoft.com/office/drawing/2014/main" id="{C69EB62B-8119-4097-8857-02B589C049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7" name="Freeform 198">
                <a:extLst>
                  <a:ext uri="{FF2B5EF4-FFF2-40B4-BE49-F238E27FC236}">
                    <a16:creationId xmlns:a16="http://schemas.microsoft.com/office/drawing/2014/main" id="{8E4A3486-5A15-45C3-A254-2D9919EED5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8" name="Freeform 199">
                <a:extLst>
                  <a:ext uri="{FF2B5EF4-FFF2-40B4-BE49-F238E27FC236}">
                    <a16:creationId xmlns:a16="http://schemas.microsoft.com/office/drawing/2014/main" id="{899EDC03-0714-49C0-A27B-C89362A4B2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9" name="Oval 200">
                <a:extLst>
                  <a:ext uri="{FF2B5EF4-FFF2-40B4-BE49-F238E27FC236}">
                    <a16:creationId xmlns:a16="http://schemas.microsoft.com/office/drawing/2014/main" id="{7E7BBFA5-CB01-4DC3-AC76-D47A8AE0A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1" name="Group 201">
              <a:extLst>
                <a:ext uri="{FF2B5EF4-FFF2-40B4-BE49-F238E27FC236}">
                  <a16:creationId xmlns:a16="http://schemas.microsoft.com/office/drawing/2014/main" id="{1607639B-4449-4E91-A497-65ECDC5EFE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8" y="1362"/>
              <a:ext cx="62" cy="144"/>
              <a:chOff x="2405" y="2405"/>
              <a:chExt cx="175" cy="403"/>
            </a:xfrm>
          </p:grpSpPr>
          <p:sp>
            <p:nvSpPr>
              <p:cNvPr id="74118" name="Oval 202">
                <a:extLst>
                  <a:ext uri="{FF2B5EF4-FFF2-40B4-BE49-F238E27FC236}">
                    <a16:creationId xmlns:a16="http://schemas.microsoft.com/office/drawing/2014/main" id="{1A605ABF-94B2-437C-9158-FC67403D8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19" name="Oval 203">
                <a:extLst>
                  <a:ext uri="{FF2B5EF4-FFF2-40B4-BE49-F238E27FC236}">
                    <a16:creationId xmlns:a16="http://schemas.microsoft.com/office/drawing/2014/main" id="{135487A7-5886-42C4-8C36-8A24CB16A0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20" name="Freeform 204">
                <a:extLst>
                  <a:ext uri="{FF2B5EF4-FFF2-40B4-BE49-F238E27FC236}">
                    <a16:creationId xmlns:a16="http://schemas.microsoft.com/office/drawing/2014/main" id="{EC5FDCB1-B401-43B4-96C2-EAA677169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1" name="Freeform 205">
                <a:extLst>
                  <a:ext uri="{FF2B5EF4-FFF2-40B4-BE49-F238E27FC236}">
                    <a16:creationId xmlns:a16="http://schemas.microsoft.com/office/drawing/2014/main" id="{6CEB9363-71EE-404D-88F9-96DB3E9764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2" name="Freeform 206">
                <a:extLst>
                  <a:ext uri="{FF2B5EF4-FFF2-40B4-BE49-F238E27FC236}">
                    <a16:creationId xmlns:a16="http://schemas.microsoft.com/office/drawing/2014/main" id="{8E9CF4D0-5CF2-4B7D-91C3-D36BDF7B6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3" name="Oval 207">
                <a:extLst>
                  <a:ext uri="{FF2B5EF4-FFF2-40B4-BE49-F238E27FC236}">
                    <a16:creationId xmlns:a16="http://schemas.microsoft.com/office/drawing/2014/main" id="{E66A3DD0-6141-4DA1-8A78-07FDA43A83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2" name="Group 208">
              <a:extLst>
                <a:ext uri="{FF2B5EF4-FFF2-40B4-BE49-F238E27FC236}">
                  <a16:creationId xmlns:a16="http://schemas.microsoft.com/office/drawing/2014/main" id="{51484676-E70E-46F1-8474-15313CA068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1190"/>
              <a:ext cx="62" cy="144"/>
              <a:chOff x="2405" y="2405"/>
              <a:chExt cx="175" cy="403"/>
            </a:xfrm>
          </p:grpSpPr>
          <p:sp>
            <p:nvSpPr>
              <p:cNvPr id="74112" name="Oval 209">
                <a:extLst>
                  <a:ext uri="{FF2B5EF4-FFF2-40B4-BE49-F238E27FC236}">
                    <a16:creationId xmlns:a16="http://schemas.microsoft.com/office/drawing/2014/main" id="{E3C7F633-AEDE-414C-9FAE-46B51202D7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13" name="Oval 210">
                <a:extLst>
                  <a:ext uri="{FF2B5EF4-FFF2-40B4-BE49-F238E27FC236}">
                    <a16:creationId xmlns:a16="http://schemas.microsoft.com/office/drawing/2014/main" id="{E4202625-2DC4-4AE7-9391-6D91F5D78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14" name="Freeform 211">
                <a:extLst>
                  <a:ext uri="{FF2B5EF4-FFF2-40B4-BE49-F238E27FC236}">
                    <a16:creationId xmlns:a16="http://schemas.microsoft.com/office/drawing/2014/main" id="{4BDA98A6-0BFA-4096-BEA5-1F51E9ADF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5" name="Freeform 212">
                <a:extLst>
                  <a:ext uri="{FF2B5EF4-FFF2-40B4-BE49-F238E27FC236}">
                    <a16:creationId xmlns:a16="http://schemas.microsoft.com/office/drawing/2014/main" id="{498C34B8-B887-48AE-B38E-F80B3B89E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6" name="Freeform 213">
                <a:extLst>
                  <a:ext uri="{FF2B5EF4-FFF2-40B4-BE49-F238E27FC236}">
                    <a16:creationId xmlns:a16="http://schemas.microsoft.com/office/drawing/2014/main" id="{77A65FEE-60E2-4AF0-9C0A-B616182977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7" name="Oval 214">
                <a:extLst>
                  <a:ext uri="{FF2B5EF4-FFF2-40B4-BE49-F238E27FC236}">
                    <a16:creationId xmlns:a16="http://schemas.microsoft.com/office/drawing/2014/main" id="{84B773F3-1EC6-49E9-99F2-4C45A3836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3" name="Group 215">
              <a:extLst>
                <a:ext uri="{FF2B5EF4-FFF2-40B4-BE49-F238E27FC236}">
                  <a16:creationId xmlns:a16="http://schemas.microsoft.com/office/drawing/2014/main" id="{DE2D237D-23B8-4889-8A2F-A8D5E14ECD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6" y="1360"/>
              <a:ext cx="62" cy="144"/>
              <a:chOff x="2405" y="2405"/>
              <a:chExt cx="175" cy="403"/>
            </a:xfrm>
          </p:grpSpPr>
          <p:sp>
            <p:nvSpPr>
              <p:cNvPr id="74106" name="Oval 216">
                <a:extLst>
                  <a:ext uri="{FF2B5EF4-FFF2-40B4-BE49-F238E27FC236}">
                    <a16:creationId xmlns:a16="http://schemas.microsoft.com/office/drawing/2014/main" id="{A69FB03A-B62D-465B-A5C5-FEB2C884F5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7" name="Oval 217">
                <a:extLst>
                  <a:ext uri="{FF2B5EF4-FFF2-40B4-BE49-F238E27FC236}">
                    <a16:creationId xmlns:a16="http://schemas.microsoft.com/office/drawing/2014/main" id="{FECD1422-2A20-4A6D-89B5-2156099AF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8" name="Freeform 218">
                <a:extLst>
                  <a:ext uri="{FF2B5EF4-FFF2-40B4-BE49-F238E27FC236}">
                    <a16:creationId xmlns:a16="http://schemas.microsoft.com/office/drawing/2014/main" id="{F9508B31-0A59-4419-A42A-DDA5F3F824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9" name="Freeform 219">
                <a:extLst>
                  <a:ext uri="{FF2B5EF4-FFF2-40B4-BE49-F238E27FC236}">
                    <a16:creationId xmlns:a16="http://schemas.microsoft.com/office/drawing/2014/main" id="{BCFBD7F1-C9D1-4CE1-AE93-83D259D0C2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0" name="Freeform 220">
                <a:extLst>
                  <a:ext uri="{FF2B5EF4-FFF2-40B4-BE49-F238E27FC236}">
                    <a16:creationId xmlns:a16="http://schemas.microsoft.com/office/drawing/2014/main" id="{EAC7D412-6CD3-4B86-BA03-893FCD2065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1" name="Oval 221">
                <a:extLst>
                  <a:ext uri="{FF2B5EF4-FFF2-40B4-BE49-F238E27FC236}">
                    <a16:creationId xmlns:a16="http://schemas.microsoft.com/office/drawing/2014/main" id="{4C02331B-1A94-4DC4-8137-2D7CF05BC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4" name="Group 222">
              <a:extLst>
                <a:ext uri="{FF2B5EF4-FFF2-40B4-BE49-F238E27FC236}">
                  <a16:creationId xmlns:a16="http://schemas.microsoft.com/office/drawing/2014/main" id="{45189296-EEA4-485F-A0CF-6783F5A807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1190"/>
              <a:ext cx="62" cy="144"/>
              <a:chOff x="2405" y="2405"/>
              <a:chExt cx="175" cy="403"/>
            </a:xfrm>
          </p:grpSpPr>
          <p:sp>
            <p:nvSpPr>
              <p:cNvPr id="74100" name="Oval 223">
                <a:extLst>
                  <a:ext uri="{FF2B5EF4-FFF2-40B4-BE49-F238E27FC236}">
                    <a16:creationId xmlns:a16="http://schemas.microsoft.com/office/drawing/2014/main" id="{B1BEF310-8504-4920-91C8-96111A9C4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1" name="Oval 224">
                <a:extLst>
                  <a:ext uri="{FF2B5EF4-FFF2-40B4-BE49-F238E27FC236}">
                    <a16:creationId xmlns:a16="http://schemas.microsoft.com/office/drawing/2014/main" id="{625F92DF-DEDD-4657-96B0-4EF43F6592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2" name="Freeform 225">
                <a:extLst>
                  <a:ext uri="{FF2B5EF4-FFF2-40B4-BE49-F238E27FC236}">
                    <a16:creationId xmlns:a16="http://schemas.microsoft.com/office/drawing/2014/main" id="{F8CBD651-64BF-48B8-9618-3E4D343B54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3" name="Freeform 226">
                <a:extLst>
                  <a:ext uri="{FF2B5EF4-FFF2-40B4-BE49-F238E27FC236}">
                    <a16:creationId xmlns:a16="http://schemas.microsoft.com/office/drawing/2014/main" id="{A24971E9-5B95-4AA4-A548-FACB61AF3E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4" name="Freeform 227">
                <a:extLst>
                  <a:ext uri="{FF2B5EF4-FFF2-40B4-BE49-F238E27FC236}">
                    <a16:creationId xmlns:a16="http://schemas.microsoft.com/office/drawing/2014/main" id="{0FFB1482-E33F-4E55-9501-AB54B607D5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5" name="Oval 228">
                <a:extLst>
                  <a:ext uri="{FF2B5EF4-FFF2-40B4-BE49-F238E27FC236}">
                    <a16:creationId xmlns:a16="http://schemas.microsoft.com/office/drawing/2014/main" id="{A8C7C4B8-83CA-43A4-922D-2A35B7CB7A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5" name="Group 229">
              <a:extLst>
                <a:ext uri="{FF2B5EF4-FFF2-40B4-BE49-F238E27FC236}">
                  <a16:creationId xmlns:a16="http://schemas.microsoft.com/office/drawing/2014/main" id="{6BE5D7D9-3A06-4E71-8D49-1C91EF838F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2" y="1360"/>
              <a:ext cx="62" cy="144"/>
              <a:chOff x="2405" y="2405"/>
              <a:chExt cx="175" cy="403"/>
            </a:xfrm>
          </p:grpSpPr>
          <p:sp>
            <p:nvSpPr>
              <p:cNvPr id="74094" name="Oval 230">
                <a:extLst>
                  <a:ext uri="{FF2B5EF4-FFF2-40B4-BE49-F238E27FC236}">
                    <a16:creationId xmlns:a16="http://schemas.microsoft.com/office/drawing/2014/main" id="{92B82A9D-D051-4FF5-9BCD-162BF9BEB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95" name="Oval 231">
                <a:extLst>
                  <a:ext uri="{FF2B5EF4-FFF2-40B4-BE49-F238E27FC236}">
                    <a16:creationId xmlns:a16="http://schemas.microsoft.com/office/drawing/2014/main" id="{1C774E9B-DEB2-4F73-B3ED-F61E6DF9A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96" name="Freeform 232">
                <a:extLst>
                  <a:ext uri="{FF2B5EF4-FFF2-40B4-BE49-F238E27FC236}">
                    <a16:creationId xmlns:a16="http://schemas.microsoft.com/office/drawing/2014/main" id="{9FCE81DC-C39C-418A-9252-CDA3DA0A4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7" name="Freeform 233">
                <a:extLst>
                  <a:ext uri="{FF2B5EF4-FFF2-40B4-BE49-F238E27FC236}">
                    <a16:creationId xmlns:a16="http://schemas.microsoft.com/office/drawing/2014/main" id="{3197E61C-9378-44E2-8495-859A30A0B5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8" name="Freeform 234">
                <a:extLst>
                  <a:ext uri="{FF2B5EF4-FFF2-40B4-BE49-F238E27FC236}">
                    <a16:creationId xmlns:a16="http://schemas.microsoft.com/office/drawing/2014/main" id="{4647C271-3338-45E2-8B37-6EC0ACF321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9" name="Oval 235">
                <a:extLst>
                  <a:ext uri="{FF2B5EF4-FFF2-40B4-BE49-F238E27FC236}">
                    <a16:creationId xmlns:a16="http://schemas.microsoft.com/office/drawing/2014/main" id="{1B85FC99-9D04-41D3-A31B-56C94CEA23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6" name="Group 236">
              <a:extLst>
                <a:ext uri="{FF2B5EF4-FFF2-40B4-BE49-F238E27FC236}">
                  <a16:creationId xmlns:a16="http://schemas.microsoft.com/office/drawing/2014/main" id="{8CB73654-61CE-4D8C-B6E5-3525D65129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1190"/>
              <a:ext cx="62" cy="144"/>
              <a:chOff x="2405" y="2405"/>
              <a:chExt cx="175" cy="403"/>
            </a:xfrm>
          </p:grpSpPr>
          <p:sp>
            <p:nvSpPr>
              <p:cNvPr id="74088" name="Oval 237">
                <a:extLst>
                  <a:ext uri="{FF2B5EF4-FFF2-40B4-BE49-F238E27FC236}">
                    <a16:creationId xmlns:a16="http://schemas.microsoft.com/office/drawing/2014/main" id="{22FA4855-31A6-43A5-9280-70098E1D55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89" name="Oval 238">
                <a:extLst>
                  <a:ext uri="{FF2B5EF4-FFF2-40B4-BE49-F238E27FC236}">
                    <a16:creationId xmlns:a16="http://schemas.microsoft.com/office/drawing/2014/main" id="{CCC7511D-58D7-4C4A-8052-1E1AE243B3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90" name="Freeform 239">
                <a:extLst>
                  <a:ext uri="{FF2B5EF4-FFF2-40B4-BE49-F238E27FC236}">
                    <a16:creationId xmlns:a16="http://schemas.microsoft.com/office/drawing/2014/main" id="{BCCDBE13-21AB-4C56-B18D-5E22659F4D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1" name="Freeform 240">
                <a:extLst>
                  <a:ext uri="{FF2B5EF4-FFF2-40B4-BE49-F238E27FC236}">
                    <a16:creationId xmlns:a16="http://schemas.microsoft.com/office/drawing/2014/main" id="{0B34FC6B-40E2-4AFB-BBAD-66D96C5F25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2" name="Freeform 241">
                <a:extLst>
                  <a:ext uri="{FF2B5EF4-FFF2-40B4-BE49-F238E27FC236}">
                    <a16:creationId xmlns:a16="http://schemas.microsoft.com/office/drawing/2014/main" id="{5C8A6B78-611F-4018-8DB1-E6123F9FAA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3" name="Oval 242">
                <a:extLst>
                  <a:ext uri="{FF2B5EF4-FFF2-40B4-BE49-F238E27FC236}">
                    <a16:creationId xmlns:a16="http://schemas.microsoft.com/office/drawing/2014/main" id="{2AAB9E7B-D837-496E-B895-B1310D57F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7" name="Group 243">
              <a:extLst>
                <a:ext uri="{FF2B5EF4-FFF2-40B4-BE49-F238E27FC236}">
                  <a16:creationId xmlns:a16="http://schemas.microsoft.com/office/drawing/2014/main" id="{547A7D9F-0A93-40C0-B3E0-1D77084787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6" y="1360"/>
              <a:ext cx="62" cy="144"/>
              <a:chOff x="2405" y="2405"/>
              <a:chExt cx="175" cy="403"/>
            </a:xfrm>
          </p:grpSpPr>
          <p:sp>
            <p:nvSpPr>
              <p:cNvPr id="74082" name="Oval 244">
                <a:extLst>
                  <a:ext uri="{FF2B5EF4-FFF2-40B4-BE49-F238E27FC236}">
                    <a16:creationId xmlns:a16="http://schemas.microsoft.com/office/drawing/2014/main" id="{4363DBE0-5A0D-4F4A-8641-9F1E342713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83" name="Oval 245">
                <a:extLst>
                  <a:ext uri="{FF2B5EF4-FFF2-40B4-BE49-F238E27FC236}">
                    <a16:creationId xmlns:a16="http://schemas.microsoft.com/office/drawing/2014/main" id="{D0DD57A6-C017-4533-9B73-CFC67C1340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84" name="Freeform 246">
                <a:extLst>
                  <a:ext uri="{FF2B5EF4-FFF2-40B4-BE49-F238E27FC236}">
                    <a16:creationId xmlns:a16="http://schemas.microsoft.com/office/drawing/2014/main" id="{85B69979-1EEF-4EC3-BF22-6F55A0F57B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5" name="Freeform 247">
                <a:extLst>
                  <a:ext uri="{FF2B5EF4-FFF2-40B4-BE49-F238E27FC236}">
                    <a16:creationId xmlns:a16="http://schemas.microsoft.com/office/drawing/2014/main" id="{335FA5F1-9C1F-44F2-ACF9-187872A2BB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6" name="Freeform 248">
                <a:extLst>
                  <a:ext uri="{FF2B5EF4-FFF2-40B4-BE49-F238E27FC236}">
                    <a16:creationId xmlns:a16="http://schemas.microsoft.com/office/drawing/2014/main" id="{E32CF930-A93B-423F-B9CB-23B9E4B427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7" name="Oval 249">
                <a:extLst>
                  <a:ext uri="{FF2B5EF4-FFF2-40B4-BE49-F238E27FC236}">
                    <a16:creationId xmlns:a16="http://schemas.microsoft.com/office/drawing/2014/main" id="{FE342309-9057-4940-91C1-E290F7587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8" name="Group 250">
              <a:extLst>
                <a:ext uri="{FF2B5EF4-FFF2-40B4-BE49-F238E27FC236}">
                  <a16:creationId xmlns:a16="http://schemas.microsoft.com/office/drawing/2014/main" id="{70977DE6-3AD2-4CB2-8D3E-FD2FD2AB8A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1190"/>
              <a:ext cx="62" cy="144"/>
              <a:chOff x="2405" y="2405"/>
              <a:chExt cx="175" cy="403"/>
            </a:xfrm>
          </p:grpSpPr>
          <p:sp>
            <p:nvSpPr>
              <p:cNvPr id="74076" name="Oval 251">
                <a:extLst>
                  <a:ext uri="{FF2B5EF4-FFF2-40B4-BE49-F238E27FC236}">
                    <a16:creationId xmlns:a16="http://schemas.microsoft.com/office/drawing/2014/main" id="{92EB24E1-FD57-4FA2-9B6B-A9E220511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7" name="Oval 252">
                <a:extLst>
                  <a:ext uri="{FF2B5EF4-FFF2-40B4-BE49-F238E27FC236}">
                    <a16:creationId xmlns:a16="http://schemas.microsoft.com/office/drawing/2014/main" id="{3CFD7520-6F6F-423D-8F7C-1ECEB7E77E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8" name="Freeform 253">
                <a:extLst>
                  <a:ext uri="{FF2B5EF4-FFF2-40B4-BE49-F238E27FC236}">
                    <a16:creationId xmlns:a16="http://schemas.microsoft.com/office/drawing/2014/main" id="{9E0281A1-8678-4E5A-8EDA-5317F21EBF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9" name="Freeform 254">
                <a:extLst>
                  <a:ext uri="{FF2B5EF4-FFF2-40B4-BE49-F238E27FC236}">
                    <a16:creationId xmlns:a16="http://schemas.microsoft.com/office/drawing/2014/main" id="{790814EE-0A33-4025-98EA-96EEA48476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0" name="Freeform 255">
                <a:extLst>
                  <a:ext uri="{FF2B5EF4-FFF2-40B4-BE49-F238E27FC236}">
                    <a16:creationId xmlns:a16="http://schemas.microsoft.com/office/drawing/2014/main" id="{4551F44C-B2D4-4C81-81AA-C07422B937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1" name="Oval 256">
                <a:extLst>
                  <a:ext uri="{FF2B5EF4-FFF2-40B4-BE49-F238E27FC236}">
                    <a16:creationId xmlns:a16="http://schemas.microsoft.com/office/drawing/2014/main" id="{6CA5AACA-180A-4FB1-AF86-13B201743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9" name="Group 257">
              <a:extLst>
                <a:ext uri="{FF2B5EF4-FFF2-40B4-BE49-F238E27FC236}">
                  <a16:creationId xmlns:a16="http://schemas.microsoft.com/office/drawing/2014/main" id="{7EAB00F3-080F-4B61-85D6-79EEAD3212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1" y="1360"/>
              <a:ext cx="62" cy="144"/>
              <a:chOff x="2405" y="2405"/>
              <a:chExt cx="175" cy="403"/>
            </a:xfrm>
          </p:grpSpPr>
          <p:sp>
            <p:nvSpPr>
              <p:cNvPr id="74070" name="Oval 258">
                <a:extLst>
                  <a:ext uri="{FF2B5EF4-FFF2-40B4-BE49-F238E27FC236}">
                    <a16:creationId xmlns:a16="http://schemas.microsoft.com/office/drawing/2014/main" id="{79C2E14E-5A2A-40AC-B275-5ABC898E03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1" name="Oval 259">
                <a:extLst>
                  <a:ext uri="{FF2B5EF4-FFF2-40B4-BE49-F238E27FC236}">
                    <a16:creationId xmlns:a16="http://schemas.microsoft.com/office/drawing/2014/main" id="{EEBFC6B0-A9FF-4A46-829A-520060A484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2" name="Freeform 260">
                <a:extLst>
                  <a:ext uri="{FF2B5EF4-FFF2-40B4-BE49-F238E27FC236}">
                    <a16:creationId xmlns:a16="http://schemas.microsoft.com/office/drawing/2014/main" id="{FDBBB58E-38D6-4071-A115-6DF9B97EEA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3" name="Freeform 261">
                <a:extLst>
                  <a:ext uri="{FF2B5EF4-FFF2-40B4-BE49-F238E27FC236}">
                    <a16:creationId xmlns:a16="http://schemas.microsoft.com/office/drawing/2014/main" id="{9385C4DF-25A9-4C3D-BB97-3E05335D2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4" name="Freeform 262">
                <a:extLst>
                  <a:ext uri="{FF2B5EF4-FFF2-40B4-BE49-F238E27FC236}">
                    <a16:creationId xmlns:a16="http://schemas.microsoft.com/office/drawing/2014/main" id="{DAACFC00-8BC3-4425-B7A0-79CE8BA044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5" name="Oval 263">
                <a:extLst>
                  <a:ext uri="{FF2B5EF4-FFF2-40B4-BE49-F238E27FC236}">
                    <a16:creationId xmlns:a16="http://schemas.microsoft.com/office/drawing/2014/main" id="{7EA0C1CE-E47E-476B-A35E-1D469E461D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5" name="Group 264">
            <a:extLst>
              <a:ext uri="{FF2B5EF4-FFF2-40B4-BE49-F238E27FC236}">
                <a16:creationId xmlns:a16="http://schemas.microsoft.com/office/drawing/2014/main" id="{69853459-4759-453B-A7D2-A668D3BFF4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1188" y="2905125"/>
            <a:ext cx="2160587" cy="644525"/>
            <a:chOff x="3326" y="3452"/>
            <a:chExt cx="1047" cy="312"/>
          </a:xfrm>
        </p:grpSpPr>
        <p:grpSp>
          <p:nvGrpSpPr>
            <p:cNvPr id="73814" name="Group 265">
              <a:extLst>
                <a:ext uri="{FF2B5EF4-FFF2-40B4-BE49-F238E27FC236}">
                  <a16:creationId xmlns:a16="http://schemas.microsoft.com/office/drawing/2014/main" id="{3508C28A-69AC-47F7-91F8-D2DD23D2E8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3456"/>
              <a:ext cx="62" cy="144"/>
              <a:chOff x="3701" y="2165"/>
              <a:chExt cx="175" cy="403"/>
            </a:xfrm>
          </p:grpSpPr>
          <p:sp>
            <p:nvSpPr>
              <p:cNvPr id="74032" name="Oval 266">
                <a:extLst>
                  <a:ext uri="{FF2B5EF4-FFF2-40B4-BE49-F238E27FC236}">
                    <a16:creationId xmlns:a16="http://schemas.microsoft.com/office/drawing/2014/main" id="{54833272-3AD7-48BC-A866-0773AA823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33" name="Oval 267">
                <a:extLst>
                  <a:ext uri="{FF2B5EF4-FFF2-40B4-BE49-F238E27FC236}">
                    <a16:creationId xmlns:a16="http://schemas.microsoft.com/office/drawing/2014/main" id="{5F674D5C-918F-4DAC-8F19-AF7A0AE33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34" name="Freeform 268">
                <a:extLst>
                  <a:ext uri="{FF2B5EF4-FFF2-40B4-BE49-F238E27FC236}">
                    <a16:creationId xmlns:a16="http://schemas.microsoft.com/office/drawing/2014/main" id="{3DB2C1FB-D8F7-4861-9DB1-CBDB5FC721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5" name="Freeform 269">
                <a:extLst>
                  <a:ext uri="{FF2B5EF4-FFF2-40B4-BE49-F238E27FC236}">
                    <a16:creationId xmlns:a16="http://schemas.microsoft.com/office/drawing/2014/main" id="{8DBD3BA0-81F4-467F-BDF9-C821576651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6" name="Freeform 270">
                <a:extLst>
                  <a:ext uri="{FF2B5EF4-FFF2-40B4-BE49-F238E27FC236}">
                    <a16:creationId xmlns:a16="http://schemas.microsoft.com/office/drawing/2014/main" id="{D611CC86-F5E5-4892-904A-881C31DB06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7" name="Oval 271">
                <a:extLst>
                  <a:ext uri="{FF2B5EF4-FFF2-40B4-BE49-F238E27FC236}">
                    <a16:creationId xmlns:a16="http://schemas.microsoft.com/office/drawing/2014/main" id="{1F31767B-3A0C-4C09-9D80-F9C27429E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5" name="Group 272">
              <a:extLst>
                <a:ext uri="{FF2B5EF4-FFF2-40B4-BE49-F238E27FC236}">
                  <a16:creationId xmlns:a16="http://schemas.microsoft.com/office/drawing/2014/main" id="{87833AD6-9F8C-4F2B-B56F-969DE3428C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7" y="3620"/>
              <a:ext cx="62" cy="144"/>
              <a:chOff x="3701" y="2165"/>
              <a:chExt cx="175" cy="403"/>
            </a:xfrm>
          </p:grpSpPr>
          <p:sp>
            <p:nvSpPr>
              <p:cNvPr id="74026" name="Oval 273">
                <a:extLst>
                  <a:ext uri="{FF2B5EF4-FFF2-40B4-BE49-F238E27FC236}">
                    <a16:creationId xmlns:a16="http://schemas.microsoft.com/office/drawing/2014/main" id="{7C0A47A3-DFDE-423B-9DDF-A0B56F926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7" name="Oval 274">
                <a:extLst>
                  <a:ext uri="{FF2B5EF4-FFF2-40B4-BE49-F238E27FC236}">
                    <a16:creationId xmlns:a16="http://schemas.microsoft.com/office/drawing/2014/main" id="{21C44985-74E1-4470-8281-141A074812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8" name="Freeform 275">
                <a:extLst>
                  <a:ext uri="{FF2B5EF4-FFF2-40B4-BE49-F238E27FC236}">
                    <a16:creationId xmlns:a16="http://schemas.microsoft.com/office/drawing/2014/main" id="{979BC081-9D12-4CEA-9B28-B72CE1D59C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9" name="Freeform 276">
                <a:extLst>
                  <a:ext uri="{FF2B5EF4-FFF2-40B4-BE49-F238E27FC236}">
                    <a16:creationId xmlns:a16="http://schemas.microsoft.com/office/drawing/2014/main" id="{6CD56396-565E-42F1-88D1-21C222B66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0" name="Freeform 277">
                <a:extLst>
                  <a:ext uri="{FF2B5EF4-FFF2-40B4-BE49-F238E27FC236}">
                    <a16:creationId xmlns:a16="http://schemas.microsoft.com/office/drawing/2014/main" id="{084AE678-9BDB-43F4-93B2-F41F3C006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1" name="Oval 278">
                <a:extLst>
                  <a:ext uri="{FF2B5EF4-FFF2-40B4-BE49-F238E27FC236}">
                    <a16:creationId xmlns:a16="http://schemas.microsoft.com/office/drawing/2014/main" id="{85DCAAC5-7549-4EFA-8E9F-465D24C05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6" name="Group 279">
              <a:extLst>
                <a:ext uri="{FF2B5EF4-FFF2-40B4-BE49-F238E27FC236}">
                  <a16:creationId xmlns:a16="http://schemas.microsoft.com/office/drawing/2014/main" id="{4FD4F1B0-F709-466A-B13F-C7CF089499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3456"/>
              <a:ext cx="62" cy="144"/>
              <a:chOff x="3701" y="2165"/>
              <a:chExt cx="175" cy="403"/>
            </a:xfrm>
          </p:grpSpPr>
          <p:sp>
            <p:nvSpPr>
              <p:cNvPr id="74020" name="Oval 280">
                <a:extLst>
                  <a:ext uri="{FF2B5EF4-FFF2-40B4-BE49-F238E27FC236}">
                    <a16:creationId xmlns:a16="http://schemas.microsoft.com/office/drawing/2014/main" id="{118FFD40-1248-4D51-A569-510E57F1E2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1" name="Oval 281">
                <a:extLst>
                  <a:ext uri="{FF2B5EF4-FFF2-40B4-BE49-F238E27FC236}">
                    <a16:creationId xmlns:a16="http://schemas.microsoft.com/office/drawing/2014/main" id="{9ACFE9EF-CED7-4776-BB8D-E3E2F3D51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2" name="Freeform 282">
                <a:extLst>
                  <a:ext uri="{FF2B5EF4-FFF2-40B4-BE49-F238E27FC236}">
                    <a16:creationId xmlns:a16="http://schemas.microsoft.com/office/drawing/2014/main" id="{11B6E322-9405-47D2-A514-47D96954EE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3" name="Freeform 283">
                <a:extLst>
                  <a:ext uri="{FF2B5EF4-FFF2-40B4-BE49-F238E27FC236}">
                    <a16:creationId xmlns:a16="http://schemas.microsoft.com/office/drawing/2014/main" id="{0DCE38AF-7364-4EF3-BF4D-8E15670732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4" name="Freeform 284">
                <a:extLst>
                  <a:ext uri="{FF2B5EF4-FFF2-40B4-BE49-F238E27FC236}">
                    <a16:creationId xmlns:a16="http://schemas.microsoft.com/office/drawing/2014/main" id="{45EBCFE4-A6FF-4F8D-96D3-988A5F38A0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5" name="Oval 285">
                <a:extLst>
                  <a:ext uri="{FF2B5EF4-FFF2-40B4-BE49-F238E27FC236}">
                    <a16:creationId xmlns:a16="http://schemas.microsoft.com/office/drawing/2014/main" id="{33329267-7127-4B51-A2A6-73C5A9BBF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7" name="Group 286">
              <a:extLst>
                <a:ext uri="{FF2B5EF4-FFF2-40B4-BE49-F238E27FC236}">
                  <a16:creationId xmlns:a16="http://schemas.microsoft.com/office/drawing/2014/main" id="{68847064-191C-4D0B-A14C-4DDB183F03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3" y="3620"/>
              <a:ext cx="62" cy="144"/>
              <a:chOff x="3701" y="2165"/>
              <a:chExt cx="175" cy="403"/>
            </a:xfrm>
          </p:grpSpPr>
          <p:sp>
            <p:nvSpPr>
              <p:cNvPr id="74014" name="Oval 287">
                <a:extLst>
                  <a:ext uri="{FF2B5EF4-FFF2-40B4-BE49-F238E27FC236}">
                    <a16:creationId xmlns:a16="http://schemas.microsoft.com/office/drawing/2014/main" id="{6BAA7A0E-A65B-4BBC-8E95-411C2CCA7B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15" name="Oval 288">
                <a:extLst>
                  <a:ext uri="{FF2B5EF4-FFF2-40B4-BE49-F238E27FC236}">
                    <a16:creationId xmlns:a16="http://schemas.microsoft.com/office/drawing/2014/main" id="{4876824A-F61F-4B1B-92B2-B9AFB3B1D6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16" name="Freeform 289">
                <a:extLst>
                  <a:ext uri="{FF2B5EF4-FFF2-40B4-BE49-F238E27FC236}">
                    <a16:creationId xmlns:a16="http://schemas.microsoft.com/office/drawing/2014/main" id="{94A380BB-CC72-478A-A72A-C495F98FA7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7" name="Freeform 290">
                <a:extLst>
                  <a:ext uri="{FF2B5EF4-FFF2-40B4-BE49-F238E27FC236}">
                    <a16:creationId xmlns:a16="http://schemas.microsoft.com/office/drawing/2014/main" id="{DC5D0902-B7D6-495A-96C2-7133F2EA5A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8" name="Freeform 291">
                <a:extLst>
                  <a:ext uri="{FF2B5EF4-FFF2-40B4-BE49-F238E27FC236}">
                    <a16:creationId xmlns:a16="http://schemas.microsoft.com/office/drawing/2014/main" id="{E44C66FA-E406-45A5-9F19-3EAA92DCF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9" name="Oval 292">
                <a:extLst>
                  <a:ext uri="{FF2B5EF4-FFF2-40B4-BE49-F238E27FC236}">
                    <a16:creationId xmlns:a16="http://schemas.microsoft.com/office/drawing/2014/main" id="{6AB91BF4-74B5-42FB-A7D4-0BF959DD92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8" name="Group 293">
              <a:extLst>
                <a:ext uri="{FF2B5EF4-FFF2-40B4-BE49-F238E27FC236}">
                  <a16:creationId xmlns:a16="http://schemas.microsoft.com/office/drawing/2014/main" id="{CA00A78A-40A6-4D3E-BC54-5D2953AD10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3456"/>
              <a:ext cx="62" cy="144"/>
              <a:chOff x="3701" y="2165"/>
              <a:chExt cx="175" cy="403"/>
            </a:xfrm>
          </p:grpSpPr>
          <p:sp>
            <p:nvSpPr>
              <p:cNvPr id="74008" name="Oval 294">
                <a:extLst>
                  <a:ext uri="{FF2B5EF4-FFF2-40B4-BE49-F238E27FC236}">
                    <a16:creationId xmlns:a16="http://schemas.microsoft.com/office/drawing/2014/main" id="{7CE8B088-CAA3-496A-891C-6D19EAACC6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09" name="Oval 295">
                <a:extLst>
                  <a:ext uri="{FF2B5EF4-FFF2-40B4-BE49-F238E27FC236}">
                    <a16:creationId xmlns:a16="http://schemas.microsoft.com/office/drawing/2014/main" id="{DFD579E8-A6F0-448D-AD12-AC7991276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10" name="Freeform 296">
                <a:extLst>
                  <a:ext uri="{FF2B5EF4-FFF2-40B4-BE49-F238E27FC236}">
                    <a16:creationId xmlns:a16="http://schemas.microsoft.com/office/drawing/2014/main" id="{3C115F3E-66B5-4009-91BB-ABB3C9CE84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1" name="Freeform 297">
                <a:extLst>
                  <a:ext uri="{FF2B5EF4-FFF2-40B4-BE49-F238E27FC236}">
                    <a16:creationId xmlns:a16="http://schemas.microsoft.com/office/drawing/2014/main" id="{D0679300-185D-4FE8-B428-12721B795E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2" name="Freeform 298">
                <a:extLst>
                  <a:ext uri="{FF2B5EF4-FFF2-40B4-BE49-F238E27FC236}">
                    <a16:creationId xmlns:a16="http://schemas.microsoft.com/office/drawing/2014/main" id="{08C57244-ECE3-41C1-887A-FF602347DF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3" name="Oval 299">
                <a:extLst>
                  <a:ext uri="{FF2B5EF4-FFF2-40B4-BE49-F238E27FC236}">
                    <a16:creationId xmlns:a16="http://schemas.microsoft.com/office/drawing/2014/main" id="{45B0F2CC-303F-4C5D-A2E3-8A58599BE5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9" name="Group 300">
              <a:extLst>
                <a:ext uri="{FF2B5EF4-FFF2-40B4-BE49-F238E27FC236}">
                  <a16:creationId xmlns:a16="http://schemas.microsoft.com/office/drawing/2014/main" id="{234DFED6-6D3F-49B6-96D0-BD7C07D13A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7" y="3620"/>
              <a:ext cx="62" cy="144"/>
              <a:chOff x="3701" y="2165"/>
              <a:chExt cx="175" cy="403"/>
            </a:xfrm>
          </p:grpSpPr>
          <p:sp>
            <p:nvSpPr>
              <p:cNvPr id="74002" name="Oval 301">
                <a:extLst>
                  <a:ext uri="{FF2B5EF4-FFF2-40B4-BE49-F238E27FC236}">
                    <a16:creationId xmlns:a16="http://schemas.microsoft.com/office/drawing/2014/main" id="{6B8A6581-8AE6-40D8-A5BB-990B006111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03" name="Oval 302">
                <a:extLst>
                  <a:ext uri="{FF2B5EF4-FFF2-40B4-BE49-F238E27FC236}">
                    <a16:creationId xmlns:a16="http://schemas.microsoft.com/office/drawing/2014/main" id="{17874448-35E4-4846-8E52-030C5C9290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04" name="Freeform 303">
                <a:extLst>
                  <a:ext uri="{FF2B5EF4-FFF2-40B4-BE49-F238E27FC236}">
                    <a16:creationId xmlns:a16="http://schemas.microsoft.com/office/drawing/2014/main" id="{0D727282-63D0-4F6F-AB5D-3CFE6D0141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5" name="Freeform 304">
                <a:extLst>
                  <a:ext uri="{FF2B5EF4-FFF2-40B4-BE49-F238E27FC236}">
                    <a16:creationId xmlns:a16="http://schemas.microsoft.com/office/drawing/2014/main" id="{12CD7978-1746-4D45-8330-D799180B40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6" name="Freeform 305">
                <a:extLst>
                  <a:ext uri="{FF2B5EF4-FFF2-40B4-BE49-F238E27FC236}">
                    <a16:creationId xmlns:a16="http://schemas.microsoft.com/office/drawing/2014/main" id="{9FF3F1DE-2F4C-4F0F-9E47-CA9CB524D0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7" name="Oval 306">
                <a:extLst>
                  <a:ext uri="{FF2B5EF4-FFF2-40B4-BE49-F238E27FC236}">
                    <a16:creationId xmlns:a16="http://schemas.microsoft.com/office/drawing/2014/main" id="{A3FF54B2-AD09-4AAE-8B2B-B4B082D8DE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0" name="Group 307">
              <a:extLst>
                <a:ext uri="{FF2B5EF4-FFF2-40B4-BE49-F238E27FC236}">
                  <a16:creationId xmlns:a16="http://schemas.microsoft.com/office/drawing/2014/main" id="{8C2162E1-F738-446D-884D-CAC89ACB37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3456"/>
              <a:ext cx="62" cy="144"/>
              <a:chOff x="3701" y="2165"/>
              <a:chExt cx="175" cy="403"/>
            </a:xfrm>
          </p:grpSpPr>
          <p:sp>
            <p:nvSpPr>
              <p:cNvPr id="73996" name="Oval 308">
                <a:extLst>
                  <a:ext uri="{FF2B5EF4-FFF2-40B4-BE49-F238E27FC236}">
                    <a16:creationId xmlns:a16="http://schemas.microsoft.com/office/drawing/2014/main" id="{090B0564-5598-4AE1-9D20-055CAEE75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7" name="Oval 309">
                <a:extLst>
                  <a:ext uri="{FF2B5EF4-FFF2-40B4-BE49-F238E27FC236}">
                    <a16:creationId xmlns:a16="http://schemas.microsoft.com/office/drawing/2014/main" id="{79511302-07A1-4E35-B722-9EF2C19B77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8" name="Freeform 310">
                <a:extLst>
                  <a:ext uri="{FF2B5EF4-FFF2-40B4-BE49-F238E27FC236}">
                    <a16:creationId xmlns:a16="http://schemas.microsoft.com/office/drawing/2014/main" id="{A3DA32F0-A974-4666-AF85-DA7D3375E6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9" name="Freeform 311">
                <a:extLst>
                  <a:ext uri="{FF2B5EF4-FFF2-40B4-BE49-F238E27FC236}">
                    <a16:creationId xmlns:a16="http://schemas.microsoft.com/office/drawing/2014/main" id="{D94FD132-2116-4FF2-8EEA-5D5027045A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0" name="Freeform 312">
                <a:extLst>
                  <a:ext uri="{FF2B5EF4-FFF2-40B4-BE49-F238E27FC236}">
                    <a16:creationId xmlns:a16="http://schemas.microsoft.com/office/drawing/2014/main" id="{05D7D0F3-BC91-4D67-9ECD-E076A1DE47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1" name="Oval 313">
                <a:extLst>
                  <a:ext uri="{FF2B5EF4-FFF2-40B4-BE49-F238E27FC236}">
                    <a16:creationId xmlns:a16="http://schemas.microsoft.com/office/drawing/2014/main" id="{720961B1-6CAE-4851-94C4-2E11118AD7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1" name="Group 314">
              <a:extLst>
                <a:ext uri="{FF2B5EF4-FFF2-40B4-BE49-F238E27FC236}">
                  <a16:creationId xmlns:a16="http://schemas.microsoft.com/office/drawing/2014/main" id="{F40469B9-87A4-49DC-A00D-1A203B11D6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2" y="3620"/>
              <a:ext cx="62" cy="144"/>
              <a:chOff x="3701" y="2165"/>
              <a:chExt cx="175" cy="403"/>
            </a:xfrm>
          </p:grpSpPr>
          <p:sp>
            <p:nvSpPr>
              <p:cNvPr id="73990" name="Oval 315">
                <a:extLst>
                  <a:ext uri="{FF2B5EF4-FFF2-40B4-BE49-F238E27FC236}">
                    <a16:creationId xmlns:a16="http://schemas.microsoft.com/office/drawing/2014/main" id="{FC338B32-D20E-43D8-B3C3-2A781E7D7E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1" name="Oval 316">
                <a:extLst>
                  <a:ext uri="{FF2B5EF4-FFF2-40B4-BE49-F238E27FC236}">
                    <a16:creationId xmlns:a16="http://schemas.microsoft.com/office/drawing/2014/main" id="{1D9B37BD-A2EA-4CEC-BE9F-506A631BD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2" name="Freeform 317">
                <a:extLst>
                  <a:ext uri="{FF2B5EF4-FFF2-40B4-BE49-F238E27FC236}">
                    <a16:creationId xmlns:a16="http://schemas.microsoft.com/office/drawing/2014/main" id="{D4746B5D-E6BB-474D-8E7C-9A99CBAEA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3" name="Freeform 318">
                <a:extLst>
                  <a:ext uri="{FF2B5EF4-FFF2-40B4-BE49-F238E27FC236}">
                    <a16:creationId xmlns:a16="http://schemas.microsoft.com/office/drawing/2014/main" id="{1B887575-D9BC-4266-91D4-7BE5D6CDF2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4" name="Freeform 319">
                <a:extLst>
                  <a:ext uri="{FF2B5EF4-FFF2-40B4-BE49-F238E27FC236}">
                    <a16:creationId xmlns:a16="http://schemas.microsoft.com/office/drawing/2014/main" id="{C8E2A54C-A01F-46EB-87AD-411ECEBF07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5" name="Oval 320">
                <a:extLst>
                  <a:ext uri="{FF2B5EF4-FFF2-40B4-BE49-F238E27FC236}">
                    <a16:creationId xmlns:a16="http://schemas.microsoft.com/office/drawing/2014/main" id="{2690AB9C-F524-4CA3-9C29-2468863EC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2" name="Group 321">
              <a:extLst>
                <a:ext uri="{FF2B5EF4-FFF2-40B4-BE49-F238E27FC236}">
                  <a16:creationId xmlns:a16="http://schemas.microsoft.com/office/drawing/2014/main" id="{A645145A-3F1E-46C1-86C7-F5AA2AEC63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3454"/>
              <a:ext cx="62" cy="144"/>
              <a:chOff x="3701" y="2165"/>
              <a:chExt cx="175" cy="403"/>
            </a:xfrm>
          </p:grpSpPr>
          <p:sp>
            <p:nvSpPr>
              <p:cNvPr id="73984" name="Oval 322">
                <a:extLst>
                  <a:ext uri="{FF2B5EF4-FFF2-40B4-BE49-F238E27FC236}">
                    <a16:creationId xmlns:a16="http://schemas.microsoft.com/office/drawing/2014/main" id="{7174C7D3-A897-4F4F-92F8-5A6017749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85" name="Oval 323">
                <a:extLst>
                  <a:ext uri="{FF2B5EF4-FFF2-40B4-BE49-F238E27FC236}">
                    <a16:creationId xmlns:a16="http://schemas.microsoft.com/office/drawing/2014/main" id="{AF0F5887-F35A-40DE-B3D2-E70D472FDA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86" name="Freeform 324">
                <a:extLst>
                  <a:ext uri="{FF2B5EF4-FFF2-40B4-BE49-F238E27FC236}">
                    <a16:creationId xmlns:a16="http://schemas.microsoft.com/office/drawing/2014/main" id="{FA036A21-FCAD-4EBF-BD50-BBA27530CD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7" name="Freeform 325">
                <a:extLst>
                  <a:ext uri="{FF2B5EF4-FFF2-40B4-BE49-F238E27FC236}">
                    <a16:creationId xmlns:a16="http://schemas.microsoft.com/office/drawing/2014/main" id="{95F49A00-E71B-4D77-A783-4B1783CF1B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8" name="Freeform 326">
                <a:extLst>
                  <a:ext uri="{FF2B5EF4-FFF2-40B4-BE49-F238E27FC236}">
                    <a16:creationId xmlns:a16="http://schemas.microsoft.com/office/drawing/2014/main" id="{8BDAF3DD-74BE-4797-861A-544351D785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9" name="Oval 327">
                <a:extLst>
                  <a:ext uri="{FF2B5EF4-FFF2-40B4-BE49-F238E27FC236}">
                    <a16:creationId xmlns:a16="http://schemas.microsoft.com/office/drawing/2014/main" id="{8960D3A4-E2EC-42CD-B3D6-580679F66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3" name="Group 328">
              <a:extLst>
                <a:ext uri="{FF2B5EF4-FFF2-40B4-BE49-F238E27FC236}">
                  <a16:creationId xmlns:a16="http://schemas.microsoft.com/office/drawing/2014/main" id="{578E91E2-F837-47B6-B0C6-D78A354490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90" y="3618"/>
              <a:ext cx="62" cy="144"/>
              <a:chOff x="3701" y="2165"/>
              <a:chExt cx="175" cy="403"/>
            </a:xfrm>
          </p:grpSpPr>
          <p:sp>
            <p:nvSpPr>
              <p:cNvPr id="73978" name="Oval 329">
                <a:extLst>
                  <a:ext uri="{FF2B5EF4-FFF2-40B4-BE49-F238E27FC236}">
                    <a16:creationId xmlns:a16="http://schemas.microsoft.com/office/drawing/2014/main" id="{24FBA543-89EC-4B73-9976-095EA35DAF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79" name="Oval 330">
                <a:extLst>
                  <a:ext uri="{FF2B5EF4-FFF2-40B4-BE49-F238E27FC236}">
                    <a16:creationId xmlns:a16="http://schemas.microsoft.com/office/drawing/2014/main" id="{32BCDE86-DC8B-4D24-AB59-4D8F156FA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80" name="Freeform 331">
                <a:extLst>
                  <a:ext uri="{FF2B5EF4-FFF2-40B4-BE49-F238E27FC236}">
                    <a16:creationId xmlns:a16="http://schemas.microsoft.com/office/drawing/2014/main" id="{C9E0CA78-856D-445B-B3E1-1EB4B62AF5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1" name="Freeform 332">
                <a:extLst>
                  <a:ext uri="{FF2B5EF4-FFF2-40B4-BE49-F238E27FC236}">
                    <a16:creationId xmlns:a16="http://schemas.microsoft.com/office/drawing/2014/main" id="{EDD51889-EC47-40FB-988F-2EA6DD922F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2" name="Freeform 333">
                <a:extLst>
                  <a:ext uri="{FF2B5EF4-FFF2-40B4-BE49-F238E27FC236}">
                    <a16:creationId xmlns:a16="http://schemas.microsoft.com/office/drawing/2014/main" id="{33B16DAC-ACDA-43A9-A8C5-B5086B7581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3" name="Oval 334">
                <a:extLst>
                  <a:ext uri="{FF2B5EF4-FFF2-40B4-BE49-F238E27FC236}">
                    <a16:creationId xmlns:a16="http://schemas.microsoft.com/office/drawing/2014/main" id="{34E2349E-19F8-451D-B310-2DDDFCDA9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4" name="Group 335">
              <a:extLst>
                <a:ext uri="{FF2B5EF4-FFF2-40B4-BE49-F238E27FC236}">
                  <a16:creationId xmlns:a16="http://schemas.microsoft.com/office/drawing/2014/main" id="{88009CD9-B700-4EB6-8F1E-9F81D4776D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3454"/>
              <a:ext cx="62" cy="144"/>
              <a:chOff x="3701" y="2165"/>
              <a:chExt cx="175" cy="403"/>
            </a:xfrm>
          </p:grpSpPr>
          <p:sp>
            <p:nvSpPr>
              <p:cNvPr id="73972" name="Oval 336">
                <a:extLst>
                  <a:ext uri="{FF2B5EF4-FFF2-40B4-BE49-F238E27FC236}">
                    <a16:creationId xmlns:a16="http://schemas.microsoft.com/office/drawing/2014/main" id="{7DDE06E5-AEBC-458D-AD0D-C3209FB19F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73" name="Oval 337">
                <a:extLst>
                  <a:ext uri="{FF2B5EF4-FFF2-40B4-BE49-F238E27FC236}">
                    <a16:creationId xmlns:a16="http://schemas.microsoft.com/office/drawing/2014/main" id="{D06C541A-B8D3-4B22-8EE8-25BB70115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74" name="Freeform 338">
                <a:extLst>
                  <a:ext uri="{FF2B5EF4-FFF2-40B4-BE49-F238E27FC236}">
                    <a16:creationId xmlns:a16="http://schemas.microsoft.com/office/drawing/2014/main" id="{421643BE-A9CD-41ED-B1B8-6CF1FBD802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5" name="Freeform 339">
                <a:extLst>
                  <a:ext uri="{FF2B5EF4-FFF2-40B4-BE49-F238E27FC236}">
                    <a16:creationId xmlns:a16="http://schemas.microsoft.com/office/drawing/2014/main" id="{8C6A65BC-CE7A-4E10-8358-5C9C5860E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6" name="Freeform 340">
                <a:extLst>
                  <a:ext uri="{FF2B5EF4-FFF2-40B4-BE49-F238E27FC236}">
                    <a16:creationId xmlns:a16="http://schemas.microsoft.com/office/drawing/2014/main" id="{37A3924D-A125-4188-9388-C00960C4CF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7" name="Oval 341">
                <a:extLst>
                  <a:ext uri="{FF2B5EF4-FFF2-40B4-BE49-F238E27FC236}">
                    <a16:creationId xmlns:a16="http://schemas.microsoft.com/office/drawing/2014/main" id="{1987F43D-50F2-4184-B3A7-E79D329042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5" name="Group 342">
              <a:extLst>
                <a:ext uri="{FF2B5EF4-FFF2-40B4-BE49-F238E27FC236}">
                  <a16:creationId xmlns:a16="http://schemas.microsoft.com/office/drawing/2014/main" id="{C8C4BCD2-991D-4AD3-9765-9075A55926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6" y="3618"/>
              <a:ext cx="62" cy="144"/>
              <a:chOff x="3701" y="2165"/>
              <a:chExt cx="175" cy="403"/>
            </a:xfrm>
          </p:grpSpPr>
          <p:sp>
            <p:nvSpPr>
              <p:cNvPr id="73966" name="Oval 343">
                <a:extLst>
                  <a:ext uri="{FF2B5EF4-FFF2-40B4-BE49-F238E27FC236}">
                    <a16:creationId xmlns:a16="http://schemas.microsoft.com/office/drawing/2014/main" id="{CD44F414-F290-4002-A8BD-1866D3F94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7" name="Oval 344">
                <a:extLst>
                  <a:ext uri="{FF2B5EF4-FFF2-40B4-BE49-F238E27FC236}">
                    <a16:creationId xmlns:a16="http://schemas.microsoft.com/office/drawing/2014/main" id="{4F845492-F954-4605-A27C-F16450B5D0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8" name="Freeform 345">
                <a:extLst>
                  <a:ext uri="{FF2B5EF4-FFF2-40B4-BE49-F238E27FC236}">
                    <a16:creationId xmlns:a16="http://schemas.microsoft.com/office/drawing/2014/main" id="{4300F077-1F48-40B4-A149-9CF4E38565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9" name="Freeform 346">
                <a:extLst>
                  <a:ext uri="{FF2B5EF4-FFF2-40B4-BE49-F238E27FC236}">
                    <a16:creationId xmlns:a16="http://schemas.microsoft.com/office/drawing/2014/main" id="{6630DF2B-5010-4F99-9ADD-825C2C9E2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0" name="Freeform 347">
                <a:extLst>
                  <a:ext uri="{FF2B5EF4-FFF2-40B4-BE49-F238E27FC236}">
                    <a16:creationId xmlns:a16="http://schemas.microsoft.com/office/drawing/2014/main" id="{CC9AD5CC-ECFE-4E1F-B85F-86504FDE09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1" name="Oval 348">
                <a:extLst>
                  <a:ext uri="{FF2B5EF4-FFF2-40B4-BE49-F238E27FC236}">
                    <a16:creationId xmlns:a16="http://schemas.microsoft.com/office/drawing/2014/main" id="{A392CA5D-C0CC-4F0C-9265-98792198C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6" name="Group 349">
              <a:extLst>
                <a:ext uri="{FF2B5EF4-FFF2-40B4-BE49-F238E27FC236}">
                  <a16:creationId xmlns:a16="http://schemas.microsoft.com/office/drawing/2014/main" id="{97E89D42-D9BD-4CA3-BD15-BBC6C79E38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3454"/>
              <a:ext cx="62" cy="144"/>
              <a:chOff x="3701" y="2165"/>
              <a:chExt cx="175" cy="403"/>
            </a:xfrm>
          </p:grpSpPr>
          <p:sp>
            <p:nvSpPr>
              <p:cNvPr id="73960" name="Oval 350">
                <a:extLst>
                  <a:ext uri="{FF2B5EF4-FFF2-40B4-BE49-F238E27FC236}">
                    <a16:creationId xmlns:a16="http://schemas.microsoft.com/office/drawing/2014/main" id="{23EDA8D8-16F7-4313-B8AF-ACF87A39E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1" name="Oval 351">
                <a:extLst>
                  <a:ext uri="{FF2B5EF4-FFF2-40B4-BE49-F238E27FC236}">
                    <a16:creationId xmlns:a16="http://schemas.microsoft.com/office/drawing/2014/main" id="{D9CA5DA6-6C36-411F-B63F-0143CE0EA8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2" name="Freeform 352">
                <a:extLst>
                  <a:ext uri="{FF2B5EF4-FFF2-40B4-BE49-F238E27FC236}">
                    <a16:creationId xmlns:a16="http://schemas.microsoft.com/office/drawing/2014/main" id="{6B41E792-70A9-41DE-848D-313039C58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3" name="Freeform 353">
                <a:extLst>
                  <a:ext uri="{FF2B5EF4-FFF2-40B4-BE49-F238E27FC236}">
                    <a16:creationId xmlns:a16="http://schemas.microsoft.com/office/drawing/2014/main" id="{A24B5EAE-C55B-4A90-85A6-FD5799EF8D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4" name="Freeform 354">
                <a:extLst>
                  <a:ext uri="{FF2B5EF4-FFF2-40B4-BE49-F238E27FC236}">
                    <a16:creationId xmlns:a16="http://schemas.microsoft.com/office/drawing/2014/main" id="{9974FB69-922A-4E02-BD3C-A1CB25277B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5" name="Oval 355">
                <a:extLst>
                  <a:ext uri="{FF2B5EF4-FFF2-40B4-BE49-F238E27FC236}">
                    <a16:creationId xmlns:a16="http://schemas.microsoft.com/office/drawing/2014/main" id="{87F00025-4907-4EE5-A7A8-C720DA677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7" name="Group 356">
              <a:extLst>
                <a:ext uri="{FF2B5EF4-FFF2-40B4-BE49-F238E27FC236}">
                  <a16:creationId xmlns:a16="http://schemas.microsoft.com/office/drawing/2014/main" id="{D27600D2-0A7B-47E6-9FB5-69FB85FA72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20" y="3618"/>
              <a:ext cx="62" cy="144"/>
              <a:chOff x="3701" y="2165"/>
              <a:chExt cx="175" cy="403"/>
            </a:xfrm>
          </p:grpSpPr>
          <p:sp>
            <p:nvSpPr>
              <p:cNvPr id="73954" name="Oval 357">
                <a:extLst>
                  <a:ext uri="{FF2B5EF4-FFF2-40B4-BE49-F238E27FC236}">
                    <a16:creationId xmlns:a16="http://schemas.microsoft.com/office/drawing/2014/main" id="{5D01BB17-CD65-4B96-AA73-48F67324F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55" name="Oval 358">
                <a:extLst>
                  <a:ext uri="{FF2B5EF4-FFF2-40B4-BE49-F238E27FC236}">
                    <a16:creationId xmlns:a16="http://schemas.microsoft.com/office/drawing/2014/main" id="{35A6914F-B8FA-4A92-8918-241715512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56" name="Freeform 359">
                <a:extLst>
                  <a:ext uri="{FF2B5EF4-FFF2-40B4-BE49-F238E27FC236}">
                    <a16:creationId xmlns:a16="http://schemas.microsoft.com/office/drawing/2014/main" id="{25BF8734-D3BC-480F-9468-FB5DF57A99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7" name="Freeform 360">
                <a:extLst>
                  <a:ext uri="{FF2B5EF4-FFF2-40B4-BE49-F238E27FC236}">
                    <a16:creationId xmlns:a16="http://schemas.microsoft.com/office/drawing/2014/main" id="{774EDAD9-ECE1-47F6-9B06-E9C898AFDA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8" name="Freeform 361">
                <a:extLst>
                  <a:ext uri="{FF2B5EF4-FFF2-40B4-BE49-F238E27FC236}">
                    <a16:creationId xmlns:a16="http://schemas.microsoft.com/office/drawing/2014/main" id="{AC6ABEEB-0592-44A7-9EA6-0143C336B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9" name="Oval 362">
                <a:extLst>
                  <a:ext uri="{FF2B5EF4-FFF2-40B4-BE49-F238E27FC236}">
                    <a16:creationId xmlns:a16="http://schemas.microsoft.com/office/drawing/2014/main" id="{D3579CC6-8B0E-4495-80C0-8CF43137A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8" name="Group 363">
              <a:extLst>
                <a:ext uri="{FF2B5EF4-FFF2-40B4-BE49-F238E27FC236}">
                  <a16:creationId xmlns:a16="http://schemas.microsoft.com/office/drawing/2014/main" id="{99B6B41A-91C5-47BC-ABE3-DDD7D70F90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3454"/>
              <a:ext cx="62" cy="144"/>
              <a:chOff x="3701" y="2165"/>
              <a:chExt cx="175" cy="403"/>
            </a:xfrm>
          </p:grpSpPr>
          <p:sp>
            <p:nvSpPr>
              <p:cNvPr id="73948" name="Oval 364">
                <a:extLst>
                  <a:ext uri="{FF2B5EF4-FFF2-40B4-BE49-F238E27FC236}">
                    <a16:creationId xmlns:a16="http://schemas.microsoft.com/office/drawing/2014/main" id="{B365BB5F-6D55-43B0-83FF-6F82E0B390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49" name="Oval 365">
                <a:extLst>
                  <a:ext uri="{FF2B5EF4-FFF2-40B4-BE49-F238E27FC236}">
                    <a16:creationId xmlns:a16="http://schemas.microsoft.com/office/drawing/2014/main" id="{5535B05B-C24E-4550-84CD-650454CEC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50" name="Freeform 366">
                <a:extLst>
                  <a:ext uri="{FF2B5EF4-FFF2-40B4-BE49-F238E27FC236}">
                    <a16:creationId xmlns:a16="http://schemas.microsoft.com/office/drawing/2014/main" id="{1522D5DF-24C4-4D73-94E2-8281B3805D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" name="Freeform 367">
                <a:extLst>
                  <a:ext uri="{FF2B5EF4-FFF2-40B4-BE49-F238E27FC236}">
                    <a16:creationId xmlns:a16="http://schemas.microsoft.com/office/drawing/2014/main" id="{A308D648-0F94-4DDC-A937-61AE47856E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" name="Freeform 368">
                <a:extLst>
                  <a:ext uri="{FF2B5EF4-FFF2-40B4-BE49-F238E27FC236}">
                    <a16:creationId xmlns:a16="http://schemas.microsoft.com/office/drawing/2014/main" id="{39885D63-8722-4AA5-9248-7D3E7E966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" name="Oval 369">
                <a:extLst>
                  <a:ext uri="{FF2B5EF4-FFF2-40B4-BE49-F238E27FC236}">
                    <a16:creationId xmlns:a16="http://schemas.microsoft.com/office/drawing/2014/main" id="{FEDB38CF-6B60-4F88-A9AD-91A993CB3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9" name="Group 370">
              <a:extLst>
                <a:ext uri="{FF2B5EF4-FFF2-40B4-BE49-F238E27FC236}">
                  <a16:creationId xmlns:a16="http://schemas.microsoft.com/office/drawing/2014/main" id="{447FAD5E-0984-4B14-8858-7972D57836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5" y="3618"/>
              <a:ext cx="62" cy="144"/>
              <a:chOff x="3701" y="2165"/>
              <a:chExt cx="175" cy="403"/>
            </a:xfrm>
          </p:grpSpPr>
          <p:sp>
            <p:nvSpPr>
              <p:cNvPr id="73942" name="Oval 371">
                <a:extLst>
                  <a:ext uri="{FF2B5EF4-FFF2-40B4-BE49-F238E27FC236}">
                    <a16:creationId xmlns:a16="http://schemas.microsoft.com/office/drawing/2014/main" id="{DD122EE0-B710-439B-B72D-DB902026E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43" name="Oval 372">
                <a:extLst>
                  <a:ext uri="{FF2B5EF4-FFF2-40B4-BE49-F238E27FC236}">
                    <a16:creationId xmlns:a16="http://schemas.microsoft.com/office/drawing/2014/main" id="{B72E5452-2088-4707-80FB-AD4B0BE141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44" name="Freeform 373">
                <a:extLst>
                  <a:ext uri="{FF2B5EF4-FFF2-40B4-BE49-F238E27FC236}">
                    <a16:creationId xmlns:a16="http://schemas.microsoft.com/office/drawing/2014/main" id="{7A53A3B7-1A40-4289-9CE0-BED0442A5D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" name="Freeform 374">
                <a:extLst>
                  <a:ext uri="{FF2B5EF4-FFF2-40B4-BE49-F238E27FC236}">
                    <a16:creationId xmlns:a16="http://schemas.microsoft.com/office/drawing/2014/main" id="{E170F0AE-A704-48C6-9D08-72B90CDE6A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" name="Freeform 375">
                <a:extLst>
                  <a:ext uri="{FF2B5EF4-FFF2-40B4-BE49-F238E27FC236}">
                    <a16:creationId xmlns:a16="http://schemas.microsoft.com/office/drawing/2014/main" id="{494CE6C6-83E1-4DE1-83A8-D07F2E496A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" name="Oval 376">
                <a:extLst>
                  <a:ext uri="{FF2B5EF4-FFF2-40B4-BE49-F238E27FC236}">
                    <a16:creationId xmlns:a16="http://schemas.microsoft.com/office/drawing/2014/main" id="{D8ED1468-6304-474F-B5C0-1AE37EEBF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0" name="Group 377">
              <a:extLst>
                <a:ext uri="{FF2B5EF4-FFF2-40B4-BE49-F238E27FC236}">
                  <a16:creationId xmlns:a16="http://schemas.microsoft.com/office/drawing/2014/main" id="{80F26472-DFF4-42D4-A6A4-AC27D0AC84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3454"/>
              <a:ext cx="62" cy="144"/>
              <a:chOff x="3701" y="2165"/>
              <a:chExt cx="175" cy="403"/>
            </a:xfrm>
          </p:grpSpPr>
          <p:sp>
            <p:nvSpPr>
              <p:cNvPr id="73936" name="Oval 378">
                <a:extLst>
                  <a:ext uri="{FF2B5EF4-FFF2-40B4-BE49-F238E27FC236}">
                    <a16:creationId xmlns:a16="http://schemas.microsoft.com/office/drawing/2014/main" id="{F38D1882-B7A0-4D11-B480-287D6BDB2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7" name="Oval 379">
                <a:extLst>
                  <a:ext uri="{FF2B5EF4-FFF2-40B4-BE49-F238E27FC236}">
                    <a16:creationId xmlns:a16="http://schemas.microsoft.com/office/drawing/2014/main" id="{042CB16E-0FC7-4E57-A799-92BAA43B05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8" name="Freeform 380">
                <a:extLst>
                  <a:ext uri="{FF2B5EF4-FFF2-40B4-BE49-F238E27FC236}">
                    <a16:creationId xmlns:a16="http://schemas.microsoft.com/office/drawing/2014/main" id="{5F3365CE-0BDD-4CF9-AD91-461220AF9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" name="Freeform 381">
                <a:extLst>
                  <a:ext uri="{FF2B5EF4-FFF2-40B4-BE49-F238E27FC236}">
                    <a16:creationId xmlns:a16="http://schemas.microsoft.com/office/drawing/2014/main" id="{9ECD6740-07CB-4EC8-9EBC-BBF1547B3D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" name="Freeform 382">
                <a:extLst>
                  <a:ext uri="{FF2B5EF4-FFF2-40B4-BE49-F238E27FC236}">
                    <a16:creationId xmlns:a16="http://schemas.microsoft.com/office/drawing/2014/main" id="{A8B95989-5851-43E9-B23F-20F8603D2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" name="Oval 383">
                <a:extLst>
                  <a:ext uri="{FF2B5EF4-FFF2-40B4-BE49-F238E27FC236}">
                    <a16:creationId xmlns:a16="http://schemas.microsoft.com/office/drawing/2014/main" id="{6F73435D-2683-4B39-BF96-1C0FB64575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1" name="Group 384">
              <a:extLst>
                <a:ext uri="{FF2B5EF4-FFF2-40B4-BE49-F238E27FC236}">
                  <a16:creationId xmlns:a16="http://schemas.microsoft.com/office/drawing/2014/main" id="{C783273B-4FD2-401F-937B-037F9A827F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3" y="3618"/>
              <a:ext cx="62" cy="144"/>
              <a:chOff x="3701" y="2165"/>
              <a:chExt cx="175" cy="403"/>
            </a:xfrm>
          </p:grpSpPr>
          <p:sp>
            <p:nvSpPr>
              <p:cNvPr id="73930" name="Oval 385">
                <a:extLst>
                  <a:ext uri="{FF2B5EF4-FFF2-40B4-BE49-F238E27FC236}">
                    <a16:creationId xmlns:a16="http://schemas.microsoft.com/office/drawing/2014/main" id="{3CBFFF2C-AE9D-4C54-8E95-98134293BF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1" name="Oval 386">
                <a:extLst>
                  <a:ext uri="{FF2B5EF4-FFF2-40B4-BE49-F238E27FC236}">
                    <a16:creationId xmlns:a16="http://schemas.microsoft.com/office/drawing/2014/main" id="{8A5001B7-FDCA-472B-8735-EEA0D16A9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2" name="Freeform 387">
                <a:extLst>
                  <a:ext uri="{FF2B5EF4-FFF2-40B4-BE49-F238E27FC236}">
                    <a16:creationId xmlns:a16="http://schemas.microsoft.com/office/drawing/2014/main" id="{7D50FFB5-FB3D-4D17-A6D9-48FEB81FAC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3" name="Freeform 388">
                <a:extLst>
                  <a:ext uri="{FF2B5EF4-FFF2-40B4-BE49-F238E27FC236}">
                    <a16:creationId xmlns:a16="http://schemas.microsoft.com/office/drawing/2014/main" id="{D5552C9F-32B1-4830-A887-B3C054929B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4" name="Freeform 389">
                <a:extLst>
                  <a:ext uri="{FF2B5EF4-FFF2-40B4-BE49-F238E27FC236}">
                    <a16:creationId xmlns:a16="http://schemas.microsoft.com/office/drawing/2014/main" id="{511A59FC-362D-4751-AD77-807CC25FD7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5" name="Oval 390">
                <a:extLst>
                  <a:ext uri="{FF2B5EF4-FFF2-40B4-BE49-F238E27FC236}">
                    <a16:creationId xmlns:a16="http://schemas.microsoft.com/office/drawing/2014/main" id="{101FB618-6F09-46E6-964F-29AC78523B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2" name="Group 391">
              <a:extLst>
                <a:ext uri="{FF2B5EF4-FFF2-40B4-BE49-F238E27FC236}">
                  <a16:creationId xmlns:a16="http://schemas.microsoft.com/office/drawing/2014/main" id="{106F2492-72E9-4468-ABE1-8727368BD0D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3454"/>
              <a:ext cx="62" cy="144"/>
              <a:chOff x="3701" y="2165"/>
              <a:chExt cx="175" cy="403"/>
            </a:xfrm>
          </p:grpSpPr>
          <p:sp>
            <p:nvSpPr>
              <p:cNvPr id="73924" name="Oval 392">
                <a:extLst>
                  <a:ext uri="{FF2B5EF4-FFF2-40B4-BE49-F238E27FC236}">
                    <a16:creationId xmlns:a16="http://schemas.microsoft.com/office/drawing/2014/main" id="{0573146E-B2F0-45FF-8859-741F482AB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25" name="Oval 393">
                <a:extLst>
                  <a:ext uri="{FF2B5EF4-FFF2-40B4-BE49-F238E27FC236}">
                    <a16:creationId xmlns:a16="http://schemas.microsoft.com/office/drawing/2014/main" id="{214BA806-3CF0-4ED0-8F44-CCE336E3D3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26" name="Freeform 394">
                <a:extLst>
                  <a:ext uri="{FF2B5EF4-FFF2-40B4-BE49-F238E27FC236}">
                    <a16:creationId xmlns:a16="http://schemas.microsoft.com/office/drawing/2014/main" id="{268D5EF9-9C4C-4889-911F-B90725FDA4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7" name="Freeform 395">
                <a:extLst>
                  <a:ext uri="{FF2B5EF4-FFF2-40B4-BE49-F238E27FC236}">
                    <a16:creationId xmlns:a16="http://schemas.microsoft.com/office/drawing/2014/main" id="{0DDB691A-F890-4252-9D65-EFEA6CE84A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8" name="Freeform 396">
                <a:extLst>
                  <a:ext uri="{FF2B5EF4-FFF2-40B4-BE49-F238E27FC236}">
                    <a16:creationId xmlns:a16="http://schemas.microsoft.com/office/drawing/2014/main" id="{CCC29F3D-6C51-4296-8464-3FBD51F514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9" name="Oval 397">
                <a:extLst>
                  <a:ext uri="{FF2B5EF4-FFF2-40B4-BE49-F238E27FC236}">
                    <a16:creationId xmlns:a16="http://schemas.microsoft.com/office/drawing/2014/main" id="{1D5DE67B-ED47-4E2B-921E-1A0242B66B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3" name="Group 398">
              <a:extLst>
                <a:ext uri="{FF2B5EF4-FFF2-40B4-BE49-F238E27FC236}">
                  <a16:creationId xmlns:a16="http://schemas.microsoft.com/office/drawing/2014/main" id="{F2F7BEDC-64B4-4FF7-BA7D-FCE10F5691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19" y="3618"/>
              <a:ext cx="62" cy="144"/>
              <a:chOff x="3701" y="2165"/>
              <a:chExt cx="175" cy="403"/>
            </a:xfrm>
          </p:grpSpPr>
          <p:sp>
            <p:nvSpPr>
              <p:cNvPr id="73918" name="Oval 399">
                <a:extLst>
                  <a:ext uri="{FF2B5EF4-FFF2-40B4-BE49-F238E27FC236}">
                    <a16:creationId xmlns:a16="http://schemas.microsoft.com/office/drawing/2014/main" id="{EFC74881-7A99-4B90-A0B6-58BD0DC435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19" name="Oval 400">
                <a:extLst>
                  <a:ext uri="{FF2B5EF4-FFF2-40B4-BE49-F238E27FC236}">
                    <a16:creationId xmlns:a16="http://schemas.microsoft.com/office/drawing/2014/main" id="{3FC28B07-8E62-4233-8A21-618FB942B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20" name="Freeform 401">
                <a:extLst>
                  <a:ext uri="{FF2B5EF4-FFF2-40B4-BE49-F238E27FC236}">
                    <a16:creationId xmlns:a16="http://schemas.microsoft.com/office/drawing/2014/main" id="{5AA00D69-1E36-47F8-9809-8460F4F534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1" name="Freeform 402">
                <a:extLst>
                  <a:ext uri="{FF2B5EF4-FFF2-40B4-BE49-F238E27FC236}">
                    <a16:creationId xmlns:a16="http://schemas.microsoft.com/office/drawing/2014/main" id="{E3F8AEA5-F6EF-4D7F-BD61-CCDCEF2260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2" name="Freeform 403">
                <a:extLst>
                  <a:ext uri="{FF2B5EF4-FFF2-40B4-BE49-F238E27FC236}">
                    <a16:creationId xmlns:a16="http://schemas.microsoft.com/office/drawing/2014/main" id="{43EA42E2-18E7-4EFE-BC88-563029F933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3" name="Oval 404">
                <a:extLst>
                  <a:ext uri="{FF2B5EF4-FFF2-40B4-BE49-F238E27FC236}">
                    <a16:creationId xmlns:a16="http://schemas.microsoft.com/office/drawing/2014/main" id="{C1BCF01F-154F-4ED7-B2D4-A913878AF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4" name="Group 405">
              <a:extLst>
                <a:ext uri="{FF2B5EF4-FFF2-40B4-BE49-F238E27FC236}">
                  <a16:creationId xmlns:a16="http://schemas.microsoft.com/office/drawing/2014/main" id="{29EF6589-641F-4E8E-BA0E-9FCDB7ADD1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3454"/>
              <a:ext cx="62" cy="144"/>
              <a:chOff x="3701" y="2165"/>
              <a:chExt cx="175" cy="403"/>
            </a:xfrm>
          </p:grpSpPr>
          <p:sp>
            <p:nvSpPr>
              <p:cNvPr id="73912" name="Oval 406">
                <a:extLst>
                  <a:ext uri="{FF2B5EF4-FFF2-40B4-BE49-F238E27FC236}">
                    <a16:creationId xmlns:a16="http://schemas.microsoft.com/office/drawing/2014/main" id="{D11E974F-408B-4C84-A082-4F25E9101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13" name="Oval 407">
                <a:extLst>
                  <a:ext uri="{FF2B5EF4-FFF2-40B4-BE49-F238E27FC236}">
                    <a16:creationId xmlns:a16="http://schemas.microsoft.com/office/drawing/2014/main" id="{524F8DA0-FFE1-45C8-943C-A433CF81D0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14" name="Freeform 408">
                <a:extLst>
                  <a:ext uri="{FF2B5EF4-FFF2-40B4-BE49-F238E27FC236}">
                    <a16:creationId xmlns:a16="http://schemas.microsoft.com/office/drawing/2014/main" id="{4EC3FC01-F271-4867-9348-0783032190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5" name="Freeform 409">
                <a:extLst>
                  <a:ext uri="{FF2B5EF4-FFF2-40B4-BE49-F238E27FC236}">
                    <a16:creationId xmlns:a16="http://schemas.microsoft.com/office/drawing/2014/main" id="{69226330-8074-4B6F-AB32-730884F02B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6" name="Freeform 410">
                <a:extLst>
                  <a:ext uri="{FF2B5EF4-FFF2-40B4-BE49-F238E27FC236}">
                    <a16:creationId xmlns:a16="http://schemas.microsoft.com/office/drawing/2014/main" id="{97FEF3D3-B3F7-4295-8D38-BD189BC523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7" name="Oval 411">
                <a:extLst>
                  <a:ext uri="{FF2B5EF4-FFF2-40B4-BE49-F238E27FC236}">
                    <a16:creationId xmlns:a16="http://schemas.microsoft.com/office/drawing/2014/main" id="{9A519F3E-C3B9-4FD4-BC05-F2911089C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5" name="Group 412">
              <a:extLst>
                <a:ext uri="{FF2B5EF4-FFF2-40B4-BE49-F238E27FC236}">
                  <a16:creationId xmlns:a16="http://schemas.microsoft.com/office/drawing/2014/main" id="{66F6B4A0-679A-4401-96FD-023FA77BF8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3" y="3618"/>
              <a:ext cx="62" cy="144"/>
              <a:chOff x="3701" y="2165"/>
              <a:chExt cx="175" cy="403"/>
            </a:xfrm>
          </p:grpSpPr>
          <p:sp>
            <p:nvSpPr>
              <p:cNvPr id="73906" name="Oval 413">
                <a:extLst>
                  <a:ext uri="{FF2B5EF4-FFF2-40B4-BE49-F238E27FC236}">
                    <a16:creationId xmlns:a16="http://schemas.microsoft.com/office/drawing/2014/main" id="{5DDC9514-B8BC-426B-97D0-405324BB2A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7" name="Oval 414">
                <a:extLst>
                  <a:ext uri="{FF2B5EF4-FFF2-40B4-BE49-F238E27FC236}">
                    <a16:creationId xmlns:a16="http://schemas.microsoft.com/office/drawing/2014/main" id="{2C4EEADE-DBD7-4119-B963-17A4C9AD2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8" name="Freeform 415">
                <a:extLst>
                  <a:ext uri="{FF2B5EF4-FFF2-40B4-BE49-F238E27FC236}">
                    <a16:creationId xmlns:a16="http://schemas.microsoft.com/office/drawing/2014/main" id="{72837A67-0B51-47D6-B18E-3974D8E0A4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9" name="Freeform 416">
                <a:extLst>
                  <a:ext uri="{FF2B5EF4-FFF2-40B4-BE49-F238E27FC236}">
                    <a16:creationId xmlns:a16="http://schemas.microsoft.com/office/drawing/2014/main" id="{633FE0BF-C99D-433E-AE6A-0DAAFD301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0" name="Freeform 417">
                <a:extLst>
                  <a:ext uri="{FF2B5EF4-FFF2-40B4-BE49-F238E27FC236}">
                    <a16:creationId xmlns:a16="http://schemas.microsoft.com/office/drawing/2014/main" id="{9500358A-6D65-4A3D-8143-8688E8773D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1" name="Oval 418">
                <a:extLst>
                  <a:ext uri="{FF2B5EF4-FFF2-40B4-BE49-F238E27FC236}">
                    <a16:creationId xmlns:a16="http://schemas.microsoft.com/office/drawing/2014/main" id="{16C9E4CA-5C38-4372-8C30-33EFC19F7D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6" name="Group 419">
              <a:extLst>
                <a:ext uri="{FF2B5EF4-FFF2-40B4-BE49-F238E27FC236}">
                  <a16:creationId xmlns:a16="http://schemas.microsoft.com/office/drawing/2014/main" id="{A2E4DD34-E13C-4F9C-AA09-08521C3B44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3454"/>
              <a:ext cx="62" cy="144"/>
              <a:chOff x="3701" y="2165"/>
              <a:chExt cx="175" cy="403"/>
            </a:xfrm>
          </p:grpSpPr>
          <p:sp>
            <p:nvSpPr>
              <p:cNvPr id="73900" name="Oval 420">
                <a:extLst>
                  <a:ext uri="{FF2B5EF4-FFF2-40B4-BE49-F238E27FC236}">
                    <a16:creationId xmlns:a16="http://schemas.microsoft.com/office/drawing/2014/main" id="{CF9865B0-357C-4734-BD1E-C105C77F1C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1" name="Oval 421">
                <a:extLst>
                  <a:ext uri="{FF2B5EF4-FFF2-40B4-BE49-F238E27FC236}">
                    <a16:creationId xmlns:a16="http://schemas.microsoft.com/office/drawing/2014/main" id="{A22FC919-B8EA-46AD-9246-F362DA44B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2" name="Freeform 422">
                <a:extLst>
                  <a:ext uri="{FF2B5EF4-FFF2-40B4-BE49-F238E27FC236}">
                    <a16:creationId xmlns:a16="http://schemas.microsoft.com/office/drawing/2014/main" id="{9191B6AC-4223-4EB3-BE64-F0B560E0AD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3" name="Freeform 423">
                <a:extLst>
                  <a:ext uri="{FF2B5EF4-FFF2-40B4-BE49-F238E27FC236}">
                    <a16:creationId xmlns:a16="http://schemas.microsoft.com/office/drawing/2014/main" id="{ADDAAD2F-4DB1-4DB0-8036-D4B9BD359C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4" name="Freeform 424">
                <a:extLst>
                  <a:ext uri="{FF2B5EF4-FFF2-40B4-BE49-F238E27FC236}">
                    <a16:creationId xmlns:a16="http://schemas.microsoft.com/office/drawing/2014/main" id="{409FD8BC-21A7-46AB-9F7F-17469A9ACE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5" name="Oval 425">
                <a:extLst>
                  <a:ext uri="{FF2B5EF4-FFF2-40B4-BE49-F238E27FC236}">
                    <a16:creationId xmlns:a16="http://schemas.microsoft.com/office/drawing/2014/main" id="{2B4E8D1A-3480-4130-940A-1766064A4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7" name="Group 426">
              <a:extLst>
                <a:ext uri="{FF2B5EF4-FFF2-40B4-BE49-F238E27FC236}">
                  <a16:creationId xmlns:a16="http://schemas.microsoft.com/office/drawing/2014/main" id="{375469EF-8771-4EEB-860B-28033FB825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8" y="3618"/>
              <a:ext cx="62" cy="144"/>
              <a:chOff x="3701" y="2165"/>
              <a:chExt cx="175" cy="403"/>
            </a:xfrm>
          </p:grpSpPr>
          <p:sp>
            <p:nvSpPr>
              <p:cNvPr id="73894" name="Oval 427">
                <a:extLst>
                  <a:ext uri="{FF2B5EF4-FFF2-40B4-BE49-F238E27FC236}">
                    <a16:creationId xmlns:a16="http://schemas.microsoft.com/office/drawing/2014/main" id="{173918B4-8838-4E2D-9121-8EEB4027FA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95" name="Oval 428">
                <a:extLst>
                  <a:ext uri="{FF2B5EF4-FFF2-40B4-BE49-F238E27FC236}">
                    <a16:creationId xmlns:a16="http://schemas.microsoft.com/office/drawing/2014/main" id="{2CD883DB-205F-47DB-BC4B-C3A5688382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96" name="Freeform 429">
                <a:extLst>
                  <a:ext uri="{FF2B5EF4-FFF2-40B4-BE49-F238E27FC236}">
                    <a16:creationId xmlns:a16="http://schemas.microsoft.com/office/drawing/2014/main" id="{E368274A-E24D-4282-A994-E01B6D0356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7" name="Freeform 430">
                <a:extLst>
                  <a:ext uri="{FF2B5EF4-FFF2-40B4-BE49-F238E27FC236}">
                    <a16:creationId xmlns:a16="http://schemas.microsoft.com/office/drawing/2014/main" id="{2FF744EC-BEB5-41C6-8ED3-8A8D5EE35B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8" name="Freeform 431">
                <a:extLst>
                  <a:ext uri="{FF2B5EF4-FFF2-40B4-BE49-F238E27FC236}">
                    <a16:creationId xmlns:a16="http://schemas.microsoft.com/office/drawing/2014/main" id="{57BA0312-BA98-42C0-BFEC-6170A71107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9" name="Oval 432">
                <a:extLst>
                  <a:ext uri="{FF2B5EF4-FFF2-40B4-BE49-F238E27FC236}">
                    <a16:creationId xmlns:a16="http://schemas.microsoft.com/office/drawing/2014/main" id="{FF26B1DE-DAED-471F-A735-8D50CD499B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8" name="Group 433">
              <a:extLst>
                <a:ext uri="{FF2B5EF4-FFF2-40B4-BE49-F238E27FC236}">
                  <a16:creationId xmlns:a16="http://schemas.microsoft.com/office/drawing/2014/main" id="{C548CEE9-7762-4702-AAF9-53C3E0B44A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3452"/>
              <a:ext cx="62" cy="144"/>
              <a:chOff x="3701" y="2165"/>
              <a:chExt cx="175" cy="403"/>
            </a:xfrm>
          </p:grpSpPr>
          <p:sp>
            <p:nvSpPr>
              <p:cNvPr id="73888" name="Oval 434">
                <a:extLst>
                  <a:ext uri="{FF2B5EF4-FFF2-40B4-BE49-F238E27FC236}">
                    <a16:creationId xmlns:a16="http://schemas.microsoft.com/office/drawing/2014/main" id="{C887C307-3175-4B50-AC94-588E4E3DDE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89" name="Oval 435">
                <a:extLst>
                  <a:ext uri="{FF2B5EF4-FFF2-40B4-BE49-F238E27FC236}">
                    <a16:creationId xmlns:a16="http://schemas.microsoft.com/office/drawing/2014/main" id="{CE4906D8-4CDE-48B1-9E32-AF658D4C9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90" name="Freeform 436">
                <a:extLst>
                  <a:ext uri="{FF2B5EF4-FFF2-40B4-BE49-F238E27FC236}">
                    <a16:creationId xmlns:a16="http://schemas.microsoft.com/office/drawing/2014/main" id="{25EFB7A9-2F2E-464D-A247-4A68971145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1" name="Freeform 437">
                <a:extLst>
                  <a:ext uri="{FF2B5EF4-FFF2-40B4-BE49-F238E27FC236}">
                    <a16:creationId xmlns:a16="http://schemas.microsoft.com/office/drawing/2014/main" id="{ECDE7BE4-D5BF-4539-B3B0-3F4A15CBC0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2" name="Freeform 438">
                <a:extLst>
                  <a:ext uri="{FF2B5EF4-FFF2-40B4-BE49-F238E27FC236}">
                    <a16:creationId xmlns:a16="http://schemas.microsoft.com/office/drawing/2014/main" id="{98D39653-88F3-4DEF-A077-6C151B3BBC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3" name="Oval 439">
                <a:extLst>
                  <a:ext uri="{FF2B5EF4-FFF2-40B4-BE49-F238E27FC236}">
                    <a16:creationId xmlns:a16="http://schemas.microsoft.com/office/drawing/2014/main" id="{D0C544FF-B1CF-43BD-9FB2-0FEF2932E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9" name="Group 440">
              <a:extLst>
                <a:ext uri="{FF2B5EF4-FFF2-40B4-BE49-F238E27FC236}">
                  <a16:creationId xmlns:a16="http://schemas.microsoft.com/office/drawing/2014/main" id="{E1D45986-02E1-4C04-BF34-55321BB4E6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6" y="3616"/>
              <a:ext cx="62" cy="144"/>
              <a:chOff x="3701" y="2165"/>
              <a:chExt cx="175" cy="403"/>
            </a:xfrm>
          </p:grpSpPr>
          <p:sp>
            <p:nvSpPr>
              <p:cNvPr id="73882" name="Oval 441">
                <a:extLst>
                  <a:ext uri="{FF2B5EF4-FFF2-40B4-BE49-F238E27FC236}">
                    <a16:creationId xmlns:a16="http://schemas.microsoft.com/office/drawing/2014/main" id="{3E5F0A40-D58E-4A09-8544-B5AF2FD724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83" name="Oval 442">
                <a:extLst>
                  <a:ext uri="{FF2B5EF4-FFF2-40B4-BE49-F238E27FC236}">
                    <a16:creationId xmlns:a16="http://schemas.microsoft.com/office/drawing/2014/main" id="{5C20A0E8-69DA-41AB-8A94-918D3AE44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84" name="Freeform 443">
                <a:extLst>
                  <a:ext uri="{FF2B5EF4-FFF2-40B4-BE49-F238E27FC236}">
                    <a16:creationId xmlns:a16="http://schemas.microsoft.com/office/drawing/2014/main" id="{7905E246-EBC0-4172-BEAE-9CABD019A4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5" name="Freeform 444">
                <a:extLst>
                  <a:ext uri="{FF2B5EF4-FFF2-40B4-BE49-F238E27FC236}">
                    <a16:creationId xmlns:a16="http://schemas.microsoft.com/office/drawing/2014/main" id="{9BE45E6E-FF2D-456E-BC2A-F3D06233ED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6" name="Freeform 445">
                <a:extLst>
                  <a:ext uri="{FF2B5EF4-FFF2-40B4-BE49-F238E27FC236}">
                    <a16:creationId xmlns:a16="http://schemas.microsoft.com/office/drawing/2014/main" id="{D9CA2F27-09B3-4A9A-9C24-F651C82C69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7" name="Oval 446">
                <a:extLst>
                  <a:ext uri="{FF2B5EF4-FFF2-40B4-BE49-F238E27FC236}">
                    <a16:creationId xmlns:a16="http://schemas.microsoft.com/office/drawing/2014/main" id="{D49467C8-3988-4FDC-B14F-8ECA56A983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0" name="Group 447">
              <a:extLst>
                <a:ext uri="{FF2B5EF4-FFF2-40B4-BE49-F238E27FC236}">
                  <a16:creationId xmlns:a16="http://schemas.microsoft.com/office/drawing/2014/main" id="{2B45896C-1DD7-47FD-BB34-323FA8CEA6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3452"/>
              <a:ext cx="62" cy="144"/>
              <a:chOff x="3701" y="2165"/>
              <a:chExt cx="175" cy="403"/>
            </a:xfrm>
          </p:grpSpPr>
          <p:sp>
            <p:nvSpPr>
              <p:cNvPr id="73876" name="Oval 448">
                <a:extLst>
                  <a:ext uri="{FF2B5EF4-FFF2-40B4-BE49-F238E27FC236}">
                    <a16:creationId xmlns:a16="http://schemas.microsoft.com/office/drawing/2014/main" id="{47E2E6C2-913F-4975-AEE3-3BEB35321F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7" name="Oval 449">
                <a:extLst>
                  <a:ext uri="{FF2B5EF4-FFF2-40B4-BE49-F238E27FC236}">
                    <a16:creationId xmlns:a16="http://schemas.microsoft.com/office/drawing/2014/main" id="{1C94BC89-A973-4B91-B8C6-6869BC9E2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8" name="Freeform 450">
                <a:extLst>
                  <a:ext uri="{FF2B5EF4-FFF2-40B4-BE49-F238E27FC236}">
                    <a16:creationId xmlns:a16="http://schemas.microsoft.com/office/drawing/2014/main" id="{D6B2F699-62AE-4642-8017-BA46BA41D2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9" name="Freeform 451">
                <a:extLst>
                  <a:ext uri="{FF2B5EF4-FFF2-40B4-BE49-F238E27FC236}">
                    <a16:creationId xmlns:a16="http://schemas.microsoft.com/office/drawing/2014/main" id="{3F4DF937-0D75-48EC-BAF9-D0A6C14B5A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0" name="Freeform 452">
                <a:extLst>
                  <a:ext uri="{FF2B5EF4-FFF2-40B4-BE49-F238E27FC236}">
                    <a16:creationId xmlns:a16="http://schemas.microsoft.com/office/drawing/2014/main" id="{5DAE8C46-9F55-4499-8C9C-A307987EF7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1" name="Oval 453">
                <a:extLst>
                  <a:ext uri="{FF2B5EF4-FFF2-40B4-BE49-F238E27FC236}">
                    <a16:creationId xmlns:a16="http://schemas.microsoft.com/office/drawing/2014/main" id="{C034312F-C84E-432C-A95C-E400F65701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1" name="Group 454">
              <a:extLst>
                <a:ext uri="{FF2B5EF4-FFF2-40B4-BE49-F238E27FC236}">
                  <a16:creationId xmlns:a16="http://schemas.microsoft.com/office/drawing/2014/main" id="{5A2FCDAC-965D-4675-AE36-B7FB62BC4E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2" y="3616"/>
              <a:ext cx="62" cy="144"/>
              <a:chOff x="3701" y="2165"/>
              <a:chExt cx="175" cy="403"/>
            </a:xfrm>
          </p:grpSpPr>
          <p:sp>
            <p:nvSpPr>
              <p:cNvPr id="73870" name="Oval 455">
                <a:extLst>
                  <a:ext uri="{FF2B5EF4-FFF2-40B4-BE49-F238E27FC236}">
                    <a16:creationId xmlns:a16="http://schemas.microsoft.com/office/drawing/2014/main" id="{1DFB233A-F89B-4AA6-B595-5459063F90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1" name="Oval 456">
                <a:extLst>
                  <a:ext uri="{FF2B5EF4-FFF2-40B4-BE49-F238E27FC236}">
                    <a16:creationId xmlns:a16="http://schemas.microsoft.com/office/drawing/2014/main" id="{AA667CFF-6830-459C-BC94-17C2B376D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2" name="Freeform 457">
                <a:extLst>
                  <a:ext uri="{FF2B5EF4-FFF2-40B4-BE49-F238E27FC236}">
                    <a16:creationId xmlns:a16="http://schemas.microsoft.com/office/drawing/2014/main" id="{559B7157-4D28-420D-9A4B-28A6D6BBD7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3" name="Freeform 458">
                <a:extLst>
                  <a:ext uri="{FF2B5EF4-FFF2-40B4-BE49-F238E27FC236}">
                    <a16:creationId xmlns:a16="http://schemas.microsoft.com/office/drawing/2014/main" id="{78C1B6BE-3245-437F-830B-40B76AA0D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4" name="Freeform 459">
                <a:extLst>
                  <a:ext uri="{FF2B5EF4-FFF2-40B4-BE49-F238E27FC236}">
                    <a16:creationId xmlns:a16="http://schemas.microsoft.com/office/drawing/2014/main" id="{EC36C5A8-A28C-4B60-9787-84AA0A5547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5" name="Oval 460">
                <a:extLst>
                  <a:ext uri="{FF2B5EF4-FFF2-40B4-BE49-F238E27FC236}">
                    <a16:creationId xmlns:a16="http://schemas.microsoft.com/office/drawing/2014/main" id="{3CFB3CCC-5FBF-4843-AC3A-47D2F7E515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2" name="Group 461">
              <a:extLst>
                <a:ext uri="{FF2B5EF4-FFF2-40B4-BE49-F238E27FC236}">
                  <a16:creationId xmlns:a16="http://schemas.microsoft.com/office/drawing/2014/main" id="{2E086595-7D99-4608-927C-8BB94EE0090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3452"/>
              <a:ext cx="62" cy="144"/>
              <a:chOff x="3701" y="2165"/>
              <a:chExt cx="175" cy="403"/>
            </a:xfrm>
          </p:grpSpPr>
          <p:sp>
            <p:nvSpPr>
              <p:cNvPr id="73864" name="Oval 462">
                <a:extLst>
                  <a:ext uri="{FF2B5EF4-FFF2-40B4-BE49-F238E27FC236}">
                    <a16:creationId xmlns:a16="http://schemas.microsoft.com/office/drawing/2014/main" id="{6A243596-7062-45C6-9270-3732A57922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65" name="Oval 463">
                <a:extLst>
                  <a:ext uri="{FF2B5EF4-FFF2-40B4-BE49-F238E27FC236}">
                    <a16:creationId xmlns:a16="http://schemas.microsoft.com/office/drawing/2014/main" id="{8C5F0E0D-9D5D-4B3A-8F4E-700C0CF5F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66" name="Freeform 464">
                <a:extLst>
                  <a:ext uri="{FF2B5EF4-FFF2-40B4-BE49-F238E27FC236}">
                    <a16:creationId xmlns:a16="http://schemas.microsoft.com/office/drawing/2014/main" id="{10F13915-4BDC-42CD-A48D-B9B0881D5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7" name="Freeform 465">
                <a:extLst>
                  <a:ext uri="{FF2B5EF4-FFF2-40B4-BE49-F238E27FC236}">
                    <a16:creationId xmlns:a16="http://schemas.microsoft.com/office/drawing/2014/main" id="{3E6D3A2A-5D60-4071-B532-E4A85943E2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8" name="Freeform 466">
                <a:extLst>
                  <a:ext uri="{FF2B5EF4-FFF2-40B4-BE49-F238E27FC236}">
                    <a16:creationId xmlns:a16="http://schemas.microsoft.com/office/drawing/2014/main" id="{01D9A77E-3DCE-42FE-8055-6738BCA6A5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9" name="Oval 467">
                <a:extLst>
                  <a:ext uri="{FF2B5EF4-FFF2-40B4-BE49-F238E27FC236}">
                    <a16:creationId xmlns:a16="http://schemas.microsoft.com/office/drawing/2014/main" id="{1DC736EC-F721-4ED7-AE6C-2B7FD1F9D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3" name="Group 468">
              <a:extLst>
                <a:ext uri="{FF2B5EF4-FFF2-40B4-BE49-F238E27FC236}">
                  <a16:creationId xmlns:a16="http://schemas.microsoft.com/office/drawing/2014/main" id="{0E620834-38D7-4E0A-9DDC-71BD22B030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6" y="3616"/>
              <a:ext cx="62" cy="144"/>
              <a:chOff x="3701" y="2165"/>
              <a:chExt cx="175" cy="403"/>
            </a:xfrm>
          </p:grpSpPr>
          <p:sp>
            <p:nvSpPr>
              <p:cNvPr id="73858" name="Oval 469">
                <a:extLst>
                  <a:ext uri="{FF2B5EF4-FFF2-40B4-BE49-F238E27FC236}">
                    <a16:creationId xmlns:a16="http://schemas.microsoft.com/office/drawing/2014/main" id="{976F04D7-188C-405D-8AD2-C68CFF929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59" name="Oval 470">
                <a:extLst>
                  <a:ext uri="{FF2B5EF4-FFF2-40B4-BE49-F238E27FC236}">
                    <a16:creationId xmlns:a16="http://schemas.microsoft.com/office/drawing/2014/main" id="{B95152C3-B239-4CA8-A084-8EEB523DA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60" name="Freeform 471">
                <a:extLst>
                  <a:ext uri="{FF2B5EF4-FFF2-40B4-BE49-F238E27FC236}">
                    <a16:creationId xmlns:a16="http://schemas.microsoft.com/office/drawing/2014/main" id="{4A2EF466-88DC-42F4-BEE5-158A30A8C6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1" name="Freeform 472">
                <a:extLst>
                  <a:ext uri="{FF2B5EF4-FFF2-40B4-BE49-F238E27FC236}">
                    <a16:creationId xmlns:a16="http://schemas.microsoft.com/office/drawing/2014/main" id="{AEC1F0A1-46BE-485F-93E3-332DCD8737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2" name="Freeform 473">
                <a:extLst>
                  <a:ext uri="{FF2B5EF4-FFF2-40B4-BE49-F238E27FC236}">
                    <a16:creationId xmlns:a16="http://schemas.microsoft.com/office/drawing/2014/main" id="{EC14C62F-6956-4820-AA66-2E00822795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3" name="Oval 474">
                <a:extLst>
                  <a:ext uri="{FF2B5EF4-FFF2-40B4-BE49-F238E27FC236}">
                    <a16:creationId xmlns:a16="http://schemas.microsoft.com/office/drawing/2014/main" id="{6DCA3EC1-69A6-4744-9034-4BED59C240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4" name="Group 475">
              <a:extLst>
                <a:ext uri="{FF2B5EF4-FFF2-40B4-BE49-F238E27FC236}">
                  <a16:creationId xmlns:a16="http://schemas.microsoft.com/office/drawing/2014/main" id="{00609E85-3C9F-4624-AF85-C6D5B440B6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3452"/>
              <a:ext cx="62" cy="144"/>
              <a:chOff x="3701" y="2165"/>
              <a:chExt cx="175" cy="403"/>
            </a:xfrm>
          </p:grpSpPr>
          <p:sp>
            <p:nvSpPr>
              <p:cNvPr id="73852" name="Oval 476">
                <a:extLst>
                  <a:ext uri="{FF2B5EF4-FFF2-40B4-BE49-F238E27FC236}">
                    <a16:creationId xmlns:a16="http://schemas.microsoft.com/office/drawing/2014/main" id="{C361E31E-A07E-40B9-BC74-B3A2AB5BA6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53" name="Oval 477">
                <a:extLst>
                  <a:ext uri="{FF2B5EF4-FFF2-40B4-BE49-F238E27FC236}">
                    <a16:creationId xmlns:a16="http://schemas.microsoft.com/office/drawing/2014/main" id="{CB4B3F5F-0339-489E-A587-CA61108BE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54" name="Freeform 478">
                <a:extLst>
                  <a:ext uri="{FF2B5EF4-FFF2-40B4-BE49-F238E27FC236}">
                    <a16:creationId xmlns:a16="http://schemas.microsoft.com/office/drawing/2014/main" id="{3663C7BF-ABD3-4636-8DBA-B59D5D2BD7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5" name="Freeform 479">
                <a:extLst>
                  <a:ext uri="{FF2B5EF4-FFF2-40B4-BE49-F238E27FC236}">
                    <a16:creationId xmlns:a16="http://schemas.microsoft.com/office/drawing/2014/main" id="{6DFC46ED-C638-4620-81BA-6639E64DB3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6" name="Freeform 480">
                <a:extLst>
                  <a:ext uri="{FF2B5EF4-FFF2-40B4-BE49-F238E27FC236}">
                    <a16:creationId xmlns:a16="http://schemas.microsoft.com/office/drawing/2014/main" id="{E17F5FF5-7467-44C1-85A4-4556B75603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7" name="Oval 481">
                <a:extLst>
                  <a:ext uri="{FF2B5EF4-FFF2-40B4-BE49-F238E27FC236}">
                    <a16:creationId xmlns:a16="http://schemas.microsoft.com/office/drawing/2014/main" id="{FF457FAE-EDD5-41B5-B6F5-EFF1864E7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5" name="Group 482">
              <a:extLst>
                <a:ext uri="{FF2B5EF4-FFF2-40B4-BE49-F238E27FC236}">
                  <a16:creationId xmlns:a16="http://schemas.microsoft.com/office/drawing/2014/main" id="{233837EA-F3C2-4894-A399-146397E7FB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1" y="3616"/>
              <a:ext cx="62" cy="144"/>
              <a:chOff x="3701" y="2165"/>
              <a:chExt cx="175" cy="403"/>
            </a:xfrm>
          </p:grpSpPr>
          <p:sp>
            <p:nvSpPr>
              <p:cNvPr id="73846" name="Oval 483">
                <a:extLst>
                  <a:ext uri="{FF2B5EF4-FFF2-40B4-BE49-F238E27FC236}">
                    <a16:creationId xmlns:a16="http://schemas.microsoft.com/office/drawing/2014/main" id="{4EEF6792-8C83-463A-905C-62A547A8E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47" name="Oval 484">
                <a:extLst>
                  <a:ext uri="{FF2B5EF4-FFF2-40B4-BE49-F238E27FC236}">
                    <a16:creationId xmlns:a16="http://schemas.microsoft.com/office/drawing/2014/main" id="{AAA5FBF8-E146-455A-BD42-70D9CB8D2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48" name="Freeform 485">
                <a:extLst>
                  <a:ext uri="{FF2B5EF4-FFF2-40B4-BE49-F238E27FC236}">
                    <a16:creationId xmlns:a16="http://schemas.microsoft.com/office/drawing/2014/main" id="{1CC361AC-56A7-44E6-9A87-219264FB65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49" name="Freeform 486">
                <a:extLst>
                  <a:ext uri="{FF2B5EF4-FFF2-40B4-BE49-F238E27FC236}">
                    <a16:creationId xmlns:a16="http://schemas.microsoft.com/office/drawing/2014/main" id="{B47FC74C-E3A2-4175-AF10-03C6A4C2CB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0" name="Freeform 487">
                <a:extLst>
                  <a:ext uri="{FF2B5EF4-FFF2-40B4-BE49-F238E27FC236}">
                    <a16:creationId xmlns:a16="http://schemas.microsoft.com/office/drawing/2014/main" id="{CFA1FB81-F14D-40FA-97A1-707B82DF91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1" name="Oval 488">
                <a:extLst>
                  <a:ext uri="{FF2B5EF4-FFF2-40B4-BE49-F238E27FC236}">
                    <a16:creationId xmlns:a16="http://schemas.microsoft.com/office/drawing/2014/main" id="{EB1C85BA-6662-4656-BB69-3651DFA2B9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6" name="Group 489">
            <a:extLst>
              <a:ext uri="{FF2B5EF4-FFF2-40B4-BE49-F238E27FC236}">
                <a16:creationId xmlns:a16="http://schemas.microsoft.com/office/drawing/2014/main" id="{C4F5D54B-ACA5-43B1-A4DE-ABE4BCCD92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2775" y="4792663"/>
            <a:ext cx="2159000" cy="646112"/>
            <a:chOff x="3326" y="2864"/>
            <a:chExt cx="1046" cy="313"/>
          </a:xfrm>
        </p:grpSpPr>
        <p:grpSp>
          <p:nvGrpSpPr>
            <p:cNvPr id="73590" name="Group 490">
              <a:extLst>
                <a:ext uri="{FF2B5EF4-FFF2-40B4-BE49-F238E27FC236}">
                  <a16:creationId xmlns:a16="http://schemas.microsoft.com/office/drawing/2014/main" id="{E4E5A3EC-DCA7-411B-8000-48E43D0DE4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2868"/>
              <a:ext cx="62" cy="144"/>
              <a:chOff x="3509" y="2597"/>
              <a:chExt cx="175" cy="403"/>
            </a:xfrm>
          </p:grpSpPr>
          <p:sp>
            <p:nvSpPr>
              <p:cNvPr id="73808" name="Oval 491">
                <a:extLst>
                  <a:ext uri="{FF2B5EF4-FFF2-40B4-BE49-F238E27FC236}">
                    <a16:creationId xmlns:a16="http://schemas.microsoft.com/office/drawing/2014/main" id="{FE3E3D98-B57B-4008-8CB0-61BD8ABE35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09" name="Oval 492">
                <a:extLst>
                  <a:ext uri="{FF2B5EF4-FFF2-40B4-BE49-F238E27FC236}">
                    <a16:creationId xmlns:a16="http://schemas.microsoft.com/office/drawing/2014/main" id="{63F7201E-5069-495F-A692-5FB6F709C5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10" name="Freeform 493">
                <a:extLst>
                  <a:ext uri="{FF2B5EF4-FFF2-40B4-BE49-F238E27FC236}">
                    <a16:creationId xmlns:a16="http://schemas.microsoft.com/office/drawing/2014/main" id="{6CA0BCCE-781F-475C-A82F-8CECD8251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1" name="Freeform 494">
                <a:extLst>
                  <a:ext uri="{FF2B5EF4-FFF2-40B4-BE49-F238E27FC236}">
                    <a16:creationId xmlns:a16="http://schemas.microsoft.com/office/drawing/2014/main" id="{FC0E5517-66BF-44D8-9F79-78AA9BE244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2" name="Freeform 495">
                <a:extLst>
                  <a:ext uri="{FF2B5EF4-FFF2-40B4-BE49-F238E27FC236}">
                    <a16:creationId xmlns:a16="http://schemas.microsoft.com/office/drawing/2014/main" id="{FBA97574-67E9-4ACD-BF56-CF9AC59203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3" name="Oval 496">
                <a:extLst>
                  <a:ext uri="{FF2B5EF4-FFF2-40B4-BE49-F238E27FC236}">
                    <a16:creationId xmlns:a16="http://schemas.microsoft.com/office/drawing/2014/main" id="{5561BB33-B8E9-440C-9094-4EA837CCF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1" name="Group 497">
              <a:extLst>
                <a:ext uri="{FF2B5EF4-FFF2-40B4-BE49-F238E27FC236}">
                  <a16:creationId xmlns:a16="http://schemas.microsoft.com/office/drawing/2014/main" id="{C60D7F9A-2EA2-4057-A855-689DA37B55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6" y="3033"/>
              <a:ext cx="62" cy="144"/>
              <a:chOff x="3509" y="2597"/>
              <a:chExt cx="175" cy="403"/>
            </a:xfrm>
          </p:grpSpPr>
          <p:sp>
            <p:nvSpPr>
              <p:cNvPr id="73802" name="Oval 498">
                <a:extLst>
                  <a:ext uri="{FF2B5EF4-FFF2-40B4-BE49-F238E27FC236}">
                    <a16:creationId xmlns:a16="http://schemas.microsoft.com/office/drawing/2014/main" id="{6CDB411D-B329-4DC1-94C3-A6B1DA386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03" name="Oval 499">
                <a:extLst>
                  <a:ext uri="{FF2B5EF4-FFF2-40B4-BE49-F238E27FC236}">
                    <a16:creationId xmlns:a16="http://schemas.microsoft.com/office/drawing/2014/main" id="{C09EECA7-9946-4E1C-8C5A-ECEEE0F6EA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04" name="Freeform 500">
                <a:extLst>
                  <a:ext uri="{FF2B5EF4-FFF2-40B4-BE49-F238E27FC236}">
                    <a16:creationId xmlns:a16="http://schemas.microsoft.com/office/drawing/2014/main" id="{3E7DB52E-B805-435A-9CA6-96638573AC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5" name="Freeform 501">
                <a:extLst>
                  <a:ext uri="{FF2B5EF4-FFF2-40B4-BE49-F238E27FC236}">
                    <a16:creationId xmlns:a16="http://schemas.microsoft.com/office/drawing/2014/main" id="{D27C5CA0-332C-42BD-B76B-686999C01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6" name="Freeform 502">
                <a:extLst>
                  <a:ext uri="{FF2B5EF4-FFF2-40B4-BE49-F238E27FC236}">
                    <a16:creationId xmlns:a16="http://schemas.microsoft.com/office/drawing/2014/main" id="{CE354FF8-AE88-45FB-9C0E-C82C1D14CC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7" name="Oval 503">
                <a:extLst>
                  <a:ext uri="{FF2B5EF4-FFF2-40B4-BE49-F238E27FC236}">
                    <a16:creationId xmlns:a16="http://schemas.microsoft.com/office/drawing/2014/main" id="{CFD8D54B-7E57-4FC5-AED0-4AF4DB074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2" name="Group 504">
              <a:extLst>
                <a:ext uri="{FF2B5EF4-FFF2-40B4-BE49-F238E27FC236}">
                  <a16:creationId xmlns:a16="http://schemas.microsoft.com/office/drawing/2014/main" id="{546C6E94-F9CE-43B4-8ECB-633CAD8DAB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2868"/>
              <a:ext cx="62" cy="144"/>
              <a:chOff x="3509" y="2597"/>
              <a:chExt cx="175" cy="403"/>
            </a:xfrm>
          </p:grpSpPr>
          <p:sp>
            <p:nvSpPr>
              <p:cNvPr id="73796" name="Oval 505">
                <a:extLst>
                  <a:ext uri="{FF2B5EF4-FFF2-40B4-BE49-F238E27FC236}">
                    <a16:creationId xmlns:a16="http://schemas.microsoft.com/office/drawing/2014/main" id="{736B15BC-C180-4990-87F1-CA8D4F007E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7" name="Oval 506">
                <a:extLst>
                  <a:ext uri="{FF2B5EF4-FFF2-40B4-BE49-F238E27FC236}">
                    <a16:creationId xmlns:a16="http://schemas.microsoft.com/office/drawing/2014/main" id="{C1E6A227-DF79-4E91-80E0-D6F7B1B72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8" name="Freeform 507">
                <a:extLst>
                  <a:ext uri="{FF2B5EF4-FFF2-40B4-BE49-F238E27FC236}">
                    <a16:creationId xmlns:a16="http://schemas.microsoft.com/office/drawing/2014/main" id="{C7E57391-7E48-468E-951B-26F9E27095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9" name="Freeform 508">
                <a:extLst>
                  <a:ext uri="{FF2B5EF4-FFF2-40B4-BE49-F238E27FC236}">
                    <a16:creationId xmlns:a16="http://schemas.microsoft.com/office/drawing/2014/main" id="{072E6B8B-8B57-4A3D-9D92-30D32D0B58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0" name="Freeform 509">
                <a:extLst>
                  <a:ext uri="{FF2B5EF4-FFF2-40B4-BE49-F238E27FC236}">
                    <a16:creationId xmlns:a16="http://schemas.microsoft.com/office/drawing/2014/main" id="{B1502561-8D2A-4311-B799-C0ED33A06A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1" name="Oval 510">
                <a:extLst>
                  <a:ext uri="{FF2B5EF4-FFF2-40B4-BE49-F238E27FC236}">
                    <a16:creationId xmlns:a16="http://schemas.microsoft.com/office/drawing/2014/main" id="{2807BC1E-2BAC-4A2D-884C-503593CC9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3" name="Group 511">
              <a:extLst>
                <a:ext uri="{FF2B5EF4-FFF2-40B4-BE49-F238E27FC236}">
                  <a16:creationId xmlns:a16="http://schemas.microsoft.com/office/drawing/2014/main" id="{D539093B-8A75-40D8-BE52-D54499B407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2" y="3033"/>
              <a:ext cx="62" cy="144"/>
              <a:chOff x="3509" y="2597"/>
              <a:chExt cx="175" cy="403"/>
            </a:xfrm>
          </p:grpSpPr>
          <p:sp>
            <p:nvSpPr>
              <p:cNvPr id="73790" name="Oval 512">
                <a:extLst>
                  <a:ext uri="{FF2B5EF4-FFF2-40B4-BE49-F238E27FC236}">
                    <a16:creationId xmlns:a16="http://schemas.microsoft.com/office/drawing/2014/main" id="{1D68F627-1B4A-4AB7-9493-81937F9663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1" name="Oval 513">
                <a:extLst>
                  <a:ext uri="{FF2B5EF4-FFF2-40B4-BE49-F238E27FC236}">
                    <a16:creationId xmlns:a16="http://schemas.microsoft.com/office/drawing/2014/main" id="{5166ECE7-0BC8-478D-9803-660CC773BE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2" name="Freeform 514">
                <a:extLst>
                  <a:ext uri="{FF2B5EF4-FFF2-40B4-BE49-F238E27FC236}">
                    <a16:creationId xmlns:a16="http://schemas.microsoft.com/office/drawing/2014/main" id="{CFBBCB9E-0CE9-4E45-BE37-23312AE94D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3" name="Freeform 515">
                <a:extLst>
                  <a:ext uri="{FF2B5EF4-FFF2-40B4-BE49-F238E27FC236}">
                    <a16:creationId xmlns:a16="http://schemas.microsoft.com/office/drawing/2014/main" id="{C91153F5-C097-4446-9FE8-43521BAF9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4" name="Freeform 516">
                <a:extLst>
                  <a:ext uri="{FF2B5EF4-FFF2-40B4-BE49-F238E27FC236}">
                    <a16:creationId xmlns:a16="http://schemas.microsoft.com/office/drawing/2014/main" id="{2ABD3DE6-2335-427E-A47E-C23D434664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5" name="Oval 517">
                <a:extLst>
                  <a:ext uri="{FF2B5EF4-FFF2-40B4-BE49-F238E27FC236}">
                    <a16:creationId xmlns:a16="http://schemas.microsoft.com/office/drawing/2014/main" id="{FD3825DA-DC77-4FE1-8419-DD8AADD33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4" name="Group 518">
              <a:extLst>
                <a:ext uri="{FF2B5EF4-FFF2-40B4-BE49-F238E27FC236}">
                  <a16:creationId xmlns:a16="http://schemas.microsoft.com/office/drawing/2014/main" id="{670747BF-D2F0-4392-8E8C-0A615954E9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2868"/>
              <a:ext cx="62" cy="144"/>
              <a:chOff x="3509" y="2597"/>
              <a:chExt cx="175" cy="403"/>
            </a:xfrm>
          </p:grpSpPr>
          <p:sp>
            <p:nvSpPr>
              <p:cNvPr id="73784" name="Oval 519">
                <a:extLst>
                  <a:ext uri="{FF2B5EF4-FFF2-40B4-BE49-F238E27FC236}">
                    <a16:creationId xmlns:a16="http://schemas.microsoft.com/office/drawing/2014/main" id="{B07CB070-6F51-4BF1-AB30-D507539B14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85" name="Oval 520">
                <a:extLst>
                  <a:ext uri="{FF2B5EF4-FFF2-40B4-BE49-F238E27FC236}">
                    <a16:creationId xmlns:a16="http://schemas.microsoft.com/office/drawing/2014/main" id="{5741B1FD-2D3F-4B3F-8A64-AF358870E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86" name="Freeform 521">
                <a:extLst>
                  <a:ext uri="{FF2B5EF4-FFF2-40B4-BE49-F238E27FC236}">
                    <a16:creationId xmlns:a16="http://schemas.microsoft.com/office/drawing/2014/main" id="{821B329A-829E-4B79-86C0-B26DF870BE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7" name="Freeform 522">
                <a:extLst>
                  <a:ext uri="{FF2B5EF4-FFF2-40B4-BE49-F238E27FC236}">
                    <a16:creationId xmlns:a16="http://schemas.microsoft.com/office/drawing/2014/main" id="{FD8EC6F2-75FD-4F63-AD2B-1D0B4D6587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8" name="Freeform 523">
                <a:extLst>
                  <a:ext uri="{FF2B5EF4-FFF2-40B4-BE49-F238E27FC236}">
                    <a16:creationId xmlns:a16="http://schemas.microsoft.com/office/drawing/2014/main" id="{9C01D73F-9983-4BD3-9F62-9C91090341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9" name="Oval 524">
                <a:extLst>
                  <a:ext uri="{FF2B5EF4-FFF2-40B4-BE49-F238E27FC236}">
                    <a16:creationId xmlns:a16="http://schemas.microsoft.com/office/drawing/2014/main" id="{EC2CDFA1-4A3E-4E1C-A838-799A179861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5" name="Group 525">
              <a:extLst>
                <a:ext uri="{FF2B5EF4-FFF2-40B4-BE49-F238E27FC236}">
                  <a16:creationId xmlns:a16="http://schemas.microsoft.com/office/drawing/2014/main" id="{50686067-4BCF-451E-B339-902EA71DA8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6" y="3033"/>
              <a:ext cx="62" cy="144"/>
              <a:chOff x="3509" y="2597"/>
              <a:chExt cx="175" cy="403"/>
            </a:xfrm>
          </p:grpSpPr>
          <p:sp>
            <p:nvSpPr>
              <p:cNvPr id="73778" name="Oval 526">
                <a:extLst>
                  <a:ext uri="{FF2B5EF4-FFF2-40B4-BE49-F238E27FC236}">
                    <a16:creationId xmlns:a16="http://schemas.microsoft.com/office/drawing/2014/main" id="{F968C4D9-92E0-421F-AA93-6B0F40B0AF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79" name="Oval 527">
                <a:extLst>
                  <a:ext uri="{FF2B5EF4-FFF2-40B4-BE49-F238E27FC236}">
                    <a16:creationId xmlns:a16="http://schemas.microsoft.com/office/drawing/2014/main" id="{25878F64-8FE1-4A0B-815E-180B68768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80" name="Freeform 528">
                <a:extLst>
                  <a:ext uri="{FF2B5EF4-FFF2-40B4-BE49-F238E27FC236}">
                    <a16:creationId xmlns:a16="http://schemas.microsoft.com/office/drawing/2014/main" id="{3641DCAF-D0A2-4610-89EB-180BA39327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1" name="Freeform 529">
                <a:extLst>
                  <a:ext uri="{FF2B5EF4-FFF2-40B4-BE49-F238E27FC236}">
                    <a16:creationId xmlns:a16="http://schemas.microsoft.com/office/drawing/2014/main" id="{3A2F50D4-2CDD-4A0D-A535-9253838091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2" name="Freeform 530">
                <a:extLst>
                  <a:ext uri="{FF2B5EF4-FFF2-40B4-BE49-F238E27FC236}">
                    <a16:creationId xmlns:a16="http://schemas.microsoft.com/office/drawing/2014/main" id="{B71AD2DF-ABB8-43E5-AB69-B635944964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3" name="Oval 531">
                <a:extLst>
                  <a:ext uri="{FF2B5EF4-FFF2-40B4-BE49-F238E27FC236}">
                    <a16:creationId xmlns:a16="http://schemas.microsoft.com/office/drawing/2014/main" id="{74B19D8E-8318-44AB-8C54-D85F12469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6" name="Group 532">
              <a:extLst>
                <a:ext uri="{FF2B5EF4-FFF2-40B4-BE49-F238E27FC236}">
                  <a16:creationId xmlns:a16="http://schemas.microsoft.com/office/drawing/2014/main" id="{FDEE5E69-D756-4F2F-88AF-35564ABADD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2868"/>
              <a:ext cx="62" cy="144"/>
              <a:chOff x="3509" y="2597"/>
              <a:chExt cx="175" cy="403"/>
            </a:xfrm>
          </p:grpSpPr>
          <p:sp>
            <p:nvSpPr>
              <p:cNvPr id="73772" name="Oval 533">
                <a:extLst>
                  <a:ext uri="{FF2B5EF4-FFF2-40B4-BE49-F238E27FC236}">
                    <a16:creationId xmlns:a16="http://schemas.microsoft.com/office/drawing/2014/main" id="{7A19598B-B5C3-4584-96F1-D29137DAEA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73" name="Oval 534">
                <a:extLst>
                  <a:ext uri="{FF2B5EF4-FFF2-40B4-BE49-F238E27FC236}">
                    <a16:creationId xmlns:a16="http://schemas.microsoft.com/office/drawing/2014/main" id="{D744874A-31E4-48A6-9ABE-CB35D8EDC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74" name="Freeform 535">
                <a:extLst>
                  <a:ext uri="{FF2B5EF4-FFF2-40B4-BE49-F238E27FC236}">
                    <a16:creationId xmlns:a16="http://schemas.microsoft.com/office/drawing/2014/main" id="{59B14B56-34E6-407C-B646-64D2D4BA98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5" name="Freeform 536">
                <a:extLst>
                  <a:ext uri="{FF2B5EF4-FFF2-40B4-BE49-F238E27FC236}">
                    <a16:creationId xmlns:a16="http://schemas.microsoft.com/office/drawing/2014/main" id="{056D842A-90FC-4ED8-A00F-C7D22F5E74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6" name="Freeform 537">
                <a:extLst>
                  <a:ext uri="{FF2B5EF4-FFF2-40B4-BE49-F238E27FC236}">
                    <a16:creationId xmlns:a16="http://schemas.microsoft.com/office/drawing/2014/main" id="{0E3B9F10-A9C9-4BC9-A5C5-25A7287BF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7" name="Oval 538">
                <a:extLst>
                  <a:ext uri="{FF2B5EF4-FFF2-40B4-BE49-F238E27FC236}">
                    <a16:creationId xmlns:a16="http://schemas.microsoft.com/office/drawing/2014/main" id="{29129AA7-B7BB-442B-9F81-06E3DFEEA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7" name="Group 539">
              <a:extLst>
                <a:ext uri="{FF2B5EF4-FFF2-40B4-BE49-F238E27FC236}">
                  <a16:creationId xmlns:a16="http://schemas.microsoft.com/office/drawing/2014/main" id="{A3BD815E-8206-4B67-8177-9065CE4469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1" y="3033"/>
              <a:ext cx="62" cy="144"/>
              <a:chOff x="3509" y="2597"/>
              <a:chExt cx="175" cy="403"/>
            </a:xfrm>
          </p:grpSpPr>
          <p:sp>
            <p:nvSpPr>
              <p:cNvPr id="73766" name="Oval 540">
                <a:extLst>
                  <a:ext uri="{FF2B5EF4-FFF2-40B4-BE49-F238E27FC236}">
                    <a16:creationId xmlns:a16="http://schemas.microsoft.com/office/drawing/2014/main" id="{8106ACA2-26D7-4F81-94B2-351D7E9C0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7" name="Oval 541">
                <a:extLst>
                  <a:ext uri="{FF2B5EF4-FFF2-40B4-BE49-F238E27FC236}">
                    <a16:creationId xmlns:a16="http://schemas.microsoft.com/office/drawing/2014/main" id="{2DEB16A9-A196-4AAF-9F41-533D6B2E31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8" name="Freeform 542">
                <a:extLst>
                  <a:ext uri="{FF2B5EF4-FFF2-40B4-BE49-F238E27FC236}">
                    <a16:creationId xmlns:a16="http://schemas.microsoft.com/office/drawing/2014/main" id="{A3AC7E53-3476-4307-950E-B036C45321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9" name="Freeform 543">
                <a:extLst>
                  <a:ext uri="{FF2B5EF4-FFF2-40B4-BE49-F238E27FC236}">
                    <a16:creationId xmlns:a16="http://schemas.microsoft.com/office/drawing/2014/main" id="{3E9020B0-1E26-47D1-8066-D7C08CEB29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0" name="Freeform 544">
                <a:extLst>
                  <a:ext uri="{FF2B5EF4-FFF2-40B4-BE49-F238E27FC236}">
                    <a16:creationId xmlns:a16="http://schemas.microsoft.com/office/drawing/2014/main" id="{846A8418-E280-454C-AB35-EDE0DE8145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1" name="Oval 545">
                <a:extLst>
                  <a:ext uri="{FF2B5EF4-FFF2-40B4-BE49-F238E27FC236}">
                    <a16:creationId xmlns:a16="http://schemas.microsoft.com/office/drawing/2014/main" id="{1F519C8E-8BC5-4434-AD40-112351494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8" name="Group 546">
              <a:extLst>
                <a:ext uri="{FF2B5EF4-FFF2-40B4-BE49-F238E27FC236}">
                  <a16:creationId xmlns:a16="http://schemas.microsoft.com/office/drawing/2014/main" id="{6603CB56-B4E9-4209-9B03-BEDD32AD42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2866"/>
              <a:ext cx="62" cy="144"/>
              <a:chOff x="3509" y="2597"/>
              <a:chExt cx="175" cy="403"/>
            </a:xfrm>
          </p:grpSpPr>
          <p:sp>
            <p:nvSpPr>
              <p:cNvPr id="73760" name="Oval 547">
                <a:extLst>
                  <a:ext uri="{FF2B5EF4-FFF2-40B4-BE49-F238E27FC236}">
                    <a16:creationId xmlns:a16="http://schemas.microsoft.com/office/drawing/2014/main" id="{27CD22F1-5835-4FBE-821D-04D3A98492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1" name="Oval 548">
                <a:extLst>
                  <a:ext uri="{FF2B5EF4-FFF2-40B4-BE49-F238E27FC236}">
                    <a16:creationId xmlns:a16="http://schemas.microsoft.com/office/drawing/2014/main" id="{FE438348-03A3-44F1-90DD-3A17836F4C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2" name="Freeform 549">
                <a:extLst>
                  <a:ext uri="{FF2B5EF4-FFF2-40B4-BE49-F238E27FC236}">
                    <a16:creationId xmlns:a16="http://schemas.microsoft.com/office/drawing/2014/main" id="{93B68005-E89B-4DD5-BA73-FF8E4D2EF0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3" name="Freeform 550">
                <a:extLst>
                  <a:ext uri="{FF2B5EF4-FFF2-40B4-BE49-F238E27FC236}">
                    <a16:creationId xmlns:a16="http://schemas.microsoft.com/office/drawing/2014/main" id="{42168474-DBF7-4AED-887E-A81854D27E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4" name="Freeform 551">
                <a:extLst>
                  <a:ext uri="{FF2B5EF4-FFF2-40B4-BE49-F238E27FC236}">
                    <a16:creationId xmlns:a16="http://schemas.microsoft.com/office/drawing/2014/main" id="{6B53234C-0D14-43E2-9830-D6024A080D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5" name="Oval 552">
                <a:extLst>
                  <a:ext uri="{FF2B5EF4-FFF2-40B4-BE49-F238E27FC236}">
                    <a16:creationId xmlns:a16="http://schemas.microsoft.com/office/drawing/2014/main" id="{54C7D94A-BFAE-48CC-8BBA-16121B62D5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9" name="Group 553">
              <a:extLst>
                <a:ext uri="{FF2B5EF4-FFF2-40B4-BE49-F238E27FC236}">
                  <a16:creationId xmlns:a16="http://schemas.microsoft.com/office/drawing/2014/main" id="{23263F1F-BE8D-4BAF-8435-DC5B0756D4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89" y="3031"/>
              <a:ext cx="62" cy="144"/>
              <a:chOff x="3509" y="2597"/>
              <a:chExt cx="175" cy="403"/>
            </a:xfrm>
          </p:grpSpPr>
          <p:sp>
            <p:nvSpPr>
              <p:cNvPr id="73754" name="Oval 554">
                <a:extLst>
                  <a:ext uri="{FF2B5EF4-FFF2-40B4-BE49-F238E27FC236}">
                    <a16:creationId xmlns:a16="http://schemas.microsoft.com/office/drawing/2014/main" id="{103AA0BD-C35C-4105-AD7B-4D4AEB930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55" name="Oval 555">
                <a:extLst>
                  <a:ext uri="{FF2B5EF4-FFF2-40B4-BE49-F238E27FC236}">
                    <a16:creationId xmlns:a16="http://schemas.microsoft.com/office/drawing/2014/main" id="{63D9A2E5-FC44-4747-BA0E-698758A1F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56" name="Freeform 556">
                <a:extLst>
                  <a:ext uri="{FF2B5EF4-FFF2-40B4-BE49-F238E27FC236}">
                    <a16:creationId xmlns:a16="http://schemas.microsoft.com/office/drawing/2014/main" id="{3AC78EA4-A8F1-4AA3-81FD-A4644C9680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7" name="Freeform 557">
                <a:extLst>
                  <a:ext uri="{FF2B5EF4-FFF2-40B4-BE49-F238E27FC236}">
                    <a16:creationId xmlns:a16="http://schemas.microsoft.com/office/drawing/2014/main" id="{1DF91082-C395-4998-8534-F093FE0BF9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8" name="Freeform 558">
                <a:extLst>
                  <a:ext uri="{FF2B5EF4-FFF2-40B4-BE49-F238E27FC236}">
                    <a16:creationId xmlns:a16="http://schemas.microsoft.com/office/drawing/2014/main" id="{140E9D0B-8FD9-45CD-8CCA-4B2F5611FD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9" name="Oval 559">
                <a:extLst>
                  <a:ext uri="{FF2B5EF4-FFF2-40B4-BE49-F238E27FC236}">
                    <a16:creationId xmlns:a16="http://schemas.microsoft.com/office/drawing/2014/main" id="{A21E79B3-713C-4948-8501-DDE1FD6E9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0" name="Group 560">
              <a:extLst>
                <a:ext uri="{FF2B5EF4-FFF2-40B4-BE49-F238E27FC236}">
                  <a16:creationId xmlns:a16="http://schemas.microsoft.com/office/drawing/2014/main" id="{1071FE3A-63D3-4D1A-BBAB-1C3C0E606D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2866"/>
              <a:ext cx="62" cy="144"/>
              <a:chOff x="3509" y="2597"/>
              <a:chExt cx="175" cy="403"/>
            </a:xfrm>
          </p:grpSpPr>
          <p:sp>
            <p:nvSpPr>
              <p:cNvPr id="73748" name="Oval 561">
                <a:extLst>
                  <a:ext uri="{FF2B5EF4-FFF2-40B4-BE49-F238E27FC236}">
                    <a16:creationId xmlns:a16="http://schemas.microsoft.com/office/drawing/2014/main" id="{9DCCCD10-8A15-44D6-A9DD-7F6DE50DA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49" name="Oval 562">
                <a:extLst>
                  <a:ext uri="{FF2B5EF4-FFF2-40B4-BE49-F238E27FC236}">
                    <a16:creationId xmlns:a16="http://schemas.microsoft.com/office/drawing/2014/main" id="{C80F654D-63C6-40DD-8057-E4F78CE568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50" name="Freeform 563">
                <a:extLst>
                  <a:ext uri="{FF2B5EF4-FFF2-40B4-BE49-F238E27FC236}">
                    <a16:creationId xmlns:a16="http://schemas.microsoft.com/office/drawing/2014/main" id="{9EB9087D-5197-4D90-BCC0-2F54D0A3D8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1" name="Freeform 564">
                <a:extLst>
                  <a:ext uri="{FF2B5EF4-FFF2-40B4-BE49-F238E27FC236}">
                    <a16:creationId xmlns:a16="http://schemas.microsoft.com/office/drawing/2014/main" id="{7004E0EC-1491-45E5-9A9F-D7FCC5C5E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2" name="Freeform 565">
                <a:extLst>
                  <a:ext uri="{FF2B5EF4-FFF2-40B4-BE49-F238E27FC236}">
                    <a16:creationId xmlns:a16="http://schemas.microsoft.com/office/drawing/2014/main" id="{C3EE3B4F-87F2-47AC-B718-EB50487C9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3" name="Oval 566">
                <a:extLst>
                  <a:ext uri="{FF2B5EF4-FFF2-40B4-BE49-F238E27FC236}">
                    <a16:creationId xmlns:a16="http://schemas.microsoft.com/office/drawing/2014/main" id="{466680EE-5A99-4AF9-B4F6-67A1019F5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1" name="Group 567">
              <a:extLst>
                <a:ext uri="{FF2B5EF4-FFF2-40B4-BE49-F238E27FC236}">
                  <a16:creationId xmlns:a16="http://schemas.microsoft.com/office/drawing/2014/main" id="{1F6D8E55-33EC-4828-93A9-3C88C0CBDD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5" y="3031"/>
              <a:ext cx="62" cy="144"/>
              <a:chOff x="3509" y="2597"/>
              <a:chExt cx="175" cy="403"/>
            </a:xfrm>
          </p:grpSpPr>
          <p:sp>
            <p:nvSpPr>
              <p:cNvPr id="73742" name="Oval 568">
                <a:extLst>
                  <a:ext uri="{FF2B5EF4-FFF2-40B4-BE49-F238E27FC236}">
                    <a16:creationId xmlns:a16="http://schemas.microsoft.com/office/drawing/2014/main" id="{C7166B60-D993-41BB-80CF-6F639F14F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43" name="Oval 569">
                <a:extLst>
                  <a:ext uri="{FF2B5EF4-FFF2-40B4-BE49-F238E27FC236}">
                    <a16:creationId xmlns:a16="http://schemas.microsoft.com/office/drawing/2014/main" id="{0F7EDB60-0D21-491F-84CF-4502428A9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44" name="Freeform 570">
                <a:extLst>
                  <a:ext uri="{FF2B5EF4-FFF2-40B4-BE49-F238E27FC236}">
                    <a16:creationId xmlns:a16="http://schemas.microsoft.com/office/drawing/2014/main" id="{38BD820E-4DC9-49B9-BE7E-4EA70893B4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Freeform 571">
                <a:extLst>
                  <a:ext uri="{FF2B5EF4-FFF2-40B4-BE49-F238E27FC236}">
                    <a16:creationId xmlns:a16="http://schemas.microsoft.com/office/drawing/2014/main" id="{9115424B-9A36-403A-A2F4-CCA5190E1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6" name="Freeform 572">
                <a:extLst>
                  <a:ext uri="{FF2B5EF4-FFF2-40B4-BE49-F238E27FC236}">
                    <a16:creationId xmlns:a16="http://schemas.microsoft.com/office/drawing/2014/main" id="{83120765-BA83-4E0B-A7D1-43F2C3E7EF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7" name="Oval 573">
                <a:extLst>
                  <a:ext uri="{FF2B5EF4-FFF2-40B4-BE49-F238E27FC236}">
                    <a16:creationId xmlns:a16="http://schemas.microsoft.com/office/drawing/2014/main" id="{A3AEC30B-535C-4924-BF8D-D145555EF3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2" name="Group 574">
              <a:extLst>
                <a:ext uri="{FF2B5EF4-FFF2-40B4-BE49-F238E27FC236}">
                  <a16:creationId xmlns:a16="http://schemas.microsoft.com/office/drawing/2014/main" id="{55C1E2F1-DE94-46AA-9A6D-1426DC396A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2866"/>
              <a:ext cx="62" cy="144"/>
              <a:chOff x="3509" y="2597"/>
              <a:chExt cx="175" cy="403"/>
            </a:xfrm>
          </p:grpSpPr>
          <p:sp>
            <p:nvSpPr>
              <p:cNvPr id="73736" name="Oval 575">
                <a:extLst>
                  <a:ext uri="{FF2B5EF4-FFF2-40B4-BE49-F238E27FC236}">
                    <a16:creationId xmlns:a16="http://schemas.microsoft.com/office/drawing/2014/main" id="{FD920EC5-114A-4854-BCCC-9CA1AE3AF4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7" name="Oval 576">
                <a:extLst>
                  <a:ext uri="{FF2B5EF4-FFF2-40B4-BE49-F238E27FC236}">
                    <a16:creationId xmlns:a16="http://schemas.microsoft.com/office/drawing/2014/main" id="{37DAAB8D-7FE1-4D59-BBF1-98897F5640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8" name="Freeform 577">
                <a:extLst>
                  <a:ext uri="{FF2B5EF4-FFF2-40B4-BE49-F238E27FC236}">
                    <a16:creationId xmlns:a16="http://schemas.microsoft.com/office/drawing/2014/main" id="{90786D8C-D159-4ED1-8EB9-1749A49347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9" name="Freeform 578">
                <a:extLst>
                  <a:ext uri="{FF2B5EF4-FFF2-40B4-BE49-F238E27FC236}">
                    <a16:creationId xmlns:a16="http://schemas.microsoft.com/office/drawing/2014/main" id="{4EFD9A33-5434-457C-8489-A2831AC5AF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0" name="Freeform 579">
                <a:extLst>
                  <a:ext uri="{FF2B5EF4-FFF2-40B4-BE49-F238E27FC236}">
                    <a16:creationId xmlns:a16="http://schemas.microsoft.com/office/drawing/2014/main" id="{FA8556FC-A3FF-4F93-8D4E-89EFC1C059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1" name="Oval 580">
                <a:extLst>
                  <a:ext uri="{FF2B5EF4-FFF2-40B4-BE49-F238E27FC236}">
                    <a16:creationId xmlns:a16="http://schemas.microsoft.com/office/drawing/2014/main" id="{6C3D531F-AFB5-408E-8E84-D3422C8168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3" name="Group 581">
              <a:extLst>
                <a:ext uri="{FF2B5EF4-FFF2-40B4-BE49-F238E27FC236}">
                  <a16:creationId xmlns:a16="http://schemas.microsoft.com/office/drawing/2014/main" id="{EC948F99-9B2C-46A3-BE2E-01B71A3D8D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19" y="3031"/>
              <a:ext cx="62" cy="144"/>
              <a:chOff x="3509" y="2597"/>
              <a:chExt cx="175" cy="403"/>
            </a:xfrm>
          </p:grpSpPr>
          <p:sp>
            <p:nvSpPr>
              <p:cNvPr id="73730" name="Oval 582">
                <a:extLst>
                  <a:ext uri="{FF2B5EF4-FFF2-40B4-BE49-F238E27FC236}">
                    <a16:creationId xmlns:a16="http://schemas.microsoft.com/office/drawing/2014/main" id="{B5343265-1430-44DF-BB88-21964CC85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1" name="Oval 583">
                <a:extLst>
                  <a:ext uri="{FF2B5EF4-FFF2-40B4-BE49-F238E27FC236}">
                    <a16:creationId xmlns:a16="http://schemas.microsoft.com/office/drawing/2014/main" id="{0AD89168-86E2-495B-8B5C-CB9B7BC2E3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2" name="Freeform 584">
                <a:extLst>
                  <a:ext uri="{FF2B5EF4-FFF2-40B4-BE49-F238E27FC236}">
                    <a16:creationId xmlns:a16="http://schemas.microsoft.com/office/drawing/2014/main" id="{7A4287BF-45D6-4A27-9041-C6B25D6715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3" name="Freeform 585">
                <a:extLst>
                  <a:ext uri="{FF2B5EF4-FFF2-40B4-BE49-F238E27FC236}">
                    <a16:creationId xmlns:a16="http://schemas.microsoft.com/office/drawing/2014/main" id="{2EDD4089-E54E-4358-A14B-DFE68CFC05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4" name="Freeform 586">
                <a:extLst>
                  <a:ext uri="{FF2B5EF4-FFF2-40B4-BE49-F238E27FC236}">
                    <a16:creationId xmlns:a16="http://schemas.microsoft.com/office/drawing/2014/main" id="{74E86F77-1CAD-45E7-8106-F4CAE9E41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5" name="Oval 587">
                <a:extLst>
                  <a:ext uri="{FF2B5EF4-FFF2-40B4-BE49-F238E27FC236}">
                    <a16:creationId xmlns:a16="http://schemas.microsoft.com/office/drawing/2014/main" id="{40476EF9-ADE9-4A9A-A9D7-C916C7780D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4" name="Group 588">
              <a:extLst>
                <a:ext uri="{FF2B5EF4-FFF2-40B4-BE49-F238E27FC236}">
                  <a16:creationId xmlns:a16="http://schemas.microsoft.com/office/drawing/2014/main" id="{878B5700-B388-4C73-97CB-0F560BA69A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2866"/>
              <a:ext cx="62" cy="144"/>
              <a:chOff x="3509" y="2597"/>
              <a:chExt cx="175" cy="403"/>
            </a:xfrm>
          </p:grpSpPr>
          <p:sp>
            <p:nvSpPr>
              <p:cNvPr id="73724" name="Oval 589">
                <a:extLst>
                  <a:ext uri="{FF2B5EF4-FFF2-40B4-BE49-F238E27FC236}">
                    <a16:creationId xmlns:a16="http://schemas.microsoft.com/office/drawing/2014/main" id="{108590A4-75CE-437E-851E-2D69063F8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25" name="Oval 590">
                <a:extLst>
                  <a:ext uri="{FF2B5EF4-FFF2-40B4-BE49-F238E27FC236}">
                    <a16:creationId xmlns:a16="http://schemas.microsoft.com/office/drawing/2014/main" id="{2873B497-2F52-4598-8A39-60ECBBEAE4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26" name="Freeform 591">
                <a:extLst>
                  <a:ext uri="{FF2B5EF4-FFF2-40B4-BE49-F238E27FC236}">
                    <a16:creationId xmlns:a16="http://schemas.microsoft.com/office/drawing/2014/main" id="{E28FCE4E-C68C-4719-BB8A-C272DDEA09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7" name="Freeform 592">
                <a:extLst>
                  <a:ext uri="{FF2B5EF4-FFF2-40B4-BE49-F238E27FC236}">
                    <a16:creationId xmlns:a16="http://schemas.microsoft.com/office/drawing/2014/main" id="{F89DC407-5EC0-4F44-BDCC-0817A33D31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8" name="Freeform 593">
                <a:extLst>
                  <a:ext uri="{FF2B5EF4-FFF2-40B4-BE49-F238E27FC236}">
                    <a16:creationId xmlns:a16="http://schemas.microsoft.com/office/drawing/2014/main" id="{EE2E784C-5CF9-41F0-9E90-515233E294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9" name="Oval 594">
                <a:extLst>
                  <a:ext uri="{FF2B5EF4-FFF2-40B4-BE49-F238E27FC236}">
                    <a16:creationId xmlns:a16="http://schemas.microsoft.com/office/drawing/2014/main" id="{D9049BBE-69EC-455F-AF83-A128874FF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5" name="Group 595">
              <a:extLst>
                <a:ext uri="{FF2B5EF4-FFF2-40B4-BE49-F238E27FC236}">
                  <a16:creationId xmlns:a16="http://schemas.microsoft.com/office/drawing/2014/main" id="{EDAD22CF-C652-4B87-A9B3-9669D00B30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4" y="3031"/>
              <a:ext cx="62" cy="144"/>
              <a:chOff x="3509" y="2597"/>
              <a:chExt cx="175" cy="403"/>
            </a:xfrm>
          </p:grpSpPr>
          <p:sp>
            <p:nvSpPr>
              <p:cNvPr id="73718" name="Oval 596">
                <a:extLst>
                  <a:ext uri="{FF2B5EF4-FFF2-40B4-BE49-F238E27FC236}">
                    <a16:creationId xmlns:a16="http://schemas.microsoft.com/office/drawing/2014/main" id="{66512A0B-E43E-443E-B98B-DDE93552B6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19" name="Oval 597">
                <a:extLst>
                  <a:ext uri="{FF2B5EF4-FFF2-40B4-BE49-F238E27FC236}">
                    <a16:creationId xmlns:a16="http://schemas.microsoft.com/office/drawing/2014/main" id="{DF33313F-61D6-4EF1-BFE1-C32AE9E65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20" name="Freeform 598">
                <a:extLst>
                  <a:ext uri="{FF2B5EF4-FFF2-40B4-BE49-F238E27FC236}">
                    <a16:creationId xmlns:a16="http://schemas.microsoft.com/office/drawing/2014/main" id="{C6D4D2CF-09C0-4A4C-99E9-652662ECF8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1" name="Freeform 599">
                <a:extLst>
                  <a:ext uri="{FF2B5EF4-FFF2-40B4-BE49-F238E27FC236}">
                    <a16:creationId xmlns:a16="http://schemas.microsoft.com/office/drawing/2014/main" id="{43FD0CA2-F72D-4745-A487-449F290A98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2" name="Freeform 600">
                <a:extLst>
                  <a:ext uri="{FF2B5EF4-FFF2-40B4-BE49-F238E27FC236}">
                    <a16:creationId xmlns:a16="http://schemas.microsoft.com/office/drawing/2014/main" id="{51D698B2-8F79-4DDF-BA1C-296A4C1D85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3" name="Oval 601">
                <a:extLst>
                  <a:ext uri="{FF2B5EF4-FFF2-40B4-BE49-F238E27FC236}">
                    <a16:creationId xmlns:a16="http://schemas.microsoft.com/office/drawing/2014/main" id="{11F7B178-7E29-4AD9-B84C-34AA1027D3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6" name="Group 602">
              <a:extLst>
                <a:ext uri="{FF2B5EF4-FFF2-40B4-BE49-F238E27FC236}">
                  <a16:creationId xmlns:a16="http://schemas.microsoft.com/office/drawing/2014/main" id="{7F85E48F-E3FE-4690-A527-9FBAFDF2AD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2866"/>
              <a:ext cx="62" cy="144"/>
              <a:chOff x="3509" y="2597"/>
              <a:chExt cx="175" cy="403"/>
            </a:xfrm>
          </p:grpSpPr>
          <p:sp>
            <p:nvSpPr>
              <p:cNvPr id="73712" name="Oval 603">
                <a:extLst>
                  <a:ext uri="{FF2B5EF4-FFF2-40B4-BE49-F238E27FC236}">
                    <a16:creationId xmlns:a16="http://schemas.microsoft.com/office/drawing/2014/main" id="{9547D845-C3E3-41F4-BB8C-1F409A2090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13" name="Oval 604">
                <a:extLst>
                  <a:ext uri="{FF2B5EF4-FFF2-40B4-BE49-F238E27FC236}">
                    <a16:creationId xmlns:a16="http://schemas.microsoft.com/office/drawing/2014/main" id="{2A3D5718-C45D-40A5-9C4C-C70BE96D77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14" name="Freeform 605">
                <a:extLst>
                  <a:ext uri="{FF2B5EF4-FFF2-40B4-BE49-F238E27FC236}">
                    <a16:creationId xmlns:a16="http://schemas.microsoft.com/office/drawing/2014/main" id="{85D1CE84-FDAD-4F1C-AE9D-C6C42714E7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5" name="Freeform 606">
                <a:extLst>
                  <a:ext uri="{FF2B5EF4-FFF2-40B4-BE49-F238E27FC236}">
                    <a16:creationId xmlns:a16="http://schemas.microsoft.com/office/drawing/2014/main" id="{97BDB1C3-15CD-47ED-A8B6-59839A94D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6" name="Freeform 607">
                <a:extLst>
                  <a:ext uri="{FF2B5EF4-FFF2-40B4-BE49-F238E27FC236}">
                    <a16:creationId xmlns:a16="http://schemas.microsoft.com/office/drawing/2014/main" id="{3E2ADE4D-A224-445A-8320-19BD75AFD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7" name="Oval 608">
                <a:extLst>
                  <a:ext uri="{FF2B5EF4-FFF2-40B4-BE49-F238E27FC236}">
                    <a16:creationId xmlns:a16="http://schemas.microsoft.com/office/drawing/2014/main" id="{380B17F2-986B-4F4D-BCFF-D63D6196F8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7" name="Group 609">
              <a:extLst>
                <a:ext uri="{FF2B5EF4-FFF2-40B4-BE49-F238E27FC236}">
                  <a16:creationId xmlns:a16="http://schemas.microsoft.com/office/drawing/2014/main" id="{E8276D2A-D8CC-4BC9-AB50-5BE3368753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2" y="3031"/>
              <a:ext cx="62" cy="144"/>
              <a:chOff x="3509" y="2597"/>
              <a:chExt cx="175" cy="403"/>
            </a:xfrm>
          </p:grpSpPr>
          <p:sp>
            <p:nvSpPr>
              <p:cNvPr id="73706" name="Oval 610">
                <a:extLst>
                  <a:ext uri="{FF2B5EF4-FFF2-40B4-BE49-F238E27FC236}">
                    <a16:creationId xmlns:a16="http://schemas.microsoft.com/office/drawing/2014/main" id="{3C43B291-5523-4D71-AF5F-4E7AF458A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7" name="Oval 611">
                <a:extLst>
                  <a:ext uri="{FF2B5EF4-FFF2-40B4-BE49-F238E27FC236}">
                    <a16:creationId xmlns:a16="http://schemas.microsoft.com/office/drawing/2014/main" id="{514A7CD1-26D8-4311-8BB0-1E238D12A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8" name="Freeform 612">
                <a:extLst>
                  <a:ext uri="{FF2B5EF4-FFF2-40B4-BE49-F238E27FC236}">
                    <a16:creationId xmlns:a16="http://schemas.microsoft.com/office/drawing/2014/main" id="{837ED3F7-C8D4-436C-9E04-DA639B8FC4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9" name="Freeform 613">
                <a:extLst>
                  <a:ext uri="{FF2B5EF4-FFF2-40B4-BE49-F238E27FC236}">
                    <a16:creationId xmlns:a16="http://schemas.microsoft.com/office/drawing/2014/main" id="{90ED4E0A-0594-48F6-B9D6-030E808AB2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0" name="Freeform 614">
                <a:extLst>
                  <a:ext uri="{FF2B5EF4-FFF2-40B4-BE49-F238E27FC236}">
                    <a16:creationId xmlns:a16="http://schemas.microsoft.com/office/drawing/2014/main" id="{EAEAF5DD-697D-42E4-B7D1-778B646051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1" name="Oval 615">
                <a:extLst>
                  <a:ext uri="{FF2B5EF4-FFF2-40B4-BE49-F238E27FC236}">
                    <a16:creationId xmlns:a16="http://schemas.microsoft.com/office/drawing/2014/main" id="{1FE1D592-B447-4109-9260-237F31B0A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8" name="Group 616">
              <a:extLst>
                <a:ext uri="{FF2B5EF4-FFF2-40B4-BE49-F238E27FC236}">
                  <a16:creationId xmlns:a16="http://schemas.microsoft.com/office/drawing/2014/main" id="{4F36AF57-A92F-4C73-8723-88B8773B37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2866"/>
              <a:ext cx="62" cy="144"/>
              <a:chOff x="3509" y="2597"/>
              <a:chExt cx="175" cy="403"/>
            </a:xfrm>
          </p:grpSpPr>
          <p:sp>
            <p:nvSpPr>
              <p:cNvPr id="73700" name="Oval 617">
                <a:extLst>
                  <a:ext uri="{FF2B5EF4-FFF2-40B4-BE49-F238E27FC236}">
                    <a16:creationId xmlns:a16="http://schemas.microsoft.com/office/drawing/2014/main" id="{F2015ED1-80AE-4375-9F5E-CD7823DD3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1" name="Oval 618">
                <a:extLst>
                  <a:ext uri="{FF2B5EF4-FFF2-40B4-BE49-F238E27FC236}">
                    <a16:creationId xmlns:a16="http://schemas.microsoft.com/office/drawing/2014/main" id="{2EC03635-C008-43BF-BC0F-A4A0D0B679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2" name="Freeform 619">
                <a:extLst>
                  <a:ext uri="{FF2B5EF4-FFF2-40B4-BE49-F238E27FC236}">
                    <a16:creationId xmlns:a16="http://schemas.microsoft.com/office/drawing/2014/main" id="{79AE116A-8C3E-4775-AB6C-876FB21AE8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3" name="Freeform 620">
                <a:extLst>
                  <a:ext uri="{FF2B5EF4-FFF2-40B4-BE49-F238E27FC236}">
                    <a16:creationId xmlns:a16="http://schemas.microsoft.com/office/drawing/2014/main" id="{7FF4D2B0-4208-4DF8-979C-52BBE0AD6A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4" name="Freeform 621">
                <a:extLst>
                  <a:ext uri="{FF2B5EF4-FFF2-40B4-BE49-F238E27FC236}">
                    <a16:creationId xmlns:a16="http://schemas.microsoft.com/office/drawing/2014/main" id="{1F4254FA-0BC9-4A18-9DBC-2D85883ABC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5" name="Oval 622">
                <a:extLst>
                  <a:ext uri="{FF2B5EF4-FFF2-40B4-BE49-F238E27FC236}">
                    <a16:creationId xmlns:a16="http://schemas.microsoft.com/office/drawing/2014/main" id="{93DA9AA9-410C-492E-9752-EC640D4F59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9" name="Group 623">
              <a:extLst>
                <a:ext uri="{FF2B5EF4-FFF2-40B4-BE49-F238E27FC236}">
                  <a16:creationId xmlns:a16="http://schemas.microsoft.com/office/drawing/2014/main" id="{1D5A47ED-E203-4073-90AA-EF6AB3A2FD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18" y="3031"/>
              <a:ext cx="62" cy="144"/>
              <a:chOff x="3509" y="2597"/>
              <a:chExt cx="175" cy="403"/>
            </a:xfrm>
          </p:grpSpPr>
          <p:sp>
            <p:nvSpPr>
              <p:cNvPr id="73694" name="Oval 624">
                <a:extLst>
                  <a:ext uri="{FF2B5EF4-FFF2-40B4-BE49-F238E27FC236}">
                    <a16:creationId xmlns:a16="http://schemas.microsoft.com/office/drawing/2014/main" id="{9C8C2EAB-3C35-4319-BD19-50E5049391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95" name="Oval 625">
                <a:extLst>
                  <a:ext uri="{FF2B5EF4-FFF2-40B4-BE49-F238E27FC236}">
                    <a16:creationId xmlns:a16="http://schemas.microsoft.com/office/drawing/2014/main" id="{09373511-D8EC-4D74-BB83-33CA96F4A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96" name="Freeform 626">
                <a:extLst>
                  <a:ext uri="{FF2B5EF4-FFF2-40B4-BE49-F238E27FC236}">
                    <a16:creationId xmlns:a16="http://schemas.microsoft.com/office/drawing/2014/main" id="{40EDE53F-7B87-4173-8166-F5AD77ECD4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7" name="Freeform 627">
                <a:extLst>
                  <a:ext uri="{FF2B5EF4-FFF2-40B4-BE49-F238E27FC236}">
                    <a16:creationId xmlns:a16="http://schemas.microsoft.com/office/drawing/2014/main" id="{A26AD03F-8C83-4F12-A775-44E26DC2C6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8" name="Freeform 628">
                <a:extLst>
                  <a:ext uri="{FF2B5EF4-FFF2-40B4-BE49-F238E27FC236}">
                    <a16:creationId xmlns:a16="http://schemas.microsoft.com/office/drawing/2014/main" id="{04270BBF-6621-4D1E-A5A9-AF1D583D74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9" name="Oval 629">
                <a:extLst>
                  <a:ext uri="{FF2B5EF4-FFF2-40B4-BE49-F238E27FC236}">
                    <a16:creationId xmlns:a16="http://schemas.microsoft.com/office/drawing/2014/main" id="{4F702A44-D6BA-4139-95F6-A975DE842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0" name="Group 630">
              <a:extLst>
                <a:ext uri="{FF2B5EF4-FFF2-40B4-BE49-F238E27FC236}">
                  <a16:creationId xmlns:a16="http://schemas.microsoft.com/office/drawing/2014/main" id="{9F271F3B-5735-4B32-AB19-4B3F9D7AB2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2866"/>
              <a:ext cx="62" cy="144"/>
              <a:chOff x="3509" y="2597"/>
              <a:chExt cx="175" cy="403"/>
            </a:xfrm>
          </p:grpSpPr>
          <p:sp>
            <p:nvSpPr>
              <p:cNvPr id="73688" name="Oval 631">
                <a:extLst>
                  <a:ext uri="{FF2B5EF4-FFF2-40B4-BE49-F238E27FC236}">
                    <a16:creationId xmlns:a16="http://schemas.microsoft.com/office/drawing/2014/main" id="{CD8A6B0C-978A-482F-A187-9DA2E7982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89" name="Oval 632">
                <a:extLst>
                  <a:ext uri="{FF2B5EF4-FFF2-40B4-BE49-F238E27FC236}">
                    <a16:creationId xmlns:a16="http://schemas.microsoft.com/office/drawing/2014/main" id="{C8A95104-05EF-455A-9018-098E96A9C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90" name="Freeform 633">
                <a:extLst>
                  <a:ext uri="{FF2B5EF4-FFF2-40B4-BE49-F238E27FC236}">
                    <a16:creationId xmlns:a16="http://schemas.microsoft.com/office/drawing/2014/main" id="{322A9D63-5C12-4FCD-8EF1-930DD95ABD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1" name="Freeform 634">
                <a:extLst>
                  <a:ext uri="{FF2B5EF4-FFF2-40B4-BE49-F238E27FC236}">
                    <a16:creationId xmlns:a16="http://schemas.microsoft.com/office/drawing/2014/main" id="{91B4B474-0467-4801-B701-CF2DD61314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2" name="Freeform 635">
                <a:extLst>
                  <a:ext uri="{FF2B5EF4-FFF2-40B4-BE49-F238E27FC236}">
                    <a16:creationId xmlns:a16="http://schemas.microsoft.com/office/drawing/2014/main" id="{EFB046EC-AC4D-4876-9C3F-0F84B2BB44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3" name="Oval 636">
                <a:extLst>
                  <a:ext uri="{FF2B5EF4-FFF2-40B4-BE49-F238E27FC236}">
                    <a16:creationId xmlns:a16="http://schemas.microsoft.com/office/drawing/2014/main" id="{73FACBBB-B141-4FA2-9CF0-62F8540C2B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1" name="Group 637">
              <a:extLst>
                <a:ext uri="{FF2B5EF4-FFF2-40B4-BE49-F238E27FC236}">
                  <a16:creationId xmlns:a16="http://schemas.microsoft.com/office/drawing/2014/main" id="{D564FF28-5803-45A3-AE26-8A381F1860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2" y="3031"/>
              <a:ext cx="62" cy="144"/>
              <a:chOff x="3509" y="2597"/>
              <a:chExt cx="175" cy="403"/>
            </a:xfrm>
          </p:grpSpPr>
          <p:sp>
            <p:nvSpPr>
              <p:cNvPr id="73682" name="Oval 638">
                <a:extLst>
                  <a:ext uri="{FF2B5EF4-FFF2-40B4-BE49-F238E27FC236}">
                    <a16:creationId xmlns:a16="http://schemas.microsoft.com/office/drawing/2014/main" id="{B0197B19-83D6-4052-BBEF-F30304450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83" name="Oval 639">
                <a:extLst>
                  <a:ext uri="{FF2B5EF4-FFF2-40B4-BE49-F238E27FC236}">
                    <a16:creationId xmlns:a16="http://schemas.microsoft.com/office/drawing/2014/main" id="{1B2C831C-EB38-4E26-868B-D487DCF329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84" name="Freeform 640">
                <a:extLst>
                  <a:ext uri="{FF2B5EF4-FFF2-40B4-BE49-F238E27FC236}">
                    <a16:creationId xmlns:a16="http://schemas.microsoft.com/office/drawing/2014/main" id="{BC653F5C-E28B-4180-8AE3-6863F6881C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5" name="Freeform 641">
                <a:extLst>
                  <a:ext uri="{FF2B5EF4-FFF2-40B4-BE49-F238E27FC236}">
                    <a16:creationId xmlns:a16="http://schemas.microsoft.com/office/drawing/2014/main" id="{BF08B875-0584-4F33-8A20-1CFA935F5E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6" name="Freeform 642">
                <a:extLst>
                  <a:ext uri="{FF2B5EF4-FFF2-40B4-BE49-F238E27FC236}">
                    <a16:creationId xmlns:a16="http://schemas.microsoft.com/office/drawing/2014/main" id="{4F6B60D4-BF1D-49A2-82C9-C51690316F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7" name="Oval 643">
                <a:extLst>
                  <a:ext uri="{FF2B5EF4-FFF2-40B4-BE49-F238E27FC236}">
                    <a16:creationId xmlns:a16="http://schemas.microsoft.com/office/drawing/2014/main" id="{BB6B24AA-D58A-4975-BE71-0ECF679D4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2" name="Group 644">
              <a:extLst>
                <a:ext uri="{FF2B5EF4-FFF2-40B4-BE49-F238E27FC236}">
                  <a16:creationId xmlns:a16="http://schemas.microsoft.com/office/drawing/2014/main" id="{F90BBA48-F4DB-4D9F-BD9F-41E1934337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2866"/>
              <a:ext cx="62" cy="144"/>
              <a:chOff x="3509" y="2597"/>
              <a:chExt cx="175" cy="403"/>
            </a:xfrm>
          </p:grpSpPr>
          <p:sp>
            <p:nvSpPr>
              <p:cNvPr id="73676" name="Oval 645">
                <a:extLst>
                  <a:ext uri="{FF2B5EF4-FFF2-40B4-BE49-F238E27FC236}">
                    <a16:creationId xmlns:a16="http://schemas.microsoft.com/office/drawing/2014/main" id="{DBAF9571-6EA7-482B-8792-5AEB5A7DBD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7" name="Oval 646">
                <a:extLst>
                  <a:ext uri="{FF2B5EF4-FFF2-40B4-BE49-F238E27FC236}">
                    <a16:creationId xmlns:a16="http://schemas.microsoft.com/office/drawing/2014/main" id="{D1E28C90-369F-46B9-BD58-82DAE754E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8" name="Freeform 647">
                <a:extLst>
                  <a:ext uri="{FF2B5EF4-FFF2-40B4-BE49-F238E27FC236}">
                    <a16:creationId xmlns:a16="http://schemas.microsoft.com/office/drawing/2014/main" id="{20DE4601-73DE-4C5F-850F-7A84EDC74C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9" name="Freeform 648">
                <a:extLst>
                  <a:ext uri="{FF2B5EF4-FFF2-40B4-BE49-F238E27FC236}">
                    <a16:creationId xmlns:a16="http://schemas.microsoft.com/office/drawing/2014/main" id="{25CCEFE7-E5C2-40D3-ABC5-0BFFBA0409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0" name="Freeform 649">
                <a:extLst>
                  <a:ext uri="{FF2B5EF4-FFF2-40B4-BE49-F238E27FC236}">
                    <a16:creationId xmlns:a16="http://schemas.microsoft.com/office/drawing/2014/main" id="{159B2E55-785C-407E-8211-75B8EB48CB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1" name="Oval 650">
                <a:extLst>
                  <a:ext uri="{FF2B5EF4-FFF2-40B4-BE49-F238E27FC236}">
                    <a16:creationId xmlns:a16="http://schemas.microsoft.com/office/drawing/2014/main" id="{995A6079-3471-48E4-ADA1-C9DF4FCB80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3" name="Group 651">
              <a:extLst>
                <a:ext uri="{FF2B5EF4-FFF2-40B4-BE49-F238E27FC236}">
                  <a16:creationId xmlns:a16="http://schemas.microsoft.com/office/drawing/2014/main" id="{87FCE76B-DCC3-4345-8430-3BC76ED4E5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7" y="3031"/>
              <a:ext cx="62" cy="144"/>
              <a:chOff x="3509" y="2597"/>
              <a:chExt cx="175" cy="403"/>
            </a:xfrm>
          </p:grpSpPr>
          <p:sp>
            <p:nvSpPr>
              <p:cNvPr id="73670" name="Oval 652">
                <a:extLst>
                  <a:ext uri="{FF2B5EF4-FFF2-40B4-BE49-F238E27FC236}">
                    <a16:creationId xmlns:a16="http://schemas.microsoft.com/office/drawing/2014/main" id="{4B835DBC-E3B6-41C5-A081-338287B7A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1" name="Oval 653">
                <a:extLst>
                  <a:ext uri="{FF2B5EF4-FFF2-40B4-BE49-F238E27FC236}">
                    <a16:creationId xmlns:a16="http://schemas.microsoft.com/office/drawing/2014/main" id="{571E3EC3-FB60-43DE-9AA4-546EB2BAD9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2" name="Freeform 654">
                <a:extLst>
                  <a:ext uri="{FF2B5EF4-FFF2-40B4-BE49-F238E27FC236}">
                    <a16:creationId xmlns:a16="http://schemas.microsoft.com/office/drawing/2014/main" id="{C232B198-CCBC-408B-8FDD-EFAE7C0E7A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3" name="Freeform 655">
                <a:extLst>
                  <a:ext uri="{FF2B5EF4-FFF2-40B4-BE49-F238E27FC236}">
                    <a16:creationId xmlns:a16="http://schemas.microsoft.com/office/drawing/2014/main" id="{9FD8193A-EF9F-43C5-A85C-BBB9BDDE23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4" name="Freeform 656">
                <a:extLst>
                  <a:ext uri="{FF2B5EF4-FFF2-40B4-BE49-F238E27FC236}">
                    <a16:creationId xmlns:a16="http://schemas.microsoft.com/office/drawing/2014/main" id="{D236A120-C592-4C82-82FB-15443039C6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5" name="Oval 657">
                <a:extLst>
                  <a:ext uri="{FF2B5EF4-FFF2-40B4-BE49-F238E27FC236}">
                    <a16:creationId xmlns:a16="http://schemas.microsoft.com/office/drawing/2014/main" id="{E8989122-539E-46FC-8D80-DEBFE54486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4" name="Group 658">
              <a:extLst>
                <a:ext uri="{FF2B5EF4-FFF2-40B4-BE49-F238E27FC236}">
                  <a16:creationId xmlns:a16="http://schemas.microsoft.com/office/drawing/2014/main" id="{3204437D-DAAB-4766-B038-113A29BDD2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2864"/>
              <a:ext cx="62" cy="144"/>
              <a:chOff x="3509" y="2597"/>
              <a:chExt cx="175" cy="403"/>
            </a:xfrm>
          </p:grpSpPr>
          <p:sp>
            <p:nvSpPr>
              <p:cNvPr id="73664" name="Oval 659">
                <a:extLst>
                  <a:ext uri="{FF2B5EF4-FFF2-40B4-BE49-F238E27FC236}">
                    <a16:creationId xmlns:a16="http://schemas.microsoft.com/office/drawing/2014/main" id="{8E369479-27B1-4EAE-8C3C-2A42B1610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65" name="Oval 660">
                <a:extLst>
                  <a:ext uri="{FF2B5EF4-FFF2-40B4-BE49-F238E27FC236}">
                    <a16:creationId xmlns:a16="http://schemas.microsoft.com/office/drawing/2014/main" id="{74990EFD-8CBB-411D-964E-8A946DEA2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66" name="Freeform 661">
                <a:extLst>
                  <a:ext uri="{FF2B5EF4-FFF2-40B4-BE49-F238E27FC236}">
                    <a16:creationId xmlns:a16="http://schemas.microsoft.com/office/drawing/2014/main" id="{C5D0AC9C-29AB-4EF2-B57D-1374CCC589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7" name="Freeform 662">
                <a:extLst>
                  <a:ext uri="{FF2B5EF4-FFF2-40B4-BE49-F238E27FC236}">
                    <a16:creationId xmlns:a16="http://schemas.microsoft.com/office/drawing/2014/main" id="{233131A3-4AA5-4755-9BED-0E74B11A8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8" name="Freeform 663">
                <a:extLst>
                  <a:ext uri="{FF2B5EF4-FFF2-40B4-BE49-F238E27FC236}">
                    <a16:creationId xmlns:a16="http://schemas.microsoft.com/office/drawing/2014/main" id="{C178D427-2290-4D3F-99A0-113BFF6A72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9" name="Oval 664">
                <a:extLst>
                  <a:ext uri="{FF2B5EF4-FFF2-40B4-BE49-F238E27FC236}">
                    <a16:creationId xmlns:a16="http://schemas.microsoft.com/office/drawing/2014/main" id="{BE3299A9-CDEF-4C00-B34A-A33CA9E1E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5" name="Group 665">
              <a:extLst>
                <a:ext uri="{FF2B5EF4-FFF2-40B4-BE49-F238E27FC236}">
                  <a16:creationId xmlns:a16="http://schemas.microsoft.com/office/drawing/2014/main" id="{0D75509B-9201-49D5-A27C-BA4742592A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5" y="3029"/>
              <a:ext cx="62" cy="144"/>
              <a:chOff x="3509" y="2597"/>
              <a:chExt cx="175" cy="403"/>
            </a:xfrm>
          </p:grpSpPr>
          <p:sp>
            <p:nvSpPr>
              <p:cNvPr id="73658" name="Oval 666">
                <a:extLst>
                  <a:ext uri="{FF2B5EF4-FFF2-40B4-BE49-F238E27FC236}">
                    <a16:creationId xmlns:a16="http://schemas.microsoft.com/office/drawing/2014/main" id="{8EC8440C-127B-479B-88D2-93613E9F3A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59" name="Oval 667">
                <a:extLst>
                  <a:ext uri="{FF2B5EF4-FFF2-40B4-BE49-F238E27FC236}">
                    <a16:creationId xmlns:a16="http://schemas.microsoft.com/office/drawing/2014/main" id="{224345F1-8490-48CC-AAFB-9A41F3FCCB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60" name="Freeform 668">
                <a:extLst>
                  <a:ext uri="{FF2B5EF4-FFF2-40B4-BE49-F238E27FC236}">
                    <a16:creationId xmlns:a16="http://schemas.microsoft.com/office/drawing/2014/main" id="{AD96F10D-23E6-4057-AC79-0FF3E3909C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1" name="Freeform 669">
                <a:extLst>
                  <a:ext uri="{FF2B5EF4-FFF2-40B4-BE49-F238E27FC236}">
                    <a16:creationId xmlns:a16="http://schemas.microsoft.com/office/drawing/2014/main" id="{DD221244-D43B-4855-BC3B-C4D2010E30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2" name="Freeform 670">
                <a:extLst>
                  <a:ext uri="{FF2B5EF4-FFF2-40B4-BE49-F238E27FC236}">
                    <a16:creationId xmlns:a16="http://schemas.microsoft.com/office/drawing/2014/main" id="{1AF6D0B9-4290-4519-969A-CCAEB12935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3" name="Oval 671">
                <a:extLst>
                  <a:ext uri="{FF2B5EF4-FFF2-40B4-BE49-F238E27FC236}">
                    <a16:creationId xmlns:a16="http://schemas.microsoft.com/office/drawing/2014/main" id="{B596A674-1A64-4A7D-B1A0-466F9E35E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6" name="Group 672">
              <a:extLst>
                <a:ext uri="{FF2B5EF4-FFF2-40B4-BE49-F238E27FC236}">
                  <a16:creationId xmlns:a16="http://schemas.microsoft.com/office/drawing/2014/main" id="{F98F14EF-967C-4D89-96E2-5535583B71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2864"/>
              <a:ext cx="62" cy="144"/>
              <a:chOff x="3509" y="2597"/>
              <a:chExt cx="175" cy="403"/>
            </a:xfrm>
          </p:grpSpPr>
          <p:sp>
            <p:nvSpPr>
              <p:cNvPr id="73652" name="Oval 673">
                <a:extLst>
                  <a:ext uri="{FF2B5EF4-FFF2-40B4-BE49-F238E27FC236}">
                    <a16:creationId xmlns:a16="http://schemas.microsoft.com/office/drawing/2014/main" id="{2B7E6F62-1897-4903-816A-FC954B241E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53" name="Oval 674">
                <a:extLst>
                  <a:ext uri="{FF2B5EF4-FFF2-40B4-BE49-F238E27FC236}">
                    <a16:creationId xmlns:a16="http://schemas.microsoft.com/office/drawing/2014/main" id="{77DBC3F6-EFD9-4061-A7A3-05521E2884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54" name="Freeform 675">
                <a:extLst>
                  <a:ext uri="{FF2B5EF4-FFF2-40B4-BE49-F238E27FC236}">
                    <a16:creationId xmlns:a16="http://schemas.microsoft.com/office/drawing/2014/main" id="{7A1CDF82-6B9E-4881-985D-BAE8848FCD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5" name="Freeform 676">
                <a:extLst>
                  <a:ext uri="{FF2B5EF4-FFF2-40B4-BE49-F238E27FC236}">
                    <a16:creationId xmlns:a16="http://schemas.microsoft.com/office/drawing/2014/main" id="{AA8303E9-794C-4E8B-BCE7-DBC6E5947A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6" name="Freeform 677">
                <a:extLst>
                  <a:ext uri="{FF2B5EF4-FFF2-40B4-BE49-F238E27FC236}">
                    <a16:creationId xmlns:a16="http://schemas.microsoft.com/office/drawing/2014/main" id="{70BAF847-F714-47F3-9070-48842A93C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7" name="Oval 678">
                <a:extLst>
                  <a:ext uri="{FF2B5EF4-FFF2-40B4-BE49-F238E27FC236}">
                    <a16:creationId xmlns:a16="http://schemas.microsoft.com/office/drawing/2014/main" id="{F3BCD3DB-303A-4FB2-85F1-9E6FB4FA77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7" name="Group 679">
              <a:extLst>
                <a:ext uri="{FF2B5EF4-FFF2-40B4-BE49-F238E27FC236}">
                  <a16:creationId xmlns:a16="http://schemas.microsoft.com/office/drawing/2014/main" id="{780DCCF6-4D3C-4FB7-AE1E-20F01B0142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1" y="3029"/>
              <a:ext cx="62" cy="144"/>
              <a:chOff x="3509" y="2597"/>
              <a:chExt cx="175" cy="403"/>
            </a:xfrm>
          </p:grpSpPr>
          <p:sp>
            <p:nvSpPr>
              <p:cNvPr id="73646" name="Oval 680">
                <a:extLst>
                  <a:ext uri="{FF2B5EF4-FFF2-40B4-BE49-F238E27FC236}">
                    <a16:creationId xmlns:a16="http://schemas.microsoft.com/office/drawing/2014/main" id="{F1D9DEF6-2991-4171-B79E-C30C3D247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7" name="Oval 681">
                <a:extLst>
                  <a:ext uri="{FF2B5EF4-FFF2-40B4-BE49-F238E27FC236}">
                    <a16:creationId xmlns:a16="http://schemas.microsoft.com/office/drawing/2014/main" id="{F6DC0C4F-53AE-40AE-A5BA-1BF5AAEDB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8" name="Freeform 682">
                <a:extLst>
                  <a:ext uri="{FF2B5EF4-FFF2-40B4-BE49-F238E27FC236}">
                    <a16:creationId xmlns:a16="http://schemas.microsoft.com/office/drawing/2014/main" id="{23525D1A-F089-4DB2-BDA8-0D5D292D72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9" name="Freeform 683">
                <a:extLst>
                  <a:ext uri="{FF2B5EF4-FFF2-40B4-BE49-F238E27FC236}">
                    <a16:creationId xmlns:a16="http://schemas.microsoft.com/office/drawing/2014/main" id="{79723E96-3A35-4AFF-A59C-A151B12BB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0" name="Freeform 684">
                <a:extLst>
                  <a:ext uri="{FF2B5EF4-FFF2-40B4-BE49-F238E27FC236}">
                    <a16:creationId xmlns:a16="http://schemas.microsoft.com/office/drawing/2014/main" id="{AE31DB8D-2897-4F42-8A16-0DA47E98A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1" name="Oval 685">
                <a:extLst>
                  <a:ext uri="{FF2B5EF4-FFF2-40B4-BE49-F238E27FC236}">
                    <a16:creationId xmlns:a16="http://schemas.microsoft.com/office/drawing/2014/main" id="{09AD7786-F442-42FE-84E6-ACCD196A1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8" name="Group 686">
              <a:extLst>
                <a:ext uri="{FF2B5EF4-FFF2-40B4-BE49-F238E27FC236}">
                  <a16:creationId xmlns:a16="http://schemas.microsoft.com/office/drawing/2014/main" id="{E01F6334-E589-47EC-BC2E-DA42BE13B7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2864"/>
              <a:ext cx="62" cy="144"/>
              <a:chOff x="3509" y="2597"/>
              <a:chExt cx="175" cy="403"/>
            </a:xfrm>
          </p:grpSpPr>
          <p:sp>
            <p:nvSpPr>
              <p:cNvPr id="73640" name="Oval 687">
                <a:extLst>
                  <a:ext uri="{FF2B5EF4-FFF2-40B4-BE49-F238E27FC236}">
                    <a16:creationId xmlns:a16="http://schemas.microsoft.com/office/drawing/2014/main" id="{50FFCA4D-D525-49CF-8FB1-006BF95095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1" name="Oval 688">
                <a:extLst>
                  <a:ext uri="{FF2B5EF4-FFF2-40B4-BE49-F238E27FC236}">
                    <a16:creationId xmlns:a16="http://schemas.microsoft.com/office/drawing/2014/main" id="{4527B0CF-D1B1-42B4-90DA-A2822B9AD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2" name="Freeform 689">
                <a:extLst>
                  <a:ext uri="{FF2B5EF4-FFF2-40B4-BE49-F238E27FC236}">
                    <a16:creationId xmlns:a16="http://schemas.microsoft.com/office/drawing/2014/main" id="{6D7ABC55-DE0F-45C5-8919-3117DE8A0E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3" name="Freeform 690">
                <a:extLst>
                  <a:ext uri="{FF2B5EF4-FFF2-40B4-BE49-F238E27FC236}">
                    <a16:creationId xmlns:a16="http://schemas.microsoft.com/office/drawing/2014/main" id="{A00268B9-7346-4000-BCF7-819F5CF1DA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4" name="Freeform 691">
                <a:extLst>
                  <a:ext uri="{FF2B5EF4-FFF2-40B4-BE49-F238E27FC236}">
                    <a16:creationId xmlns:a16="http://schemas.microsoft.com/office/drawing/2014/main" id="{80CEFF39-5EF2-4218-834C-DF7FBFEEAE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5" name="Oval 692">
                <a:extLst>
                  <a:ext uri="{FF2B5EF4-FFF2-40B4-BE49-F238E27FC236}">
                    <a16:creationId xmlns:a16="http://schemas.microsoft.com/office/drawing/2014/main" id="{6DB10F61-C15B-4123-A370-2F9518FDD8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9" name="Group 693">
              <a:extLst>
                <a:ext uri="{FF2B5EF4-FFF2-40B4-BE49-F238E27FC236}">
                  <a16:creationId xmlns:a16="http://schemas.microsoft.com/office/drawing/2014/main" id="{69E09DDB-2D50-46F2-94C5-F405CD7726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5" y="3029"/>
              <a:ext cx="62" cy="144"/>
              <a:chOff x="3509" y="2597"/>
              <a:chExt cx="175" cy="403"/>
            </a:xfrm>
          </p:grpSpPr>
          <p:sp>
            <p:nvSpPr>
              <p:cNvPr id="73634" name="Oval 694">
                <a:extLst>
                  <a:ext uri="{FF2B5EF4-FFF2-40B4-BE49-F238E27FC236}">
                    <a16:creationId xmlns:a16="http://schemas.microsoft.com/office/drawing/2014/main" id="{CACA39BE-C7D1-4952-AA3D-E2844EB1A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35" name="Oval 695">
                <a:extLst>
                  <a:ext uri="{FF2B5EF4-FFF2-40B4-BE49-F238E27FC236}">
                    <a16:creationId xmlns:a16="http://schemas.microsoft.com/office/drawing/2014/main" id="{FC0E35BB-AA2B-4B7C-AB01-5912D36EA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36" name="Freeform 696">
                <a:extLst>
                  <a:ext uri="{FF2B5EF4-FFF2-40B4-BE49-F238E27FC236}">
                    <a16:creationId xmlns:a16="http://schemas.microsoft.com/office/drawing/2014/main" id="{EA24DD68-926F-47C8-A1EC-AE72AF8B54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7" name="Freeform 697">
                <a:extLst>
                  <a:ext uri="{FF2B5EF4-FFF2-40B4-BE49-F238E27FC236}">
                    <a16:creationId xmlns:a16="http://schemas.microsoft.com/office/drawing/2014/main" id="{81A7E4E3-4EC3-42B3-82E2-08B2635D58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8" name="Freeform 698">
                <a:extLst>
                  <a:ext uri="{FF2B5EF4-FFF2-40B4-BE49-F238E27FC236}">
                    <a16:creationId xmlns:a16="http://schemas.microsoft.com/office/drawing/2014/main" id="{8583AF9D-1BCE-4F2A-9F9D-3C1DA39D7F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9" name="Oval 699">
                <a:extLst>
                  <a:ext uri="{FF2B5EF4-FFF2-40B4-BE49-F238E27FC236}">
                    <a16:creationId xmlns:a16="http://schemas.microsoft.com/office/drawing/2014/main" id="{73FB20D4-7806-4F20-9DD7-3FE35DBB20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20" name="Group 700">
              <a:extLst>
                <a:ext uri="{FF2B5EF4-FFF2-40B4-BE49-F238E27FC236}">
                  <a16:creationId xmlns:a16="http://schemas.microsoft.com/office/drawing/2014/main" id="{66D8E6F5-EC94-494A-B38A-A496AF977E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2864"/>
              <a:ext cx="62" cy="144"/>
              <a:chOff x="3509" y="2597"/>
              <a:chExt cx="175" cy="403"/>
            </a:xfrm>
          </p:grpSpPr>
          <p:sp>
            <p:nvSpPr>
              <p:cNvPr id="73628" name="Oval 701">
                <a:extLst>
                  <a:ext uri="{FF2B5EF4-FFF2-40B4-BE49-F238E27FC236}">
                    <a16:creationId xmlns:a16="http://schemas.microsoft.com/office/drawing/2014/main" id="{ACA083D6-3FC4-474D-BA0E-0AFB5DA9A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29" name="Oval 702">
                <a:extLst>
                  <a:ext uri="{FF2B5EF4-FFF2-40B4-BE49-F238E27FC236}">
                    <a16:creationId xmlns:a16="http://schemas.microsoft.com/office/drawing/2014/main" id="{80237E8E-F959-4F8B-A7BB-E85B98CE2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30" name="Freeform 703">
                <a:extLst>
                  <a:ext uri="{FF2B5EF4-FFF2-40B4-BE49-F238E27FC236}">
                    <a16:creationId xmlns:a16="http://schemas.microsoft.com/office/drawing/2014/main" id="{5E408040-8287-4C3B-B2F1-0FF6DCDE2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1" name="Freeform 704">
                <a:extLst>
                  <a:ext uri="{FF2B5EF4-FFF2-40B4-BE49-F238E27FC236}">
                    <a16:creationId xmlns:a16="http://schemas.microsoft.com/office/drawing/2014/main" id="{EDBA2558-09DB-4009-BD76-E6943C3D5A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2" name="Freeform 705">
                <a:extLst>
                  <a:ext uri="{FF2B5EF4-FFF2-40B4-BE49-F238E27FC236}">
                    <a16:creationId xmlns:a16="http://schemas.microsoft.com/office/drawing/2014/main" id="{40096CCC-35DE-4E89-A509-FDA65F5A6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3" name="Oval 706">
                <a:extLst>
                  <a:ext uri="{FF2B5EF4-FFF2-40B4-BE49-F238E27FC236}">
                    <a16:creationId xmlns:a16="http://schemas.microsoft.com/office/drawing/2014/main" id="{9916F04A-B1C9-4FCF-8318-0A188F73F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21" name="Group 707">
              <a:extLst>
                <a:ext uri="{FF2B5EF4-FFF2-40B4-BE49-F238E27FC236}">
                  <a16:creationId xmlns:a16="http://schemas.microsoft.com/office/drawing/2014/main" id="{AC7BD37E-EEF9-47C2-985B-69D00A91D02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0" y="3029"/>
              <a:ext cx="62" cy="144"/>
              <a:chOff x="3509" y="2597"/>
              <a:chExt cx="175" cy="403"/>
            </a:xfrm>
          </p:grpSpPr>
          <p:sp>
            <p:nvSpPr>
              <p:cNvPr id="73622" name="Oval 708">
                <a:extLst>
                  <a:ext uri="{FF2B5EF4-FFF2-40B4-BE49-F238E27FC236}">
                    <a16:creationId xmlns:a16="http://schemas.microsoft.com/office/drawing/2014/main" id="{1BDE284D-7DCC-43A5-BDF4-ECDDF149A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23" name="Oval 709">
                <a:extLst>
                  <a:ext uri="{FF2B5EF4-FFF2-40B4-BE49-F238E27FC236}">
                    <a16:creationId xmlns:a16="http://schemas.microsoft.com/office/drawing/2014/main" id="{3529FA9F-BF92-4265-9310-0D19189108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24" name="Freeform 710">
                <a:extLst>
                  <a:ext uri="{FF2B5EF4-FFF2-40B4-BE49-F238E27FC236}">
                    <a16:creationId xmlns:a16="http://schemas.microsoft.com/office/drawing/2014/main" id="{973A3548-4FA9-4AF0-8676-5A3B06751D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5" name="Freeform 711">
                <a:extLst>
                  <a:ext uri="{FF2B5EF4-FFF2-40B4-BE49-F238E27FC236}">
                    <a16:creationId xmlns:a16="http://schemas.microsoft.com/office/drawing/2014/main" id="{41180126-6195-41DD-A6A2-ACFCFEC2BF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6" name="Freeform 712">
                <a:extLst>
                  <a:ext uri="{FF2B5EF4-FFF2-40B4-BE49-F238E27FC236}">
                    <a16:creationId xmlns:a16="http://schemas.microsoft.com/office/drawing/2014/main" id="{300D0767-49BE-436B-AE16-D1DF863795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7" name="Oval 713">
                <a:extLst>
                  <a:ext uri="{FF2B5EF4-FFF2-40B4-BE49-F238E27FC236}">
                    <a16:creationId xmlns:a16="http://schemas.microsoft.com/office/drawing/2014/main" id="{9C596269-2D82-489C-B432-66B7AFA0C5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7" name="Group 714">
            <a:extLst>
              <a:ext uri="{FF2B5EF4-FFF2-40B4-BE49-F238E27FC236}">
                <a16:creationId xmlns:a16="http://schemas.microsoft.com/office/drawing/2014/main" id="{F2D3C152-4708-4F9E-AEA2-AB54BBDE6F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46425" y="1990725"/>
            <a:ext cx="2162175" cy="635000"/>
            <a:chOff x="3326" y="1765"/>
            <a:chExt cx="1048" cy="308"/>
          </a:xfrm>
        </p:grpSpPr>
        <p:grpSp>
          <p:nvGrpSpPr>
            <p:cNvPr id="73366" name="Group 715">
              <a:extLst>
                <a:ext uri="{FF2B5EF4-FFF2-40B4-BE49-F238E27FC236}">
                  <a16:creationId xmlns:a16="http://schemas.microsoft.com/office/drawing/2014/main" id="{B7FCB057-4212-402A-862A-971FF03E00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1769"/>
              <a:ext cx="62" cy="144"/>
              <a:chOff x="2213" y="1301"/>
              <a:chExt cx="175" cy="403"/>
            </a:xfrm>
          </p:grpSpPr>
          <p:sp>
            <p:nvSpPr>
              <p:cNvPr id="73584" name="Oval 716">
                <a:extLst>
                  <a:ext uri="{FF2B5EF4-FFF2-40B4-BE49-F238E27FC236}">
                    <a16:creationId xmlns:a16="http://schemas.microsoft.com/office/drawing/2014/main" id="{5CC28964-CE9F-4B8D-B292-748C077F15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85" name="Oval 717">
                <a:extLst>
                  <a:ext uri="{FF2B5EF4-FFF2-40B4-BE49-F238E27FC236}">
                    <a16:creationId xmlns:a16="http://schemas.microsoft.com/office/drawing/2014/main" id="{C7182AD1-F9D5-416E-91C1-4508ADC2F1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86" name="Freeform 718">
                <a:extLst>
                  <a:ext uri="{FF2B5EF4-FFF2-40B4-BE49-F238E27FC236}">
                    <a16:creationId xmlns:a16="http://schemas.microsoft.com/office/drawing/2014/main" id="{F393AD0E-10FF-46E1-AD7D-48C498D9EF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7" name="Freeform 719">
                <a:extLst>
                  <a:ext uri="{FF2B5EF4-FFF2-40B4-BE49-F238E27FC236}">
                    <a16:creationId xmlns:a16="http://schemas.microsoft.com/office/drawing/2014/main" id="{479368D1-42C2-4555-AF83-183A821135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8" name="Freeform 720">
                <a:extLst>
                  <a:ext uri="{FF2B5EF4-FFF2-40B4-BE49-F238E27FC236}">
                    <a16:creationId xmlns:a16="http://schemas.microsoft.com/office/drawing/2014/main" id="{3D9F25BB-84E2-4F96-8198-97128F2D57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9" name="Oval 721">
                <a:extLst>
                  <a:ext uri="{FF2B5EF4-FFF2-40B4-BE49-F238E27FC236}">
                    <a16:creationId xmlns:a16="http://schemas.microsoft.com/office/drawing/2014/main" id="{BE4FC36E-40CE-4D71-A8F8-257457E183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67" name="Group 722">
              <a:extLst>
                <a:ext uri="{FF2B5EF4-FFF2-40B4-BE49-F238E27FC236}">
                  <a16:creationId xmlns:a16="http://schemas.microsoft.com/office/drawing/2014/main" id="{241FCD15-919E-4431-B86D-2106A33BD6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8" y="1929"/>
              <a:ext cx="62" cy="144"/>
              <a:chOff x="2213" y="1301"/>
              <a:chExt cx="175" cy="403"/>
            </a:xfrm>
          </p:grpSpPr>
          <p:sp>
            <p:nvSpPr>
              <p:cNvPr id="73578" name="Oval 723">
                <a:extLst>
                  <a:ext uri="{FF2B5EF4-FFF2-40B4-BE49-F238E27FC236}">
                    <a16:creationId xmlns:a16="http://schemas.microsoft.com/office/drawing/2014/main" id="{E92B4D16-27D9-4AFA-A832-BA2B004B6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79" name="Oval 724">
                <a:extLst>
                  <a:ext uri="{FF2B5EF4-FFF2-40B4-BE49-F238E27FC236}">
                    <a16:creationId xmlns:a16="http://schemas.microsoft.com/office/drawing/2014/main" id="{132DD4F4-AB15-4AF1-A79E-85C33BD86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80" name="Freeform 725">
                <a:extLst>
                  <a:ext uri="{FF2B5EF4-FFF2-40B4-BE49-F238E27FC236}">
                    <a16:creationId xmlns:a16="http://schemas.microsoft.com/office/drawing/2014/main" id="{D7E65841-CB9E-4FC3-A69F-A5D543FC85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1" name="Freeform 726">
                <a:extLst>
                  <a:ext uri="{FF2B5EF4-FFF2-40B4-BE49-F238E27FC236}">
                    <a16:creationId xmlns:a16="http://schemas.microsoft.com/office/drawing/2014/main" id="{C2BB5253-9D33-4498-B60D-C5D25B38C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2" name="Freeform 727">
                <a:extLst>
                  <a:ext uri="{FF2B5EF4-FFF2-40B4-BE49-F238E27FC236}">
                    <a16:creationId xmlns:a16="http://schemas.microsoft.com/office/drawing/2014/main" id="{9BA0C7E0-E6F6-498D-92E5-FC6B84AB36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3" name="Oval 728">
                <a:extLst>
                  <a:ext uri="{FF2B5EF4-FFF2-40B4-BE49-F238E27FC236}">
                    <a16:creationId xmlns:a16="http://schemas.microsoft.com/office/drawing/2014/main" id="{ECF71F10-D9EE-4DE5-8D7E-3A8522FAD3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68" name="Group 729">
              <a:extLst>
                <a:ext uri="{FF2B5EF4-FFF2-40B4-BE49-F238E27FC236}">
                  <a16:creationId xmlns:a16="http://schemas.microsoft.com/office/drawing/2014/main" id="{E5E2B269-BDF3-4677-A4F2-CA3C8B0CBD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1769"/>
              <a:ext cx="62" cy="144"/>
              <a:chOff x="2213" y="1301"/>
              <a:chExt cx="175" cy="403"/>
            </a:xfrm>
          </p:grpSpPr>
          <p:sp>
            <p:nvSpPr>
              <p:cNvPr id="73572" name="Oval 730">
                <a:extLst>
                  <a:ext uri="{FF2B5EF4-FFF2-40B4-BE49-F238E27FC236}">
                    <a16:creationId xmlns:a16="http://schemas.microsoft.com/office/drawing/2014/main" id="{0CDC9329-AE8C-4967-B29F-9027414164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73" name="Oval 731">
                <a:extLst>
                  <a:ext uri="{FF2B5EF4-FFF2-40B4-BE49-F238E27FC236}">
                    <a16:creationId xmlns:a16="http://schemas.microsoft.com/office/drawing/2014/main" id="{58512298-81C6-410C-B7B6-F2605B99F4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74" name="Freeform 732">
                <a:extLst>
                  <a:ext uri="{FF2B5EF4-FFF2-40B4-BE49-F238E27FC236}">
                    <a16:creationId xmlns:a16="http://schemas.microsoft.com/office/drawing/2014/main" id="{6DB7BF7A-013A-42C4-835C-83B4F9E556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5" name="Freeform 733">
                <a:extLst>
                  <a:ext uri="{FF2B5EF4-FFF2-40B4-BE49-F238E27FC236}">
                    <a16:creationId xmlns:a16="http://schemas.microsoft.com/office/drawing/2014/main" id="{36F57ED6-FC9A-4D0E-B435-EFEC625A5E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6" name="Freeform 734">
                <a:extLst>
                  <a:ext uri="{FF2B5EF4-FFF2-40B4-BE49-F238E27FC236}">
                    <a16:creationId xmlns:a16="http://schemas.microsoft.com/office/drawing/2014/main" id="{77BC0340-79EE-4D8F-A573-6EF6404070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7" name="Oval 735">
                <a:extLst>
                  <a:ext uri="{FF2B5EF4-FFF2-40B4-BE49-F238E27FC236}">
                    <a16:creationId xmlns:a16="http://schemas.microsoft.com/office/drawing/2014/main" id="{DD675205-6A53-4E9C-B700-0BD8035E5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69" name="Group 736">
              <a:extLst>
                <a:ext uri="{FF2B5EF4-FFF2-40B4-BE49-F238E27FC236}">
                  <a16:creationId xmlns:a16="http://schemas.microsoft.com/office/drawing/2014/main" id="{3F95167A-56E4-4F40-8E90-22D5EAAEF9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4" y="1929"/>
              <a:ext cx="62" cy="144"/>
              <a:chOff x="2213" y="1301"/>
              <a:chExt cx="175" cy="403"/>
            </a:xfrm>
          </p:grpSpPr>
          <p:sp>
            <p:nvSpPr>
              <p:cNvPr id="73566" name="Oval 737">
                <a:extLst>
                  <a:ext uri="{FF2B5EF4-FFF2-40B4-BE49-F238E27FC236}">
                    <a16:creationId xmlns:a16="http://schemas.microsoft.com/office/drawing/2014/main" id="{BB40EF90-0EAB-4D53-96CD-16A31403E8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7" name="Oval 738">
                <a:extLst>
                  <a:ext uri="{FF2B5EF4-FFF2-40B4-BE49-F238E27FC236}">
                    <a16:creationId xmlns:a16="http://schemas.microsoft.com/office/drawing/2014/main" id="{75168EF9-5991-4D7D-8242-55F6944C7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8" name="Freeform 739">
                <a:extLst>
                  <a:ext uri="{FF2B5EF4-FFF2-40B4-BE49-F238E27FC236}">
                    <a16:creationId xmlns:a16="http://schemas.microsoft.com/office/drawing/2014/main" id="{1AB63560-86F8-4BE7-A14C-4F3292F283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9" name="Freeform 740">
                <a:extLst>
                  <a:ext uri="{FF2B5EF4-FFF2-40B4-BE49-F238E27FC236}">
                    <a16:creationId xmlns:a16="http://schemas.microsoft.com/office/drawing/2014/main" id="{58CE0EBC-2164-4488-9A5C-81D0B0DBC0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0" name="Freeform 741">
                <a:extLst>
                  <a:ext uri="{FF2B5EF4-FFF2-40B4-BE49-F238E27FC236}">
                    <a16:creationId xmlns:a16="http://schemas.microsoft.com/office/drawing/2014/main" id="{2A10D981-F48D-4CB8-ABCD-97683208BD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1" name="Oval 742">
                <a:extLst>
                  <a:ext uri="{FF2B5EF4-FFF2-40B4-BE49-F238E27FC236}">
                    <a16:creationId xmlns:a16="http://schemas.microsoft.com/office/drawing/2014/main" id="{8A3FD351-A0C1-4FE5-8FC9-AEAB18EE6C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0" name="Group 743">
              <a:extLst>
                <a:ext uri="{FF2B5EF4-FFF2-40B4-BE49-F238E27FC236}">
                  <a16:creationId xmlns:a16="http://schemas.microsoft.com/office/drawing/2014/main" id="{BC6C8141-7A49-4DE4-94B8-DB67216849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1769"/>
              <a:ext cx="62" cy="144"/>
              <a:chOff x="2213" y="1301"/>
              <a:chExt cx="175" cy="403"/>
            </a:xfrm>
          </p:grpSpPr>
          <p:sp>
            <p:nvSpPr>
              <p:cNvPr id="73560" name="Oval 744">
                <a:extLst>
                  <a:ext uri="{FF2B5EF4-FFF2-40B4-BE49-F238E27FC236}">
                    <a16:creationId xmlns:a16="http://schemas.microsoft.com/office/drawing/2014/main" id="{8DE00E8D-245E-49F2-8D8E-0E2F971CE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1" name="Oval 745">
                <a:extLst>
                  <a:ext uri="{FF2B5EF4-FFF2-40B4-BE49-F238E27FC236}">
                    <a16:creationId xmlns:a16="http://schemas.microsoft.com/office/drawing/2014/main" id="{4506F079-F83C-40A3-AB37-81D0E6150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2" name="Freeform 746">
                <a:extLst>
                  <a:ext uri="{FF2B5EF4-FFF2-40B4-BE49-F238E27FC236}">
                    <a16:creationId xmlns:a16="http://schemas.microsoft.com/office/drawing/2014/main" id="{918CBFAF-3A36-40B0-9F39-8D02312715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3" name="Freeform 747">
                <a:extLst>
                  <a:ext uri="{FF2B5EF4-FFF2-40B4-BE49-F238E27FC236}">
                    <a16:creationId xmlns:a16="http://schemas.microsoft.com/office/drawing/2014/main" id="{B7F0B584-CE7C-44EE-B9D9-DC4268E7F5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4" name="Freeform 748">
                <a:extLst>
                  <a:ext uri="{FF2B5EF4-FFF2-40B4-BE49-F238E27FC236}">
                    <a16:creationId xmlns:a16="http://schemas.microsoft.com/office/drawing/2014/main" id="{C557D4FC-418F-4D1A-BD5B-74FF9477FA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5" name="Oval 749">
                <a:extLst>
                  <a:ext uri="{FF2B5EF4-FFF2-40B4-BE49-F238E27FC236}">
                    <a16:creationId xmlns:a16="http://schemas.microsoft.com/office/drawing/2014/main" id="{DDC51757-0DA9-4F71-A5F5-0B1A3E93CC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1" name="Group 750">
              <a:extLst>
                <a:ext uri="{FF2B5EF4-FFF2-40B4-BE49-F238E27FC236}">
                  <a16:creationId xmlns:a16="http://schemas.microsoft.com/office/drawing/2014/main" id="{C55B10F8-C524-4AD0-84FD-1ECADE1CCE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8" y="1929"/>
              <a:ext cx="62" cy="144"/>
              <a:chOff x="2213" y="1301"/>
              <a:chExt cx="175" cy="403"/>
            </a:xfrm>
          </p:grpSpPr>
          <p:sp>
            <p:nvSpPr>
              <p:cNvPr id="73554" name="Oval 751">
                <a:extLst>
                  <a:ext uri="{FF2B5EF4-FFF2-40B4-BE49-F238E27FC236}">
                    <a16:creationId xmlns:a16="http://schemas.microsoft.com/office/drawing/2014/main" id="{9B32C883-85B7-46F7-9E27-D498DC12E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55" name="Oval 752">
                <a:extLst>
                  <a:ext uri="{FF2B5EF4-FFF2-40B4-BE49-F238E27FC236}">
                    <a16:creationId xmlns:a16="http://schemas.microsoft.com/office/drawing/2014/main" id="{C6557494-20C2-42BC-A624-9E6FE0F99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56" name="Freeform 753">
                <a:extLst>
                  <a:ext uri="{FF2B5EF4-FFF2-40B4-BE49-F238E27FC236}">
                    <a16:creationId xmlns:a16="http://schemas.microsoft.com/office/drawing/2014/main" id="{922A7B73-506B-432E-9C0D-00A2361447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7" name="Freeform 754">
                <a:extLst>
                  <a:ext uri="{FF2B5EF4-FFF2-40B4-BE49-F238E27FC236}">
                    <a16:creationId xmlns:a16="http://schemas.microsoft.com/office/drawing/2014/main" id="{16A88088-E225-4D1F-9FE2-DD9E03A9C8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8" name="Freeform 755">
                <a:extLst>
                  <a:ext uri="{FF2B5EF4-FFF2-40B4-BE49-F238E27FC236}">
                    <a16:creationId xmlns:a16="http://schemas.microsoft.com/office/drawing/2014/main" id="{FB662B39-8F38-45E3-88CA-7BF8D9FDF7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9" name="Oval 756">
                <a:extLst>
                  <a:ext uri="{FF2B5EF4-FFF2-40B4-BE49-F238E27FC236}">
                    <a16:creationId xmlns:a16="http://schemas.microsoft.com/office/drawing/2014/main" id="{3AF09F8F-9F15-43A5-9EF9-6A7686ED0F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2" name="Group 757">
              <a:extLst>
                <a:ext uri="{FF2B5EF4-FFF2-40B4-BE49-F238E27FC236}">
                  <a16:creationId xmlns:a16="http://schemas.microsoft.com/office/drawing/2014/main" id="{5313445C-D6AB-436F-B827-FBF8124125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1769"/>
              <a:ext cx="62" cy="144"/>
              <a:chOff x="2213" y="1301"/>
              <a:chExt cx="175" cy="403"/>
            </a:xfrm>
          </p:grpSpPr>
          <p:sp>
            <p:nvSpPr>
              <p:cNvPr id="73548" name="Oval 758">
                <a:extLst>
                  <a:ext uri="{FF2B5EF4-FFF2-40B4-BE49-F238E27FC236}">
                    <a16:creationId xmlns:a16="http://schemas.microsoft.com/office/drawing/2014/main" id="{39D47931-9DC4-49DE-8036-888B30B072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49" name="Oval 759">
                <a:extLst>
                  <a:ext uri="{FF2B5EF4-FFF2-40B4-BE49-F238E27FC236}">
                    <a16:creationId xmlns:a16="http://schemas.microsoft.com/office/drawing/2014/main" id="{DCCC1D16-F872-48EA-AEF0-D8CBDDD1A0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50" name="Freeform 760">
                <a:extLst>
                  <a:ext uri="{FF2B5EF4-FFF2-40B4-BE49-F238E27FC236}">
                    <a16:creationId xmlns:a16="http://schemas.microsoft.com/office/drawing/2014/main" id="{E148A6AC-194A-454C-9D1D-39BA45D561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1" name="Freeform 761">
                <a:extLst>
                  <a:ext uri="{FF2B5EF4-FFF2-40B4-BE49-F238E27FC236}">
                    <a16:creationId xmlns:a16="http://schemas.microsoft.com/office/drawing/2014/main" id="{5B144949-4AAD-4A13-8C19-0712548E16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2" name="Freeform 762">
                <a:extLst>
                  <a:ext uri="{FF2B5EF4-FFF2-40B4-BE49-F238E27FC236}">
                    <a16:creationId xmlns:a16="http://schemas.microsoft.com/office/drawing/2014/main" id="{7CFC65DD-ABD0-4968-9B14-2E195B2CCD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3" name="Oval 763">
                <a:extLst>
                  <a:ext uri="{FF2B5EF4-FFF2-40B4-BE49-F238E27FC236}">
                    <a16:creationId xmlns:a16="http://schemas.microsoft.com/office/drawing/2014/main" id="{39F0D272-0296-46EB-BEF3-D95B70909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3" name="Group 764">
              <a:extLst>
                <a:ext uri="{FF2B5EF4-FFF2-40B4-BE49-F238E27FC236}">
                  <a16:creationId xmlns:a16="http://schemas.microsoft.com/office/drawing/2014/main" id="{B3BCF9EF-D6A1-4BC9-9C0D-E229714645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3" y="1929"/>
              <a:ext cx="62" cy="144"/>
              <a:chOff x="2213" y="1301"/>
              <a:chExt cx="175" cy="403"/>
            </a:xfrm>
          </p:grpSpPr>
          <p:sp>
            <p:nvSpPr>
              <p:cNvPr id="73542" name="Oval 765">
                <a:extLst>
                  <a:ext uri="{FF2B5EF4-FFF2-40B4-BE49-F238E27FC236}">
                    <a16:creationId xmlns:a16="http://schemas.microsoft.com/office/drawing/2014/main" id="{19D6320C-8857-4126-9BB7-61B5321F3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43" name="Oval 766">
                <a:extLst>
                  <a:ext uri="{FF2B5EF4-FFF2-40B4-BE49-F238E27FC236}">
                    <a16:creationId xmlns:a16="http://schemas.microsoft.com/office/drawing/2014/main" id="{A8C55067-D9F1-4381-9433-587B6AF4F3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44" name="Freeform 767">
                <a:extLst>
                  <a:ext uri="{FF2B5EF4-FFF2-40B4-BE49-F238E27FC236}">
                    <a16:creationId xmlns:a16="http://schemas.microsoft.com/office/drawing/2014/main" id="{B74CF22F-1976-4A16-B6E9-A410F966C1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5" name="Freeform 768">
                <a:extLst>
                  <a:ext uri="{FF2B5EF4-FFF2-40B4-BE49-F238E27FC236}">
                    <a16:creationId xmlns:a16="http://schemas.microsoft.com/office/drawing/2014/main" id="{6F1CCCC2-137B-4AD1-B51A-FA0EB133FB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6" name="Freeform 769">
                <a:extLst>
                  <a:ext uri="{FF2B5EF4-FFF2-40B4-BE49-F238E27FC236}">
                    <a16:creationId xmlns:a16="http://schemas.microsoft.com/office/drawing/2014/main" id="{C62F9FB9-483A-4B21-AD2B-8912DEF88C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7" name="Oval 770">
                <a:extLst>
                  <a:ext uri="{FF2B5EF4-FFF2-40B4-BE49-F238E27FC236}">
                    <a16:creationId xmlns:a16="http://schemas.microsoft.com/office/drawing/2014/main" id="{5A3F4E53-1340-478A-8439-278E48FC6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4" name="Group 771">
              <a:extLst>
                <a:ext uri="{FF2B5EF4-FFF2-40B4-BE49-F238E27FC236}">
                  <a16:creationId xmlns:a16="http://schemas.microsoft.com/office/drawing/2014/main" id="{3DC1BC28-265A-4D96-895F-26088457C2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1767"/>
              <a:ext cx="62" cy="144"/>
              <a:chOff x="2213" y="1301"/>
              <a:chExt cx="175" cy="403"/>
            </a:xfrm>
          </p:grpSpPr>
          <p:sp>
            <p:nvSpPr>
              <p:cNvPr id="73536" name="Oval 772">
                <a:extLst>
                  <a:ext uri="{FF2B5EF4-FFF2-40B4-BE49-F238E27FC236}">
                    <a16:creationId xmlns:a16="http://schemas.microsoft.com/office/drawing/2014/main" id="{62B899EC-DAB3-4BCC-A662-1A208950E0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7" name="Oval 773">
                <a:extLst>
                  <a:ext uri="{FF2B5EF4-FFF2-40B4-BE49-F238E27FC236}">
                    <a16:creationId xmlns:a16="http://schemas.microsoft.com/office/drawing/2014/main" id="{3DCB4631-938B-453D-9A09-2AA63B21BE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8" name="Freeform 774">
                <a:extLst>
                  <a:ext uri="{FF2B5EF4-FFF2-40B4-BE49-F238E27FC236}">
                    <a16:creationId xmlns:a16="http://schemas.microsoft.com/office/drawing/2014/main" id="{DA66BA55-E21C-44F6-8E8C-A3742581CD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9" name="Freeform 775">
                <a:extLst>
                  <a:ext uri="{FF2B5EF4-FFF2-40B4-BE49-F238E27FC236}">
                    <a16:creationId xmlns:a16="http://schemas.microsoft.com/office/drawing/2014/main" id="{2D37A532-0161-414F-8954-9CB8F180F7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0" name="Freeform 776">
                <a:extLst>
                  <a:ext uri="{FF2B5EF4-FFF2-40B4-BE49-F238E27FC236}">
                    <a16:creationId xmlns:a16="http://schemas.microsoft.com/office/drawing/2014/main" id="{BA2FAD31-C8C0-4675-AD23-3AB3997449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1" name="Oval 777">
                <a:extLst>
                  <a:ext uri="{FF2B5EF4-FFF2-40B4-BE49-F238E27FC236}">
                    <a16:creationId xmlns:a16="http://schemas.microsoft.com/office/drawing/2014/main" id="{5DC8B010-FC2B-4AF1-BE81-45A403CB1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5" name="Group 778">
              <a:extLst>
                <a:ext uri="{FF2B5EF4-FFF2-40B4-BE49-F238E27FC236}">
                  <a16:creationId xmlns:a16="http://schemas.microsoft.com/office/drawing/2014/main" id="{DF58409B-6865-4FDD-B8E5-E11AC876F5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91" y="1927"/>
              <a:ext cx="62" cy="144"/>
              <a:chOff x="2213" y="1301"/>
              <a:chExt cx="175" cy="403"/>
            </a:xfrm>
          </p:grpSpPr>
          <p:sp>
            <p:nvSpPr>
              <p:cNvPr id="73530" name="Oval 779">
                <a:extLst>
                  <a:ext uri="{FF2B5EF4-FFF2-40B4-BE49-F238E27FC236}">
                    <a16:creationId xmlns:a16="http://schemas.microsoft.com/office/drawing/2014/main" id="{5199D8FB-328E-4D9A-84F6-53B0156A1C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1" name="Oval 780">
                <a:extLst>
                  <a:ext uri="{FF2B5EF4-FFF2-40B4-BE49-F238E27FC236}">
                    <a16:creationId xmlns:a16="http://schemas.microsoft.com/office/drawing/2014/main" id="{6C4FBACD-686F-454B-9A8E-8AB0CED52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2" name="Freeform 781">
                <a:extLst>
                  <a:ext uri="{FF2B5EF4-FFF2-40B4-BE49-F238E27FC236}">
                    <a16:creationId xmlns:a16="http://schemas.microsoft.com/office/drawing/2014/main" id="{D2598072-4A4F-4CEF-8A10-34DBBE66A3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3" name="Freeform 782">
                <a:extLst>
                  <a:ext uri="{FF2B5EF4-FFF2-40B4-BE49-F238E27FC236}">
                    <a16:creationId xmlns:a16="http://schemas.microsoft.com/office/drawing/2014/main" id="{7D7B16A8-2957-4E58-8CCE-00AB023AAA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4" name="Freeform 783">
                <a:extLst>
                  <a:ext uri="{FF2B5EF4-FFF2-40B4-BE49-F238E27FC236}">
                    <a16:creationId xmlns:a16="http://schemas.microsoft.com/office/drawing/2014/main" id="{3EF171BE-6753-47C6-A423-C9BFD1069B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5" name="Oval 784">
                <a:extLst>
                  <a:ext uri="{FF2B5EF4-FFF2-40B4-BE49-F238E27FC236}">
                    <a16:creationId xmlns:a16="http://schemas.microsoft.com/office/drawing/2014/main" id="{9ACC3CC6-1DBB-45E2-833D-562A67D783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6" name="Group 785">
              <a:extLst>
                <a:ext uri="{FF2B5EF4-FFF2-40B4-BE49-F238E27FC236}">
                  <a16:creationId xmlns:a16="http://schemas.microsoft.com/office/drawing/2014/main" id="{F3E5273E-0436-4669-8DDF-0A624C9B97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1767"/>
              <a:ext cx="62" cy="144"/>
              <a:chOff x="2213" y="1301"/>
              <a:chExt cx="175" cy="403"/>
            </a:xfrm>
          </p:grpSpPr>
          <p:sp>
            <p:nvSpPr>
              <p:cNvPr id="73524" name="Oval 786">
                <a:extLst>
                  <a:ext uri="{FF2B5EF4-FFF2-40B4-BE49-F238E27FC236}">
                    <a16:creationId xmlns:a16="http://schemas.microsoft.com/office/drawing/2014/main" id="{8903A43B-8A90-45D8-98E3-680D10BA54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25" name="Oval 787">
                <a:extLst>
                  <a:ext uri="{FF2B5EF4-FFF2-40B4-BE49-F238E27FC236}">
                    <a16:creationId xmlns:a16="http://schemas.microsoft.com/office/drawing/2014/main" id="{0455990D-CBEF-49BF-8008-697245A69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26" name="Freeform 788">
                <a:extLst>
                  <a:ext uri="{FF2B5EF4-FFF2-40B4-BE49-F238E27FC236}">
                    <a16:creationId xmlns:a16="http://schemas.microsoft.com/office/drawing/2014/main" id="{DDF934B7-5E97-4965-A50C-2D86995D6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7" name="Freeform 789">
                <a:extLst>
                  <a:ext uri="{FF2B5EF4-FFF2-40B4-BE49-F238E27FC236}">
                    <a16:creationId xmlns:a16="http://schemas.microsoft.com/office/drawing/2014/main" id="{98D6D226-C3C9-4B72-9749-F0D482E10F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8" name="Freeform 790">
                <a:extLst>
                  <a:ext uri="{FF2B5EF4-FFF2-40B4-BE49-F238E27FC236}">
                    <a16:creationId xmlns:a16="http://schemas.microsoft.com/office/drawing/2014/main" id="{70189329-B957-4A36-970C-E21C305CDE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9" name="Oval 791">
                <a:extLst>
                  <a:ext uri="{FF2B5EF4-FFF2-40B4-BE49-F238E27FC236}">
                    <a16:creationId xmlns:a16="http://schemas.microsoft.com/office/drawing/2014/main" id="{02CE2C43-46EF-4A6B-ACAA-3A8F8F3BE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7" name="Group 792">
              <a:extLst>
                <a:ext uri="{FF2B5EF4-FFF2-40B4-BE49-F238E27FC236}">
                  <a16:creationId xmlns:a16="http://schemas.microsoft.com/office/drawing/2014/main" id="{CF257502-BBA3-4FAD-A8CD-E9CF7C3E5F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7" y="1927"/>
              <a:ext cx="62" cy="144"/>
              <a:chOff x="2213" y="1301"/>
              <a:chExt cx="175" cy="403"/>
            </a:xfrm>
          </p:grpSpPr>
          <p:sp>
            <p:nvSpPr>
              <p:cNvPr id="73518" name="Oval 793">
                <a:extLst>
                  <a:ext uri="{FF2B5EF4-FFF2-40B4-BE49-F238E27FC236}">
                    <a16:creationId xmlns:a16="http://schemas.microsoft.com/office/drawing/2014/main" id="{8EDA7429-A295-4E70-96E2-A07A51DB9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19" name="Oval 794">
                <a:extLst>
                  <a:ext uri="{FF2B5EF4-FFF2-40B4-BE49-F238E27FC236}">
                    <a16:creationId xmlns:a16="http://schemas.microsoft.com/office/drawing/2014/main" id="{D24CF1EB-505C-4D86-809C-D53E325F65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20" name="Freeform 795">
                <a:extLst>
                  <a:ext uri="{FF2B5EF4-FFF2-40B4-BE49-F238E27FC236}">
                    <a16:creationId xmlns:a16="http://schemas.microsoft.com/office/drawing/2014/main" id="{658BAF49-CF66-4650-B729-C75D4E2E06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1" name="Freeform 796">
                <a:extLst>
                  <a:ext uri="{FF2B5EF4-FFF2-40B4-BE49-F238E27FC236}">
                    <a16:creationId xmlns:a16="http://schemas.microsoft.com/office/drawing/2014/main" id="{926CF011-CA20-4912-BA46-509B92EF1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2" name="Freeform 797">
                <a:extLst>
                  <a:ext uri="{FF2B5EF4-FFF2-40B4-BE49-F238E27FC236}">
                    <a16:creationId xmlns:a16="http://schemas.microsoft.com/office/drawing/2014/main" id="{B243D88B-D2DC-4E00-9F60-B785D39973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3" name="Oval 798">
                <a:extLst>
                  <a:ext uri="{FF2B5EF4-FFF2-40B4-BE49-F238E27FC236}">
                    <a16:creationId xmlns:a16="http://schemas.microsoft.com/office/drawing/2014/main" id="{87ADE90C-F394-4C43-9A45-BB04F2E590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8" name="Group 799">
              <a:extLst>
                <a:ext uri="{FF2B5EF4-FFF2-40B4-BE49-F238E27FC236}">
                  <a16:creationId xmlns:a16="http://schemas.microsoft.com/office/drawing/2014/main" id="{DBAAEBF8-6624-4549-8F77-FB5E745600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1767"/>
              <a:ext cx="62" cy="144"/>
              <a:chOff x="2213" y="1301"/>
              <a:chExt cx="175" cy="403"/>
            </a:xfrm>
          </p:grpSpPr>
          <p:sp>
            <p:nvSpPr>
              <p:cNvPr id="73512" name="Oval 800">
                <a:extLst>
                  <a:ext uri="{FF2B5EF4-FFF2-40B4-BE49-F238E27FC236}">
                    <a16:creationId xmlns:a16="http://schemas.microsoft.com/office/drawing/2014/main" id="{6056E275-36CD-4EEF-A281-C8C948B211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13" name="Oval 801">
                <a:extLst>
                  <a:ext uri="{FF2B5EF4-FFF2-40B4-BE49-F238E27FC236}">
                    <a16:creationId xmlns:a16="http://schemas.microsoft.com/office/drawing/2014/main" id="{77D29D89-0DBE-43F3-8317-F2B537A97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14" name="Freeform 802">
                <a:extLst>
                  <a:ext uri="{FF2B5EF4-FFF2-40B4-BE49-F238E27FC236}">
                    <a16:creationId xmlns:a16="http://schemas.microsoft.com/office/drawing/2014/main" id="{1A658C13-E098-4132-9C06-98DBD688B3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5" name="Freeform 803">
                <a:extLst>
                  <a:ext uri="{FF2B5EF4-FFF2-40B4-BE49-F238E27FC236}">
                    <a16:creationId xmlns:a16="http://schemas.microsoft.com/office/drawing/2014/main" id="{80E5A91D-BAD6-48DF-89F6-890E80F4F6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6" name="Freeform 804">
                <a:extLst>
                  <a:ext uri="{FF2B5EF4-FFF2-40B4-BE49-F238E27FC236}">
                    <a16:creationId xmlns:a16="http://schemas.microsoft.com/office/drawing/2014/main" id="{934DCCAD-09DB-419E-8F59-A94ECB7ED2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7" name="Oval 805">
                <a:extLst>
                  <a:ext uri="{FF2B5EF4-FFF2-40B4-BE49-F238E27FC236}">
                    <a16:creationId xmlns:a16="http://schemas.microsoft.com/office/drawing/2014/main" id="{4B2BE2BE-DE78-411E-A905-15707B2EDB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9" name="Group 806">
              <a:extLst>
                <a:ext uri="{FF2B5EF4-FFF2-40B4-BE49-F238E27FC236}">
                  <a16:creationId xmlns:a16="http://schemas.microsoft.com/office/drawing/2014/main" id="{B6708582-2CDC-4E48-9A5D-172BB44ACB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21" y="1927"/>
              <a:ext cx="62" cy="144"/>
              <a:chOff x="2213" y="1301"/>
              <a:chExt cx="175" cy="403"/>
            </a:xfrm>
          </p:grpSpPr>
          <p:sp>
            <p:nvSpPr>
              <p:cNvPr id="73506" name="Oval 807">
                <a:extLst>
                  <a:ext uri="{FF2B5EF4-FFF2-40B4-BE49-F238E27FC236}">
                    <a16:creationId xmlns:a16="http://schemas.microsoft.com/office/drawing/2014/main" id="{1E96F12D-C076-4FEA-9302-9A905A0F9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7" name="Oval 808">
                <a:extLst>
                  <a:ext uri="{FF2B5EF4-FFF2-40B4-BE49-F238E27FC236}">
                    <a16:creationId xmlns:a16="http://schemas.microsoft.com/office/drawing/2014/main" id="{D3CF2065-31E6-443B-A851-344A633D50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8" name="Freeform 809">
                <a:extLst>
                  <a:ext uri="{FF2B5EF4-FFF2-40B4-BE49-F238E27FC236}">
                    <a16:creationId xmlns:a16="http://schemas.microsoft.com/office/drawing/2014/main" id="{38D1C8EE-8102-43D2-AC43-27201CCAAF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9" name="Freeform 810">
                <a:extLst>
                  <a:ext uri="{FF2B5EF4-FFF2-40B4-BE49-F238E27FC236}">
                    <a16:creationId xmlns:a16="http://schemas.microsoft.com/office/drawing/2014/main" id="{9DD31443-7CAE-4025-8CDA-B983F8B52D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0" name="Freeform 811">
                <a:extLst>
                  <a:ext uri="{FF2B5EF4-FFF2-40B4-BE49-F238E27FC236}">
                    <a16:creationId xmlns:a16="http://schemas.microsoft.com/office/drawing/2014/main" id="{7E54BEE3-609D-42D4-B98D-E9F3D0D3A1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1" name="Oval 812">
                <a:extLst>
                  <a:ext uri="{FF2B5EF4-FFF2-40B4-BE49-F238E27FC236}">
                    <a16:creationId xmlns:a16="http://schemas.microsoft.com/office/drawing/2014/main" id="{03FFC71E-1AA6-410C-B138-CDA7FA811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0" name="Group 813">
              <a:extLst>
                <a:ext uri="{FF2B5EF4-FFF2-40B4-BE49-F238E27FC236}">
                  <a16:creationId xmlns:a16="http://schemas.microsoft.com/office/drawing/2014/main" id="{70049236-EE1E-4AD5-95D0-B34AE7F265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1767"/>
              <a:ext cx="62" cy="144"/>
              <a:chOff x="2213" y="1301"/>
              <a:chExt cx="175" cy="403"/>
            </a:xfrm>
          </p:grpSpPr>
          <p:sp>
            <p:nvSpPr>
              <p:cNvPr id="73500" name="Oval 814">
                <a:extLst>
                  <a:ext uri="{FF2B5EF4-FFF2-40B4-BE49-F238E27FC236}">
                    <a16:creationId xmlns:a16="http://schemas.microsoft.com/office/drawing/2014/main" id="{619564EE-9416-4FDE-AFD1-A606C5BB5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1" name="Oval 815">
                <a:extLst>
                  <a:ext uri="{FF2B5EF4-FFF2-40B4-BE49-F238E27FC236}">
                    <a16:creationId xmlns:a16="http://schemas.microsoft.com/office/drawing/2014/main" id="{EE80CADA-19DD-4D36-8A1F-51433AF371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2" name="Freeform 816">
                <a:extLst>
                  <a:ext uri="{FF2B5EF4-FFF2-40B4-BE49-F238E27FC236}">
                    <a16:creationId xmlns:a16="http://schemas.microsoft.com/office/drawing/2014/main" id="{74DF7EA9-AAC1-40B3-9291-F44DC57DDC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3" name="Freeform 817">
                <a:extLst>
                  <a:ext uri="{FF2B5EF4-FFF2-40B4-BE49-F238E27FC236}">
                    <a16:creationId xmlns:a16="http://schemas.microsoft.com/office/drawing/2014/main" id="{190801A6-38E7-4E27-B6AE-C2E694B6CB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4" name="Freeform 818">
                <a:extLst>
                  <a:ext uri="{FF2B5EF4-FFF2-40B4-BE49-F238E27FC236}">
                    <a16:creationId xmlns:a16="http://schemas.microsoft.com/office/drawing/2014/main" id="{44C05248-B6A6-4726-B99D-7B77446546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5" name="Oval 819">
                <a:extLst>
                  <a:ext uri="{FF2B5EF4-FFF2-40B4-BE49-F238E27FC236}">
                    <a16:creationId xmlns:a16="http://schemas.microsoft.com/office/drawing/2014/main" id="{E9EB73BA-F842-4416-86E9-64D646D18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1" name="Group 820">
              <a:extLst>
                <a:ext uri="{FF2B5EF4-FFF2-40B4-BE49-F238E27FC236}">
                  <a16:creationId xmlns:a16="http://schemas.microsoft.com/office/drawing/2014/main" id="{8D8793F3-4162-4923-8B2B-8DF1AEED62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6" y="1927"/>
              <a:ext cx="62" cy="144"/>
              <a:chOff x="2213" y="1301"/>
              <a:chExt cx="175" cy="403"/>
            </a:xfrm>
          </p:grpSpPr>
          <p:sp>
            <p:nvSpPr>
              <p:cNvPr id="73494" name="Oval 821">
                <a:extLst>
                  <a:ext uri="{FF2B5EF4-FFF2-40B4-BE49-F238E27FC236}">
                    <a16:creationId xmlns:a16="http://schemas.microsoft.com/office/drawing/2014/main" id="{1D7B15A0-2F97-465F-9F4F-7F4AAC6DDB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95" name="Oval 822">
                <a:extLst>
                  <a:ext uri="{FF2B5EF4-FFF2-40B4-BE49-F238E27FC236}">
                    <a16:creationId xmlns:a16="http://schemas.microsoft.com/office/drawing/2014/main" id="{25D16C7D-6B40-49F8-A068-C8FF04520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96" name="Freeform 823">
                <a:extLst>
                  <a:ext uri="{FF2B5EF4-FFF2-40B4-BE49-F238E27FC236}">
                    <a16:creationId xmlns:a16="http://schemas.microsoft.com/office/drawing/2014/main" id="{075F18CE-FDC5-48D5-89C7-7A12E58D0F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7" name="Freeform 824">
                <a:extLst>
                  <a:ext uri="{FF2B5EF4-FFF2-40B4-BE49-F238E27FC236}">
                    <a16:creationId xmlns:a16="http://schemas.microsoft.com/office/drawing/2014/main" id="{F5E5485A-DC9D-436B-830F-01A0519F7E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8" name="Freeform 825">
                <a:extLst>
                  <a:ext uri="{FF2B5EF4-FFF2-40B4-BE49-F238E27FC236}">
                    <a16:creationId xmlns:a16="http://schemas.microsoft.com/office/drawing/2014/main" id="{C50F036B-AF6A-4FC7-A2E9-1C08086823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9" name="Oval 826">
                <a:extLst>
                  <a:ext uri="{FF2B5EF4-FFF2-40B4-BE49-F238E27FC236}">
                    <a16:creationId xmlns:a16="http://schemas.microsoft.com/office/drawing/2014/main" id="{56A280DC-C174-4099-9CCB-2FD75E1B3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2" name="Group 827">
              <a:extLst>
                <a:ext uri="{FF2B5EF4-FFF2-40B4-BE49-F238E27FC236}">
                  <a16:creationId xmlns:a16="http://schemas.microsoft.com/office/drawing/2014/main" id="{D1082CB0-68B6-42D1-AB3B-D1C29C763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1767"/>
              <a:ext cx="62" cy="144"/>
              <a:chOff x="2213" y="1301"/>
              <a:chExt cx="175" cy="403"/>
            </a:xfrm>
          </p:grpSpPr>
          <p:sp>
            <p:nvSpPr>
              <p:cNvPr id="73488" name="Oval 828">
                <a:extLst>
                  <a:ext uri="{FF2B5EF4-FFF2-40B4-BE49-F238E27FC236}">
                    <a16:creationId xmlns:a16="http://schemas.microsoft.com/office/drawing/2014/main" id="{7102F503-B5B6-47C3-BFFB-3EC0C83EE9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89" name="Oval 829">
                <a:extLst>
                  <a:ext uri="{FF2B5EF4-FFF2-40B4-BE49-F238E27FC236}">
                    <a16:creationId xmlns:a16="http://schemas.microsoft.com/office/drawing/2014/main" id="{F483211C-9F7A-47BA-A3AC-5C11DEE22E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90" name="Freeform 830">
                <a:extLst>
                  <a:ext uri="{FF2B5EF4-FFF2-40B4-BE49-F238E27FC236}">
                    <a16:creationId xmlns:a16="http://schemas.microsoft.com/office/drawing/2014/main" id="{E1D1B9BF-F6EA-4F4B-ACB1-2FAA293DEC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1" name="Freeform 831">
                <a:extLst>
                  <a:ext uri="{FF2B5EF4-FFF2-40B4-BE49-F238E27FC236}">
                    <a16:creationId xmlns:a16="http://schemas.microsoft.com/office/drawing/2014/main" id="{CF147698-7002-4781-807E-42BFCC5213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2" name="Freeform 832">
                <a:extLst>
                  <a:ext uri="{FF2B5EF4-FFF2-40B4-BE49-F238E27FC236}">
                    <a16:creationId xmlns:a16="http://schemas.microsoft.com/office/drawing/2014/main" id="{62780481-CD44-4305-B9BE-CB6FA2015A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3" name="Oval 833">
                <a:extLst>
                  <a:ext uri="{FF2B5EF4-FFF2-40B4-BE49-F238E27FC236}">
                    <a16:creationId xmlns:a16="http://schemas.microsoft.com/office/drawing/2014/main" id="{DDCAEDC6-27EC-4BCE-9158-E477B6BBBD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3" name="Group 834">
              <a:extLst>
                <a:ext uri="{FF2B5EF4-FFF2-40B4-BE49-F238E27FC236}">
                  <a16:creationId xmlns:a16="http://schemas.microsoft.com/office/drawing/2014/main" id="{FBE9AC3B-C668-487A-AD56-F108FDD576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4" y="1927"/>
              <a:ext cx="62" cy="144"/>
              <a:chOff x="2213" y="1301"/>
              <a:chExt cx="175" cy="403"/>
            </a:xfrm>
          </p:grpSpPr>
          <p:sp>
            <p:nvSpPr>
              <p:cNvPr id="73482" name="Oval 835">
                <a:extLst>
                  <a:ext uri="{FF2B5EF4-FFF2-40B4-BE49-F238E27FC236}">
                    <a16:creationId xmlns:a16="http://schemas.microsoft.com/office/drawing/2014/main" id="{415A80C9-6AB0-4540-AC95-6CA4619321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83" name="Oval 836">
                <a:extLst>
                  <a:ext uri="{FF2B5EF4-FFF2-40B4-BE49-F238E27FC236}">
                    <a16:creationId xmlns:a16="http://schemas.microsoft.com/office/drawing/2014/main" id="{FE4E3A8A-6C01-4F49-90AA-FF1FC9297F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84" name="Freeform 837">
                <a:extLst>
                  <a:ext uri="{FF2B5EF4-FFF2-40B4-BE49-F238E27FC236}">
                    <a16:creationId xmlns:a16="http://schemas.microsoft.com/office/drawing/2014/main" id="{F17733EF-CE3F-4541-BC64-F97BAAA2A0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5" name="Freeform 838">
                <a:extLst>
                  <a:ext uri="{FF2B5EF4-FFF2-40B4-BE49-F238E27FC236}">
                    <a16:creationId xmlns:a16="http://schemas.microsoft.com/office/drawing/2014/main" id="{A53AB6F8-6B9E-4956-B7DE-96D78BEB2E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6" name="Freeform 839">
                <a:extLst>
                  <a:ext uri="{FF2B5EF4-FFF2-40B4-BE49-F238E27FC236}">
                    <a16:creationId xmlns:a16="http://schemas.microsoft.com/office/drawing/2014/main" id="{73B859B8-6796-4100-AAAB-F40B6336FE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7" name="Oval 840">
                <a:extLst>
                  <a:ext uri="{FF2B5EF4-FFF2-40B4-BE49-F238E27FC236}">
                    <a16:creationId xmlns:a16="http://schemas.microsoft.com/office/drawing/2014/main" id="{B7857CBE-BB22-4C3F-AD57-FB5CA9713E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4" name="Group 841">
              <a:extLst>
                <a:ext uri="{FF2B5EF4-FFF2-40B4-BE49-F238E27FC236}">
                  <a16:creationId xmlns:a16="http://schemas.microsoft.com/office/drawing/2014/main" id="{4124A279-9740-49B6-8DC8-A00928A9B3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1767"/>
              <a:ext cx="62" cy="144"/>
              <a:chOff x="2213" y="1301"/>
              <a:chExt cx="175" cy="403"/>
            </a:xfrm>
          </p:grpSpPr>
          <p:sp>
            <p:nvSpPr>
              <p:cNvPr id="73476" name="Oval 842">
                <a:extLst>
                  <a:ext uri="{FF2B5EF4-FFF2-40B4-BE49-F238E27FC236}">
                    <a16:creationId xmlns:a16="http://schemas.microsoft.com/office/drawing/2014/main" id="{F5944359-CE36-4070-8A34-1E5C585CA3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7" name="Oval 843">
                <a:extLst>
                  <a:ext uri="{FF2B5EF4-FFF2-40B4-BE49-F238E27FC236}">
                    <a16:creationId xmlns:a16="http://schemas.microsoft.com/office/drawing/2014/main" id="{C8DF583F-19F3-4CE0-8897-FDAA9D6AB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8" name="Freeform 844">
                <a:extLst>
                  <a:ext uri="{FF2B5EF4-FFF2-40B4-BE49-F238E27FC236}">
                    <a16:creationId xmlns:a16="http://schemas.microsoft.com/office/drawing/2014/main" id="{9A4CA348-A619-4BE2-B33D-27130EEDF0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9" name="Freeform 845">
                <a:extLst>
                  <a:ext uri="{FF2B5EF4-FFF2-40B4-BE49-F238E27FC236}">
                    <a16:creationId xmlns:a16="http://schemas.microsoft.com/office/drawing/2014/main" id="{05847EBC-B091-4D46-8314-5D175AEFE5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0" name="Freeform 846">
                <a:extLst>
                  <a:ext uri="{FF2B5EF4-FFF2-40B4-BE49-F238E27FC236}">
                    <a16:creationId xmlns:a16="http://schemas.microsoft.com/office/drawing/2014/main" id="{5252D9B2-FCFA-499F-836B-92E5A755FE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1" name="Oval 847">
                <a:extLst>
                  <a:ext uri="{FF2B5EF4-FFF2-40B4-BE49-F238E27FC236}">
                    <a16:creationId xmlns:a16="http://schemas.microsoft.com/office/drawing/2014/main" id="{9F10002C-EB8F-4383-A4A6-C4DE0D0F21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5" name="Group 848">
              <a:extLst>
                <a:ext uri="{FF2B5EF4-FFF2-40B4-BE49-F238E27FC236}">
                  <a16:creationId xmlns:a16="http://schemas.microsoft.com/office/drawing/2014/main" id="{61DF144C-7826-4B24-9FC8-3AD92EE577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20" y="1927"/>
              <a:ext cx="62" cy="144"/>
              <a:chOff x="2213" y="1301"/>
              <a:chExt cx="175" cy="403"/>
            </a:xfrm>
          </p:grpSpPr>
          <p:sp>
            <p:nvSpPr>
              <p:cNvPr id="73470" name="Oval 849">
                <a:extLst>
                  <a:ext uri="{FF2B5EF4-FFF2-40B4-BE49-F238E27FC236}">
                    <a16:creationId xmlns:a16="http://schemas.microsoft.com/office/drawing/2014/main" id="{5CF8B42A-3406-448E-828B-4AD01BCE4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1" name="Oval 850">
                <a:extLst>
                  <a:ext uri="{FF2B5EF4-FFF2-40B4-BE49-F238E27FC236}">
                    <a16:creationId xmlns:a16="http://schemas.microsoft.com/office/drawing/2014/main" id="{60BBD479-B094-45DC-9249-C47C6C646A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2" name="Freeform 851">
                <a:extLst>
                  <a:ext uri="{FF2B5EF4-FFF2-40B4-BE49-F238E27FC236}">
                    <a16:creationId xmlns:a16="http://schemas.microsoft.com/office/drawing/2014/main" id="{06B27E2F-92B0-41D7-8CAA-74D83495F0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3" name="Freeform 852">
                <a:extLst>
                  <a:ext uri="{FF2B5EF4-FFF2-40B4-BE49-F238E27FC236}">
                    <a16:creationId xmlns:a16="http://schemas.microsoft.com/office/drawing/2014/main" id="{5A77DFEF-6C67-49A6-BEA7-43483E8D4C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4" name="Freeform 853">
                <a:extLst>
                  <a:ext uri="{FF2B5EF4-FFF2-40B4-BE49-F238E27FC236}">
                    <a16:creationId xmlns:a16="http://schemas.microsoft.com/office/drawing/2014/main" id="{E6385FB2-C27F-45B5-A89C-84731F00F0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5" name="Oval 854">
                <a:extLst>
                  <a:ext uri="{FF2B5EF4-FFF2-40B4-BE49-F238E27FC236}">
                    <a16:creationId xmlns:a16="http://schemas.microsoft.com/office/drawing/2014/main" id="{714DD454-3ABE-45D7-92FF-DDD7A85608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6" name="Group 855">
              <a:extLst>
                <a:ext uri="{FF2B5EF4-FFF2-40B4-BE49-F238E27FC236}">
                  <a16:creationId xmlns:a16="http://schemas.microsoft.com/office/drawing/2014/main" id="{45AAA735-55F5-4E71-BB29-6E766598107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1767"/>
              <a:ext cx="62" cy="144"/>
              <a:chOff x="2213" y="1301"/>
              <a:chExt cx="175" cy="403"/>
            </a:xfrm>
          </p:grpSpPr>
          <p:sp>
            <p:nvSpPr>
              <p:cNvPr id="73464" name="Oval 856">
                <a:extLst>
                  <a:ext uri="{FF2B5EF4-FFF2-40B4-BE49-F238E27FC236}">
                    <a16:creationId xmlns:a16="http://schemas.microsoft.com/office/drawing/2014/main" id="{8DA747F0-46C8-4149-92B1-70CFDD5D2F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65" name="Oval 857">
                <a:extLst>
                  <a:ext uri="{FF2B5EF4-FFF2-40B4-BE49-F238E27FC236}">
                    <a16:creationId xmlns:a16="http://schemas.microsoft.com/office/drawing/2014/main" id="{5AAD253F-41F0-4D84-9F08-1D197A346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66" name="Freeform 858">
                <a:extLst>
                  <a:ext uri="{FF2B5EF4-FFF2-40B4-BE49-F238E27FC236}">
                    <a16:creationId xmlns:a16="http://schemas.microsoft.com/office/drawing/2014/main" id="{D98373AB-E709-43C8-86AD-83F6B220ED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7" name="Freeform 859">
                <a:extLst>
                  <a:ext uri="{FF2B5EF4-FFF2-40B4-BE49-F238E27FC236}">
                    <a16:creationId xmlns:a16="http://schemas.microsoft.com/office/drawing/2014/main" id="{0F2BEF14-1516-4017-A095-EB49D5C6E0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8" name="Freeform 860">
                <a:extLst>
                  <a:ext uri="{FF2B5EF4-FFF2-40B4-BE49-F238E27FC236}">
                    <a16:creationId xmlns:a16="http://schemas.microsoft.com/office/drawing/2014/main" id="{DCC3123B-0A44-4B70-9508-1D0D0DC33C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9" name="Oval 861">
                <a:extLst>
                  <a:ext uri="{FF2B5EF4-FFF2-40B4-BE49-F238E27FC236}">
                    <a16:creationId xmlns:a16="http://schemas.microsoft.com/office/drawing/2014/main" id="{0D2E567D-93EF-4B3B-99BD-04252A86A2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7" name="Group 862">
              <a:extLst>
                <a:ext uri="{FF2B5EF4-FFF2-40B4-BE49-F238E27FC236}">
                  <a16:creationId xmlns:a16="http://schemas.microsoft.com/office/drawing/2014/main" id="{2838F1F5-7299-44A8-B588-3315216A43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4" y="1927"/>
              <a:ext cx="62" cy="144"/>
              <a:chOff x="2213" y="1301"/>
              <a:chExt cx="175" cy="403"/>
            </a:xfrm>
          </p:grpSpPr>
          <p:sp>
            <p:nvSpPr>
              <p:cNvPr id="73458" name="Oval 863">
                <a:extLst>
                  <a:ext uri="{FF2B5EF4-FFF2-40B4-BE49-F238E27FC236}">
                    <a16:creationId xmlns:a16="http://schemas.microsoft.com/office/drawing/2014/main" id="{9987C912-0A5C-4411-97C6-EDFE9261A7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59" name="Oval 864">
                <a:extLst>
                  <a:ext uri="{FF2B5EF4-FFF2-40B4-BE49-F238E27FC236}">
                    <a16:creationId xmlns:a16="http://schemas.microsoft.com/office/drawing/2014/main" id="{EBC3FA1F-5E70-4A35-9971-FE388EE3DD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60" name="Freeform 865">
                <a:extLst>
                  <a:ext uri="{FF2B5EF4-FFF2-40B4-BE49-F238E27FC236}">
                    <a16:creationId xmlns:a16="http://schemas.microsoft.com/office/drawing/2014/main" id="{2A493A15-E191-46B4-8B10-404EA8C07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1" name="Freeform 866">
                <a:extLst>
                  <a:ext uri="{FF2B5EF4-FFF2-40B4-BE49-F238E27FC236}">
                    <a16:creationId xmlns:a16="http://schemas.microsoft.com/office/drawing/2014/main" id="{C4E27322-667B-4625-9AED-38625F6136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2" name="Freeform 867">
                <a:extLst>
                  <a:ext uri="{FF2B5EF4-FFF2-40B4-BE49-F238E27FC236}">
                    <a16:creationId xmlns:a16="http://schemas.microsoft.com/office/drawing/2014/main" id="{E613E864-485B-4D15-84BC-4AE54C94CD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3" name="Oval 868">
                <a:extLst>
                  <a:ext uri="{FF2B5EF4-FFF2-40B4-BE49-F238E27FC236}">
                    <a16:creationId xmlns:a16="http://schemas.microsoft.com/office/drawing/2014/main" id="{8BA87705-B05F-45C4-A932-4B7A2A836C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8" name="Group 869">
              <a:extLst>
                <a:ext uri="{FF2B5EF4-FFF2-40B4-BE49-F238E27FC236}">
                  <a16:creationId xmlns:a16="http://schemas.microsoft.com/office/drawing/2014/main" id="{3689C02B-EC69-4C4F-85F5-FC0AE4F92C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1767"/>
              <a:ext cx="62" cy="144"/>
              <a:chOff x="2213" y="1301"/>
              <a:chExt cx="175" cy="403"/>
            </a:xfrm>
          </p:grpSpPr>
          <p:sp>
            <p:nvSpPr>
              <p:cNvPr id="73452" name="Oval 870">
                <a:extLst>
                  <a:ext uri="{FF2B5EF4-FFF2-40B4-BE49-F238E27FC236}">
                    <a16:creationId xmlns:a16="http://schemas.microsoft.com/office/drawing/2014/main" id="{2EB32D8E-3DEB-4B22-81E2-EB7ADFDEB6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53" name="Oval 871">
                <a:extLst>
                  <a:ext uri="{FF2B5EF4-FFF2-40B4-BE49-F238E27FC236}">
                    <a16:creationId xmlns:a16="http://schemas.microsoft.com/office/drawing/2014/main" id="{2466913E-3ABE-4A92-BF94-D61D5CF8B7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54" name="Freeform 872">
                <a:extLst>
                  <a:ext uri="{FF2B5EF4-FFF2-40B4-BE49-F238E27FC236}">
                    <a16:creationId xmlns:a16="http://schemas.microsoft.com/office/drawing/2014/main" id="{D996D6DC-CDBE-45DD-875C-9E4F759CC9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5" name="Freeform 873">
                <a:extLst>
                  <a:ext uri="{FF2B5EF4-FFF2-40B4-BE49-F238E27FC236}">
                    <a16:creationId xmlns:a16="http://schemas.microsoft.com/office/drawing/2014/main" id="{8724A0FD-6BA4-4CB2-B77F-12AE948A10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6" name="Freeform 874">
                <a:extLst>
                  <a:ext uri="{FF2B5EF4-FFF2-40B4-BE49-F238E27FC236}">
                    <a16:creationId xmlns:a16="http://schemas.microsoft.com/office/drawing/2014/main" id="{99A63E70-31B1-45BD-A023-DFD2300320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7" name="Oval 875">
                <a:extLst>
                  <a:ext uri="{FF2B5EF4-FFF2-40B4-BE49-F238E27FC236}">
                    <a16:creationId xmlns:a16="http://schemas.microsoft.com/office/drawing/2014/main" id="{3B1792DF-6250-4075-B23D-A8AF3C580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9" name="Group 876">
              <a:extLst>
                <a:ext uri="{FF2B5EF4-FFF2-40B4-BE49-F238E27FC236}">
                  <a16:creationId xmlns:a16="http://schemas.microsoft.com/office/drawing/2014/main" id="{830C15D4-0059-4B89-9BB4-30001BD07D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9" y="1927"/>
              <a:ext cx="62" cy="144"/>
              <a:chOff x="2213" y="1301"/>
              <a:chExt cx="175" cy="403"/>
            </a:xfrm>
          </p:grpSpPr>
          <p:sp>
            <p:nvSpPr>
              <p:cNvPr id="73446" name="Oval 877">
                <a:extLst>
                  <a:ext uri="{FF2B5EF4-FFF2-40B4-BE49-F238E27FC236}">
                    <a16:creationId xmlns:a16="http://schemas.microsoft.com/office/drawing/2014/main" id="{C21C2D0B-E033-47C6-A16F-9CDBED0C4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7" name="Oval 878">
                <a:extLst>
                  <a:ext uri="{FF2B5EF4-FFF2-40B4-BE49-F238E27FC236}">
                    <a16:creationId xmlns:a16="http://schemas.microsoft.com/office/drawing/2014/main" id="{EBDD554F-1DFB-499E-9DF6-4E874CFD59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8" name="Freeform 879">
                <a:extLst>
                  <a:ext uri="{FF2B5EF4-FFF2-40B4-BE49-F238E27FC236}">
                    <a16:creationId xmlns:a16="http://schemas.microsoft.com/office/drawing/2014/main" id="{15392BA3-9B7B-4A67-AEF2-1369FFEEDE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9" name="Freeform 880">
                <a:extLst>
                  <a:ext uri="{FF2B5EF4-FFF2-40B4-BE49-F238E27FC236}">
                    <a16:creationId xmlns:a16="http://schemas.microsoft.com/office/drawing/2014/main" id="{EA77F25C-76D1-4D8D-B1BD-72704FCF6F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0" name="Freeform 881">
                <a:extLst>
                  <a:ext uri="{FF2B5EF4-FFF2-40B4-BE49-F238E27FC236}">
                    <a16:creationId xmlns:a16="http://schemas.microsoft.com/office/drawing/2014/main" id="{4B93F20D-1088-4E05-8B9B-DBDC2E4510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1" name="Oval 882">
                <a:extLst>
                  <a:ext uri="{FF2B5EF4-FFF2-40B4-BE49-F238E27FC236}">
                    <a16:creationId xmlns:a16="http://schemas.microsoft.com/office/drawing/2014/main" id="{B7461ADB-DB4A-4C90-BD06-4D6461159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0" name="Group 883">
              <a:extLst>
                <a:ext uri="{FF2B5EF4-FFF2-40B4-BE49-F238E27FC236}">
                  <a16:creationId xmlns:a16="http://schemas.microsoft.com/office/drawing/2014/main" id="{229BEEB5-B96D-404D-87E9-9E6DE7BC04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1765"/>
              <a:ext cx="62" cy="144"/>
              <a:chOff x="2213" y="1301"/>
              <a:chExt cx="175" cy="403"/>
            </a:xfrm>
          </p:grpSpPr>
          <p:sp>
            <p:nvSpPr>
              <p:cNvPr id="73440" name="Oval 884">
                <a:extLst>
                  <a:ext uri="{FF2B5EF4-FFF2-40B4-BE49-F238E27FC236}">
                    <a16:creationId xmlns:a16="http://schemas.microsoft.com/office/drawing/2014/main" id="{1466E0A7-9C47-412C-98D6-84D15CBFF2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1" name="Oval 885">
                <a:extLst>
                  <a:ext uri="{FF2B5EF4-FFF2-40B4-BE49-F238E27FC236}">
                    <a16:creationId xmlns:a16="http://schemas.microsoft.com/office/drawing/2014/main" id="{26E7698F-A02C-44CE-94E3-405B10479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2" name="Freeform 886">
                <a:extLst>
                  <a:ext uri="{FF2B5EF4-FFF2-40B4-BE49-F238E27FC236}">
                    <a16:creationId xmlns:a16="http://schemas.microsoft.com/office/drawing/2014/main" id="{C0B2AE29-DB47-4097-98A0-74E7FA315B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3" name="Freeform 887">
                <a:extLst>
                  <a:ext uri="{FF2B5EF4-FFF2-40B4-BE49-F238E27FC236}">
                    <a16:creationId xmlns:a16="http://schemas.microsoft.com/office/drawing/2014/main" id="{5FEFBF78-D563-4581-9E78-8746000E00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4" name="Freeform 888">
                <a:extLst>
                  <a:ext uri="{FF2B5EF4-FFF2-40B4-BE49-F238E27FC236}">
                    <a16:creationId xmlns:a16="http://schemas.microsoft.com/office/drawing/2014/main" id="{28BF63B0-C186-4CCC-AB87-D84BD16318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5" name="Oval 889">
                <a:extLst>
                  <a:ext uri="{FF2B5EF4-FFF2-40B4-BE49-F238E27FC236}">
                    <a16:creationId xmlns:a16="http://schemas.microsoft.com/office/drawing/2014/main" id="{A0578D88-66AF-4C48-A064-3E053FAFDD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1" name="Group 890">
              <a:extLst>
                <a:ext uri="{FF2B5EF4-FFF2-40B4-BE49-F238E27FC236}">
                  <a16:creationId xmlns:a16="http://schemas.microsoft.com/office/drawing/2014/main" id="{367CC19E-D971-4A54-B571-DE65E04B01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7" y="1925"/>
              <a:ext cx="62" cy="144"/>
              <a:chOff x="2213" y="1301"/>
              <a:chExt cx="175" cy="403"/>
            </a:xfrm>
          </p:grpSpPr>
          <p:sp>
            <p:nvSpPr>
              <p:cNvPr id="73434" name="Oval 891">
                <a:extLst>
                  <a:ext uri="{FF2B5EF4-FFF2-40B4-BE49-F238E27FC236}">
                    <a16:creationId xmlns:a16="http://schemas.microsoft.com/office/drawing/2014/main" id="{CE85819F-8A49-4A62-8745-58E11A7B4B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35" name="Oval 892">
                <a:extLst>
                  <a:ext uri="{FF2B5EF4-FFF2-40B4-BE49-F238E27FC236}">
                    <a16:creationId xmlns:a16="http://schemas.microsoft.com/office/drawing/2014/main" id="{11CD6635-0C8A-4E56-B39C-42B992D6E1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36" name="Freeform 893">
                <a:extLst>
                  <a:ext uri="{FF2B5EF4-FFF2-40B4-BE49-F238E27FC236}">
                    <a16:creationId xmlns:a16="http://schemas.microsoft.com/office/drawing/2014/main" id="{B6D063CC-3A5D-462A-85D2-BB787E228C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7" name="Freeform 894">
                <a:extLst>
                  <a:ext uri="{FF2B5EF4-FFF2-40B4-BE49-F238E27FC236}">
                    <a16:creationId xmlns:a16="http://schemas.microsoft.com/office/drawing/2014/main" id="{510DB5F2-557B-4FD8-AE81-71727D48EA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8" name="Freeform 895">
                <a:extLst>
                  <a:ext uri="{FF2B5EF4-FFF2-40B4-BE49-F238E27FC236}">
                    <a16:creationId xmlns:a16="http://schemas.microsoft.com/office/drawing/2014/main" id="{3FB34685-B078-43D9-9F01-A4E71F3120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9" name="Oval 896">
                <a:extLst>
                  <a:ext uri="{FF2B5EF4-FFF2-40B4-BE49-F238E27FC236}">
                    <a16:creationId xmlns:a16="http://schemas.microsoft.com/office/drawing/2014/main" id="{34188FF6-2D52-494C-B418-F98CE0BE2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2" name="Group 897">
              <a:extLst>
                <a:ext uri="{FF2B5EF4-FFF2-40B4-BE49-F238E27FC236}">
                  <a16:creationId xmlns:a16="http://schemas.microsoft.com/office/drawing/2014/main" id="{2AB83A83-E20C-4367-87B3-0015516FF6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1765"/>
              <a:ext cx="62" cy="144"/>
              <a:chOff x="2213" y="1301"/>
              <a:chExt cx="175" cy="403"/>
            </a:xfrm>
          </p:grpSpPr>
          <p:sp>
            <p:nvSpPr>
              <p:cNvPr id="73428" name="Oval 898">
                <a:extLst>
                  <a:ext uri="{FF2B5EF4-FFF2-40B4-BE49-F238E27FC236}">
                    <a16:creationId xmlns:a16="http://schemas.microsoft.com/office/drawing/2014/main" id="{94D4B91E-00FE-47BB-B39F-B9DCDF34DF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29" name="Oval 899">
                <a:extLst>
                  <a:ext uri="{FF2B5EF4-FFF2-40B4-BE49-F238E27FC236}">
                    <a16:creationId xmlns:a16="http://schemas.microsoft.com/office/drawing/2014/main" id="{80C0F61F-CDD5-4E71-85D5-DF87EFB5C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30" name="Freeform 900">
                <a:extLst>
                  <a:ext uri="{FF2B5EF4-FFF2-40B4-BE49-F238E27FC236}">
                    <a16:creationId xmlns:a16="http://schemas.microsoft.com/office/drawing/2014/main" id="{2EDC20F9-CCE4-41B1-9297-7A2C51DD13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1" name="Freeform 901">
                <a:extLst>
                  <a:ext uri="{FF2B5EF4-FFF2-40B4-BE49-F238E27FC236}">
                    <a16:creationId xmlns:a16="http://schemas.microsoft.com/office/drawing/2014/main" id="{C6767E3F-F0B2-463A-A992-F1C31D1D2B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2" name="Freeform 902">
                <a:extLst>
                  <a:ext uri="{FF2B5EF4-FFF2-40B4-BE49-F238E27FC236}">
                    <a16:creationId xmlns:a16="http://schemas.microsoft.com/office/drawing/2014/main" id="{A2148EA1-8372-4394-B16D-F517E104D8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3" name="Oval 903">
                <a:extLst>
                  <a:ext uri="{FF2B5EF4-FFF2-40B4-BE49-F238E27FC236}">
                    <a16:creationId xmlns:a16="http://schemas.microsoft.com/office/drawing/2014/main" id="{624639F0-630A-42DB-BF6B-71C059DB02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3" name="Group 904">
              <a:extLst>
                <a:ext uri="{FF2B5EF4-FFF2-40B4-BE49-F238E27FC236}">
                  <a16:creationId xmlns:a16="http://schemas.microsoft.com/office/drawing/2014/main" id="{22152BFA-A800-43C1-A1CF-7D36D0A4B5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3" y="1925"/>
              <a:ext cx="62" cy="144"/>
              <a:chOff x="2213" y="1301"/>
              <a:chExt cx="175" cy="403"/>
            </a:xfrm>
          </p:grpSpPr>
          <p:sp>
            <p:nvSpPr>
              <p:cNvPr id="73422" name="Oval 905">
                <a:extLst>
                  <a:ext uri="{FF2B5EF4-FFF2-40B4-BE49-F238E27FC236}">
                    <a16:creationId xmlns:a16="http://schemas.microsoft.com/office/drawing/2014/main" id="{5C287954-8CE3-470C-9FEE-26CD07C57E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23" name="Oval 906">
                <a:extLst>
                  <a:ext uri="{FF2B5EF4-FFF2-40B4-BE49-F238E27FC236}">
                    <a16:creationId xmlns:a16="http://schemas.microsoft.com/office/drawing/2014/main" id="{0316B14C-1995-40FD-A7C6-3DE889A53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24" name="Freeform 907">
                <a:extLst>
                  <a:ext uri="{FF2B5EF4-FFF2-40B4-BE49-F238E27FC236}">
                    <a16:creationId xmlns:a16="http://schemas.microsoft.com/office/drawing/2014/main" id="{04691930-ED19-425A-AFB4-42E3498927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5" name="Freeform 908">
                <a:extLst>
                  <a:ext uri="{FF2B5EF4-FFF2-40B4-BE49-F238E27FC236}">
                    <a16:creationId xmlns:a16="http://schemas.microsoft.com/office/drawing/2014/main" id="{40E99BE8-02D8-4BE3-805C-8419E00302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6" name="Freeform 909">
                <a:extLst>
                  <a:ext uri="{FF2B5EF4-FFF2-40B4-BE49-F238E27FC236}">
                    <a16:creationId xmlns:a16="http://schemas.microsoft.com/office/drawing/2014/main" id="{D8FB1A62-475C-4284-A41A-D54252F107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7" name="Oval 910">
                <a:extLst>
                  <a:ext uri="{FF2B5EF4-FFF2-40B4-BE49-F238E27FC236}">
                    <a16:creationId xmlns:a16="http://schemas.microsoft.com/office/drawing/2014/main" id="{45457B20-5503-411D-8C7F-8E63720CAA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4" name="Group 911">
              <a:extLst>
                <a:ext uri="{FF2B5EF4-FFF2-40B4-BE49-F238E27FC236}">
                  <a16:creationId xmlns:a16="http://schemas.microsoft.com/office/drawing/2014/main" id="{BFFE2EF4-0914-4480-ACDB-789C18E49A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1765"/>
              <a:ext cx="62" cy="144"/>
              <a:chOff x="2213" y="1301"/>
              <a:chExt cx="175" cy="403"/>
            </a:xfrm>
          </p:grpSpPr>
          <p:sp>
            <p:nvSpPr>
              <p:cNvPr id="73416" name="Oval 912">
                <a:extLst>
                  <a:ext uri="{FF2B5EF4-FFF2-40B4-BE49-F238E27FC236}">
                    <a16:creationId xmlns:a16="http://schemas.microsoft.com/office/drawing/2014/main" id="{B6699013-CF3C-4221-A630-A3C5B2760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7" name="Oval 913">
                <a:extLst>
                  <a:ext uri="{FF2B5EF4-FFF2-40B4-BE49-F238E27FC236}">
                    <a16:creationId xmlns:a16="http://schemas.microsoft.com/office/drawing/2014/main" id="{3B7D9906-9EBD-4157-A117-0DDD86F23B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8" name="Freeform 914">
                <a:extLst>
                  <a:ext uri="{FF2B5EF4-FFF2-40B4-BE49-F238E27FC236}">
                    <a16:creationId xmlns:a16="http://schemas.microsoft.com/office/drawing/2014/main" id="{34BE2B89-07A4-4065-84CD-E9CC6A21D4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9" name="Freeform 915">
                <a:extLst>
                  <a:ext uri="{FF2B5EF4-FFF2-40B4-BE49-F238E27FC236}">
                    <a16:creationId xmlns:a16="http://schemas.microsoft.com/office/drawing/2014/main" id="{30ECD778-AAFA-43A3-A48C-C7280FE54D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0" name="Freeform 916">
                <a:extLst>
                  <a:ext uri="{FF2B5EF4-FFF2-40B4-BE49-F238E27FC236}">
                    <a16:creationId xmlns:a16="http://schemas.microsoft.com/office/drawing/2014/main" id="{BF5B1EBD-A90D-409D-878A-37EDD4F5CB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1" name="Oval 917">
                <a:extLst>
                  <a:ext uri="{FF2B5EF4-FFF2-40B4-BE49-F238E27FC236}">
                    <a16:creationId xmlns:a16="http://schemas.microsoft.com/office/drawing/2014/main" id="{304EBF52-0DE3-4356-98B6-75E22FFBD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5" name="Group 918">
              <a:extLst>
                <a:ext uri="{FF2B5EF4-FFF2-40B4-BE49-F238E27FC236}">
                  <a16:creationId xmlns:a16="http://schemas.microsoft.com/office/drawing/2014/main" id="{240738CD-B3B7-45F9-8122-91142FCE7C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7" y="1925"/>
              <a:ext cx="62" cy="144"/>
              <a:chOff x="2213" y="1301"/>
              <a:chExt cx="175" cy="403"/>
            </a:xfrm>
          </p:grpSpPr>
          <p:sp>
            <p:nvSpPr>
              <p:cNvPr id="73410" name="Oval 919">
                <a:extLst>
                  <a:ext uri="{FF2B5EF4-FFF2-40B4-BE49-F238E27FC236}">
                    <a16:creationId xmlns:a16="http://schemas.microsoft.com/office/drawing/2014/main" id="{09E5528F-4DBC-4CB0-9DBE-8955D9FAE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1" name="Oval 920">
                <a:extLst>
                  <a:ext uri="{FF2B5EF4-FFF2-40B4-BE49-F238E27FC236}">
                    <a16:creationId xmlns:a16="http://schemas.microsoft.com/office/drawing/2014/main" id="{BF728ED0-B917-477F-ABE3-22FAFEDC20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2" name="Freeform 921">
                <a:extLst>
                  <a:ext uri="{FF2B5EF4-FFF2-40B4-BE49-F238E27FC236}">
                    <a16:creationId xmlns:a16="http://schemas.microsoft.com/office/drawing/2014/main" id="{3531E454-884D-4135-AC98-1AC0F859C8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3" name="Freeform 922">
                <a:extLst>
                  <a:ext uri="{FF2B5EF4-FFF2-40B4-BE49-F238E27FC236}">
                    <a16:creationId xmlns:a16="http://schemas.microsoft.com/office/drawing/2014/main" id="{17A2933F-E7D1-4D98-9D8E-635DF10828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4" name="Freeform 923">
                <a:extLst>
                  <a:ext uri="{FF2B5EF4-FFF2-40B4-BE49-F238E27FC236}">
                    <a16:creationId xmlns:a16="http://schemas.microsoft.com/office/drawing/2014/main" id="{50282939-47D0-4CAD-B63B-6DA6D4524A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5" name="Oval 924">
                <a:extLst>
                  <a:ext uri="{FF2B5EF4-FFF2-40B4-BE49-F238E27FC236}">
                    <a16:creationId xmlns:a16="http://schemas.microsoft.com/office/drawing/2014/main" id="{C172916A-04A8-4A35-855F-1E5EC2F476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6" name="Group 925">
              <a:extLst>
                <a:ext uri="{FF2B5EF4-FFF2-40B4-BE49-F238E27FC236}">
                  <a16:creationId xmlns:a16="http://schemas.microsoft.com/office/drawing/2014/main" id="{9C769925-E0F0-41EB-86F7-0BB8BE11F1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1765"/>
              <a:ext cx="62" cy="144"/>
              <a:chOff x="2213" y="1301"/>
              <a:chExt cx="175" cy="403"/>
            </a:xfrm>
          </p:grpSpPr>
          <p:sp>
            <p:nvSpPr>
              <p:cNvPr id="73404" name="Oval 926">
                <a:extLst>
                  <a:ext uri="{FF2B5EF4-FFF2-40B4-BE49-F238E27FC236}">
                    <a16:creationId xmlns:a16="http://schemas.microsoft.com/office/drawing/2014/main" id="{5F0CB675-8567-4BB1-96EC-4E0911B2B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05" name="Oval 927">
                <a:extLst>
                  <a:ext uri="{FF2B5EF4-FFF2-40B4-BE49-F238E27FC236}">
                    <a16:creationId xmlns:a16="http://schemas.microsoft.com/office/drawing/2014/main" id="{66EEF950-9784-43EC-BEC8-C52A62C39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06" name="Freeform 928">
                <a:extLst>
                  <a:ext uri="{FF2B5EF4-FFF2-40B4-BE49-F238E27FC236}">
                    <a16:creationId xmlns:a16="http://schemas.microsoft.com/office/drawing/2014/main" id="{73C22057-7CF3-46ED-8C44-54DC7F35BB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7" name="Freeform 929">
                <a:extLst>
                  <a:ext uri="{FF2B5EF4-FFF2-40B4-BE49-F238E27FC236}">
                    <a16:creationId xmlns:a16="http://schemas.microsoft.com/office/drawing/2014/main" id="{85E81CEF-4771-4603-9366-ACFC0FF442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8" name="Freeform 930">
                <a:extLst>
                  <a:ext uri="{FF2B5EF4-FFF2-40B4-BE49-F238E27FC236}">
                    <a16:creationId xmlns:a16="http://schemas.microsoft.com/office/drawing/2014/main" id="{EC1B332F-4757-4CE1-B610-A35ACB2BD6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9" name="Oval 931">
                <a:extLst>
                  <a:ext uri="{FF2B5EF4-FFF2-40B4-BE49-F238E27FC236}">
                    <a16:creationId xmlns:a16="http://schemas.microsoft.com/office/drawing/2014/main" id="{EB504B6B-D924-4976-8CD3-6021718941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7" name="Group 932">
              <a:extLst>
                <a:ext uri="{FF2B5EF4-FFF2-40B4-BE49-F238E27FC236}">
                  <a16:creationId xmlns:a16="http://schemas.microsoft.com/office/drawing/2014/main" id="{0E8386FC-347A-4DFF-B2E5-E420635CA3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2" y="1925"/>
              <a:ext cx="62" cy="144"/>
              <a:chOff x="2213" y="1301"/>
              <a:chExt cx="175" cy="403"/>
            </a:xfrm>
          </p:grpSpPr>
          <p:sp>
            <p:nvSpPr>
              <p:cNvPr id="73398" name="Oval 933">
                <a:extLst>
                  <a:ext uri="{FF2B5EF4-FFF2-40B4-BE49-F238E27FC236}">
                    <a16:creationId xmlns:a16="http://schemas.microsoft.com/office/drawing/2014/main" id="{110FA6CC-6FF9-45A1-A9CA-93B9D48D1C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99" name="Oval 934">
                <a:extLst>
                  <a:ext uri="{FF2B5EF4-FFF2-40B4-BE49-F238E27FC236}">
                    <a16:creationId xmlns:a16="http://schemas.microsoft.com/office/drawing/2014/main" id="{5B4CC748-0E70-4133-A907-4C789FB31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00" name="Freeform 935">
                <a:extLst>
                  <a:ext uri="{FF2B5EF4-FFF2-40B4-BE49-F238E27FC236}">
                    <a16:creationId xmlns:a16="http://schemas.microsoft.com/office/drawing/2014/main" id="{7CD787EF-5F04-4604-B548-D5FD1E3597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1" name="Freeform 936">
                <a:extLst>
                  <a:ext uri="{FF2B5EF4-FFF2-40B4-BE49-F238E27FC236}">
                    <a16:creationId xmlns:a16="http://schemas.microsoft.com/office/drawing/2014/main" id="{01EE7FC7-600E-4C47-B8B0-57326B8758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2" name="Freeform 937">
                <a:extLst>
                  <a:ext uri="{FF2B5EF4-FFF2-40B4-BE49-F238E27FC236}">
                    <a16:creationId xmlns:a16="http://schemas.microsoft.com/office/drawing/2014/main" id="{C881B12B-AF91-4FA4-87B1-71F1EC1B97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3" name="Oval 938">
                <a:extLst>
                  <a:ext uri="{FF2B5EF4-FFF2-40B4-BE49-F238E27FC236}">
                    <a16:creationId xmlns:a16="http://schemas.microsoft.com/office/drawing/2014/main" id="{CF237A92-966A-40FC-B0A6-1EFF1FA42F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8" name="Group 939">
            <a:extLst>
              <a:ext uri="{FF2B5EF4-FFF2-40B4-BE49-F238E27FC236}">
                <a16:creationId xmlns:a16="http://schemas.microsoft.com/office/drawing/2014/main" id="{6D816686-4BCB-452B-B2CF-796076D60C0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6438" y="3868738"/>
            <a:ext cx="2317750" cy="776287"/>
            <a:chOff x="4514" y="1184"/>
            <a:chExt cx="1123" cy="376"/>
          </a:xfrm>
        </p:grpSpPr>
        <p:grpSp>
          <p:nvGrpSpPr>
            <p:cNvPr id="72694" name="Group 940">
              <a:extLst>
                <a:ext uri="{FF2B5EF4-FFF2-40B4-BE49-F238E27FC236}">
                  <a16:creationId xmlns:a16="http://schemas.microsoft.com/office/drawing/2014/main" id="{75EEEEFF-C55F-488B-AA65-F5227C0955C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1188"/>
              <a:ext cx="62" cy="144"/>
              <a:chOff x="2405" y="2405"/>
              <a:chExt cx="175" cy="403"/>
            </a:xfrm>
          </p:grpSpPr>
          <p:sp>
            <p:nvSpPr>
              <p:cNvPr id="73360" name="Oval 941">
                <a:extLst>
                  <a:ext uri="{FF2B5EF4-FFF2-40B4-BE49-F238E27FC236}">
                    <a16:creationId xmlns:a16="http://schemas.microsoft.com/office/drawing/2014/main" id="{03153C49-8E4D-45AF-82B6-D038C27BA5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61" name="Oval 942">
                <a:extLst>
                  <a:ext uri="{FF2B5EF4-FFF2-40B4-BE49-F238E27FC236}">
                    <a16:creationId xmlns:a16="http://schemas.microsoft.com/office/drawing/2014/main" id="{EF35E6EB-09B5-42B2-BDE1-59984108D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62" name="Freeform 943">
                <a:extLst>
                  <a:ext uri="{FF2B5EF4-FFF2-40B4-BE49-F238E27FC236}">
                    <a16:creationId xmlns:a16="http://schemas.microsoft.com/office/drawing/2014/main" id="{A57BA89A-B8B6-48E8-97E4-E259F1E42E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3" name="Freeform 944">
                <a:extLst>
                  <a:ext uri="{FF2B5EF4-FFF2-40B4-BE49-F238E27FC236}">
                    <a16:creationId xmlns:a16="http://schemas.microsoft.com/office/drawing/2014/main" id="{5061DF42-A86F-4F4B-9F60-C82ECECE5B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4" name="Freeform 945">
                <a:extLst>
                  <a:ext uri="{FF2B5EF4-FFF2-40B4-BE49-F238E27FC236}">
                    <a16:creationId xmlns:a16="http://schemas.microsoft.com/office/drawing/2014/main" id="{452B9620-365C-422F-BE34-5552D16293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5" name="Oval 946">
                <a:extLst>
                  <a:ext uri="{FF2B5EF4-FFF2-40B4-BE49-F238E27FC236}">
                    <a16:creationId xmlns:a16="http://schemas.microsoft.com/office/drawing/2014/main" id="{B00FE9CD-E706-428A-AD7F-962DBA4831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5" name="Group 947">
              <a:extLst>
                <a:ext uri="{FF2B5EF4-FFF2-40B4-BE49-F238E27FC236}">
                  <a16:creationId xmlns:a16="http://schemas.microsoft.com/office/drawing/2014/main" id="{B7560555-B3C8-4134-8EBB-81CA5921CA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1" y="1358"/>
              <a:ext cx="62" cy="144"/>
              <a:chOff x="2405" y="2405"/>
              <a:chExt cx="175" cy="403"/>
            </a:xfrm>
          </p:grpSpPr>
          <p:sp>
            <p:nvSpPr>
              <p:cNvPr id="73354" name="Oval 948">
                <a:extLst>
                  <a:ext uri="{FF2B5EF4-FFF2-40B4-BE49-F238E27FC236}">
                    <a16:creationId xmlns:a16="http://schemas.microsoft.com/office/drawing/2014/main" id="{563DEC8E-DD98-40AC-A17B-498456B88E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55" name="Oval 949">
                <a:extLst>
                  <a:ext uri="{FF2B5EF4-FFF2-40B4-BE49-F238E27FC236}">
                    <a16:creationId xmlns:a16="http://schemas.microsoft.com/office/drawing/2014/main" id="{0EFDFD25-49BF-4EE7-9AD9-0B81EDC096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56" name="Freeform 950">
                <a:extLst>
                  <a:ext uri="{FF2B5EF4-FFF2-40B4-BE49-F238E27FC236}">
                    <a16:creationId xmlns:a16="http://schemas.microsoft.com/office/drawing/2014/main" id="{BBDDE9CB-C50A-4233-A551-C299C70D44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7" name="Freeform 951">
                <a:extLst>
                  <a:ext uri="{FF2B5EF4-FFF2-40B4-BE49-F238E27FC236}">
                    <a16:creationId xmlns:a16="http://schemas.microsoft.com/office/drawing/2014/main" id="{277DFA5D-16B9-40E5-B583-DA9B1AAC76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8" name="Freeform 952">
                <a:extLst>
                  <a:ext uri="{FF2B5EF4-FFF2-40B4-BE49-F238E27FC236}">
                    <a16:creationId xmlns:a16="http://schemas.microsoft.com/office/drawing/2014/main" id="{76D35351-1849-4654-8831-C8BB9F34A1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9" name="Oval 953">
                <a:extLst>
                  <a:ext uri="{FF2B5EF4-FFF2-40B4-BE49-F238E27FC236}">
                    <a16:creationId xmlns:a16="http://schemas.microsoft.com/office/drawing/2014/main" id="{CC302224-490F-4E10-B229-3445EF7C4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6" name="Group 954">
              <a:extLst>
                <a:ext uri="{FF2B5EF4-FFF2-40B4-BE49-F238E27FC236}">
                  <a16:creationId xmlns:a16="http://schemas.microsoft.com/office/drawing/2014/main" id="{02D5A1D0-3B13-433F-BB51-8A73770546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1188"/>
              <a:ext cx="62" cy="144"/>
              <a:chOff x="2405" y="2405"/>
              <a:chExt cx="175" cy="403"/>
            </a:xfrm>
          </p:grpSpPr>
          <p:sp>
            <p:nvSpPr>
              <p:cNvPr id="73348" name="Oval 955">
                <a:extLst>
                  <a:ext uri="{FF2B5EF4-FFF2-40B4-BE49-F238E27FC236}">
                    <a16:creationId xmlns:a16="http://schemas.microsoft.com/office/drawing/2014/main" id="{9745C08E-5917-406B-B8E0-55C99CFA51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49" name="Oval 956">
                <a:extLst>
                  <a:ext uri="{FF2B5EF4-FFF2-40B4-BE49-F238E27FC236}">
                    <a16:creationId xmlns:a16="http://schemas.microsoft.com/office/drawing/2014/main" id="{14C49700-07B4-4057-B88B-C6652F45CD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50" name="Freeform 957">
                <a:extLst>
                  <a:ext uri="{FF2B5EF4-FFF2-40B4-BE49-F238E27FC236}">
                    <a16:creationId xmlns:a16="http://schemas.microsoft.com/office/drawing/2014/main" id="{47714A29-979A-49E0-829E-6140C298D7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1" name="Freeform 958">
                <a:extLst>
                  <a:ext uri="{FF2B5EF4-FFF2-40B4-BE49-F238E27FC236}">
                    <a16:creationId xmlns:a16="http://schemas.microsoft.com/office/drawing/2014/main" id="{03093602-3CCF-4B4E-89DB-4B048A14F1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2" name="Freeform 959">
                <a:extLst>
                  <a:ext uri="{FF2B5EF4-FFF2-40B4-BE49-F238E27FC236}">
                    <a16:creationId xmlns:a16="http://schemas.microsoft.com/office/drawing/2014/main" id="{A3964844-E987-4D91-A915-DB2B04416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3" name="Oval 960">
                <a:extLst>
                  <a:ext uri="{FF2B5EF4-FFF2-40B4-BE49-F238E27FC236}">
                    <a16:creationId xmlns:a16="http://schemas.microsoft.com/office/drawing/2014/main" id="{BAD9A2A5-6AF1-4D56-805E-074BFDF52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7" name="Group 961">
              <a:extLst>
                <a:ext uri="{FF2B5EF4-FFF2-40B4-BE49-F238E27FC236}">
                  <a16:creationId xmlns:a16="http://schemas.microsoft.com/office/drawing/2014/main" id="{57D0492C-4E90-424A-88F5-1D68AB85EF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7" y="1358"/>
              <a:ext cx="62" cy="144"/>
              <a:chOff x="2405" y="2405"/>
              <a:chExt cx="175" cy="403"/>
            </a:xfrm>
          </p:grpSpPr>
          <p:sp>
            <p:nvSpPr>
              <p:cNvPr id="73342" name="Oval 962">
                <a:extLst>
                  <a:ext uri="{FF2B5EF4-FFF2-40B4-BE49-F238E27FC236}">
                    <a16:creationId xmlns:a16="http://schemas.microsoft.com/office/drawing/2014/main" id="{D2B2FA9D-3F66-4064-9348-EB1AED0252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43" name="Oval 963">
                <a:extLst>
                  <a:ext uri="{FF2B5EF4-FFF2-40B4-BE49-F238E27FC236}">
                    <a16:creationId xmlns:a16="http://schemas.microsoft.com/office/drawing/2014/main" id="{6E891E2D-C2B5-4A85-9438-A2ADD8167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44" name="Freeform 964">
                <a:extLst>
                  <a:ext uri="{FF2B5EF4-FFF2-40B4-BE49-F238E27FC236}">
                    <a16:creationId xmlns:a16="http://schemas.microsoft.com/office/drawing/2014/main" id="{EFFFA07F-6251-44B9-A24F-FC3E0E680A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5" name="Freeform 965">
                <a:extLst>
                  <a:ext uri="{FF2B5EF4-FFF2-40B4-BE49-F238E27FC236}">
                    <a16:creationId xmlns:a16="http://schemas.microsoft.com/office/drawing/2014/main" id="{D3BB64EE-B46D-4D0D-8239-CEC7197A52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6" name="Freeform 966">
                <a:extLst>
                  <a:ext uri="{FF2B5EF4-FFF2-40B4-BE49-F238E27FC236}">
                    <a16:creationId xmlns:a16="http://schemas.microsoft.com/office/drawing/2014/main" id="{20E41C8B-CB23-4431-B602-530F8071D5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7" name="Oval 967">
                <a:extLst>
                  <a:ext uri="{FF2B5EF4-FFF2-40B4-BE49-F238E27FC236}">
                    <a16:creationId xmlns:a16="http://schemas.microsoft.com/office/drawing/2014/main" id="{1F2F27A4-F282-4816-8ACF-7FE0032A9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8" name="Group 968">
              <a:extLst>
                <a:ext uri="{FF2B5EF4-FFF2-40B4-BE49-F238E27FC236}">
                  <a16:creationId xmlns:a16="http://schemas.microsoft.com/office/drawing/2014/main" id="{954A18F4-DA7A-4094-8617-CBF0DAAD7F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1188"/>
              <a:ext cx="62" cy="144"/>
              <a:chOff x="2405" y="2405"/>
              <a:chExt cx="175" cy="403"/>
            </a:xfrm>
          </p:grpSpPr>
          <p:sp>
            <p:nvSpPr>
              <p:cNvPr id="73336" name="Oval 969">
                <a:extLst>
                  <a:ext uri="{FF2B5EF4-FFF2-40B4-BE49-F238E27FC236}">
                    <a16:creationId xmlns:a16="http://schemas.microsoft.com/office/drawing/2014/main" id="{52A72E12-9A11-4571-98A6-95C49187D8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7" name="Oval 970">
                <a:extLst>
                  <a:ext uri="{FF2B5EF4-FFF2-40B4-BE49-F238E27FC236}">
                    <a16:creationId xmlns:a16="http://schemas.microsoft.com/office/drawing/2014/main" id="{63038008-A461-43EC-9506-1818609E6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8" name="Freeform 971">
                <a:extLst>
                  <a:ext uri="{FF2B5EF4-FFF2-40B4-BE49-F238E27FC236}">
                    <a16:creationId xmlns:a16="http://schemas.microsoft.com/office/drawing/2014/main" id="{CF521B8C-8A43-4ACF-85D0-48C62B436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9" name="Freeform 972">
                <a:extLst>
                  <a:ext uri="{FF2B5EF4-FFF2-40B4-BE49-F238E27FC236}">
                    <a16:creationId xmlns:a16="http://schemas.microsoft.com/office/drawing/2014/main" id="{B291DAD1-CB47-4E3E-BE8B-88692896E4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0" name="Freeform 973">
                <a:extLst>
                  <a:ext uri="{FF2B5EF4-FFF2-40B4-BE49-F238E27FC236}">
                    <a16:creationId xmlns:a16="http://schemas.microsoft.com/office/drawing/2014/main" id="{769151A6-5B35-40D2-8E6F-488F3A7A76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1" name="Oval 974">
                <a:extLst>
                  <a:ext uri="{FF2B5EF4-FFF2-40B4-BE49-F238E27FC236}">
                    <a16:creationId xmlns:a16="http://schemas.microsoft.com/office/drawing/2014/main" id="{FA6DE818-3235-4BAB-9ECA-3156C49039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9" name="Group 975">
              <a:extLst>
                <a:ext uri="{FF2B5EF4-FFF2-40B4-BE49-F238E27FC236}">
                  <a16:creationId xmlns:a16="http://schemas.microsoft.com/office/drawing/2014/main" id="{57888DA6-3BCF-4B19-853D-F3728D5AC7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1" y="1358"/>
              <a:ext cx="62" cy="144"/>
              <a:chOff x="2405" y="2405"/>
              <a:chExt cx="175" cy="403"/>
            </a:xfrm>
          </p:grpSpPr>
          <p:sp>
            <p:nvSpPr>
              <p:cNvPr id="73330" name="Oval 976">
                <a:extLst>
                  <a:ext uri="{FF2B5EF4-FFF2-40B4-BE49-F238E27FC236}">
                    <a16:creationId xmlns:a16="http://schemas.microsoft.com/office/drawing/2014/main" id="{A13D7853-B8D0-4698-9ED9-5F684B422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1" name="Oval 977">
                <a:extLst>
                  <a:ext uri="{FF2B5EF4-FFF2-40B4-BE49-F238E27FC236}">
                    <a16:creationId xmlns:a16="http://schemas.microsoft.com/office/drawing/2014/main" id="{EFEBF317-E4F5-4013-A546-0D305E1AC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2" name="Freeform 978">
                <a:extLst>
                  <a:ext uri="{FF2B5EF4-FFF2-40B4-BE49-F238E27FC236}">
                    <a16:creationId xmlns:a16="http://schemas.microsoft.com/office/drawing/2014/main" id="{BC9ECD73-F753-4E1E-B56B-EC14252541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3" name="Freeform 979">
                <a:extLst>
                  <a:ext uri="{FF2B5EF4-FFF2-40B4-BE49-F238E27FC236}">
                    <a16:creationId xmlns:a16="http://schemas.microsoft.com/office/drawing/2014/main" id="{48C057EE-E67F-4119-9F62-0256BCC12A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4" name="Freeform 980">
                <a:extLst>
                  <a:ext uri="{FF2B5EF4-FFF2-40B4-BE49-F238E27FC236}">
                    <a16:creationId xmlns:a16="http://schemas.microsoft.com/office/drawing/2014/main" id="{5E212275-1019-4A78-83C9-3D4B48E232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5" name="Oval 981">
                <a:extLst>
                  <a:ext uri="{FF2B5EF4-FFF2-40B4-BE49-F238E27FC236}">
                    <a16:creationId xmlns:a16="http://schemas.microsoft.com/office/drawing/2014/main" id="{B01D79EB-AB69-479C-AB72-810C127FC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0" name="Group 982">
              <a:extLst>
                <a:ext uri="{FF2B5EF4-FFF2-40B4-BE49-F238E27FC236}">
                  <a16:creationId xmlns:a16="http://schemas.microsoft.com/office/drawing/2014/main" id="{CF13EAF4-F71A-43B3-AA98-6B48C47952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1188"/>
              <a:ext cx="62" cy="144"/>
              <a:chOff x="2405" y="2405"/>
              <a:chExt cx="175" cy="403"/>
            </a:xfrm>
          </p:grpSpPr>
          <p:sp>
            <p:nvSpPr>
              <p:cNvPr id="73324" name="Oval 983">
                <a:extLst>
                  <a:ext uri="{FF2B5EF4-FFF2-40B4-BE49-F238E27FC236}">
                    <a16:creationId xmlns:a16="http://schemas.microsoft.com/office/drawing/2014/main" id="{E300D47D-4009-40DE-8B80-D8743D82D5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25" name="Oval 984">
                <a:extLst>
                  <a:ext uri="{FF2B5EF4-FFF2-40B4-BE49-F238E27FC236}">
                    <a16:creationId xmlns:a16="http://schemas.microsoft.com/office/drawing/2014/main" id="{5CB55E4E-A212-4184-862A-E915FCC088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26" name="Freeform 985">
                <a:extLst>
                  <a:ext uri="{FF2B5EF4-FFF2-40B4-BE49-F238E27FC236}">
                    <a16:creationId xmlns:a16="http://schemas.microsoft.com/office/drawing/2014/main" id="{77280869-820C-455D-B6EF-E2277A4D5E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7" name="Freeform 986">
                <a:extLst>
                  <a:ext uri="{FF2B5EF4-FFF2-40B4-BE49-F238E27FC236}">
                    <a16:creationId xmlns:a16="http://schemas.microsoft.com/office/drawing/2014/main" id="{F87E9849-5C64-43FD-9A61-4C14EB1F51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8" name="Freeform 987">
                <a:extLst>
                  <a:ext uri="{FF2B5EF4-FFF2-40B4-BE49-F238E27FC236}">
                    <a16:creationId xmlns:a16="http://schemas.microsoft.com/office/drawing/2014/main" id="{E17C6BA1-21FA-4775-B30A-AF82557091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9" name="Oval 988">
                <a:extLst>
                  <a:ext uri="{FF2B5EF4-FFF2-40B4-BE49-F238E27FC236}">
                    <a16:creationId xmlns:a16="http://schemas.microsoft.com/office/drawing/2014/main" id="{FBCCA734-BAD4-42D0-8A5A-442EBC687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1" name="Group 989">
              <a:extLst>
                <a:ext uri="{FF2B5EF4-FFF2-40B4-BE49-F238E27FC236}">
                  <a16:creationId xmlns:a16="http://schemas.microsoft.com/office/drawing/2014/main" id="{B7ADB07C-8204-464F-9644-4DAA4785F1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6" y="1358"/>
              <a:ext cx="62" cy="144"/>
              <a:chOff x="2405" y="2405"/>
              <a:chExt cx="175" cy="403"/>
            </a:xfrm>
          </p:grpSpPr>
          <p:sp>
            <p:nvSpPr>
              <p:cNvPr id="73318" name="Oval 990">
                <a:extLst>
                  <a:ext uri="{FF2B5EF4-FFF2-40B4-BE49-F238E27FC236}">
                    <a16:creationId xmlns:a16="http://schemas.microsoft.com/office/drawing/2014/main" id="{2F89A3BB-1BFE-4C53-BAD8-3DDF996D2A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19" name="Oval 991">
                <a:extLst>
                  <a:ext uri="{FF2B5EF4-FFF2-40B4-BE49-F238E27FC236}">
                    <a16:creationId xmlns:a16="http://schemas.microsoft.com/office/drawing/2014/main" id="{64B0BBFF-4FC6-4C9F-B704-1EA1E0936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20" name="Freeform 992">
                <a:extLst>
                  <a:ext uri="{FF2B5EF4-FFF2-40B4-BE49-F238E27FC236}">
                    <a16:creationId xmlns:a16="http://schemas.microsoft.com/office/drawing/2014/main" id="{D9438167-73EE-4904-B39E-0367B69179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1" name="Freeform 993">
                <a:extLst>
                  <a:ext uri="{FF2B5EF4-FFF2-40B4-BE49-F238E27FC236}">
                    <a16:creationId xmlns:a16="http://schemas.microsoft.com/office/drawing/2014/main" id="{5D55365E-DDA2-4FED-9225-49A540435B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2" name="Freeform 994">
                <a:extLst>
                  <a:ext uri="{FF2B5EF4-FFF2-40B4-BE49-F238E27FC236}">
                    <a16:creationId xmlns:a16="http://schemas.microsoft.com/office/drawing/2014/main" id="{5901B652-72F0-4134-8CCD-9F2C440B46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3" name="Oval 995">
                <a:extLst>
                  <a:ext uri="{FF2B5EF4-FFF2-40B4-BE49-F238E27FC236}">
                    <a16:creationId xmlns:a16="http://schemas.microsoft.com/office/drawing/2014/main" id="{15DD985A-BCE6-4199-BCF2-6098BA9AC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2" name="Group 996">
              <a:extLst>
                <a:ext uri="{FF2B5EF4-FFF2-40B4-BE49-F238E27FC236}">
                  <a16:creationId xmlns:a16="http://schemas.microsoft.com/office/drawing/2014/main" id="{FD2F88E3-B0C8-42AB-B6C0-FF2C63446E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1186"/>
              <a:ext cx="62" cy="144"/>
              <a:chOff x="2405" y="2405"/>
              <a:chExt cx="175" cy="403"/>
            </a:xfrm>
          </p:grpSpPr>
          <p:sp>
            <p:nvSpPr>
              <p:cNvPr id="73312" name="Oval 997">
                <a:extLst>
                  <a:ext uri="{FF2B5EF4-FFF2-40B4-BE49-F238E27FC236}">
                    <a16:creationId xmlns:a16="http://schemas.microsoft.com/office/drawing/2014/main" id="{F7F15825-B214-40EF-ACD8-34ACC7BD19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13" name="Oval 998">
                <a:extLst>
                  <a:ext uri="{FF2B5EF4-FFF2-40B4-BE49-F238E27FC236}">
                    <a16:creationId xmlns:a16="http://schemas.microsoft.com/office/drawing/2014/main" id="{8965B4B1-3A10-4CD2-9663-3197029A4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14" name="Freeform 999">
                <a:extLst>
                  <a:ext uri="{FF2B5EF4-FFF2-40B4-BE49-F238E27FC236}">
                    <a16:creationId xmlns:a16="http://schemas.microsoft.com/office/drawing/2014/main" id="{A6A09431-9F47-4E6C-AA23-A2499B0496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5" name="Freeform 1000">
                <a:extLst>
                  <a:ext uri="{FF2B5EF4-FFF2-40B4-BE49-F238E27FC236}">
                    <a16:creationId xmlns:a16="http://schemas.microsoft.com/office/drawing/2014/main" id="{2F05F442-E6AB-4633-BDC6-C08E6DA94C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6" name="Freeform 1001">
                <a:extLst>
                  <a:ext uri="{FF2B5EF4-FFF2-40B4-BE49-F238E27FC236}">
                    <a16:creationId xmlns:a16="http://schemas.microsoft.com/office/drawing/2014/main" id="{4B852480-1C9B-419B-87BD-D8FCD69821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7" name="Oval 1002">
                <a:extLst>
                  <a:ext uri="{FF2B5EF4-FFF2-40B4-BE49-F238E27FC236}">
                    <a16:creationId xmlns:a16="http://schemas.microsoft.com/office/drawing/2014/main" id="{7C42131B-2D96-4DE3-9194-0D568E9DCD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3" name="Group 1003">
              <a:extLst>
                <a:ext uri="{FF2B5EF4-FFF2-40B4-BE49-F238E27FC236}">
                  <a16:creationId xmlns:a16="http://schemas.microsoft.com/office/drawing/2014/main" id="{6C6D5FD9-3060-430E-88DC-10C62C9833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4" y="1356"/>
              <a:ext cx="62" cy="144"/>
              <a:chOff x="2405" y="2405"/>
              <a:chExt cx="175" cy="403"/>
            </a:xfrm>
          </p:grpSpPr>
          <p:sp>
            <p:nvSpPr>
              <p:cNvPr id="73306" name="Oval 1004">
                <a:extLst>
                  <a:ext uri="{FF2B5EF4-FFF2-40B4-BE49-F238E27FC236}">
                    <a16:creationId xmlns:a16="http://schemas.microsoft.com/office/drawing/2014/main" id="{C4A11A14-6550-46E1-962D-0FAFC72E5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7" name="Oval 1005">
                <a:extLst>
                  <a:ext uri="{FF2B5EF4-FFF2-40B4-BE49-F238E27FC236}">
                    <a16:creationId xmlns:a16="http://schemas.microsoft.com/office/drawing/2014/main" id="{4CCDC860-F7D2-4D58-AE5E-8541A55FB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8" name="Freeform 1006">
                <a:extLst>
                  <a:ext uri="{FF2B5EF4-FFF2-40B4-BE49-F238E27FC236}">
                    <a16:creationId xmlns:a16="http://schemas.microsoft.com/office/drawing/2014/main" id="{18344B49-AB57-47E1-9BBD-C150212EAD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9" name="Freeform 1007">
                <a:extLst>
                  <a:ext uri="{FF2B5EF4-FFF2-40B4-BE49-F238E27FC236}">
                    <a16:creationId xmlns:a16="http://schemas.microsoft.com/office/drawing/2014/main" id="{B1B5C2EA-D0D2-4B19-98BA-519848485F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0" name="Freeform 1008">
                <a:extLst>
                  <a:ext uri="{FF2B5EF4-FFF2-40B4-BE49-F238E27FC236}">
                    <a16:creationId xmlns:a16="http://schemas.microsoft.com/office/drawing/2014/main" id="{61E1E6CB-CBAB-45C2-B723-A31176020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1" name="Oval 1009">
                <a:extLst>
                  <a:ext uri="{FF2B5EF4-FFF2-40B4-BE49-F238E27FC236}">
                    <a16:creationId xmlns:a16="http://schemas.microsoft.com/office/drawing/2014/main" id="{DB32D662-9806-4552-BF1A-9FE1B1A4F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4" name="Group 1010">
              <a:extLst>
                <a:ext uri="{FF2B5EF4-FFF2-40B4-BE49-F238E27FC236}">
                  <a16:creationId xmlns:a16="http://schemas.microsoft.com/office/drawing/2014/main" id="{9C6BEB46-5F9A-4335-B4BB-33C1905581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1186"/>
              <a:ext cx="62" cy="144"/>
              <a:chOff x="2405" y="2405"/>
              <a:chExt cx="175" cy="403"/>
            </a:xfrm>
          </p:grpSpPr>
          <p:sp>
            <p:nvSpPr>
              <p:cNvPr id="73300" name="Oval 1011">
                <a:extLst>
                  <a:ext uri="{FF2B5EF4-FFF2-40B4-BE49-F238E27FC236}">
                    <a16:creationId xmlns:a16="http://schemas.microsoft.com/office/drawing/2014/main" id="{1B433D15-7068-468B-81E9-682C41606F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1" name="Oval 1012">
                <a:extLst>
                  <a:ext uri="{FF2B5EF4-FFF2-40B4-BE49-F238E27FC236}">
                    <a16:creationId xmlns:a16="http://schemas.microsoft.com/office/drawing/2014/main" id="{369B4ACA-88D3-4F33-B451-34EC4CEFCB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2" name="Freeform 1013">
                <a:extLst>
                  <a:ext uri="{FF2B5EF4-FFF2-40B4-BE49-F238E27FC236}">
                    <a16:creationId xmlns:a16="http://schemas.microsoft.com/office/drawing/2014/main" id="{5EC46577-1D1A-4653-997C-ED851F760F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3" name="Freeform 1014">
                <a:extLst>
                  <a:ext uri="{FF2B5EF4-FFF2-40B4-BE49-F238E27FC236}">
                    <a16:creationId xmlns:a16="http://schemas.microsoft.com/office/drawing/2014/main" id="{40477D8D-59FA-49A5-ABF8-F32E7E5D61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4" name="Freeform 1015">
                <a:extLst>
                  <a:ext uri="{FF2B5EF4-FFF2-40B4-BE49-F238E27FC236}">
                    <a16:creationId xmlns:a16="http://schemas.microsoft.com/office/drawing/2014/main" id="{3C9649B5-61D8-437E-8871-50FF5D1A7F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5" name="Oval 1016">
                <a:extLst>
                  <a:ext uri="{FF2B5EF4-FFF2-40B4-BE49-F238E27FC236}">
                    <a16:creationId xmlns:a16="http://schemas.microsoft.com/office/drawing/2014/main" id="{E577E6C9-BFCA-47F1-A32E-F0D3A7561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5" name="Group 1017">
              <a:extLst>
                <a:ext uri="{FF2B5EF4-FFF2-40B4-BE49-F238E27FC236}">
                  <a16:creationId xmlns:a16="http://schemas.microsoft.com/office/drawing/2014/main" id="{D08EE49F-EA86-4FA0-8727-51FDE0DBE6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20" y="1356"/>
              <a:ext cx="62" cy="144"/>
              <a:chOff x="2405" y="2405"/>
              <a:chExt cx="175" cy="403"/>
            </a:xfrm>
          </p:grpSpPr>
          <p:sp>
            <p:nvSpPr>
              <p:cNvPr id="73294" name="Oval 1018">
                <a:extLst>
                  <a:ext uri="{FF2B5EF4-FFF2-40B4-BE49-F238E27FC236}">
                    <a16:creationId xmlns:a16="http://schemas.microsoft.com/office/drawing/2014/main" id="{19F33C15-BBC3-4221-9EF5-89DD554AA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95" name="Oval 1019">
                <a:extLst>
                  <a:ext uri="{FF2B5EF4-FFF2-40B4-BE49-F238E27FC236}">
                    <a16:creationId xmlns:a16="http://schemas.microsoft.com/office/drawing/2014/main" id="{593844A2-B29F-4E6B-A976-F038BF4AB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96" name="Freeform 1020">
                <a:extLst>
                  <a:ext uri="{FF2B5EF4-FFF2-40B4-BE49-F238E27FC236}">
                    <a16:creationId xmlns:a16="http://schemas.microsoft.com/office/drawing/2014/main" id="{FD81A3D6-84E7-4E79-AB80-E56863AD6E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7" name="Freeform 1021">
                <a:extLst>
                  <a:ext uri="{FF2B5EF4-FFF2-40B4-BE49-F238E27FC236}">
                    <a16:creationId xmlns:a16="http://schemas.microsoft.com/office/drawing/2014/main" id="{CC578901-F5D8-441A-BA64-10D70FD25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8" name="Freeform 1022">
                <a:extLst>
                  <a:ext uri="{FF2B5EF4-FFF2-40B4-BE49-F238E27FC236}">
                    <a16:creationId xmlns:a16="http://schemas.microsoft.com/office/drawing/2014/main" id="{CCA48A87-3E79-4AC9-B2C9-270A72EFFA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9" name="Oval 1023">
                <a:extLst>
                  <a:ext uri="{FF2B5EF4-FFF2-40B4-BE49-F238E27FC236}">
                    <a16:creationId xmlns:a16="http://schemas.microsoft.com/office/drawing/2014/main" id="{302025F3-5B4D-4887-B6DD-023D81C35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6" name="Group 1024">
              <a:extLst>
                <a:ext uri="{FF2B5EF4-FFF2-40B4-BE49-F238E27FC236}">
                  <a16:creationId xmlns:a16="http://schemas.microsoft.com/office/drawing/2014/main" id="{A010225C-DF26-4272-BD45-E50B4229D1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1186"/>
              <a:ext cx="62" cy="144"/>
              <a:chOff x="2405" y="2405"/>
              <a:chExt cx="175" cy="403"/>
            </a:xfrm>
          </p:grpSpPr>
          <p:sp>
            <p:nvSpPr>
              <p:cNvPr id="73288" name="Oval 1025">
                <a:extLst>
                  <a:ext uri="{FF2B5EF4-FFF2-40B4-BE49-F238E27FC236}">
                    <a16:creationId xmlns:a16="http://schemas.microsoft.com/office/drawing/2014/main" id="{E6C7CEAE-8C88-4C9F-9C3C-BA56A6E6A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89" name="Oval 1026">
                <a:extLst>
                  <a:ext uri="{FF2B5EF4-FFF2-40B4-BE49-F238E27FC236}">
                    <a16:creationId xmlns:a16="http://schemas.microsoft.com/office/drawing/2014/main" id="{AA6C117A-0B2F-4B83-A9C9-E6E76B105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90" name="Freeform 1027">
                <a:extLst>
                  <a:ext uri="{FF2B5EF4-FFF2-40B4-BE49-F238E27FC236}">
                    <a16:creationId xmlns:a16="http://schemas.microsoft.com/office/drawing/2014/main" id="{6479458B-6A0E-43CF-83C5-C55BA27F2E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1" name="Freeform 1028">
                <a:extLst>
                  <a:ext uri="{FF2B5EF4-FFF2-40B4-BE49-F238E27FC236}">
                    <a16:creationId xmlns:a16="http://schemas.microsoft.com/office/drawing/2014/main" id="{A9E96579-4EC4-4064-8D72-B38986AFC3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2" name="Freeform 1029">
                <a:extLst>
                  <a:ext uri="{FF2B5EF4-FFF2-40B4-BE49-F238E27FC236}">
                    <a16:creationId xmlns:a16="http://schemas.microsoft.com/office/drawing/2014/main" id="{AC906915-101B-476D-A2EE-FBB3A84D4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3" name="Oval 1030">
                <a:extLst>
                  <a:ext uri="{FF2B5EF4-FFF2-40B4-BE49-F238E27FC236}">
                    <a16:creationId xmlns:a16="http://schemas.microsoft.com/office/drawing/2014/main" id="{86620808-C92C-4DD1-98F5-D6E17101D9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7" name="Group 1031">
              <a:extLst>
                <a:ext uri="{FF2B5EF4-FFF2-40B4-BE49-F238E27FC236}">
                  <a16:creationId xmlns:a16="http://schemas.microsoft.com/office/drawing/2014/main" id="{F63C65D4-7172-47EC-9E50-31AE2B3186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4" y="1356"/>
              <a:ext cx="62" cy="144"/>
              <a:chOff x="2405" y="2405"/>
              <a:chExt cx="175" cy="403"/>
            </a:xfrm>
          </p:grpSpPr>
          <p:sp>
            <p:nvSpPr>
              <p:cNvPr id="73282" name="Oval 1032">
                <a:extLst>
                  <a:ext uri="{FF2B5EF4-FFF2-40B4-BE49-F238E27FC236}">
                    <a16:creationId xmlns:a16="http://schemas.microsoft.com/office/drawing/2014/main" id="{008AD36F-0354-4447-A053-B2B4289D6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83" name="Oval 1033">
                <a:extLst>
                  <a:ext uri="{FF2B5EF4-FFF2-40B4-BE49-F238E27FC236}">
                    <a16:creationId xmlns:a16="http://schemas.microsoft.com/office/drawing/2014/main" id="{CF342454-2C4A-4099-A6B5-2EF198F5CD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84" name="Freeform 1034">
                <a:extLst>
                  <a:ext uri="{FF2B5EF4-FFF2-40B4-BE49-F238E27FC236}">
                    <a16:creationId xmlns:a16="http://schemas.microsoft.com/office/drawing/2014/main" id="{2932099C-F094-4190-9F39-CA0CF67AC6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5" name="Freeform 1035">
                <a:extLst>
                  <a:ext uri="{FF2B5EF4-FFF2-40B4-BE49-F238E27FC236}">
                    <a16:creationId xmlns:a16="http://schemas.microsoft.com/office/drawing/2014/main" id="{008F38A6-244B-445F-8E61-EC6F513CE8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6" name="Freeform 1036">
                <a:extLst>
                  <a:ext uri="{FF2B5EF4-FFF2-40B4-BE49-F238E27FC236}">
                    <a16:creationId xmlns:a16="http://schemas.microsoft.com/office/drawing/2014/main" id="{29D57028-464D-4156-9124-25B86B24FD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7" name="Oval 1037">
                <a:extLst>
                  <a:ext uri="{FF2B5EF4-FFF2-40B4-BE49-F238E27FC236}">
                    <a16:creationId xmlns:a16="http://schemas.microsoft.com/office/drawing/2014/main" id="{FA158938-1B96-475C-BAC9-552EF55D78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8" name="Group 1038">
              <a:extLst>
                <a:ext uri="{FF2B5EF4-FFF2-40B4-BE49-F238E27FC236}">
                  <a16:creationId xmlns:a16="http://schemas.microsoft.com/office/drawing/2014/main" id="{BC98BA29-BDDA-4D64-82D3-06496CD504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1186"/>
              <a:ext cx="62" cy="144"/>
              <a:chOff x="2405" y="2405"/>
              <a:chExt cx="175" cy="403"/>
            </a:xfrm>
          </p:grpSpPr>
          <p:sp>
            <p:nvSpPr>
              <p:cNvPr id="73276" name="Oval 1039">
                <a:extLst>
                  <a:ext uri="{FF2B5EF4-FFF2-40B4-BE49-F238E27FC236}">
                    <a16:creationId xmlns:a16="http://schemas.microsoft.com/office/drawing/2014/main" id="{2314DB87-B4AA-4342-95F0-75833ED69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7" name="Oval 1040">
                <a:extLst>
                  <a:ext uri="{FF2B5EF4-FFF2-40B4-BE49-F238E27FC236}">
                    <a16:creationId xmlns:a16="http://schemas.microsoft.com/office/drawing/2014/main" id="{3FDDC9E9-E328-4B0B-95DC-8192C5A3C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8" name="Freeform 1041">
                <a:extLst>
                  <a:ext uri="{FF2B5EF4-FFF2-40B4-BE49-F238E27FC236}">
                    <a16:creationId xmlns:a16="http://schemas.microsoft.com/office/drawing/2014/main" id="{A2970C61-29DC-4595-A7BF-ECDD38CB89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9" name="Freeform 1042">
                <a:extLst>
                  <a:ext uri="{FF2B5EF4-FFF2-40B4-BE49-F238E27FC236}">
                    <a16:creationId xmlns:a16="http://schemas.microsoft.com/office/drawing/2014/main" id="{40C380AA-5825-4BB4-AB1A-33358D6AC4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0" name="Freeform 1043">
                <a:extLst>
                  <a:ext uri="{FF2B5EF4-FFF2-40B4-BE49-F238E27FC236}">
                    <a16:creationId xmlns:a16="http://schemas.microsoft.com/office/drawing/2014/main" id="{BE07417F-F27E-435A-BAB0-5D356D274B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1" name="Oval 1044">
                <a:extLst>
                  <a:ext uri="{FF2B5EF4-FFF2-40B4-BE49-F238E27FC236}">
                    <a16:creationId xmlns:a16="http://schemas.microsoft.com/office/drawing/2014/main" id="{61CC85F3-00E8-47A0-A2E4-5D6E6C99DA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9" name="Group 1045">
              <a:extLst>
                <a:ext uri="{FF2B5EF4-FFF2-40B4-BE49-F238E27FC236}">
                  <a16:creationId xmlns:a16="http://schemas.microsoft.com/office/drawing/2014/main" id="{5E55213C-DEAC-4A03-B72C-E78D0FDFBA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9" y="1356"/>
              <a:ext cx="62" cy="144"/>
              <a:chOff x="2405" y="2405"/>
              <a:chExt cx="175" cy="403"/>
            </a:xfrm>
          </p:grpSpPr>
          <p:sp>
            <p:nvSpPr>
              <p:cNvPr id="73270" name="Oval 1046">
                <a:extLst>
                  <a:ext uri="{FF2B5EF4-FFF2-40B4-BE49-F238E27FC236}">
                    <a16:creationId xmlns:a16="http://schemas.microsoft.com/office/drawing/2014/main" id="{ED82CA4B-A560-43F4-A448-1E24D93B4D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1" name="Oval 1047">
                <a:extLst>
                  <a:ext uri="{FF2B5EF4-FFF2-40B4-BE49-F238E27FC236}">
                    <a16:creationId xmlns:a16="http://schemas.microsoft.com/office/drawing/2014/main" id="{256CF2DB-43CF-4DAA-9BB3-B337454367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2" name="Freeform 1048">
                <a:extLst>
                  <a:ext uri="{FF2B5EF4-FFF2-40B4-BE49-F238E27FC236}">
                    <a16:creationId xmlns:a16="http://schemas.microsoft.com/office/drawing/2014/main" id="{6A133DD4-20C2-41EC-81B7-8545E318C4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3" name="Freeform 1049">
                <a:extLst>
                  <a:ext uri="{FF2B5EF4-FFF2-40B4-BE49-F238E27FC236}">
                    <a16:creationId xmlns:a16="http://schemas.microsoft.com/office/drawing/2014/main" id="{6F93177F-1690-41E0-BE7A-1B39454FE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4" name="Freeform 1050">
                <a:extLst>
                  <a:ext uri="{FF2B5EF4-FFF2-40B4-BE49-F238E27FC236}">
                    <a16:creationId xmlns:a16="http://schemas.microsoft.com/office/drawing/2014/main" id="{02A8373A-DF6C-4D69-8664-B1C8CB482F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5" name="Oval 1051">
                <a:extLst>
                  <a:ext uri="{FF2B5EF4-FFF2-40B4-BE49-F238E27FC236}">
                    <a16:creationId xmlns:a16="http://schemas.microsoft.com/office/drawing/2014/main" id="{2D4B2C04-9411-4D2E-A9CF-8CCEAC910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0" name="Group 1052">
              <a:extLst>
                <a:ext uri="{FF2B5EF4-FFF2-40B4-BE49-F238E27FC236}">
                  <a16:creationId xmlns:a16="http://schemas.microsoft.com/office/drawing/2014/main" id="{7B52FF90-CE17-48F6-AF06-C1C844EFEC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1186"/>
              <a:ext cx="62" cy="144"/>
              <a:chOff x="2405" y="2405"/>
              <a:chExt cx="175" cy="403"/>
            </a:xfrm>
          </p:grpSpPr>
          <p:sp>
            <p:nvSpPr>
              <p:cNvPr id="73264" name="Oval 1053">
                <a:extLst>
                  <a:ext uri="{FF2B5EF4-FFF2-40B4-BE49-F238E27FC236}">
                    <a16:creationId xmlns:a16="http://schemas.microsoft.com/office/drawing/2014/main" id="{67BA2964-A2AD-4F9B-B4D2-494AFB5154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65" name="Oval 1054">
                <a:extLst>
                  <a:ext uri="{FF2B5EF4-FFF2-40B4-BE49-F238E27FC236}">
                    <a16:creationId xmlns:a16="http://schemas.microsoft.com/office/drawing/2014/main" id="{8C7BAB8B-E676-4605-8D2E-EB3A979315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66" name="Freeform 1055">
                <a:extLst>
                  <a:ext uri="{FF2B5EF4-FFF2-40B4-BE49-F238E27FC236}">
                    <a16:creationId xmlns:a16="http://schemas.microsoft.com/office/drawing/2014/main" id="{72401515-5C19-4F5B-8F40-9330B7EEE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7" name="Freeform 1056">
                <a:extLst>
                  <a:ext uri="{FF2B5EF4-FFF2-40B4-BE49-F238E27FC236}">
                    <a16:creationId xmlns:a16="http://schemas.microsoft.com/office/drawing/2014/main" id="{EC34BA37-9226-4AEE-9E5B-132A5DE5DC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8" name="Freeform 1057">
                <a:extLst>
                  <a:ext uri="{FF2B5EF4-FFF2-40B4-BE49-F238E27FC236}">
                    <a16:creationId xmlns:a16="http://schemas.microsoft.com/office/drawing/2014/main" id="{42AA95CE-04F3-46AA-B4D6-4BDDEE77D5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9" name="Oval 1058">
                <a:extLst>
                  <a:ext uri="{FF2B5EF4-FFF2-40B4-BE49-F238E27FC236}">
                    <a16:creationId xmlns:a16="http://schemas.microsoft.com/office/drawing/2014/main" id="{832668F9-9CA2-442A-A065-929EDF7A78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1" name="Group 1059">
              <a:extLst>
                <a:ext uri="{FF2B5EF4-FFF2-40B4-BE49-F238E27FC236}">
                  <a16:creationId xmlns:a16="http://schemas.microsoft.com/office/drawing/2014/main" id="{B3AE2831-24B0-4DE6-B319-E288CDC2DE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7" y="1356"/>
              <a:ext cx="62" cy="144"/>
              <a:chOff x="2405" y="2405"/>
              <a:chExt cx="175" cy="403"/>
            </a:xfrm>
          </p:grpSpPr>
          <p:sp>
            <p:nvSpPr>
              <p:cNvPr id="73258" name="Oval 1060">
                <a:extLst>
                  <a:ext uri="{FF2B5EF4-FFF2-40B4-BE49-F238E27FC236}">
                    <a16:creationId xmlns:a16="http://schemas.microsoft.com/office/drawing/2014/main" id="{C2520E66-49B9-4446-922D-7EAA906D9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59" name="Oval 1061">
                <a:extLst>
                  <a:ext uri="{FF2B5EF4-FFF2-40B4-BE49-F238E27FC236}">
                    <a16:creationId xmlns:a16="http://schemas.microsoft.com/office/drawing/2014/main" id="{0BF56DED-0782-4C67-965C-00FD8510A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60" name="Freeform 1062">
                <a:extLst>
                  <a:ext uri="{FF2B5EF4-FFF2-40B4-BE49-F238E27FC236}">
                    <a16:creationId xmlns:a16="http://schemas.microsoft.com/office/drawing/2014/main" id="{8A33271D-D0BC-4E4D-9051-B7841FC13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1" name="Freeform 1063">
                <a:extLst>
                  <a:ext uri="{FF2B5EF4-FFF2-40B4-BE49-F238E27FC236}">
                    <a16:creationId xmlns:a16="http://schemas.microsoft.com/office/drawing/2014/main" id="{FDF902D9-5863-4E4A-A5B1-64D885DFF8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2" name="Freeform 1064">
                <a:extLst>
                  <a:ext uri="{FF2B5EF4-FFF2-40B4-BE49-F238E27FC236}">
                    <a16:creationId xmlns:a16="http://schemas.microsoft.com/office/drawing/2014/main" id="{B34839AF-FFF8-4BF3-9988-E60074F15D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3" name="Oval 1065">
                <a:extLst>
                  <a:ext uri="{FF2B5EF4-FFF2-40B4-BE49-F238E27FC236}">
                    <a16:creationId xmlns:a16="http://schemas.microsoft.com/office/drawing/2014/main" id="{ED8B4FD6-3A3F-45B4-8663-23225A722F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2" name="Group 1066">
              <a:extLst>
                <a:ext uri="{FF2B5EF4-FFF2-40B4-BE49-F238E27FC236}">
                  <a16:creationId xmlns:a16="http://schemas.microsoft.com/office/drawing/2014/main" id="{7B13C984-0AC6-47D8-8BE5-B0EEBAF722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1186"/>
              <a:ext cx="62" cy="144"/>
              <a:chOff x="2405" y="2405"/>
              <a:chExt cx="175" cy="403"/>
            </a:xfrm>
          </p:grpSpPr>
          <p:sp>
            <p:nvSpPr>
              <p:cNvPr id="73252" name="Oval 1067">
                <a:extLst>
                  <a:ext uri="{FF2B5EF4-FFF2-40B4-BE49-F238E27FC236}">
                    <a16:creationId xmlns:a16="http://schemas.microsoft.com/office/drawing/2014/main" id="{E547CD44-754A-4008-BE2E-F93936E44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53" name="Oval 1068">
                <a:extLst>
                  <a:ext uri="{FF2B5EF4-FFF2-40B4-BE49-F238E27FC236}">
                    <a16:creationId xmlns:a16="http://schemas.microsoft.com/office/drawing/2014/main" id="{44D909FE-FD89-4DC3-A762-0F9915BDC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54" name="Freeform 1069">
                <a:extLst>
                  <a:ext uri="{FF2B5EF4-FFF2-40B4-BE49-F238E27FC236}">
                    <a16:creationId xmlns:a16="http://schemas.microsoft.com/office/drawing/2014/main" id="{7C8F7DF3-8170-4EFC-A604-6D536A9373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5" name="Freeform 1070">
                <a:extLst>
                  <a:ext uri="{FF2B5EF4-FFF2-40B4-BE49-F238E27FC236}">
                    <a16:creationId xmlns:a16="http://schemas.microsoft.com/office/drawing/2014/main" id="{2EB8135D-CD12-4100-8F69-DA66DA418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6" name="Freeform 1071">
                <a:extLst>
                  <a:ext uri="{FF2B5EF4-FFF2-40B4-BE49-F238E27FC236}">
                    <a16:creationId xmlns:a16="http://schemas.microsoft.com/office/drawing/2014/main" id="{87AB3083-40D0-4AFD-88D8-1A5EC9AC13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7" name="Oval 1072">
                <a:extLst>
                  <a:ext uri="{FF2B5EF4-FFF2-40B4-BE49-F238E27FC236}">
                    <a16:creationId xmlns:a16="http://schemas.microsoft.com/office/drawing/2014/main" id="{36C253E4-E4EC-4C8D-8A61-A3B18FC4AF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3" name="Group 1073">
              <a:extLst>
                <a:ext uri="{FF2B5EF4-FFF2-40B4-BE49-F238E27FC236}">
                  <a16:creationId xmlns:a16="http://schemas.microsoft.com/office/drawing/2014/main" id="{2113E3B2-7490-4D20-8752-B65C6CBC5C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3" y="1356"/>
              <a:ext cx="62" cy="144"/>
              <a:chOff x="2405" y="2405"/>
              <a:chExt cx="175" cy="403"/>
            </a:xfrm>
          </p:grpSpPr>
          <p:sp>
            <p:nvSpPr>
              <p:cNvPr id="73246" name="Oval 1074">
                <a:extLst>
                  <a:ext uri="{FF2B5EF4-FFF2-40B4-BE49-F238E27FC236}">
                    <a16:creationId xmlns:a16="http://schemas.microsoft.com/office/drawing/2014/main" id="{0B4B4DDB-3786-409B-B664-C2DF5A04F8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7" name="Oval 1075">
                <a:extLst>
                  <a:ext uri="{FF2B5EF4-FFF2-40B4-BE49-F238E27FC236}">
                    <a16:creationId xmlns:a16="http://schemas.microsoft.com/office/drawing/2014/main" id="{C44FB058-19CC-4BC5-8B1E-3F843CEC9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8" name="Freeform 1076">
                <a:extLst>
                  <a:ext uri="{FF2B5EF4-FFF2-40B4-BE49-F238E27FC236}">
                    <a16:creationId xmlns:a16="http://schemas.microsoft.com/office/drawing/2014/main" id="{E838E502-D383-4B79-AEAB-501ACF9CBB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9" name="Freeform 1077">
                <a:extLst>
                  <a:ext uri="{FF2B5EF4-FFF2-40B4-BE49-F238E27FC236}">
                    <a16:creationId xmlns:a16="http://schemas.microsoft.com/office/drawing/2014/main" id="{A9FC58FF-29D4-498F-AA75-0286C47823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0" name="Freeform 1078">
                <a:extLst>
                  <a:ext uri="{FF2B5EF4-FFF2-40B4-BE49-F238E27FC236}">
                    <a16:creationId xmlns:a16="http://schemas.microsoft.com/office/drawing/2014/main" id="{BE22CDDA-C5FA-4ABE-837D-578C159668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1" name="Oval 1079">
                <a:extLst>
                  <a:ext uri="{FF2B5EF4-FFF2-40B4-BE49-F238E27FC236}">
                    <a16:creationId xmlns:a16="http://schemas.microsoft.com/office/drawing/2014/main" id="{B3866BBE-2DA6-43C3-82B4-32A4989C47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4" name="Group 1080">
              <a:extLst>
                <a:ext uri="{FF2B5EF4-FFF2-40B4-BE49-F238E27FC236}">
                  <a16:creationId xmlns:a16="http://schemas.microsoft.com/office/drawing/2014/main" id="{9E10C8B7-5770-49C5-A364-71FFEFD7BC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1186"/>
              <a:ext cx="62" cy="144"/>
              <a:chOff x="2405" y="2405"/>
              <a:chExt cx="175" cy="403"/>
            </a:xfrm>
          </p:grpSpPr>
          <p:sp>
            <p:nvSpPr>
              <p:cNvPr id="73240" name="Oval 1081">
                <a:extLst>
                  <a:ext uri="{FF2B5EF4-FFF2-40B4-BE49-F238E27FC236}">
                    <a16:creationId xmlns:a16="http://schemas.microsoft.com/office/drawing/2014/main" id="{7BB1BF5B-D124-476A-9C84-85D623EBC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1" name="Oval 1082">
                <a:extLst>
                  <a:ext uri="{FF2B5EF4-FFF2-40B4-BE49-F238E27FC236}">
                    <a16:creationId xmlns:a16="http://schemas.microsoft.com/office/drawing/2014/main" id="{C7B411DD-372D-4CEE-81C9-1FF49683A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2" name="Freeform 1083">
                <a:extLst>
                  <a:ext uri="{FF2B5EF4-FFF2-40B4-BE49-F238E27FC236}">
                    <a16:creationId xmlns:a16="http://schemas.microsoft.com/office/drawing/2014/main" id="{84DFF691-AB58-4E52-9F29-62D35EEB0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3" name="Freeform 1084">
                <a:extLst>
                  <a:ext uri="{FF2B5EF4-FFF2-40B4-BE49-F238E27FC236}">
                    <a16:creationId xmlns:a16="http://schemas.microsoft.com/office/drawing/2014/main" id="{ACDDE984-525F-43A9-9296-F2B5AEA41E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4" name="Freeform 1085">
                <a:extLst>
                  <a:ext uri="{FF2B5EF4-FFF2-40B4-BE49-F238E27FC236}">
                    <a16:creationId xmlns:a16="http://schemas.microsoft.com/office/drawing/2014/main" id="{32867876-30E1-4346-8E76-8BD0C91ED2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5" name="Oval 1086">
                <a:extLst>
                  <a:ext uri="{FF2B5EF4-FFF2-40B4-BE49-F238E27FC236}">
                    <a16:creationId xmlns:a16="http://schemas.microsoft.com/office/drawing/2014/main" id="{64160704-5D9E-4AD9-AD2C-4B4BBDAA93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5" name="Group 1087">
              <a:extLst>
                <a:ext uri="{FF2B5EF4-FFF2-40B4-BE49-F238E27FC236}">
                  <a16:creationId xmlns:a16="http://schemas.microsoft.com/office/drawing/2014/main" id="{6B3A7B5C-2C6B-4E2F-9CD7-8D7291AB05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7" y="1356"/>
              <a:ext cx="62" cy="144"/>
              <a:chOff x="2405" y="2405"/>
              <a:chExt cx="175" cy="403"/>
            </a:xfrm>
          </p:grpSpPr>
          <p:sp>
            <p:nvSpPr>
              <p:cNvPr id="73234" name="Oval 1088">
                <a:extLst>
                  <a:ext uri="{FF2B5EF4-FFF2-40B4-BE49-F238E27FC236}">
                    <a16:creationId xmlns:a16="http://schemas.microsoft.com/office/drawing/2014/main" id="{F0C7B21C-2D78-41C1-A397-09E5689E0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35" name="Oval 1089">
                <a:extLst>
                  <a:ext uri="{FF2B5EF4-FFF2-40B4-BE49-F238E27FC236}">
                    <a16:creationId xmlns:a16="http://schemas.microsoft.com/office/drawing/2014/main" id="{BB83D3B8-1DCD-4B0C-A4A2-DC430AAF1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36" name="Freeform 1090">
                <a:extLst>
                  <a:ext uri="{FF2B5EF4-FFF2-40B4-BE49-F238E27FC236}">
                    <a16:creationId xmlns:a16="http://schemas.microsoft.com/office/drawing/2014/main" id="{057A45A0-24C2-450B-BF30-E48900D4ED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7" name="Freeform 1091">
                <a:extLst>
                  <a:ext uri="{FF2B5EF4-FFF2-40B4-BE49-F238E27FC236}">
                    <a16:creationId xmlns:a16="http://schemas.microsoft.com/office/drawing/2014/main" id="{5B56FB6F-68C0-4716-B90E-DA1E80B6F7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8" name="Freeform 1092">
                <a:extLst>
                  <a:ext uri="{FF2B5EF4-FFF2-40B4-BE49-F238E27FC236}">
                    <a16:creationId xmlns:a16="http://schemas.microsoft.com/office/drawing/2014/main" id="{94F682F7-36AC-47B5-85B1-7484959E25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9" name="Oval 1093">
                <a:extLst>
                  <a:ext uri="{FF2B5EF4-FFF2-40B4-BE49-F238E27FC236}">
                    <a16:creationId xmlns:a16="http://schemas.microsoft.com/office/drawing/2014/main" id="{6F383917-4653-4A34-A0FE-7B637F03F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6" name="Group 1094">
              <a:extLst>
                <a:ext uri="{FF2B5EF4-FFF2-40B4-BE49-F238E27FC236}">
                  <a16:creationId xmlns:a16="http://schemas.microsoft.com/office/drawing/2014/main" id="{96F33DBC-CC83-4579-826D-0869E559CC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1186"/>
              <a:ext cx="62" cy="144"/>
              <a:chOff x="2405" y="2405"/>
              <a:chExt cx="175" cy="403"/>
            </a:xfrm>
          </p:grpSpPr>
          <p:sp>
            <p:nvSpPr>
              <p:cNvPr id="73228" name="Oval 1095">
                <a:extLst>
                  <a:ext uri="{FF2B5EF4-FFF2-40B4-BE49-F238E27FC236}">
                    <a16:creationId xmlns:a16="http://schemas.microsoft.com/office/drawing/2014/main" id="{B050710C-E63F-487C-B848-5920B74481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29" name="Oval 1096">
                <a:extLst>
                  <a:ext uri="{FF2B5EF4-FFF2-40B4-BE49-F238E27FC236}">
                    <a16:creationId xmlns:a16="http://schemas.microsoft.com/office/drawing/2014/main" id="{394DAF9C-3315-41F9-8D98-273E1D78F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30" name="Freeform 1097">
                <a:extLst>
                  <a:ext uri="{FF2B5EF4-FFF2-40B4-BE49-F238E27FC236}">
                    <a16:creationId xmlns:a16="http://schemas.microsoft.com/office/drawing/2014/main" id="{0DB6FA8A-5AB5-4482-AD54-107B6242E3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1" name="Freeform 1098">
                <a:extLst>
                  <a:ext uri="{FF2B5EF4-FFF2-40B4-BE49-F238E27FC236}">
                    <a16:creationId xmlns:a16="http://schemas.microsoft.com/office/drawing/2014/main" id="{DD3D8214-9D29-4328-8BBA-9D58D88619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2" name="Freeform 1099">
                <a:extLst>
                  <a:ext uri="{FF2B5EF4-FFF2-40B4-BE49-F238E27FC236}">
                    <a16:creationId xmlns:a16="http://schemas.microsoft.com/office/drawing/2014/main" id="{394B7D88-1165-4F26-9484-EAF5A455A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3" name="Oval 1100">
                <a:extLst>
                  <a:ext uri="{FF2B5EF4-FFF2-40B4-BE49-F238E27FC236}">
                    <a16:creationId xmlns:a16="http://schemas.microsoft.com/office/drawing/2014/main" id="{27AB9C75-D7BE-4F38-B6A7-7DDC9BE86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7" name="Group 1101">
              <a:extLst>
                <a:ext uri="{FF2B5EF4-FFF2-40B4-BE49-F238E27FC236}">
                  <a16:creationId xmlns:a16="http://schemas.microsoft.com/office/drawing/2014/main" id="{EAB1DB3A-40E6-4C17-8F2A-80786A3FB9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2" y="1356"/>
              <a:ext cx="62" cy="144"/>
              <a:chOff x="2405" y="2405"/>
              <a:chExt cx="175" cy="403"/>
            </a:xfrm>
          </p:grpSpPr>
          <p:sp>
            <p:nvSpPr>
              <p:cNvPr id="73222" name="Oval 1102">
                <a:extLst>
                  <a:ext uri="{FF2B5EF4-FFF2-40B4-BE49-F238E27FC236}">
                    <a16:creationId xmlns:a16="http://schemas.microsoft.com/office/drawing/2014/main" id="{5638B3CA-3876-415D-A5ED-8E73AEEB3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23" name="Oval 1103">
                <a:extLst>
                  <a:ext uri="{FF2B5EF4-FFF2-40B4-BE49-F238E27FC236}">
                    <a16:creationId xmlns:a16="http://schemas.microsoft.com/office/drawing/2014/main" id="{5C5208C9-AB92-4AE9-9FD3-25192874D8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24" name="Freeform 1104">
                <a:extLst>
                  <a:ext uri="{FF2B5EF4-FFF2-40B4-BE49-F238E27FC236}">
                    <a16:creationId xmlns:a16="http://schemas.microsoft.com/office/drawing/2014/main" id="{B03E6F6A-9A40-4D19-865E-7247697A70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5" name="Freeform 1105">
                <a:extLst>
                  <a:ext uri="{FF2B5EF4-FFF2-40B4-BE49-F238E27FC236}">
                    <a16:creationId xmlns:a16="http://schemas.microsoft.com/office/drawing/2014/main" id="{0FA3C943-CA4B-4B0F-BBBC-80EBCBF59A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6" name="Freeform 1106">
                <a:extLst>
                  <a:ext uri="{FF2B5EF4-FFF2-40B4-BE49-F238E27FC236}">
                    <a16:creationId xmlns:a16="http://schemas.microsoft.com/office/drawing/2014/main" id="{1136BE07-B3F1-445D-B32B-202FF313B4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7" name="Oval 1107">
                <a:extLst>
                  <a:ext uri="{FF2B5EF4-FFF2-40B4-BE49-F238E27FC236}">
                    <a16:creationId xmlns:a16="http://schemas.microsoft.com/office/drawing/2014/main" id="{3CFA3912-E395-4C41-87F1-C442877AC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8" name="Group 1108">
              <a:extLst>
                <a:ext uri="{FF2B5EF4-FFF2-40B4-BE49-F238E27FC236}">
                  <a16:creationId xmlns:a16="http://schemas.microsoft.com/office/drawing/2014/main" id="{1DC060B0-BAA1-4E7A-94C6-8978CDD2B2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1184"/>
              <a:ext cx="62" cy="144"/>
              <a:chOff x="2405" y="2405"/>
              <a:chExt cx="175" cy="403"/>
            </a:xfrm>
          </p:grpSpPr>
          <p:sp>
            <p:nvSpPr>
              <p:cNvPr id="73216" name="Oval 1109">
                <a:extLst>
                  <a:ext uri="{FF2B5EF4-FFF2-40B4-BE49-F238E27FC236}">
                    <a16:creationId xmlns:a16="http://schemas.microsoft.com/office/drawing/2014/main" id="{84000A5E-E98C-434D-83D0-537C981AE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7" name="Oval 1110">
                <a:extLst>
                  <a:ext uri="{FF2B5EF4-FFF2-40B4-BE49-F238E27FC236}">
                    <a16:creationId xmlns:a16="http://schemas.microsoft.com/office/drawing/2014/main" id="{F79465F8-0867-426C-AD59-43C02ACE8C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8" name="Freeform 1111">
                <a:extLst>
                  <a:ext uri="{FF2B5EF4-FFF2-40B4-BE49-F238E27FC236}">
                    <a16:creationId xmlns:a16="http://schemas.microsoft.com/office/drawing/2014/main" id="{F98AEA68-E3A1-4FF2-8258-6790616CCC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9" name="Freeform 1112">
                <a:extLst>
                  <a:ext uri="{FF2B5EF4-FFF2-40B4-BE49-F238E27FC236}">
                    <a16:creationId xmlns:a16="http://schemas.microsoft.com/office/drawing/2014/main" id="{5B1958A6-DB02-4B05-8DA2-E2B507FEE5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0" name="Freeform 1113">
                <a:extLst>
                  <a:ext uri="{FF2B5EF4-FFF2-40B4-BE49-F238E27FC236}">
                    <a16:creationId xmlns:a16="http://schemas.microsoft.com/office/drawing/2014/main" id="{CBE020A4-50EA-42A7-B01B-137E63CF95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1" name="Oval 1114">
                <a:extLst>
                  <a:ext uri="{FF2B5EF4-FFF2-40B4-BE49-F238E27FC236}">
                    <a16:creationId xmlns:a16="http://schemas.microsoft.com/office/drawing/2014/main" id="{2ADD6698-4968-4533-A8BF-5472E93F79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9" name="Group 1115">
              <a:extLst>
                <a:ext uri="{FF2B5EF4-FFF2-40B4-BE49-F238E27FC236}">
                  <a16:creationId xmlns:a16="http://schemas.microsoft.com/office/drawing/2014/main" id="{7677DB41-9C89-4C19-AFDD-8100F2F807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80" y="1354"/>
              <a:ext cx="62" cy="144"/>
              <a:chOff x="2405" y="2405"/>
              <a:chExt cx="175" cy="403"/>
            </a:xfrm>
          </p:grpSpPr>
          <p:sp>
            <p:nvSpPr>
              <p:cNvPr id="73210" name="Oval 1116">
                <a:extLst>
                  <a:ext uri="{FF2B5EF4-FFF2-40B4-BE49-F238E27FC236}">
                    <a16:creationId xmlns:a16="http://schemas.microsoft.com/office/drawing/2014/main" id="{DF0CFC66-81C4-4FE5-97E0-EC71434F8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1" name="Oval 1117">
                <a:extLst>
                  <a:ext uri="{FF2B5EF4-FFF2-40B4-BE49-F238E27FC236}">
                    <a16:creationId xmlns:a16="http://schemas.microsoft.com/office/drawing/2014/main" id="{904985DE-AB82-466B-B002-B05A09E52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2" name="Freeform 1118">
                <a:extLst>
                  <a:ext uri="{FF2B5EF4-FFF2-40B4-BE49-F238E27FC236}">
                    <a16:creationId xmlns:a16="http://schemas.microsoft.com/office/drawing/2014/main" id="{ABA2DDCB-7367-4BBD-8EE5-F904E828A0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3" name="Freeform 1119">
                <a:extLst>
                  <a:ext uri="{FF2B5EF4-FFF2-40B4-BE49-F238E27FC236}">
                    <a16:creationId xmlns:a16="http://schemas.microsoft.com/office/drawing/2014/main" id="{99966C1A-11D4-44EF-B200-B4745AACAD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4" name="Freeform 1120">
                <a:extLst>
                  <a:ext uri="{FF2B5EF4-FFF2-40B4-BE49-F238E27FC236}">
                    <a16:creationId xmlns:a16="http://schemas.microsoft.com/office/drawing/2014/main" id="{B6551CA9-DA39-40E5-948E-E0FC5AE40D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5" name="Oval 1121">
                <a:extLst>
                  <a:ext uri="{FF2B5EF4-FFF2-40B4-BE49-F238E27FC236}">
                    <a16:creationId xmlns:a16="http://schemas.microsoft.com/office/drawing/2014/main" id="{C8C65B24-2C6B-443E-8489-5D9BD71902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0" name="Group 1122">
              <a:extLst>
                <a:ext uri="{FF2B5EF4-FFF2-40B4-BE49-F238E27FC236}">
                  <a16:creationId xmlns:a16="http://schemas.microsoft.com/office/drawing/2014/main" id="{F436C067-0C0A-458C-82E7-F5C96D3B7D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1184"/>
              <a:ext cx="62" cy="144"/>
              <a:chOff x="2405" y="2405"/>
              <a:chExt cx="175" cy="403"/>
            </a:xfrm>
          </p:grpSpPr>
          <p:sp>
            <p:nvSpPr>
              <p:cNvPr id="73204" name="Oval 1123">
                <a:extLst>
                  <a:ext uri="{FF2B5EF4-FFF2-40B4-BE49-F238E27FC236}">
                    <a16:creationId xmlns:a16="http://schemas.microsoft.com/office/drawing/2014/main" id="{D47D5A6D-BD8D-435D-A3D0-D46007B58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05" name="Oval 1124">
                <a:extLst>
                  <a:ext uri="{FF2B5EF4-FFF2-40B4-BE49-F238E27FC236}">
                    <a16:creationId xmlns:a16="http://schemas.microsoft.com/office/drawing/2014/main" id="{73B28DF0-CAF8-45E6-89A9-08A353E9F7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06" name="Freeform 1125">
                <a:extLst>
                  <a:ext uri="{FF2B5EF4-FFF2-40B4-BE49-F238E27FC236}">
                    <a16:creationId xmlns:a16="http://schemas.microsoft.com/office/drawing/2014/main" id="{5DCA502C-EDA3-462A-9D05-CA0E33197F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7" name="Freeform 1126">
                <a:extLst>
                  <a:ext uri="{FF2B5EF4-FFF2-40B4-BE49-F238E27FC236}">
                    <a16:creationId xmlns:a16="http://schemas.microsoft.com/office/drawing/2014/main" id="{B238A727-32AB-4374-A819-6B03830229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8" name="Freeform 1127">
                <a:extLst>
                  <a:ext uri="{FF2B5EF4-FFF2-40B4-BE49-F238E27FC236}">
                    <a16:creationId xmlns:a16="http://schemas.microsoft.com/office/drawing/2014/main" id="{1745975E-9A99-425C-9E55-13841F5461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9" name="Oval 1128">
                <a:extLst>
                  <a:ext uri="{FF2B5EF4-FFF2-40B4-BE49-F238E27FC236}">
                    <a16:creationId xmlns:a16="http://schemas.microsoft.com/office/drawing/2014/main" id="{7C4A07B7-C584-4913-9E52-7EC4B93FB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1" name="Group 1129">
              <a:extLst>
                <a:ext uri="{FF2B5EF4-FFF2-40B4-BE49-F238E27FC236}">
                  <a16:creationId xmlns:a16="http://schemas.microsoft.com/office/drawing/2014/main" id="{E4AA19DD-B532-4B31-B2B0-C1DD010EFC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6" y="1354"/>
              <a:ext cx="62" cy="144"/>
              <a:chOff x="2405" y="2405"/>
              <a:chExt cx="175" cy="403"/>
            </a:xfrm>
          </p:grpSpPr>
          <p:sp>
            <p:nvSpPr>
              <p:cNvPr id="73198" name="Oval 1130">
                <a:extLst>
                  <a:ext uri="{FF2B5EF4-FFF2-40B4-BE49-F238E27FC236}">
                    <a16:creationId xmlns:a16="http://schemas.microsoft.com/office/drawing/2014/main" id="{4964BD51-B891-4278-86EA-05CB6F86A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99" name="Oval 1131">
                <a:extLst>
                  <a:ext uri="{FF2B5EF4-FFF2-40B4-BE49-F238E27FC236}">
                    <a16:creationId xmlns:a16="http://schemas.microsoft.com/office/drawing/2014/main" id="{F40BB5F0-9D02-446F-BE9E-0AADAC036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00" name="Freeform 1132">
                <a:extLst>
                  <a:ext uri="{FF2B5EF4-FFF2-40B4-BE49-F238E27FC236}">
                    <a16:creationId xmlns:a16="http://schemas.microsoft.com/office/drawing/2014/main" id="{B16D3A9D-3B35-4B53-8804-B93BB51270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1" name="Freeform 1133">
                <a:extLst>
                  <a:ext uri="{FF2B5EF4-FFF2-40B4-BE49-F238E27FC236}">
                    <a16:creationId xmlns:a16="http://schemas.microsoft.com/office/drawing/2014/main" id="{2B4E8D91-6374-4889-8754-A08D50100D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2" name="Freeform 1134">
                <a:extLst>
                  <a:ext uri="{FF2B5EF4-FFF2-40B4-BE49-F238E27FC236}">
                    <a16:creationId xmlns:a16="http://schemas.microsoft.com/office/drawing/2014/main" id="{F82CFB70-4B59-475B-B9BC-CEAB0745E7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3" name="Oval 1135">
                <a:extLst>
                  <a:ext uri="{FF2B5EF4-FFF2-40B4-BE49-F238E27FC236}">
                    <a16:creationId xmlns:a16="http://schemas.microsoft.com/office/drawing/2014/main" id="{97727B33-1903-4D1C-9BC6-8C3A5FDFE2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2" name="Group 1136">
              <a:extLst>
                <a:ext uri="{FF2B5EF4-FFF2-40B4-BE49-F238E27FC236}">
                  <a16:creationId xmlns:a16="http://schemas.microsoft.com/office/drawing/2014/main" id="{4884D9A8-6848-4F17-83BA-DE363F9C8D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1184"/>
              <a:ext cx="62" cy="144"/>
              <a:chOff x="2405" y="2405"/>
              <a:chExt cx="175" cy="403"/>
            </a:xfrm>
          </p:grpSpPr>
          <p:sp>
            <p:nvSpPr>
              <p:cNvPr id="73192" name="Oval 1137">
                <a:extLst>
                  <a:ext uri="{FF2B5EF4-FFF2-40B4-BE49-F238E27FC236}">
                    <a16:creationId xmlns:a16="http://schemas.microsoft.com/office/drawing/2014/main" id="{2231FA21-755B-4F0D-AED1-F05EF1FDA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93" name="Oval 1138">
                <a:extLst>
                  <a:ext uri="{FF2B5EF4-FFF2-40B4-BE49-F238E27FC236}">
                    <a16:creationId xmlns:a16="http://schemas.microsoft.com/office/drawing/2014/main" id="{7BE0E5F8-9136-4C2E-8180-6F0AFBF437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94" name="Freeform 1139">
                <a:extLst>
                  <a:ext uri="{FF2B5EF4-FFF2-40B4-BE49-F238E27FC236}">
                    <a16:creationId xmlns:a16="http://schemas.microsoft.com/office/drawing/2014/main" id="{A45D0C9D-C383-44B0-8681-CB8FA1560D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" name="Freeform 1140">
                <a:extLst>
                  <a:ext uri="{FF2B5EF4-FFF2-40B4-BE49-F238E27FC236}">
                    <a16:creationId xmlns:a16="http://schemas.microsoft.com/office/drawing/2014/main" id="{4114D5D9-13FE-4808-B181-684D1689AF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" name="Freeform 1141">
                <a:extLst>
                  <a:ext uri="{FF2B5EF4-FFF2-40B4-BE49-F238E27FC236}">
                    <a16:creationId xmlns:a16="http://schemas.microsoft.com/office/drawing/2014/main" id="{B28A0474-957F-4769-8FA3-83C346D03E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" name="Oval 1142">
                <a:extLst>
                  <a:ext uri="{FF2B5EF4-FFF2-40B4-BE49-F238E27FC236}">
                    <a16:creationId xmlns:a16="http://schemas.microsoft.com/office/drawing/2014/main" id="{6045BE1A-C5CE-4843-B78E-E543E8CDC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3" name="Group 1143">
              <a:extLst>
                <a:ext uri="{FF2B5EF4-FFF2-40B4-BE49-F238E27FC236}">
                  <a16:creationId xmlns:a16="http://schemas.microsoft.com/office/drawing/2014/main" id="{965F2A2A-9C33-4D6A-8AF3-0FF9167D3F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10" y="1354"/>
              <a:ext cx="62" cy="144"/>
              <a:chOff x="2405" y="2405"/>
              <a:chExt cx="175" cy="403"/>
            </a:xfrm>
          </p:grpSpPr>
          <p:sp>
            <p:nvSpPr>
              <p:cNvPr id="73186" name="Oval 1144">
                <a:extLst>
                  <a:ext uri="{FF2B5EF4-FFF2-40B4-BE49-F238E27FC236}">
                    <a16:creationId xmlns:a16="http://schemas.microsoft.com/office/drawing/2014/main" id="{2A89DECB-0118-40D4-9BDD-1D7E9A734A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7" name="Oval 1145">
                <a:extLst>
                  <a:ext uri="{FF2B5EF4-FFF2-40B4-BE49-F238E27FC236}">
                    <a16:creationId xmlns:a16="http://schemas.microsoft.com/office/drawing/2014/main" id="{5A50B237-3CEC-4457-9C51-643B93AC0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8" name="Freeform 1146">
                <a:extLst>
                  <a:ext uri="{FF2B5EF4-FFF2-40B4-BE49-F238E27FC236}">
                    <a16:creationId xmlns:a16="http://schemas.microsoft.com/office/drawing/2014/main" id="{605F8E66-C9C5-4487-A0C9-F699E53881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" name="Freeform 1147">
                <a:extLst>
                  <a:ext uri="{FF2B5EF4-FFF2-40B4-BE49-F238E27FC236}">
                    <a16:creationId xmlns:a16="http://schemas.microsoft.com/office/drawing/2014/main" id="{B7E8C2D6-45ED-4877-B6A5-6FCA6A51F0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" name="Freeform 1148">
                <a:extLst>
                  <a:ext uri="{FF2B5EF4-FFF2-40B4-BE49-F238E27FC236}">
                    <a16:creationId xmlns:a16="http://schemas.microsoft.com/office/drawing/2014/main" id="{9E645285-87D2-45C4-A160-8D4C189DD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" name="Oval 1149">
                <a:extLst>
                  <a:ext uri="{FF2B5EF4-FFF2-40B4-BE49-F238E27FC236}">
                    <a16:creationId xmlns:a16="http://schemas.microsoft.com/office/drawing/2014/main" id="{9E68AEE9-E46C-4B36-9C3F-D96713CB4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4" name="Group 1150">
              <a:extLst>
                <a:ext uri="{FF2B5EF4-FFF2-40B4-BE49-F238E27FC236}">
                  <a16:creationId xmlns:a16="http://schemas.microsoft.com/office/drawing/2014/main" id="{2EF3E222-EA60-486F-B138-2309A0A3C1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1184"/>
              <a:ext cx="62" cy="144"/>
              <a:chOff x="2405" y="2405"/>
              <a:chExt cx="175" cy="403"/>
            </a:xfrm>
          </p:grpSpPr>
          <p:sp>
            <p:nvSpPr>
              <p:cNvPr id="73180" name="Oval 1151">
                <a:extLst>
                  <a:ext uri="{FF2B5EF4-FFF2-40B4-BE49-F238E27FC236}">
                    <a16:creationId xmlns:a16="http://schemas.microsoft.com/office/drawing/2014/main" id="{AF2C3A29-E1E6-4CFC-AED3-1B7A14A8C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1" name="Oval 1152">
                <a:extLst>
                  <a:ext uri="{FF2B5EF4-FFF2-40B4-BE49-F238E27FC236}">
                    <a16:creationId xmlns:a16="http://schemas.microsoft.com/office/drawing/2014/main" id="{3C77A9B1-A96C-4FE5-A35C-A7A58A05B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2" name="Freeform 1153">
                <a:extLst>
                  <a:ext uri="{FF2B5EF4-FFF2-40B4-BE49-F238E27FC236}">
                    <a16:creationId xmlns:a16="http://schemas.microsoft.com/office/drawing/2014/main" id="{6772EC58-F432-47D8-948E-9CA851B35C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" name="Freeform 1154">
                <a:extLst>
                  <a:ext uri="{FF2B5EF4-FFF2-40B4-BE49-F238E27FC236}">
                    <a16:creationId xmlns:a16="http://schemas.microsoft.com/office/drawing/2014/main" id="{4D2DACF4-88BF-4DD4-B0C6-AABB7B9E20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" name="Freeform 1155">
                <a:extLst>
                  <a:ext uri="{FF2B5EF4-FFF2-40B4-BE49-F238E27FC236}">
                    <a16:creationId xmlns:a16="http://schemas.microsoft.com/office/drawing/2014/main" id="{E1978360-63BC-4AB1-8BC1-D37CFA163D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" name="Oval 1156">
                <a:extLst>
                  <a:ext uri="{FF2B5EF4-FFF2-40B4-BE49-F238E27FC236}">
                    <a16:creationId xmlns:a16="http://schemas.microsoft.com/office/drawing/2014/main" id="{6F6B6726-FCAC-4A4A-B6E0-2979C7D9B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5" name="Group 1157">
              <a:extLst>
                <a:ext uri="{FF2B5EF4-FFF2-40B4-BE49-F238E27FC236}">
                  <a16:creationId xmlns:a16="http://schemas.microsoft.com/office/drawing/2014/main" id="{E045D022-BFB8-4702-A43F-45176B2B26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5" y="1354"/>
              <a:ext cx="62" cy="144"/>
              <a:chOff x="2405" y="2405"/>
              <a:chExt cx="175" cy="403"/>
            </a:xfrm>
          </p:grpSpPr>
          <p:sp>
            <p:nvSpPr>
              <p:cNvPr id="73174" name="Oval 1158">
                <a:extLst>
                  <a:ext uri="{FF2B5EF4-FFF2-40B4-BE49-F238E27FC236}">
                    <a16:creationId xmlns:a16="http://schemas.microsoft.com/office/drawing/2014/main" id="{A61ED554-75AF-44C3-AF8F-BB87AB110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75" name="Oval 1159">
                <a:extLst>
                  <a:ext uri="{FF2B5EF4-FFF2-40B4-BE49-F238E27FC236}">
                    <a16:creationId xmlns:a16="http://schemas.microsoft.com/office/drawing/2014/main" id="{ECC7BCA5-DCEB-44EA-851A-067C201C9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76" name="Freeform 1160">
                <a:extLst>
                  <a:ext uri="{FF2B5EF4-FFF2-40B4-BE49-F238E27FC236}">
                    <a16:creationId xmlns:a16="http://schemas.microsoft.com/office/drawing/2014/main" id="{84FE1794-E745-44E9-AC0E-E8AD3C5487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" name="Freeform 1161">
                <a:extLst>
                  <a:ext uri="{FF2B5EF4-FFF2-40B4-BE49-F238E27FC236}">
                    <a16:creationId xmlns:a16="http://schemas.microsoft.com/office/drawing/2014/main" id="{9A20CDC1-9E17-445B-86DB-9CA555BF8C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" name="Freeform 1162">
                <a:extLst>
                  <a:ext uri="{FF2B5EF4-FFF2-40B4-BE49-F238E27FC236}">
                    <a16:creationId xmlns:a16="http://schemas.microsoft.com/office/drawing/2014/main" id="{3F124CB5-8C33-4B56-902F-72486B255B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" name="Oval 1163">
                <a:extLst>
                  <a:ext uri="{FF2B5EF4-FFF2-40B4-BE49-F238E27FC236}">
                    <a16:creationId xmlns:a16="http://schemas.microsoft.com/office/drawing/2014/main" id="{CB4F3100-5BEC-49EA-AC3E-B7042FD4C8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6" name="Group 1164">
              <a:extLst>
                <a:ext uri="{FF2B5EF4-FFF2-40B4-BE49-F238E27FC236}">
                  <a16:creationId xmlns:a16="http://schemas.microsoft.com/office/drawing/2014/main" id="{68D62808-6555-41E4-9503-6BA116BA93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1218"/>
              <a:ext cx="62" cy="144"/>
              <a:chOff x="2405" y="2405"/>
              <a:chExt cx="175" cy="403"/>
            </a:xfrm>
          </p:grpSpPr>
          <p:sp>
            <p:nvSpPr>
              <p:cNvPr id="73168" name="Oval 1165">
                <a:extLst>
                  <a:ext uri="{FF2B5EF4-FFF2-40B4-BE49-F238E27FC236}">
                    <a16:creationId xmlns:a16="http://schemas.microsoft.com/office/drawing/2014/main" id="{0B4C2111-497A-40F0-AEF0-1C3F78FDB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69" name="Oval 1166">
                <a:extLst>
                  <a:ext uri="{FF2B5EF4-FFF2-40B4-BE49-F238E27FC236}">
                    <a16:creationId xmlns:a16="http://schemas.microsoft.com/office/drawing/2014/main" id="{E643B09D-749B-418F-8EEE-67998542D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70" name="Freeform 1167">
                <a:extLst>
                  <a:ext uri="{FF2B5EF4-FFF2-40B4-BE49-F238E27FC236}">
                    <a16:creationId xmlns:a16="http://schemas.microsoft.com/office/drawing/2014/main" id="{220EC951-3D9F-4A1D-AA2F-D3393C1835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" name="Freeform 1168">
                <a:extLst>
                  <a:ext uri="{FF2B5EF4-FFF2-40B4-BE49-F238E27FC236}">
                    <a16:creationId xmlns:a16="http://schemas.microsoft.com/office/drawing/2014/main" id="{7EB2AF6F-545B-43E7-AB9F-69F5D18F66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" name="Freeform 1169">
                <a:extLst>
                  <a:ext uri="{FF2B5EF4-FFF2-40B4-BE49-F238E27FC236}">
                    <a16:creationId xmlns:a16="http://schemas.microsoft.com/office/drawing/2014/main" id="{C43D3876-B0FD-44AD-B86F-FE4239A14D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" name="Oval 1170">
                <a:extLst>
                  <a:ext uri="{FF2B5EF4-FFF2-40B4-BE49-F238E27FC236}">
                    <a16:creationId xmlns:a16="http://schemas.microsoft.com/office/drawing/2014/main" id="{D76BFA4B-7BFD-4E51-8D26-15BE8B055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7" name="Group 1171">
              <a:extLst>
                <a:ext uri="{FF2B5EF4-FFF2-40B4-BE49-F238E27FC236}">
                  <a16:creationId xmlns:a16="http://schemas.microsoft.com/office/drawing/2014/main" id="{738170B7-D4EA-4B20-B8D7-0B1F8D6255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5" y="1388"/>
              <a:ext cx="62" cy="144"/>
              <a:chOff x="2405" y="2405"/>
              <a:chExt cx="175" cy="403"/>
            </a:xfrm>
          </p:grpSpPr>
          <p:sp>
            <p:nvSpPr>
              <p:cNvPr id="73162" name="Oval 1172">
                <a:extLst>
                  <a:ext uri="{FF2B5EF4-FFF2-40B4-BE49-F238E27FC236}">
                    <a16:creationId xmlns:a16="http://schemas.microsoft.com/office/drawing/2014/main" id="{65146E03-DF03-402A-9C27-B956674217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63" name="Oval 1173">
                <a:extLst>
                  <a:ext uri="{FF2B5EF4-FFF2-40B4-BE49-F238E27FC236}">
                    <a16:creationId xmlns:a16="http://schemas.microsoft.com/office/drawing/2014/main" id="{1BF8B5AB-DAF0-4A11-B537-60A8D2D539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64" name="Freeform 1174">
                <a:extLst>
                  <a:ext uri="{FF2B5EF4-FFF2-40B4-BE49-F238E27FC236}">
                    <a16:creationId xmlns:a16="http://schemas.microsoft.com/office/drawing/2014/main" id="{E6CFE579-B194-44E6-AF48-E75580603F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" name="Freeform 1175">
                <a:extLst>
                  <a:ext uri="{FF2B5EF4-FFF2-40B4-BE49-F238E27FC236}">
                    <a16:creationId xmlns:a16="http://schemas.microsoft.com/office/drawing/2014/main" id="{99D8F90F-F688-4D8E-A690-5D76A912B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" name="Freeform 1176">
                <a:extLst>
                  <a:ext uri="{FF2B5EF4-FFF2-40B4-BE49-F238E27FC236}">
                    <a16:creationId xmlns:a16="http://schemas.microsoft.com/office/drawing/2014/main" id="{1B73CCF6-7B60-4AB9-9C21-3C584276C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" name="Oval 1177">
                <a:extLst>
                  <a:ext uri="{FF2B5EF4-FFF2-40B4-BE49-F238E27FC236}">
                    <a16:creationId xmlns:a16="http://schemas.microsoft.com/office/drawing/2014/main" id="{83E6180E-FA45-4328-BB4D-F34E733AF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8" name="Group 1178">
              <a:extLst>
                <a:ext uri="{FF2B5EF4-FFF2-40B4-BE49-F238E27FC236}">
                  <a16:creationId xmlns:a16="http://schemas.microsoft.com/office/drawing/2014/main" id="{0113A4CB-89F0-4B1A-B470-1A0AD090D5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1218"/>
              <a:ext cx="62" cy="144"/>
              <a:chOff x="2405" y="2405"/>
              <a:chExt cx="175" cy="403"/>
            </a:xfrm>
          </p:grpSpPr>
          <p:sp>
            <p:nvSpPr>
              <p:cNvPr id="73156" name="Oval 1179">
                <a:extLst>
                  <a:ext uri="{FF2B5EF4-FFF2-40B4-BE49-F238E27FC236}">
                    <a16:creationId xmlns:a16="http://schemas.microsoft.com/office/drawing/2014/main" id="{E7DA1323-A134-40ED-8C94-25EB2F3D17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7" name="Oval 1180">
                <a:extLst>
                  <a:ext uri="{FF2B5EF4-FFF2-40B4-BE49-F238E27FC236}">
                    <a16:creationId xmlns:a16="http://schemas.microsoft.com/office/drawing/2014/main" id="{D2BCC3B3-EF23-4D24-939C-A5764C4E75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8" name="Freeform 1181">
                <a:extLst>
                  <a:ext uri="{FF2B5EF4-FFF2-40B4-BE49-F238E27FC236}">
                    <a16:creationId xmlns:a16="http://schemas.microsoft.com/office/drawing/2014/main" id="{0E0181FC-9982-4929-A47C-7221E2B64B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9" name="Freeform 1182">
                <a:extLst>
                  <a:ext uri="{FF2B5EF4-FFF2-40B4-BE49-F238E27FC236}">
                    <a16:creationId xmlns:a16="http://schemas.microsoft.com/office/drawing/2014/main" id="{0E0B7179-AC90-434F-B64F-971F37E656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" name="Freeform 1183">
                <a:extLst>
                  <a:ext uri="{FF2B5EF4-FFF2-40B4-BE49-F238E27FC236}">
                    <a16:creationId xmlns:a16="http://schemas.microsoft.com/office/drawing/2014/main" id="{EC0E4189-0FD0-4007-BE9B-D55D140996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" name="Oval 1184">
                <a:extLst>
                  <a:ext uri="{FF2B5EF4-FFF2-40B4-BE49-F238E27FC236}">
                    <a16:creationId xmlns:a16="http://schemas.microsoft.com/office/drawing/2014/main" id="{7827F3E2-7577-4438-8BD0-2B1C916B0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9" name="Group 1185">
              <a:extLst>
                <a:ext uri="{FF2B5EF4-FFF2-40B4-BE49-F238E27FC236}">
                  <a16:creationId xmlns:a16="http://schemas.microsoft.com/office/drawing/2014/main" id="{268E1ACF-EDB0-4DA1-82E7-BA2CA15E81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1" y="1388"/>
              <a:ext cx="62" cy="144"/>
              <a:chOff x="2405" y="2405"/>
              <a:chExt cx="175" cy="403"/>
            </a:xfrm>
          </p:grpSpPr>
          <p:sp>
            <p:nvSpPr>
              <p:cNvPr id="73150" name="Oval 1186">
                <a:extLst>
                  <a:ext uri="{FF2B5EF4-FFF2-40B4-BE49-F238E27FC236}">
                    <a16:creationId xmlns:a16="http://schemas.microsoft.com/office/drawing/2014/main" id="{DD5E2F89-7378-41BA-AD65-33734A153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1" name="Oval 1187">
                <a:extLst>
                  <a:ext uri="{FF2B5EF4-FFF2-40B4-BE49-F238E27FC236}">
                    <a16:creationId xmlns:a16="http://schemas.microsoft.com/office/drawing/2014/main" id="{7D84BA33-BCA2-453E-A1E0-04D2C7FA0D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2" name="Freeform 1188">
                <a:extLst>
                  <a:ext uri="{FF2B5EF4-FFF2-40B4-BE49-F238E27FC236}">
                    <a16:creationId xmlns:a16="http://schemas.microsoft.com/office/drawing/2014/main" id="{6C367A48-6F37-49E2-80CE-482F586A5C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3" name="Freeform 1189">
                <a:extLst>
                  <a:ext uri="{FF2B5EF4-FFF2-40B4-BE49-F238E27FC236}">
                    <a16:creationId xmlns:a16="http://schemas.microsoft.com/office/drawing/2014/main" id="{B440570E-3AD9-41E3-987F-3DCEEC884F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4" name="Freeform 1190">
                <a:extLst>
                  <a:ext uri="{FF2B5EF4-FFF2-40B4-BE49-F238E27FC236}">
                    <a16:creationId xmlns:a16="http://schemas.microsoft.com/office/drawing/2014/main" id="{6D2F1161-3C92-4FF6-B437-D88DFC43A7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5" name="Oval 1191">
                <a:extLst>
                  <a:ext uri="{FF2B5EF4-FFF2-40B4-BE49-F238E27FC236}">
                    <a16:creationId xmlns:a16="http://schemas.microsoft.com/office/drawing/2014/main" id="{2A31ADAE-0AEC-4DE0-872D-E06C0D590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0" name="Group 1192">
              <a:extLst>
                <a:ext uri="{FF2B5EF4-FFF2-40B4-BE49-F238E27FC236}">
                  <a16:creationId xmlns:a16="http://schemas.microsoft.com/office/drawing/2014/main" id="{CF948CE6-3DFE-4805-BBFC-5C951574AE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1218"/>
              <a:ext cx="62" cy="144"/>
              <a:chOff x="2405" y="2405"/>
              <a:chExt cx="175" cy="403"/>
            </a:xfrm>
          </p:grpSpPr>
          <p:sp>
            <p:nvSpPr>
              <p:cNvPr id="73144" name="Oval 1193">
                <a:extLst>
                  <a:ext uri="{FF2B5EF4-FFF2-40B4-BE49-F238E27FC236}">
                    <a16:creationId xmlns:a16="http://schemas.microsoft.com/office/drawing/2014/main" id="{6ABD5867-AAD0-4F1B-A1B0-6845175D76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45" name="Oval 1194">
                <a:extLst>
                  <a:ext uri="{FF2B5EF4-FFF2-40B4-BE49-F238E27FC236}">
                    <a16:creationId xmlns:a16="http://schemas.microsoft.com/office/drawing/2014/main" id="{13708D08-4246-4315-8D15-C69B546D9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46" name="Freeform 1195">
                <a:extLst>
                  <a:ext uri="{FF2B5EF4-FFF2-40B4-BE49-F238E27FC236}">
                    <a16:creationId xmlns:a16="http://schemas.microsoft.com/office/drawing/2014/main" id="{B300510B-7C7D-4A1C-838E-DD6C7A74C0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7" name="Freeform 1196">
                <a:extLst>
                  <a:ext uri="{FF2B5EF4-FFF2-40B4-BE49-F238E27FC236}">
                    <a16:creationId xmlns:a16="http://schemas.microsoft.com/office/drawing/2014/main" id="{5E53C515-9519-4742-B8FB-F83464E217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8" name="Freeform 1197">
                <a:extLst>
                  <a:ext uri="{FF2B5EF4-FFF2-40B4-BE49-F238E27FC236}">
                    <a16:creationId xmlns:a16="http://schemas.microsoft.com/office/drawing/2014/main" id="{28270DEF-AD80-415D-A8E3-2CD85A4024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9" name="Oval 1198">
                <a:extLst>
                  <a:ext uri="{FF2B5EF4-FFF2-40B4-BE49-F238E27FC236}">
                    <a16:creationId xmlns:a16="http://schemas.microsoft.com/office/drawing/2014/main" id="{F5124FEC-1D36-4FE6-BDD4-66F395AC3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1" name="Group 1199">
              <a:extLst>
                <a:ext uri="{FF2B5EF4-FFF2-40B4-BE49-F238E27FC236}">
                  <a16:creationId xmlns:a16="http://schemas.microsoft.com/office/drawing/2014/main" id="{3F9D4E4C-E9F0-452F-B9AF-C1883C7C6B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5" y="1388"/>
              <a:ext cx="62" cy="144"/>
              <a:chOff x="2405" y="2405"/>
              <a:chExt cx="175" cy="403"/>
            </a:xfrm>
          </p:grpSpPr>
          <p:sp>
            <p:nvSpPr>
              <p:cNvPr id="73138" name="Oval 1200">
                <a:extLst>
                  <a:ext uri="{FF2B5EF4-FFF2-40B4-BE49-F238E27FC236}">
                    <a16:creationId xmlns:a16="http://schemas.microsoft.com/office/drawing/2014/main" id="{4DBF74FB-1555-4E5E-958B-0E90754C98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39" name="Oval 1201">
                <a:extLst>
                  <a:ext uri="{FF2B5EF4-FFF2-40B4-BE49-F238E27FC236}">
                    <a16:creationId xmlns:a16="http://schemas.microsoft.com/office/drawing/2014/main" id="{AF2491D8-7BE4-4674-8BB8-CED22DC7B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40" name="Freeform 1202">
                <a:extLst>
                  <a:ext uri="{FF2B5EF4-FFF2-40B4-BE49-F238E27FC236}">
                    <a16:creationId xmlns:a16="http://schemas.microsoft.com/office/drawing/2014/main" id="{DA717A65-F303-4898-8EAF-700A51AB04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1" name="Freeform 1203">
                <a:extLst>
                  <a:ext uri="{FF2B5EF4-FFF2-40B4-BE49-F238E27FC236}">
                    <a16:creationId xmlns:a16="http://schemas.microsoft.com/office/drawing/2014/main" id="{7092E507-2D70-48D3-A6BE-CDD57F0CCA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2" name="Freeform 1204">
                <a:extLst>
                  <a:ext uri="{FF2B5EF4-FFF2-40B4-BE49-F238E27FC236}">
                    <a16:creationId xmlns:a16="http://schemas.microsoft.com/office/drawing/2014/main" id="{15A94EB9-DA29-4B74-AF26-E93FAC8BC8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3" name="Oval 1205">
                <a:extLst>
                  <a:ext uri="{FF2B5EF4-FFF2-40B4-BE49-F238E27FC236}">
                    <a16:creationId xmlns:a16="http://schemas.microsoft.com/office/drawing/2014/main" id="{8766B445-EAA0-429F-9C68-1C6E05162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2" name="Group 1206">
              <a:extLst>
                <a:ext uri="{FF2B5EF4-FFF2-40B4-BE49-F238E27FC236}">
                  <a16:creationId xmlns:a16="http://schemas.microsoft.com/office/drawing/2014/main" id="{C1075AE8-8492-4E2A-AD79-526DAA67FD1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1218"/>
              <a:ext cx="62" cy="144"/>
              <a:chOff x="2405" y="2405"/>
              <a:chExt cx="175" cy="403"/>
            </a:xfrm>
          </p:grpSpPr>
          <p:sp>
            <p:nvSpPr>
              <p:cNvPr id="73132" name="Oval 1207">
                <a:extLst>
                  <a:ext uri="{FF2B5EF4-FFF2-40B4-BE49-F238E27FC236}">
                    <a16:creationId xmlns:a16="http://schemas.microsoft.com/office/drawing/2014/main" id="{73428AB1-62DF-4192-9AEF-3E84981D11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33" name="Oval 1208">
                <a:extLst>
                  <a:ext uri="{FF2B5EF4-FFF2-40B4-BE49-F238E27FC236}">
                    <a16:creationId xmlns:a16="http://schemas.microsoft.com/office/drawing/2014/main" id="{2A3DB6BC-E9A7-4E6E-B4B2-4C56BA341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34" name="Freeform 1209">
                <a:extLst>
                  <a:ext uri="{FF2B5EF4-FFF2-40B4-BE49-F238E27FC236}">
                    <a16:creationId xmlns:a16="http://schemas.microsoft.com/office/drawing/2014/main" id="{04E3FEBC-6FC7-4B78-8B1F-78D029FDA5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" name="Freeform 1210">
                <a:extLst>
                  <a:ext uri="{FF2B5EF4-FFF2-40B4-BE49-F238E27FC236}">
                    <a16:creationId xmlns:a16="http://schemas.microsoft.com/office/drawing/2014/main" id="{D58CBB90-9A74-43AC-9AA8-FAD1FCB070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" name="Freeform 1211">
                <a:extLst>
                  <a:ext uri="{FF2B5EF4-FFF2-40B4-BE49-F238E27FC236}">
                    <a16:creationId xmlns:a16="http://schemas.microsoft.com/office/drawing/2014/main" id="{E401156F-1778-44D8-9F66-3BA365E443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" name="Oval 1212">
                <a:extLst>
                  <a:ext uri="{FF2B5EF4-FFF2-40B4-BE49-F238E27FC236}">
                    <a16:creationId xmlns:a16="http://schemas.microsoft.com/office/drawing/2014/main" id="{67521D33-340C-4754-A2A9-F755785EA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3" name="Group 1213">
              <a:extLst>
                <a:ext uri="{FF2B5EF4-FFF2-40B4-BE49-F238E27FC236}">
                  <a16:creationId xmlns:a16="http://schemas.microsoft.com/office/drawing/2014/main" id="{44948CD0-8D95-4E28-A5A2-644CF99C91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50" y="1388"/>
              <a:ext cx="62" cy="144"/>
              <a:chOff x="2405" y="2405"/>
              <a:chExt cx="175" cy="403"/>
            </a:xfrm>
          </p:grpSpPr>
          <p:sp>
            <p:nvSpPr>
              <p:cNvPr id="73126" name="Oval 1214">
                <a:extLst>
                  <a:ext uri="{FF2B5EF4-FFF2-40B4-BE49-F238E27FC236}">
                    <a16:creationId xmlns:a16="http://schemas.microsoft.com/office/drawing/2014/main" id="{987B024F-4DF5-4CB2-BC15-832CC48D27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7" name="Oval 1215">
                <a:extLst>
                  <a:ext uri="{FF2B5EF4-FFF2-40B4-BE49-F238E27FC236}">
                    <a16:creationId xmlns:a16="http://schemas.microsoft.com/office/drawing/2014/main" id="{8CFBC299-3240-4DE1-B2A6-EDA960760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8" name="Freeform 1216">
                <a:extLst>
                  <a:ext uri="{FF2B5EF4-FFF2-40B4-BE49-F238E27FC236}">
                    <a16:creationId xmlns:a16="http://schemas.microsoft.com/office/drawing/2014/main" id="{521AFD59-EA9E-44E2-91C5-179E4E0FDC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" name="Freeform 1217">
                <a:extLst>
                  <a:ext uri="{FF2B5EF4-FFF2-40B4-BE49-F238E27FC236}">
                    <a16:creationId xmlns:a16="http://schemas.microsoft.com/office/drawing/2014/main" id="{A60899EE-D8CC-43A5-BD2A-13D69B31D2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" name="Freeform 1218">
                <a:extLst>
                  <a:ext uri="{FF2B5EF4-FFF2-40B4-BE49-F238E27FC236}">
                    <a16:creationId xmlns:a16="http://schemas.microsoft.com/office/drawing/2014/main" id="{EB16BEAC-1BBE-4460-BBF2-6DFC9C50F9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" name="Oval 1219">
                <a:extLst>
                  <a:ext uri="{FF2B5EF4-FFF2-40B4-BE49-F238E27FC236}">
                    <a16:creationId xmlns:a16="http://schemas.microsoft.com/office/drawing/2014/main" id="{594D0D5B-7A6D-4E95-BCA5-4F9C4E48D6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4" name="Group 1220">
              <a:extLst>
                <a:ext uri="{FF2B5EF4-FFF2-40B4-BE49-F238E27FC236}">
                  <a16:creationId xmlns:a16="http://schemas.microsoft.com/office/drawing/2014/main" id="{BDA7C71F-0E22-4B09-987F-D34121A5CA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1216"/>
              <a:ext cx="62" cy="144"/>
              <a:chOff x="2405" y="2405"/>
              <a:chExt cx="175" cy="403"/>
            </a:xfrm>
          </p:grpSpPr>
          <p:sp>
            <p:nvSpPr>
              <p:cNvPr id="73120" name="Oval 1221">
                <a:extLst>
                  <a:ext uri="{FF2B5EF4-FFF2-40B4-BE49-F238E27FC236}">
                    <a16:creationId xmlns:a16="http://schemas.microsoft.com/office/drawing/2014/main" id="{01DA3258-EA82-449E-B5E7-AF50B28A4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1" name="Oval 1222">
                <a:extLst>
                  <a:ext uri="{FF2B5EF4-FFF2-40B4-BE49-F238E27FC236}">
                    <a16:creationId xmlns:a16="http://schemas.microsoft.com/office/drawing/2014/main" id="{3EEEF14A-D899-45A7-B658-35D40A5A81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2" name="Freeform 1223">
                <a:extLst>
                  <a:ext uri="{FF2B5EF4-FFF2-40B4-BE49-F238E27FC236}">
                    <a16:creationId xmlns:a16="http://schemas.microsoft.com/office/drawing/2014/main" id="{DFDF0640-B6FC-414F-A736-8D4A8E0A3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" name="Freeform 1224">
                <a:extLst>
                  <a:ext uri="{FF2B5EF4-FFF2-40B4-BE49-F238E27FC236}">
                    <a16:creationId xmlns:a16="http://schemas.microsoft.com/office/drawing/2014/main" id="{3769395B-56EC-4B16-ADC9-5B74A6EC63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" name="Freeform 1225">
                <a:extLst>
                  <a:ext uri="{FF2B5EF4-FFF2-40B4-BE49-F238E27FC236}">
                    <a16:creationId xmlns:a16="http://schemas.microsoft.com/office/drawing/2014/main" id="{4B2610A6-9A48-4413-90B1-E1CE33A6B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" name="Oval 1226">
                <a:extLst>
                  <a:ext uri="{FF2B5EF4-FFF2-40B4-BE49-F238E27FC236}">
                    <a16:creationId xmlns:a16="http://schemas.microsoft.com/office/drawing/2014/main" id="{ACD6D989-A1F8-402D-A2B0-3ABF753C2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5" name="Group 1227">
              <a:extLst>
                <a:ext uri="{FF2B5EF4-FFF2-40B4-BE49-F238E27FC236}">
                  <a16:creationId xmlns:a16="http://schemas.microsoft.com/office/drawing/2014/main" id="{F92505CF-EEDC-4CDC-8488-B265EABBE9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8" y="1386"/>
              <a:ext cx="62" cy="144"/>
              <a:chOff x="2405" y="2405"/>
              <a:chExt cx="175" cy="403"/>
            </a:xfrm>
          </p:grpSpPr>
          <p:sp>
            <p:nvSpPr>
              <p:cNvPr id="73114" name="Oval 1228">
                <a:extLst>
                  <a:ext uri="{FF2B5EF4-FFF2-40B4-BE49-F238E27FC236}">
                    <a16:creationId xmlns:a16="http://schemas.microsoft.com/office/drawing/2014/main" id="{9BE10F9E-083D-4909-A3F8-C48C786AB6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15" name="Oval 1229">
                <a:extLst>
                  <a:ext uri="{FF2B5EF4-FFF2-40B4-BE49-F238E27FC236}">
                    <a16:creationId xmlns:a16="http://schemas.microsoft.com/office/drawing/2014/main" id="{675511F0-A430-4B29-B3EE-F84123EF9B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16" name="Freeform 1230">
                <a:extLst>
                  <a:ext uri="{FF2B5EF4-FFF2-40B4-BE49-F238E27FC236}">
                    <a16:creationId xmlns:a16="http://schemas.microsoft.com/office/drawing/2014/main" id="{66E10A0D-249A-4309-8CE7-B3DC777042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" name="Freeform 1231">
                <a:extLst>
                  <a:ext uri="{FF2B5EF4-FFF2-40B4-BE49-F238E27FC236}">
                    <a16:creationId xmlns:a16="http://schemas.microsoft.com/office/drawing/2014/main" id="{2C6294D0-B81D-4BFA-9A2E-30805251B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" name="Freeform 1232">
                <a:extLst>
                  <a:ext uri="{FF2B5EF4-FFF2-40B4-BE49-F238E27FC236}">
                    <a16:creationId xmlns:a16="http://schemas.microsoft.com/office/drawing/2014/main" id="{BC0761C8-672B-40F3-91D6-3D2CD1E4F5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" name="Oval 1233">
                <a:extLst>
                  <a:ext uri="{FF2B5EF4-FFF2-40B4-BE49-F238E27FC236}">
                    <a16:creationId xmlns:a16="http://schemas.microsoft.com/office/drawing/2014/main" id="{ABDE127E-1223-4E74-A07E-C766D75C0A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6" name="Group 1234">
              <a:extLst>
                <a:ext uri="{FF2B5EF4-FFF2-40B4-BE49-F238E27FC236}">
                  <a16:creationId xmlns:a16="http://schemas.microsoft.com/office/drawing/2014/main" id="{B09B4ECD-2BCC-4B79-860D-CCF35A870E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1216"/>
              <a:ext cx="62" cy="144"/>
              <a:chOff x="2405" y="2405"/>
              <a:chExt cx="175" cy="403"/>
            </a:xfrm>
          </p:grpSpPr>
          <p:sp>
            <p:nvSpPr>
              <p:cNvPr id="73108" name="Oval 1235">
                <a:extLst>
                  <a:ext uri="{FF2B5EF4-FFF2-40B4-BE49-F238E27FC236}">
                    <a16:creationId xmlns:a16="http://schemas.microsoft.com/office/drawing/2014/main" id="{F2AAB00A-166C-4891-81A7-9E5D181E6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09" name="Oval 1236">
                <a:extLst>
                  <a:ext uri="{FF2B5EF4-FFF2-40B4-BE49-F238E27FC236}">
                    <a16:creationId xmlns:a16="http://schemas.microsoft.com/office/drawing/2014/main" id="{5EA5C4F3-2B31-4925-8B13-85F968B70F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10" name="Freeform 1237">
                <a:extLst>
                  <a:ext uri="{FF2B5EF4-FFF2-40B4-BE49-F238E27FC236}">
                    <a16:creationId xmlns:a16="http://schemas.microsoft.com/office/drawing/2014/main" id="{9332730B-EAE4-4BA0-9D17-DBA2D1A43B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1" name="Freeform 1238">
                <a:extLst>
                  <a:ext uri="{FF2B5EF4-FFF2-40B4-BE49-F238E27FC236}">
                    <a16:creationId xmlns:a16="http://schemas.microsoft.com/office/drawing/2014/main" id="{1D8A495C-0EC9-4026-A7B0-CA30F68BCB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2" name="Freeform 1239">
                <a:extLst>
                  <a:ext uri="{FF2B5EF4-FFF2-40B4-BE49-F238E27FC236}">
                    <a16:creationId xmlns:a16="http://schemas.microsoft.com/office/drawing/2014/main" id="{4B12DD3B-DD72-4757-8A5D-C67D7A2E83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3" name="Oval 1240">
                <a:extLst>
                  <a:ext uri="{FF2B5EF4-FFF2-40B4-BE49-F238E27FC236}">
                    <a16:creationId xmlns:a16="http://schemas.microsoft.com/office/drawing/2014/main" id="{11D6A05E-AFED-47E1-8ED8-A49CA0F3EE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7" name="Group 1241">
              <a:extLst>
                <a:ext uri="{FF2B5EF4-FFF2-40B4-BE49-F238E27FC236}">
                  <a16:creationId xmlns:a16="http://schemas.microsoft.com/office/drawing/2014/main" id="{2786494F-2DEE-4450-B803-C819180BE05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4" y="1386"/>
              <a:ext cx="62" cy="144"/>
              <a:chOff x="2405" y="2405"/>
              <a:chExt cx="175" cy="403"/>
            </a:xfrm>
          </p:grpSpPr>
          <p:sp>
            <p:nvSpPr>
              <p:cNvPr id="73102" name="Oval 1242">
                <a:extLst>
                  <a:ext uri="{FF2B5EF4-FFF2-40B4-BE49-F238E27FC236}">
                    <a16:creationId xmlns:a16="http://schemas.microsoft.com/office/drawing/2014/main" id="{C8A340DF-583D-4167-85A6-5DB532CF0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03" name="Oval 1243">
                <a:extLst>
                  <a:ext uri="{FF2B5EF4-FFF2-40B4-BE49-F238E27FC236}">
                    <a16:creationId xmlns:a16="http://schemas.microsoft.com/office/drawing/2014/main" id="{9EA5EC82-9E51-412B-A53B-238119858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04" name="Freeform 1244">
                <a:extLst>
                  <a:ext uri="{FF2B5EF4-FFF2-40B4-BE49-F238E27FC236}">
                    <a16:creationId xmlns:a16="http://schemas.microsoft.com/office/drawing/2014/main" id="{05A4881D-A9AB-4189-ABF0-EC936D3512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5" name="Freeform 1245">
                <a:extLst>
                  <a:ext uri="{FF2B5EF4-FFF2-40B4-BE49-F238E27FC236}">
                    <a16:creationId xmlns:a16="http://schemas.microsoft.com/office/drawing/2014/main" id="{EBED4E89-42A0-415E-A567-6F830C357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6" name="Freeform 1246">
                <a:extLst>
                  <a:ext uri="{FF2B5EF4-FFF2-40B4-BE49-F238E27FC236}">
                    <a16:creationId xmlns:a16="http://schemas.microsoft.com/office/drawing/2014/main" id="{8D1B2230-7EAD-49F0-A488-F6D605EAF9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7" name="Oval 1247">
                <a:extLst>
                  <a:ext uri="{FF2B5EF4-FFF2-40B4-BE49-F238E27FC236}">
                    <a16:creationId xmlns:a16="http://schemas.microsoft.com/office/drawing/2014/main" id="{B5C57687-6C58-4532-A86F-69885E6CE6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8" name="Group 1248">
              <a:extLst>
                <a:ext uri="{FF2B5EF4-FFF2-40B4-BE49-F238E27FC236}">
                  <a16:creationId xmlns:a16="http://schemas.microsoft.com/office/drawing/2014/main" id="{4B3ED465-4C26-4DB7-93CF-8A1C64BAAB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1216"/>
              <a:ext cx="62" cy="144"/>
              <a:chOff x="2405" y="2405"/>
              <a:chExt cx="175" cy="403"/>
            </a:xfrm>
          </p:grpSpPr>
          <p:sp>
            <p:nvSpPr>
              <p:cNvPr id="73096" name="Oval 1249">
                <a:extLst>
                  <a:ext uri="{FF2B5EF4-FFF2-40B4-BE49-F238E27FC236}">
                    <a16:creationId xmlns:a16="http://schemas.microsoft.com/office/drawing/2014/main" id="{B9CCF31C-9BB8-4584-B9E9-6059E9685B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7" name="Oval 1250">
                <a:extLst>
                  <a:ext uri="{FF2B5EF4-FFF2-40B4-BE49-F238E27FC236}">
                    <a16:creationId xmlns:a16="http://schemas.microsoft.com/office/drawing/2014/main" id="{095952BF-8708-4908-8E98-FF0501BC8E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8" name="Freeform 1251">
                <a:extLst>
                  <a:ext uri="{FF2B5EF4-FFF2-40B4-BE49-F238E27FC236}">
                    <a16:creationId xmlns:a16="http://schemas.microsoft.com/office/drawing/2014/main" id="{7C742B35-98C2-424E-AE1C-BBD9163203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9" name="Freeform 1252">
                <a:extLst>
                  <a:ext uri="{FF2B5EF4-FFF2-40B4-BE49-F238E27FC236}">
                    <a16:creationId xmlns:a16="http://schemas.microsoft.com/office/drawing/2014/main" id="{245ED1FF-81F4-4AAC-9949-200B43AED1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0" name="Freeform 1253">
                <a:extLst>
                  <a:ext uri="{FF2B5EF4-FFF2-40B4-BE49-F238E27FC236}">
                    <a16:creationId xmlns:a16="http://schemas.microsoft.com/office/drawing/2014/main" id="{2A31ED70-8FA3-46E8-ADF5-C2D334A8A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1" name="Oval 1254">
                <a:extLst>
                  <a:ext uri="{FF2B5EF4-FFF2-40B4-BE49-F238E27FC236}">
                    <a16:creationId xmlns:a16="http://schemas.microsoft.com/office/drawing/2014/main" id="{6375B38D-C07B-46A1-9833-7759FB9C08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9" name="Group 1255">
              <a:extLst>
                <a:ext uri="{FF2B5EF4-FFF2-40B4-BE49-F238E27FC236}">
                  <a16:creationId xmlns:a16="http://schemas.microsoft.com/office/drawing/2014/main" id="{75B79994-CC58-4C4A-A549-620B317AAD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8" y="1386"/>
              <a:ext cx="62" cy="144"/>
              <a:chOff x="2405" y="2405"/>
              <a:chExt cx="175" cy="403"/>
            </a:xfrm>
          </p:grpSpPr>
          <p:sp>
            <p:nvSpPr>
              <p:cNvPr id="73090" name="Oval 1256">
                <a:extLst>
                  <a:ext uri="{FF2B5EF4-FFF2-40B4-BE49-F238E27FC236}">
                    <a16:creationId xmlns:a16="http://schemas.microsoft.com/office/drawing/2014/main" id="{35752E94-F7E6-4280-96D9-69D99EA400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1" name="Oval 1257">
                <a:extLst>
                  <a:ext uri="{FF2B5EF4-FFF2-40B4-BE49-F238E27FC236}">
                    <a16:creationId xmlns:a16="http://schemas.microsoft.com/office/drawing/2014/main" id="{48F461AC-FA10-4E70-AE3C-2A8CF0BD36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2" name="Freeform 1258">
                <a:extLst>
                  <a:ext uri="{FF2B5EF4-FFF2-40B4-BE49-F238E27FC236}">
                    <a16:creationId xmlns:a16="http://schemas.microsoft.com/office/drawing/2014/main" id="{98CDF3F0-7037-48D2-B30F-0CE3AF0891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3" name="Freeform 1259">
                <a:extLst>
                  <a:ext uri="{FF2B5EF4-FFF2-40B4-BE49-F238E27FC236}">
                    <a16:creationId xmlns:a16="http://schemas.microsoft.com/office/drawing/2014/main" id="{0336B72C-6566-4626-9D5A-F4729AB836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4" name="Freeform 1260">
                <a:extLst>
                  <a:ext uri="{FF2B5EF4-FFF2-40B4-BE49-F238E27FC236}">
                    <a16:creationId xmlns:a16="http://schemas.microsoft.com/office/drawing/2014/main" id="{7C831B15-BDD0-45D9-B80C-2C41C64A1C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5" name="Oval 1261">
                <a:extLst>
                  <a:ext uri="{FF2B5EF4-FFF2-40B4-BE49-F238E27FC236}">
                    <a16:creationId xmlns:a16="http://schemas.microsoft.com/office/drawing/2014/main" id="{A1A506F7-C518-4D97-83CB-159931A1CE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0" name="Group 1262">
              <a:extLst>
                <a:ext uri="{FF2B5EF4-FFF2-40B4-BE49-F238E27FC236}">
                  <a16:creationId xmlns:a16="http://schemas.microsoft.com/office/drawing/2014/main" id="{66FD5A83-1D87-415B-84A8-7A478BD58A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1216"/>
              <a:ext cx="62" cy="144"/>
              <a:chOff x="2405" y="2405"/>
              <a:chExt cx="175" cy="403"/>
            </a:xfrm>
          </p:grpSpPr>
          <p:sp>
            <p:nvSpPr>
              <p:cNvPr id="73084" name="Oval 1263">
                <a:extLst>
                  <a:ext uri="{FF2B5EF4-FFF2-40B4-BE49-F238E27FC236}">
                    <a16:creationId xmlns:a16="http://schemas.microsoft.com/office/drawing/2014/main" id="{4244E037-F644-44B5-BEF3-8AAC1C425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85" name="Oval 1264">
                <a:extLst>
                  <a:ext uri="{FF2B5EF4-FFF2-40B4-BE49-F238E27FC236}">
                    <a16:creationId xmlns:a16="http://schemas.microsoft.com/office/drawing/2014/main" id="{3703683F-E748-4260-8762-84D3F9EA4E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86" name="Freeform 1265">
                <a:extLst>
                  <a:ext uri="{FF2B5EF4-FFF2-40B4-BE49-F238E27FC236}">
                    <a16:creationId xmlns:a16="http://schemas.microsoft.com/office/drawing/2014/main" id="{0F376538-FBAF-4C80-89BC-7FC8B91AFB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7" name="Freeform 1266">
                <a:extLst>
                  <a:ext uri="{FF2B5EF4-FFF2-40B4-BE49-F238E27FC236}">
                    <a16:creationId xmlns:a16="http://schemas.microsoft.com/office/drawing/2014/main" id="{8FD87018-17CC-40AA-A641-F9C4A05B80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8" name="Freeform 1267">
                <a:extLst>
                  <a:ext uri="{FF2B5EF4-FFF2-40B4-BE49-F238E27FC236}">
                    <a16:creationId xmlns:a16="http://schemas.microsoft.com/office/drawing/2014/main" id="{74C75FB4-6123-4EEA-9C73-4AAE49591C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9" name="Oval 1268">
                <a:extLst>
                  <a:ext uri="{FF2B5EF4-FFF2-40B4-BE49-F238E27FC236}">
                    <a16:creationId xmlns:a16="http://schemas.microsoft.com/office/drawing/2014/main" id="{9B5685B5-839F-41AA-8854-834C3EB84F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1" name="Group 1269">
              <a:extLst>
                <a:ext uri="{FF2B5EF4-FFF2-40B4-BE49-F238E27FC236}">
                  <a16:creationId xmlns:a16="http://schemas.microsoft.com/office/drawing/2014/main" id="{70D0708E-E7AC-4621-BDF6-882A03101F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3" y="1386"/>
              <a:ext cx="62" cy="144"/>
              <a:chOff x="2405" y="2405"/>
              <a:chExt cx="175" cy="403"/>
            </a:xfrm>
          </p:grpSpPr>
          <p:sp>
            <p:nvSpPr>
              <p:cNvPr id="73078" name="Oval 1270">
                <a:extLst>
                  <a:ext uri="{FF2B5EF4-FFF2-40B4-BE49-F238E27FC236}">
                    <a16:creationId xmlns:a16="http://schemas.microsoft.com/office/drawing/2014/main" id="{86B14C9A-93D7-4636-A390-39C096E94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79" name="Oval 1271">
                <a:extLst>
                  <a:ext uri="{FF2B5EF4-FFF2-40B4-BE49-F238E27FC236}">
                    <a16:creationId xmlns:a16="http://schemas.microsoft.com/office/drawing/2014/main" id="{BBC34ACD-591A-47C5-AA9B-1DC23EE634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80" name="Freeform 1272">
                <a:extLst>
                  <a:ext uri="{FF2B5EF4-FFF2-40B4-BE49-F238E27FC236}">
                    <a16:creationId xmlns:a16="http://schemas.microsoft.com/office/drawing/2014/main" id="{41C7FF6B-0BD0-4F44-B58C-BAEDBC7EEC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1" name="Freeform 1273">
                <a:extLst>
                  <a:ext uri="{FF2B5EF4-FFF2-40B4-BE49-F238E27FC236}">
                    <a16:creationId xmlns:a16="http://schemas.microsoft.com/office/drawing/2014/main" id="{04A393DE-0E38-4970-84B9-6194B6979B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2" name="Freeform 1274">
                <a:extLst>
                  <a:ext uri="{FF2B5EF4-FFF2-40B4-BE49-F238E27FC236}">
                    <a16:creationId xmlns:a16="http://schemas.microsoft.com/office/drawing/2014/main" id="{81727CDB-28EC-4C4D-B747-794D98078B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3" name="Oval 1275">
                <a:extLst>
                  <a:ext uri="{FF2B5EF4-FFF2-40B4-BE49-F238E27FC236}">
                    <a16:creationId xmlns:a16="http://schemas.microsoft.com/office/drawing/2014/main" id="{2CD076ED-5CF9-4496-BE6E-484725699A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2" name="Group 1276">
              <a:extLst>
                <a:ext uri="{FF2B5EF4-FFF2-40B4-BE49-F238E27FC236}">
                  <a16:creationId xmlns:a16="http://schemas.microsoft.com/office/drawing/2014/main" id="{82A0C4C5-6403-4F89-BB66-0A6E450D2C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1216"/>
              <a:ext cx="62" cy="144"/>
              <a:chOff x="2405" y="2405"/>
              <a:chExt cx="175" cy="403"/>
            </a:xfrm>
          </p:grpSpPr>
          <p:sp>
            <p:nvSpPr>
              <p:cNvPr id="73072" name="Oval 1277">
                <a:extLst>
                  <a:ext uri="{FF2B5EF4-FFF2-40B4-BE49-F238E27FC236}">
                    <a16:creationId xmlns:a16="http://schemas.microsoft.com/office/drawing/2014/main" id="{BBFCD894-9267-4AD5-AF1B-E6242D6BE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73" name="Oval 1278">
                <a:extLst>
                  <a:ext uri="{FF2B5EF4-FFF2-40B4-BE49-F238E27FC236}">
                    <a16:creationId xmlns:a16="http://schemas.microsoft.com/office/drawing/2014/main" id="{255061CC-E42D-44F5-8DE5-9D2B0ABC89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74" name="Freeform 1279">
                <a:extLst>
                  <a:ext uri="{FF2B5EF4-FFF2-40B4-BE49-F238E27FC236}">
                    <a16:creationId xmlns:a16="http://schemas.microsoft.com/office/drawing/2014/main" id="{9DB2734A-6D5B-41B6-9C12-4FB884BFC0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5" name="Freeform 1280">
                <a:extLst>
                  <a:ext uri="{FF2B5EF4-FFF2-40B4-BE49-F238E27FC236}">
                    <a16:creationId xmlns:a16="http://schemas.microsoft.com/office/drawing/2014/main" id="{7EA27990-0E59-42C7-9E55-2C0B8975A4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6" name="Freeform 1281">
                <a:extLst>
                  <a:ext uri="{FF2B5EF4-FFF2-40B4-BE49-F238E27FC236}">
                    <a16:creationId xmlns:a16="http://schemas.microsoft.com/office/drawing/2014/main" id="{862AFBC9-F82A-4159-90AB-6A79775DDA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7" name="Oval 1282">
                <a:extLst>
                  <a:ext uri="{FF2B5EF4-FFF2-40B4-BE49-F238E27FC236}">
                    <a16:creationId xmlns:a16="http://schemas.microsoft.com/office/drawing/2014/main" id="{6BA58248-2898-4268-9FD2-4D4839E2C3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3" name="Group 1283">
              <a:extLst>
                <a:ext uri="{FF2B5EF4-FFF2-40B4-BE49-F238E27FC236}">
                  <a16:creationId xmlns:a16="http://schemas.microsoft.com/office/drawing/2014/main" id="{3980DA4E-C75D-437F-92E9-B405690FB9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1" y="1386"/>
              <a:ext cx="62" cy="144"/>
              <a:chOff x="2405" y="2405"/>
              <a:chExt cx="175" cy="403"/>
            </a:xfrm>
          </p:grpSpPr>
          <p:sp>
            <p:nvSpPr>
              <p:cNvPr id="73066" name="Oval 1284">
                <a:extLst>
                  <a:ext uri="{FF2B5EF4-FFF2-40B4-BE49-F238E27FC236}">
                    <a16:creationId xmlns:a16="http://schemas.microsoft.com/office/drawing/2014/main" id="{5527CB05-2317-4122-886C-738C7FE04B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7" name="Oval 1285">
                <a:extLst>
                  <a:ext uri="{FF2B5EF4-FFF2-40B4-BE49-F238E27FC236}">
                    <a16:creationId xmlns:a16="http://schemas.microsoft.com/office/drawing/2014/main" id="{E6A91ABC-AF33-4BD3-9FD0-1224B035A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8" name="Freeform 1286">
                <a:extLst>
                  <a:ext uri="{FF2B5EF4-FFF2-40B4-BE49-F238E27FC236}">
                    <a16:creationId xmlns:a16="http://schemas.microsoft.com/office/drawing/2014/main" id="{69403E97-62AC-49CC-8835-12C208FA8B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9" name="Freeform 1287">
                <a:extLst>
                  <a:ext uri="{FF2B5EF4-FFF2-40B4-BE49-F238E27FC236}">
                    <a16:creationId xmlns:a16="http://schemas.microsoft.com/office/drawing/2014/main" id="{AEFDE63B-F958-43AA-B7DC-31B27D65C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0" name="Freeform 1288">
                <a:extLst>
                  <a:ext uri="{FF2B5EF4-FFF2-40B4-BE49-F238E27FC236}">
                    <a16:creationId xmlns:a16="http://schemas.microsoft.com/office/drawing/2014/main" id="{051916B8-60F5-4A25-A931-F219927764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1" name="Oval 1289">
                <a:extLst>
                  <a:ext uri="{FF2B5EF4-FFF2-40B4-BE49-F238E27FC236}">
                    <a16:creationId xmlns:a16="http://schemas.microsoft.com/office/drawing/2014/main" id="{04E46760-2B6E-4EB8-9267-C4AB98F060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4" name="Group 1290">
              <a:extLst>
                <a:ext uri="{FF2B5EF4-FFF2-40B4-BE49-F238E27FC236}">
                  <a16:creationId xmlns:a16="http://schemas.microsoft.com/office/drawing/2014/main" id="{B772B943-E4F5-4D6B-9573-1092A203C8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1216"/>
              <a:ext cx="62" cy="144"/>
              <a:chOff x="2405" y="2405"/>
              <a:chExt cx="175" cy="403"/>
            </a:xfrm>
          </p:grpSpPr>
          <p:sp>
            <p:nvSpPr>
              <p:cNvPr id="73060" name="Oval 1291">
                <a:extLst>
                  <a:ext uri="{FF2B5EF4-FFF2-40B4-BE49-F238E27FC236}">
                    <a16:creationId xmlns:a16="http://schemas.microsoft.com/office/drawing/2014/main" id="{458347D8-3507-4D32-B0F9-6FB92040F1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1" name="Oval 1292">
                <a:extLst>
                  <a:ext uri="{FF2B5EF4-FFF2-40B4-BE49-F238E27FC236}">
                    <a16:creationId xmlns:a16="http://schemas.microsoft.com/office/drawing/2014/main" id="{2BE548F9-8E9E-40E8-B110-BDE610359E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2" name="Freeform 1293">
                <a:extLst>
                  <a:ext uri="{FF2B5EF4-FFF2-40B4-BE49-F238E27FC236}">
                    <a16:creationId xmlns:a16="http://schemas.microsoft.com/office/drawing/2014/main" id="{39E78816-6BC4-42A1-B1FB-9C50E30139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3" name="Freeform 1294">
                <a:extLst>
                  <a:ext uri="{FF2B5EF4-FFF2-40B4-BE49-F238E27FC236}">
                    <a16:creationId xmlns:a16="http://schemas.microsoft.com/office/drawing/2014/main" id="{72F7AB10-5FE6-47AE-A3B2-F178FE3CC4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4" name="Freeform 1295">
                <a:extLst>
                  <a:ext uri="{FF2B5EF4-FFF2-40B4-BE49-F238E27FC236}">
                    <a16:creationId xmlns:a16="http://schemas.microsoft.com/office/drawing/2014/main" id="{D8630FF7-1078-41C4-9B36-194131B1A2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5" name="Oval 1296">
                <a:extLst>
                  <a:ext uri="{FF2B5EF4-FFF2-40B4-BE49-F238E27FC236}">
                    <a16:creationId xmlns:a16="http://schemas.microsoft.com/office/drawing/2014/main" id="{5EA8868D-B8F2-4F5F-9AFB-E4A1AE054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5" name="Group 1297">
              <a:extLst>
                <a:ext uri="{FF2B5EF4-FFF2-40B4-BE49-F238E27FC236}">
                  <a16:creationId xmlns:a16="http://schemas.microsoft.com/office/drawing/2014/main" id="{126AA998-1EE0-46A3-AC34-035BA40A51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7" y="1386"/>
              <a:ext cx="62" cy="144"/>
              <a:chOff x="2405" y="2405"/>
              <a:chExt cx="175" cy="403"/>
            </a:xfrm>
          </p:grpSpPr>
          <p:sp>
            <p:nvSpPr>
              <p:cNvPr id="73054" name="Oval 1298">
                <a:extLst>
                  <a:ext uri="{FF2B5EF4-FFF2-40B4-BE49-F238E27FC236}">
                    <a16:creationId xmlns:a16="http://schemas.microsoft.com/office/drawing/2014/main" id="{32D49EEC-010C-4AEC-8592-C2ABD4F866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55" name="Oval 1299">
                <a:extLst>
                  <a:ext uri="{FF2B5EF4-FFF2-40B4-BE49-F238E27FC236}">
                    <a16:creationId xmlns:a16="http://schemas.microsoft.com/office/drawing/2014/main" id="{428FE0B3-CA91-41AF-B648-CF57862835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56" name="Freeform 1300">
                <a:extLst>
                  <a:ext uri="{FF2B5EF4-FFF2-40B4-BE49-F238E27FC236}">
                    <a16:creationId xmlns:a16="http://schemas.microsoft.com/office/drawing/2014/main" id="{1A56A17A-92F4-4C8A-A805-BD9D3F63E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7" name="Freeform 1301">
                <a:extLst>
                  <a:ext uri="{FF2B5EF4-FFF2-40B4-BE49-F238E27FC236}">
                    <a16:creationId xmlns:a16="http://schemas.microsoft.com/office/drawing/2014/main" id="{020261F8-8966-4BAC-9F3F-2C1C7CC9B3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8" name="Freeform 1302">
                <a:extLst>
                  <a:ext uri="{FF2B5EF4-FFF2-40B4-BE49-F238E27FC236}">
                    <a16:creationId xmlns:a16="http://schemas.microsoft.com/office/drawing/2014/main" id="{6654CEB4-EBE2-41E2-B187-A01E558F55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9" name="Oval 1303">
                <a:extLst>
                  <a:ext uri="{FF2B5EF4-FFF2-40B4-BE49-F238E27FC236}">
                    <a16:creationId xmlns:a16="http://schemas.microsoft.com/office/drawing/2014/main" id="{9734ED16-C60C-45EE-B57B-D1302E86C1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6" name="Group 1304">
              <a:extLst>
                <a:ext uri="{FF2B5EF4-FFF2-40B4-BE49-F238E27FC236}">
                  <a16:creationId xmlns:a16="http://schemas.microsoft.com/office/drawing/2014/main" id="{26DAA225-72B7-49EB-9DA5-EF5AB9F0B7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1216"/>
              <a:ext cx="62" cy="144"/>
              <a:chOff x="2405" y="2405"/>
              <a:chExt cx="175" cy="403"/>
            </a:xfrm>
          </p:grpSpPr>
          <p:sp>
            <p:nvSpPr>
              <p:cNvPr id="73048" name="Oval 1305">
                <a:extLst>
                  <a:ext uri="{FF2B5EF4-FFF2-40B4-BE49-F238E27FC236}">
                    <a16:creationId xmlns:a16="http://schemas.microsoft.com/office/drawing/2014/main" id="{3B5CCB1E-7B6A-4C98-9F8E-A2CE07018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49" name="Oval 1306">
                <a:extLst>
                  <a:ext uri="{FF2B5EF4-FFF2-40B4-BE49-F238E27FC236}">
                    <a16:creationId xmlns:a16="http://schemas.microsoft.com/office/drawing/2014/main" id="{532713B4-086C-4859-81E0-5E768F594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50" name="Freeform 1307">
                <a:extLst>
                  <a:ext uri="{FF2B5EF4-FFF2-40B4-BE49-F238E27FC236}">
                    <a16:creationId xmlns:a16="http://schemas.microsoft.com/office/drawing/2014/main" id="{3C19ECDC-171B-4B42-9F6D-DFD9EC8AE6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1" name="Freeform 1308">
                <a:extLst>
                  <a:ext uri="{FF2B5EF4-FFF2-40B4-BE49-F238E27FC236}">
                    <a16:creationId xmlns:a16="http://schemas.microsoft.com/office/drawing/2014/main" id="{D79EB06D-3979-4990-9762-6361BEDB6B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2" name="Freeform 1309">
                <a:extLst>
                  <a:ext uri="{FF2B5EF4-FFF2-40B4-BE49-F238E27FC236}">
                    <a16:creationId xmlns:a16="http://schemas.microsoft.com/office/drawing/2014/main" id="{D4B8ECEB-3410-40B1-B2B5-06A078460D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3" name="Oval 1310">
                <a:extLst>
                  <a:ext uri="{FF2B5EF4-FFF2-40B4-BE49-F238E27FC236}">
                    <a16:creationId xmlns:a16="http://schemas.microsoft.com/office/drawing/2014/main" id="{BBA826D2-3990-4F24-9563-948171A8E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7" name="Group 1311">
              <a:extLst>
                <a:ext uri="{FF2B5EF4-FFF2-40B4-BE49-F238E27FC236}">
                  <a16:creationId xmlns:a16="http://schemas.microsoft.com/office/drawing/2014/main" id="{DED81691-B088-42D7-B742-88B5FD833B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1" y="1386"/>
              <a:ext cx="62" cy="144"/>
              <a:chOff x="2405" y="2405"/>
              <a:chExt cx="175" cy="403"/>
            </a:xfrm>
          </p:grpSpPr>
          <p:sp>
            <p:nvSpPr>
              <p:cNvPr id="73042" name="Oval 1312">
                <a:extLst>
                  <a:ext uri="{FF2B5EF4-FFF2-40B4-BE49-F238E27FC236}">
                    <a16:creationId xmlns:a16="http://schemas.microsoft.com/office/drawing/2014/main" id="{FDBC83DB-AE03-4332-B2E9-4ADC73687E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43" name="Oval 1313">
                <a:extLst>
                  <a:ext uri="{FF2B5EF4-FFF2-40B4-BE49-F238E27FC236}">
                    <a16:creationId xmlns:a16="http://schemas.microsoft.com/office/drawing/2014/main" id="{736B068E-4FCF-413D-A032-AADD99A8AC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44" name="Freeform 1314">
                <a:extLst>
                  <a:ext uri="{FF2B5EF4-FFF2-40B4-BE49-F238E27FC236}">
                    <a16:creationId xmlns:a16="http://schemas.microsoft.com/office/drawing/2014/main" id="{0D362EBB-D7F0-4210-8375-6B6A1C3802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5" name="Freeform 1315">
                <a:extLst>
                  <a:ext uri="{FF2B5EF4-FFF2-40B4-BE49-F238E27FC236}">
                    <a16:creationId xmlns:a16="http://schemas.microsoft.com/office/drawing/2014/main" id="{71F5188C-9EA2-4284-A794-F8E5D973A0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6" name="Freeform 1316">
                <a:extLst>
                  <a:ext uri="{FF2B5EF4-FFF2-40B4-BE49-F238E27FC236}">
                    <a16:creationId xmlns:a16="http://schemas.microsoft.com/office/drawing/2014/main" id="{7E369BC1-5F23-4C1A-A580-6ADD0F19F5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7" name="Oval 1317">
                <a:extLst>
                  <a:ext uri="{FF2B5EF4-FFF2-40B4-BE49-F238E27FC236}">
                    <a16:creationId xmlns:a16="http://schemas.microsoft.com/office/drawing/2014/main" id="{D4340C2D-F6E6-485F-AA0F-68A96F40B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8" name="Group 1318">
              <a:extLst>
                <a:ext uri="{FF2B5EF4-FFF2-40B4-BE49-F238E27FC236}">
                  <a16:creationId xmlns:a16="http://schemas.microsoft.com/office/drawing/2014/main" id="{D06D5B1A-FA22-4B86-A653-FEFA645223D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1216"/>
              <a:ext cx="62" cy="144"/>
              <a:chOff x="2405" y="2405"/>
              <a:chExt cx="175" cy="403"/>
            </a:xfrm>
          </p:grpSpPr>
          <p:sp>
            <p:nvSpPr>
              <p:cNvPr id="73036" name="Oval 1319">
                <a:extLst>
                  <a:ext uri="{FF2B5EF4-FFF2-40B4-BE49-F238E27FC236}">
                    <a16:creationId xmlns:a16="http://schemas.microsoft.com/office/drawing/2014/main" id="{10163870-0478-41F6-94F2-BB89048F7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7" name="Oval 1320">
                <a:extLst>
                  <a:ext uri="{FF2B5EF4-FFF2-40B4-BE49-F238E27FC236}">
                    <a16:creationId xmlns:a16="http://schemas.microsoft.com/office/drawing/2014/main" id="{D0AB1DC8-000E-406E-93A2-B83C47617C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8" name="Freeform 1321">
                <a:extLst>
                  <a:ext uri="{FF2B5EF4-FFF2-40B4-BE49-F238E27FC236}">
                    <a16:creationId xmlns:a16="http://schemas.microsoft.com/office/drawing/2014/main" id="{1C4A6C7F-A08B-45FF-87CB-235F6BD1BA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9" name="Freeform 1322">
                <a:extLst>
                  <a:ext uri="{FF2B5EF4-FFF2-40B4-BE49-F238E27FC236}">
                    <a16:creationId xmlns:a16="http://schemas.microsoft.com/office/drawing/2014/main" id="{421EE847-0195-4418-9DED-E74F97B12B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0" name="Freeform 1323">
                <a:extLst>
                  <a:ext uri="{FF2B5EF4-FFF2-40B4-BE49-F238E27FC236}">
                    <a16:creationId xmlns:a16="http://schemas.microsoft.com/office/drawing/2014/main" id="{5D3A8065-C572-4D43-A4D4-175577B438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1" name="Oval 1324">
                <a:extLst>
                  <a:ext uri="{FF2B5EF4-FFF2-40B4-BE49-F238E27FC236}">
                    <a16:creationId xmlns:a16="http://schemas.microsoft.com/office/drawing/2014/main" id="{56BC8DDE-E16B-4582-AFB9-82718C3CE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9" name="Group 1325">
              <a:extLst>
                <a:ext uri="{FF2B5EF4-FFF2-40B4-BE49-F238E27FC236}">
                  <a16:creationId xmlns:a16="http://schemas.microsoft.com/office/drawing/2014/main" id="{F40E198B-07F7-4CC3-B7C2-11AB2496CA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6" y="1386"/>
              <a:ext cx="62" cy="144"/>
              <a:chOff x="2405" y="2405"/>
              <a:chExt cx="175" cy="403"/>
            </a:xfrm>
          </p:grpSpPr>
          <p:sp>
            <p:nvSpPr>
              <p:cNvPr id="73030" name="Oval 1326">
                <a:extLst>
                  <a:ext uri="{FF2B5EF4-FFF2-40B4-BE49-F238E27FC236}">
                    <a16:creationId xmlns:a16="http://schemas.microsoft.com/office/drawing/2014/main" id="{86530C32-6311-4D98-A56A-AEF7F42B4A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1" name="Oval 1327">
                <a:extLst>
                  <a:ext uri="{FF2B5EF4-FFF2-40B4-BE49-F238E27FC236}">
                    <a16:creationId xmlns:a16="http://schemas.microsoft.com/office/drawing/2014/main" id="{C0F97B1C-C74D-4CD5-8201-25E85CED8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2" name="Freeform 1328">
                <a:extLst>
                  <a:ext uri="{FF2B5EF4-FFF2-40B4-BE49-F238E27FC236}">
                    <a16:creationId xmlns:a16="http://schemas.microsoft.com/office/drawing/2014/main" id="{E3E9E7DC-716A-461E-BF4B-DE34FBD30A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" name="Freeform 1329">
                <a:extLst>
                  <a:ext uri="{FF2B5EF4-FFF2-40B4-BE49-F238E27FC236}">
                    <a16:creationId xmlns:a16="http://schemas.microsoft.com/office/drawing/2014/main" id="{42B4AA32-A9FE-4F5F-BC21-D43337B2E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" name="Freeform 1330">
                <a:extLst>
                  <a:ext uri="{FF2B5EF4-FFF2-40B4-BE49-F238E27FC236}">
                    <a16:creationId xmlns:a16="http://schemas.microsoft.com/office/drawing/2014/main" id="{50CC6A40-9F83-4506-ACA9-22815E9825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5" name="Oval 1331">
                <a:extLst>
                  <a:ext uri="{FF2B5EF4-FFF2-40B4-BE49-F238E27FC236}">
                    <a16:creationId xmlns:a16="http://schemas.microsoft.com/office/drawing/2014/main" id="{E8D69793-D38B-4D56-8B66-2289623CC8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0" name="Group 1332">
              <a:extLst>
                <a:ext uri="{FF2B5EF4-FFF2-40B4-BE49-F238E27FC236}">
                  <a16:creationId xmlns:a16="http://schemas.microsoft.com/office/drawing/2014/main" id="{CA00E2C6-9B15-4DB9-B709-8201314C59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1214"/>
              <a:ext cx="62" cy="144"/>
              <a:chOff x="2405" y="2405"/>
              <a:chExt cx="175" cy="403"/>
            </a:xfrm>
          </p:grpSpPr>
          <p:sp>
            <p:nvSpPr>
              <p:cNvPr id="73024" name="Oval 1333">
                <a:extLst>
                  <a:ext uri="{FF2B5EF4-FFF2-40B4-BE49-F238E27FC236}">
                    <a16:creationId xmlns:a16="http://schemas.microsoft.com/office/drawing/2014/main" id="{6D4DA8AA-E7C4-42C1-B491-3E2B3CD36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25" name="Oval 1334">
                <a:extLst>
                  <a:ext uri="{FF2B5EF4-FFF2-40B4-BE49-F238E27FC236}">
                    <a16:creationId xmlns:a16="http://schemas.microsoft.com/office/drawing/2014/main" id="{1FD3AD1A-A786-4F21-AC20-4AAA9BE26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26" name="Freeform 1335">
                <a:extLst>
                  <a:ext uri="{FF2B5EF4-FFF2-40B4-BE49-F238E27FC236}">
                    <a16:creationId xmlns:a16="http://schemas.microsoft.com/office/drawing/2014/main" id="{B63DAB45-CBAA-4A97-8D25-80988533B7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" name="Freeform 1336">
                <a:extLst>
                  <a:ext uri="{FF2B5EF4-FFF2-40B4-BE49-F238E27FC236}">
                    <a16:creationId xmlns:a16="http://schemas.microsoft.com/office/drawing/2014/main" id="{C9890160-A297-4A44-83EC-0A688C2505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" name="Freeform 1337">
                <a:extLst>
                  <a:ext uri="{FF2B5EF4-FFF2-40B4-BE49-F238E27FC236}">
                    <a16:creationId xmlns:a16="http://schemas.microsoft.com/office/drawing/2014/main" id="{0FED6B36-5303-4113-952F-F6BDE99BCB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" name="Oval 1338">
                <a:extLst>
                  <a:ext uri="{FF2B5EF4-FFF2-40B4-BE49-F238E27FC236}">
                    <a16:creationId xmlns:a16="http://schemas.microsoft.com/office/drawing/2014/main" id="{DA7C6D24-642C-41A3-B439-18199AFB2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1" name="Group 1339">
              <a:extLst>
                <a:ext uri="{FF2B5EF4-FFF2-40B4-BE49-F238E27FC236}">
                  <a16:creationId xmlns:a16="http://schemas.microsoft.com/office/drawing/2014/main" id="{8CAE9A7D-69A5-465C-A6B7-BDB9236EE9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4" y="1384"/>
              <a:ext cx="62" cy="144"/>
              <a:chOff x="2405" y="2405"/>
              <a:chExt cx="175" cy="403"/>
            </a:xfrm>
          </p:grpSpPr>
          <p:sp>
            <p:nvSpPr>
              <p:cNvPr id="73018" name="Oval 1340">
                <a:extLst>
                  <a:ext uri="{FF2B5EF4-FFF2-40B4-BE49-F238E27FC236}">
                    <a16:creationId xmlns:a16="http://schemas.microsoft.com/office/drawing/2014/main" id="{232C5DF3-29E8-4B5F-9022-02693BDA6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19" name="Oval 1341">
                <a:extLst>
                  <a:ext uri="{FF2B5EF4-FFF2-40B4-BE49-F238E27FC236}">
                    <a16:creationId xmlns:a16="http://schemas.microsoft.com/office/drawing/2014/main" id="{BFEC1650-67B7-4A1E-A26E-611372F898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20" name="Freeform 1342">
                <a:extLst>
                  <a:ext uri="{FF2B5EF4-FFF2-40B4-BE49-F238E27FC236}">
                    <a16:creationId xmlns:a16="http://schemas.microsoft.com/office/drawing/2014/main" id="{56BC69CB-4A58-4D24-ADA6-57D16FAB2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" name="Freeform 1343">
                <a:extLst>
                  <a:ext uri="{FF2B5EF4-FFF2-40B4-BE49-F238E27FC236}">
                    <a16:creationId xmlns:a16="http://schemas.microsoft.com/office/drawing/2014/main" id="{293C2DB5-FBE2-4F04-9636-489717A4A2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" name="Freeform 1344">
                <a:extLst>
                  <a:ext uri="{FF2B5EF4-FFF2-40B4-BE49-F238E27FC236}">
                    <a16:creationId xmlns:a16="http://schemas.microsoft.com/office/drawing/2014/main" id="{8ECDD293-55A3-4E59-BA56-604554B97F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" name="Oval 1345">
                <a:extLst>
                  <a:ext uri="{FF2B5EF4-FFF2-40B4-BE49-F238E27FC236}">
                    <a16:creationId xmlns:a16="http://schemas.microsoft.com/office/drawing/2014/main" id="{0FCF0AD7-DE36-4590-98B9-383D099FD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2" name="Group 1346">
              <a:extLst>
                <a:ext uri="{FF2B5EF4-FFF2-40B4-BE49-F238E27FC236}">
                  <a16:creationId xmlns:a16="http://schemas.microsoft.com/office/drawing/2014/main" id="{15639A00-91CC-4C42-8B17-09E551A362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1214"/>
              <a:ext cx="62" cy="144"/>
              <a:chOff x="2405" y="2405"/>
              <a:chExt cx="175" cy="403"/>
            </a:xfrm>
          </p:grpSpPr>
          <p:sp>
            <p:nvSpPr>
              <p:cNvPr id="73012" name="Oval 1347">
                <a:extLst>
                  <a:ext uri="{FF2B5EF4-FFF2-40B4-BE49-F238E27FC236}">
                    <a16:creationId xmlns:a16="http://schemas.microsoft.com/office/drawing/2014/main" id="{496B7539-90ED-470D-98C7-55346CD89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13" name="Oval 1348">
                <a:extLst>
                  <a:ext uri="{FF2B5EF4-FFF2-40B4-BE49-F238E27FC236}">
                    <a16:creationId xmlns:a16="http://schemas.microsoft.com/office/drawing/2014/main" id="{12995C6D-AC96-481D-8362-501F2516C8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14" name="Freeform 1349">
                <a:extLst>
                  <a:ext uri="{FF2B5EF4-FFF2-40B4-BE49-F238E27FC236}">
                    <a16:creationId xmlns:a16="http://schemas.microsoft.com/office/drawing/2014/main" id="{8AC52148-CFEF-4BFE-A173-055773F342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" name="Freeform 1350">
                <a:extLst>
                  <a:ext uri="{FF2B5EF4-FFF2-40B4-BE49-F238E27FC236}">
                    <a16:creationId xmlns:a16="http://schemas.microsoft.com/office/drawing/2014/main" id="{D2084CA1-6F90-4497-9938-DC3EBA544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" name="Freeform 1351">
                <a:extLst>
                  <a:ext uri="{FF2B5EF4-FFF2-40B4-BE49-F238E27FC236}">
                    <a16:creationId xmlns:a16="http://schemas.microsoft.com/office/drawing/2014/main" id="{FFE495E3-D373-4BDF-8884-6806435FE8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" name="Oval 1352">
                <a:extLst>
                  <a:ext uri="{FF2B5EF4-FFF2-40B4-BE49-F238E27FC236}">
                    <a16:creationId xmlns:a16="http://schemas.microsoft.com/office/drawing/2014/main" id="{139ED65E-86BA-48D1-9178-84D96AD8EF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3" name="Group 1353">
              <a:extLst>
                <a:ext uri="{FF2B5EF4-FFF2-40B4-BE49-F238E27FC236}">
                  <a16:creationId xmlns:a16="http://schemas.microsoft.com/office/drawing/2014/main" id="{6FD2FD40-CAA2-414B-BFFE-2F83E92CA9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10" y="1384"/>
              <a:ext cx="62" cy="144"/>
              <a:chOff x="2405" y="2405"/>
              <a:chExt cx="175" cy="403"/>
            </a:xfrm>
          </p:grpSpPr>
          <p:sp>
            <p:nvSpPr>
              <p:cNvPr id="73006" name="Oval 1354">
                <a:extLst>
                  <a:ext uri="{FF2B5EF4-FFF2-40B4-BE49-F238E27FC236}">
                    <a16:creationId xmlns:a16="http://schemas.microsoft.com/office/drawing/2014/main" id="{808D6119-0D5F-4D7D-B718-46AD0E5BE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7" name="Oval 1355">
                <a:extLst>
                  <a:ext uri="{FF2B5EF4-FFF2-40B4-BE49-F238E27FC236}">
                    <a16:creationId xmlns:a16="http://schemas.microsoft.com/office/drawing/2014/main" id="{FBC10B77-D611-4E73-8949-5CA3F18752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8" name="Freeform 1356">
                <a:extLst>
                  <a:ext uri="{FF2B5EF4-FFF2-40B4-BE49-F238E27FC236}">
                    <a16:creationId xmlns:a16="http://schemas.microsoft.com/office/drawing/2014/main" id="{599E898C-8BDE-4F59-B5BF-299A66C6CA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9" name="Freeform 1357">
                <a:extLst>
                  <a:ext uri="{FF2B5EF4-FFF2-40B4-BE49-F238E27FC236}">
                    <a16:creationId xmlns:a16="http://schemas.microsoft.com/office/drawing/2014/main" id="{D1488664-FD78-4F38-AB7D-BBCEAC6F43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0" name="Freeform 1358">
                <a:extLst>
                  <a:ext uri="{FF2B5EF4-FFF2-40B4-BE49-F238E27FC236}">
                    <a16:creationId xmlns:a16="http://schemas.microsoft.com/office/drawing/2014/main" id="{BD74D5EB-DA60-4334-8125-EA20DAE721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1" name="Oval 1359">
                <a:extLst>
                  <a:ext uri="{FF2B5EF4-FFF2-40B4-BE49-F238E27FC236}">
                    <a16:creationId xmlns:a16="http://schemas.microsoft.com/office/drawing/2014/main" id="{6665607F-95D7-4FF2-A1D6-F1CC2198E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4" name="Group 1360">
              <a:extLst>
                <a:ext uri="{FF2B5EF4-FFF2-40B4-BE49-F238E27FC236}">
                  <a16:creationId xmlns:a16="http://schemas.microsoft.com/office/drawing/2014/main" id="{99D0707C-AAE1-400D-A86F-691FC4659D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1214"/>
              <a:ext cx="62" cy="144"/>
              <a:chOff x="2405" y="2405"/>
              <a:chExt cx="175" cy="403"/>
            </a:xfrm>
          </p:grpSpPr>
          <p:sp>
            <p:nvSpPr>
              <p:cNvPr id="73000" name="Oval 1361">
                <a:extLst>
                  <a:ext uri="{FF2B5EF4-FFF2-40B4-BE49-F238E27FC236}">
                    <a16:creationId xmlns:a16="http://schemas.microsoft.com/office/drawing/2014/main" id="{401013F7-0941-40D4-AD5E-584A26E70B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1" name="Oval 1362">
                <a:extLst>
                  <a:ext uri="{FF2B5EF4-FFF2-40B4-BE49-F238E27FC236}">
                    <a16:creationId xmlns:a16="http://schemas.microsoft.com/office/drawing/2014/main" id="{CAECA839-B05D-4AC6-93E2-D474365E3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2" name="Freeform 1363">
                <a:extLst>
                  <a:ext uri="{FF2B5EF4-FFF2-40B4-BE49-F238E27FC236}">
                    <a16:creationId xmlns:a16="http://schemas.microsoft.com/office/drawing/2014/main" id="{40AC2373-1050-4627-B3A5-A567E9696D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3" name="Freeform 1364">
                <a:extLst>
                  <a:ext uri="{FF2B5EF4-FFF2-40B4-BE49-F238E27FC236}">
                    <a16:creationId xmlns:a16="http://schemas.microsoft.com/office/drawing/2014/main" id="{8F7AF546-2D79-4255-BB99-A9A0FD78AA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4" name="Freeform 1365">
                <a:extLst>
                  <a:ext uri="{FF2B5EF4-FFF2-40B4-BE49-F238E27FC236}">
                    <a16:creationId xmlns:a16="http://schemas.microsoft.com/office/drawing/2014/main" id="{5B7068F4-A176-4E4E-A27E-192CFAA7F6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5" name="Oval 1366">
                <a:extLst>
                  <a:ext uri="{FF2B5EF4-FFF2-40B4-BE49-F238E27FC236}">
                    <a16:creationId xmlns:a16="http://schemas.microsoft.com/office/drawing/2014/main" id="{BA684C83-EADB-4467-B660-838670390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5" name="Group 1367">
              <a:extLst>
                <a:ext uri="{FF2B5EF4-FFF2-40B4-BE49-F238E27FC236}">
                  <a16:creationId xmlns:a16="http://schemas.microsoft.com/office/drawing/2014/main" id="{7901C8CD-E20F-4B20-9566-3F81075D10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4" y="1384"/>
              <a:ext cx="62" cy="144"/>
              <a:chOff x="2405" y="2405"/>
              <a:chExt cx="175" cy="403"/>
            </a:xfrm>
          </p:grpSpPr>
          <p:sp>
            <p:nvSpPr>
              <p:cNvPr id="72994" name="Oval 1368">
                <a:extLst>
                  <a:ext uri="{FF2B5EF4-FFF2-40B4-BE49-F238E27FC236}">
                    <a16:creationId xmlns:a16="http://schemas.microsoft.com/office/drawing/2014/main" id="{B2A9A404-4613-4B15-8644-9A672E326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95" name="Oval 1369">
                <a:extLst>
                  <a:ext uri="{FF2B5EF4-FFF2-40B4-BE49-F238E27FC236}">
                    <a16:creationId xmlns:a16="http://schemas.microsoft.com/office/drawing/2014/main" id="{1B54F675-D48F-4B5C-BEDD-61D01084F1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96" name="Freeform 1370">
                <a:extLst>
                  <a:ext uri="{FF2B5EF4-FFF2-40B4-BE49-F238E27FC236}">
                    <a16:creationId xmlns:a16="http://schemas.microsoft.com/office/drawing/2014/main" id="{71BB7657-54AB-4DA4-A967-57B1BD1472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7" name="Freeform 1371">
                <a:extLst>
                  <a:ext uri="{FF2B5EF4-FFF2-40B4-BE49-F238E27FC236}">
                    <a16:creationId xmlns:a16="http://schemas.microsoft.com/office/drawing/2014/main" id="{359A8E4F-9828-4FF6-B732-C8275EA66B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8" name="Freeform 1372">
                <a:extLst>
                  <a:ext uri="{FF2B5EF4-FFF2-40B4-BE49-F238E27FC236}">
                    <a16:creationId xmlns:a16="http://schemas.microsoft.com/office/drawing/2014/main" id="{633A5AF7-0276-48E2-B555-910318E350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9" name="Oval 1373">
                <a:extLst>
                  <a:ext uri="{FF2B5EF4-FFF2-40B4-BE49-F238E27FC236}">
                    <a16:creationId xmlns:a16="http://schemas.microsoft.com/office/drawing/2014/main" id="{27547F0D-7197-4D42-9957-0A22DCEE90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6" name="Group 1374">
              <a:extLst>
                <a:ext uri="{FF2B5EF4-FFF2-40B4-BE49-F238E27FC236}">
                  <a16:creationId xmlns:a16="http://schemas.microsoft.com/office/drawing/2014/main" id="{8552544A-9A03-4D36-8A1E-409589751A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1214"/>
              <a:ext cx="62" cy="144"/>
              <a:chOff x="2405" y="2405"/>
              <a:chExt cx="175" cy="403"/>
            </a:xfrm>
          </p:grpSpPr>
          <p:sp>
            <p:nvSpPr>
              <p:cNvPr id="72988" name="Oval 1375">
                <a:extLst>
                  <a:ext uri="{FF2B5EF4-FFF2-40B4-BE49-F238E27FC236}">
                    <a16:creationId xmlns:a16="http://schemas.microsoft.com/office/drawing/2014/main" id="{26297A4D-4144-421C-82F4-7199DD94B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89" name="Oval 1376">
                <a:extLst>
                  <a:ext uri="{FF2B5EF4-FFF2-40B4-BE49-F238E27FC236}">
                    <a16:creationId xmlns:a16="http://schemas.microsoft.com/office/drawing/2014/main" id="{15C59166-CB86-4528-AD78-C12D6FD8A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90" name="Freeform 1377">
                <a:extLst>
                  <a:ext uri="{FF2B5EF4-FFF2-40B4-BE49-F238E27FC236}">
                    <a16:creationId xmlns:a16="http://schemas.microsoft.com/office/drawing/2014/main" id="{120D4D0C-3005-4E43-BB73-4D6F8369ED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1" name="Freeform 1378">
                <a:extLst>
                  <a:ext uri="{FF2B5EF4-FFF2-40B4-BE49-F238E27FC236}">
                    <a16:creationId xmlns:a16="http://schemas.microsoft.com/office/drawing/2014/main" id="{EF3CA03D-91BB-416B-A6DC-309A4E13DD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2" name="Freeform 1379">
                <a:extLst>
                  <a:ext uri="{FF2B5EF4-FFF2-40B4-BE49-F238E27FC236}">
                    <a16:creationId xmlns:a16="http://schemas.microsoft.com/office/drawing/2014/main" id="{2BFC5743-12C0-4B94-AF47-57AA2CBA03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3" name="Oval 1380">
                <a:extLst>
                  <a:ext uri="{FF2B5EF4-FFF2-40B4-BE49-F238E27FC236}">
                    <a16:creationId xmlns:a16="http://schemas.microsoft.com/office/drawing/2014/main" id="{F0AB0765-1E08-44EF-A892-230B24D9C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7" name="Group 1381">
              <a:extLst>
                <a:ext uri="{FF2B5EF4-FFF2-40B4-BE49-F238E27FC236}">
                  <a16:creationId xmlns:a16="http://schemas.microsoft.com/office/drawing/2014/main" id="{3DCDCF8C-6F3D-4D75-9BC5-BAEA61E43A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39" y="1384"/>
              <a:ext cx="62" cy="144"/>
              <a:chOff x="2405" y="2405"/>
              <a:chExt cx="175" cy="403"/>
            </a:xfrm>
          </p:grpSpPr>
          <p:sp>
            <p:nvSpPr>
              <p:cNvPr id="72982" name="Oval 1382">
                <a:extLst>
                  <a:ext uri="{FF2B5EF4-FFF2-40B4-BE49-F238E27FC236}">
                    <a16:creationId xmlns:a16="http://schemas.microsoft.com/office/drawing/2014/main" id="{A7E04B23-6E01-450A-95E2-946562C70B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83" name="Oval 1383">
                <a:extLst>
                  <a:ext uri="{FF2B5EF4-FFF2-40B4-BE49-F238E27FC236}">
                    <a16:creationId xmlns:a16="http://schemas.microsoft.com/office/drawing/2014/main" id="{64C7D0AD-9621-476D-B86B-00097F136C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84" name="Freeform 1384">
                <a:extLst>
                  <a:ext uri="{FF2B5EF4-FFF2-40B4-BE49-F238E27FC236}">
                    <a16:creationId xmlns:a16="http://schemas.microsoft.com/office/drawing/2014/main" id="{080D04BB-F4D6-4BE7-8948-AE11F27C88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5" name="Freeform 1385">
                <a:extLst>
                  <a:ext uri="{FF2B5EF4-FFF2-40B4-BE49-F238E27FC236}">
                    <a16:creationId xmlns:a16="http://schemas.microsoft.com/office/drawing/2014/main" id="{E1C4DCEF-07BA-4357-9288-85131E2093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6" name="Freeform 1386">
                <a:extLst>
                  <a:ext uri="{FF2B5EF4-FFF2-40B4-BE49-F238E27FC236}">
                    <a16:creationId xmlns:a16="http://schemas.microsoft.com/office/drawing/2014/main" id="{3307AC53-2C6F-46F4-B92F-43440C94A3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7" name="Oval 1387">
                <a:extLst>
                  <a:ext uri="{FF2B5EF4-FFF2-40B4-BE49-F238E27FC236}">
                    <a16:creationId xmlns:a16="http://schemas.microsoft.com/office/drawing/2014/main" id="{483252BC-240D-4A6E-A8FB-D43AA48BE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8" name="Group 1388">
              <a:extLst>
                <a:ext uri="{FF2B5EF4-FFF2-40B4-BE49-F238E27FC236}">
                  <a16:creationId xmlns:a16="http://schemas.microsoft.com/office/drawing/2014/main" id="{DF7C1B63-A57A-4CA5-8553-BDCBCA5539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1246"/>
              <a:ext cx="62" cy="144"/>
              <a:chOff x="2405" y="2405"/>
              <a:chExt cx="175" cy="403"/>
            </a:xfrm>
          </p:grpSpPr>
          <p:sp>
            <p:nvSpPr>
              <p:cNvPr id="72976" name="Oval 1389">
                <a:extLst>
                  <a:ext uri="{FF2B5EF4-FFF2-40B4-BE49-F238E27FC236}">
                    <a16:creationId xmlns:a16="http://schemas.microsoft.com/office/drawing/2014/main" id="{179CF923-24A0-4900-A4AF-2BC432AC0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7" name="Oval 1390">
                <a:extLst>
                  <a:ext uri="{FF2B5EF4-FFF2-40B4-BE49-F238E27FC236}">
                    <a16:creationId xmlns:a16="http://schemas.microsoft.com/office/drawing/2014/main" id="{CBB18AC6-D9E3-427C-9715-E32CAAEA73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8" name="Freeform 1391">
                <a:extLst>
                  <a:ext uri="{FF2B5EF4-FFF2-40B4-BE49-F238E27FC236}">
                    <a16:creationId xmlns:a16="http://schemas.microsoft.com/office/drawing/2014/main" id="{3F48D965-4B75-4075-98F4-0B436DE728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9" name="Freeform 1392">
                <a:extLst>
                  <a:ext uri="{FF2B5EF4-FFF2-40B4-BE49-F238E27FC236}">
                    <a16:creationId xmlns:a16="http://schemas.microsoft.com/office/drawing/2014/main" id="{919660E0-C1DE-449C-B953-22C73BD525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0" name="Freeform 1393">
                <a:extLst>
                  <a:ext uri="{FF2B5EF4-FFF2-40B4-BE49-F238E27FC236}">
                    <a16:creationId xmlns:a16="http://schemas.microsoft.com/office/drawing/2014/main" id="{0EECC661-21F2-4F8E-85D0-C681BBC01B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1" name="Oval 1394">
                <a:extLst>
                  <a:ext uri="{FF2B5EF4-FFF2-40B4-BE49-F238E27FC236}">
                    <a16:creationId xmlns:a16="http://schemas.microsoft.com/office/drawing/2014/main" id="{FA2442A1-AB67-4304-87AC-720B4FB9F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9" name="Group 1395">
              <a:extLst>
                <a:ext uri="{FF2B5EF4-FFF2-40B4-BE49-F238E27FC236}">
                  <a16:creationId xmlns:a16="http://schemas.microsoft.com/office/drawing/2014/main" id="{A0713E1C-F560-4AA5-9EF6-1DC9E1FC4D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5" y="1416"/>
              <a:ext cx="62" cy="144"/>
              <a:chOff x="2405" y="2405"/>
              <a:chExt cx="175" cy="403"/>
            </a:xfrm>
          </p:grpSpPr>
          <p:sp>
            <p:nvSpPr>
              <p:cNvPr id="72970" name="Oval 1396">
                <a:extLst>
                  <a:ext uri="{FF2B5EF4-FFF2-40B4-BE49-F238E27FC236}">
                    <a16:creationId xmlns:a16="http://schemas.microsoft.com/office/drawing/2014/main" id="{96DC22DD-5118-4D4C-BBFE-E45752AB27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1" name="Oval 1397">
                <a:extLst>
                  <a:ext uri="{FF2B5EF4-FFF2-40B4-BE49-F238E27FC236}">
                    <a16:creationId xmlns:a16="http://schemas.microsoft.com/office/drawing/2014/main" id="{3B2328FF-1E21-46C1-B433-679B1A1637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2" name="Freeform 1398">
                <a:extLst>
                  <a:ext uri="{FF2B5EF4-FFF2-40B4-BE49-F238E27FC236}">
                    <a16:creationId xmlns:a16="http://schemas.microsoft.com/office/drawing/2014/main" id="{82C550EE-D28B-436E-9360-CE9A89EAE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3" name="Freeform 1399">
                <a:extLst>
                  <a:ext uri="{FF2B5EF4-FFF2-40B4-BE49-F238E27FC236}">
                    <a16:creationId xmlns:a16="http://schemas.microsoft.com/office/drawing/2014/main" id="{5BF48862-DDF8-41FE-8769-90D8C231F2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4" name="Freeform 1400">
                <a:extLst>
                  <a:ext uri="{FF2B5EF4-FFF2-40B4-BE49-F238E27FC236}">
                    <a16:creationId xmlns:a16="http://schemas.microsoft.com/office/drawing/2014/main" id="{CAAEDD3B-B4B4-4B11-BE1D-3FFFFA908E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5" name="Oval 1401">
                <a:extLst>
                  <a:ext uri="{FF2B5EF4-FFF2-40B4-BE49-F238E27FC236}">
                    <a16:creationId xmlns:a16="http://schemas.microsoft.com/office/drawing/2014/main" id="{6C1CC306-04D1-410D-9FC6-5ED2223188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0" name="Group 1402">
              <a:extLst>
                <a:ext uri="{FF2B5EF4-FFF2-40B4-BE49-F238E27FC236}">
                  <a16:creationId xmlns:a16="http://schemas.microsoft.com/office/drawing/2014/main" id="{12E6E01A-65A8-4BA2-9783-7BAFE08E7B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1246"/>
              <a:ext cx="62" cy="144"/>
              <a:chOff x="2405" y="2405"/>
              <a:chExt cx="175" cy="403"/>
            </a:xfrm>
          </p:grpSpPr>
          <p:sp>
            <p:nvSpPr>
              <p:cNvPr id="72964" name="Oval 1403">
                <a:extLst>
                  <a:ext uri="{FF2B5EF4-FFF2-40B4-BE49-F238E27FC236}">
                    <a16:creationId xmlns:a16="http://schemas.microsoft.com/office/drawing/2014/main" id="{3ED48880-3E86-46A4-B870-D561A9C95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65" name="Oval 1404">
                <a:extLst>
                  <a:ext uri="{FF2B5EF4-FFF2-40B4-BE49-F238E27FC236}">
                    <a16:creationId xmlns:a16="http://schemas.microsoft.com/office/drawing/2014/main" id="{F76C76E3-196A-4342-997A-8E4E1A22AF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66" name="Freeform 1405">
                <a:extLst>
                  <a:ext uri="{FF2B5EF4-FFF2-40B4-BE49-F238E27FC236}">
                    <a16:creationId xmlns:a16="http://schemas.microsoft.com/office/drawing/2014/main" id="{2D97B6AD-4ECF-401F-81AE-D5C3C38E65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7" name="Freeform 1406">
                <a:extLst>
                  <a:ext uri="{FF2B5EF4-FFF2-40B4-BE49-F238E27FC236}">
                    <a16:creationId xmlns:a16="http://schemas.microsoft.com/office/drawing/2014/main" id="{340E3F4E-2B0B-4ABB-B097-204E900022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8" name="Freeform 1407">
                <a:extLst>
                  <a:ext uri="{FF2B5EF4-FFF2-40B4-BE49-F238E27FC236}">
                    <a16:creationId xmlns:a16="http://schemas.microsoft.com/office/drawing/2014/main" id="{D0789AA8-5C26-498E-8786-C3AFD28E5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9" name="Oval 1408">
                <a:extLst>
                  <a:ext uri="{FF2B5EF4-FFF2-40B4-BE49-F238E27FC236}">
                    <a16:creationId xmlns:a16="http://schemas.microsoft.com/office/drawing/2014/main" id="{0A069366-3F7E-41F2-8720-5F1987433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1" name="Group 1409">
              <a:extLst>
                <a:ext uri="{FF2B5EF4-FFF2-40B4-BE49-F238E27FC236}">
                  <a16:creationId xmlns:a16="http://schemas.microsoft.com/office/drawing/2014/main" id="{8ADC19AF-F83D-4463-B384-4978C835EC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1" y="1416"/>
              <a:ext cx="62" cy="144"/>
              <a:chOff x="2405" y="2405"/>
              <a:chExt cx="175" cy="403"/>
            </a:xfrm>
          </p:grpSpPr>
          <p:sp>
            <p:nvSpPr>
              <p:cNvPr id="72958" name="Oval 1410">
                <a:extLst>
                  <a:ext uri="{FF2B5EF4-FFF2-40B4-BE49-F238E27FC236}">
                    <a16:creationId xmlns:a16="http://schemas.microsoft.com/office/drawing/2014/main" id="{E345E342-BBAD-4BED-BC26-ABAA7B447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59" name="Oval 1411">
                <a:extLst>
                  <a:ext uri="{FF2B5EF4-FFF2-40B4-BE49-F238E27FC236}">
                    <a16:creationId xmlns:a16="http://schemas.microsoft.com/office/drawing/2014/main" id="{E2782CE6-55B0-4212-84F1-C9D927F016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60" name="Freeform 1412">
                <a:extLst>
                  <a:ext uri="{FF2B5EF4-FFF2-40B4-BE49-F238E27FC236}">
                    <a16:creationId xmlns:a16="http://schemas.microsoft.com/office/drawing/2014/main" id="{0212E00E-22E4-4E16-A45F-6663880ACB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1" name="Freeform 1413">
                <a:extLst>
                  <a:ext uri="{FF2B5EF4-FFF2-40B4-BE49-F238E27FC236}">
                    <a16:creationId xmlns:a16="http://schemas.microsoft.com/office/drawing/2014/main" id="{1748458D-F290-401B-A227-98D0017261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2" name="Freeform 1414">
                <a:extLst>
                  <a:ext uri="{FF2B5EF4-FFF2-40B4-BE49-F238E27FC236}">
                    <a16:creationId xmlns:a16="http://schemas.microsoft.com/office/drawing/2014/main" id="{0C602770-8BEB-46D1-82C7-A681D765CD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3" name="Oval 1415">
                <a:extLst>
                  <a:ext uri="{FF2B5EF4-FFF2-40B4-BE49-F238E27FC236}">
                    <a16:creationId xmlns:a16="http://schemas.microsoft.com/office/drawing/2014/main" id="{70E5782A-3359-4092-917E-9C50B6EC70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2" name="Group 1416">
              <a:extLst>
                <a:ext uri="{FF2B5EF4-FFF2-40B4-BE49-F238E27FC236}">
                  <a16:creationId xmlns:a16="http://schemas.microsoft.com/office/drawing/2014/main" id="{DC5B8307-8079-4D11-84C1-DAAC20C0DD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1246"/>
              <a:ext cx="62" cy="144"/>
              <a:chOff x="2405" y="2405"/>
              <a:chExt cx="175" cy="403"/>
            </a:xfrm>
          </p:grpSpPr>
          <p:sp>
            <p:nvSpPr>
              <p:cNvPr id="72952" name="Oval 1417">
                <a:extLst>
                  <a:ext uri="{FF2B5EF4-FFF2-40B4-BE49-F238E27FC236}">
                    <a16:creationId xmlns:a16="http://schemas.microsoft.com/office/drawing/2014/main" id="{4200AE73-520A-47B5-A779-09C07013EA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53" name="Oval 1418">
                <a:extLst>
                  <a:ext uri="{FF2B5EF4-FFF2-40B4-BE49-F238E27FC236}">
                    <a16:creationId xmlns:a16="http://schemas.microsoft.com/office/drawing/2014/main" id="{0889E138-6F89-4F7E-A469-5D6FD54050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54" name="Freeform 1419">
                <a:extLst>
                  <a:ext uri="{FF2B5EF4-FFF2-40B4-BE49-F238E27FC236}">
                    <a16:creationId xmlns:a16="http://schemas.microsoft.com/office/drawing/2014/main" id="{0F84998A-90EF-463B-89AD-12FF733212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5" name="Freeform 1420">
                <a:extLst>
                  <a:ext uri="{FF2B5EF4-FFF2-40B4-BE49-F238E27FC236}">
                    <a16:creationId xmlns:a16="http://schemas.microsoft.com/office/drawing/2014/main" id="{7A9C1DB5-94CA-49F6-9D06-114C38145F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6" name="Freeform 1421">
                <a:extLst>
                  <a:ext uri="{FF2B5EF4-FFF2-40B4-BE49-F238E27FC236}">
                    <a16:creationId xmlns:a16="http://schemas.microsoft.com/office/drawing/2014/main" id="{FDDF32EF-02FE-4E42-9246-EB88E6098C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7" name="Oval 1422">
                <a:extLst>
                  <a:ext uri="{FF2B5EF4-FFF2-40B4-BE49-F238E27FC236}">
                    <a16:creationId xmlns:a16="http://schemas.microsoft.com/office/drawing/2014/main" id="{E6CD39E4-3C31-4608-9105-885FB47A8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3" name="Group 1423">
              <a:extLst>
                <a:ext uri="{FF2B5EF4-FFF2-40B4-BE49-F238E27FC236}">
                  <a16:creationId xmlns:a16="http://schemas.microsoft.com/office/drawing/2014/main" id="{17E4BEB3-F3DB-44DB-9D0E-1CCF5751EF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5" y="1416"/>
              <a:ext cx="62" cy="144"/>
              <a:chOff x="2405" y="2405"/>
              <a:chExt cx="175" cy="403"/>
            </a:xfrm>
          </p:grpSpPr>
          <p:sp>
            <p:nvSpPr>
              <p:cNvPr id="72946" name="Oval 1424">
                <a:extLst>
                  <a:ext uri="{FF2B5EF4-FFF2-40B4-BE49-F238E27FC236}">
                    <a16:creationId xmlns:a16="http://schemas.microsoft.com/office/drawing/2014/main" id="{610ECC71-C85E-40E6-B69C-DE51B519E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7" name="Oval 1425">
                <a:extLst>
                  <a:ext uri="{FF2B5EF4-FFF2-40B4-BE49-F238E27FC236}">
                    <a16:creationId xmlns:a16="http://schemas.microsoft.com/office/drawing/2014/main" id="{896E7744-3BA7-48E4-AF99-017A142EF3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8" name="Freeform 1426">
                <a:extLst>
                  <a:ext uri="{FF2B5EF4-FFF2-40B4-BE49-F238E27FC236}">
                    <a16:creationId xmlns:a16="http://schemas.microsoft.com/office/drawing/2014/main" id="{9F96F989-236C-424A-A62A-7ED768B2A4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9" name="Freeform 1427">
                <a:extLst>
                  <a:ext uri="{FF2B5EF4-FFF2-40B4-BE49-F238E27FC236}">
                    <a16:creationId xmlns:a16="http://schemas.microsoft.com/office/drawing/2014/main" id="{4EEE1C0F-F55A-4AB5-B9D5-6A771F4706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0" name="Freeform 1428">
                <a:extLst>
                  <a:ext uri="{FF2B5EF4-FFF2-40B4-BE49-F238E27FC236}">
                    <a16:creationId xmlns:a16="http://schemas.microsoft.com/office/drawing/2014/main" id="{8C26F0F1-1AA3-4CFC-8095-DE3DF00FF2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1" name="Oval 1429">
                <a:extLst>
                  <a:ext uri="{FF2B5EF4-FFF2-40B4-BE49-F238E27FC236}">
                    <a16:creationId xmlns:a16="http://schemas.microsoft.com/office/drawing/2014/main" id="{AD1FF098-D3BE-4962-88A6-6A23472164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4" name="Group 1430">
              <a:extLst>
                <a:ext uri="{FF2B5EF4-FFF2-40B4-BE49-F238E27FC236}">
                  <a16:creationId xmlns:a16="http://schemas.microsoft.com/office/drawing/2014/main" id="{176C86D0-5431-4ADF-8A1E-4C729D2AF0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1246"/>
              <a:ext cx="62" cy="144"/>
              <a:chOff x="2405" y="2405"/>
              <a:chExt cx="175" cy="403"/>
            </a:xfrm>
          </p:grpSpPr>
          <p:sp>
            <p:nvSpPr>
              <p:cNvPr id="72940" name="Oval 1431">
                <a:extLst>
                  <a:ext uri="{FF2B5EF4-FFF2-40B4-BE49-F238E27FC236}">
                    <a16:creationId xmlns:a16="http://schemas.microsoft.com/office/drawing/2014/main" id="{F3F849F1-B061-4A6C-94C8-6DB991965C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1" name="Oval 1432">
                <a:extLst>
                  <a:ext uri="{FF2B5EF4-FFF2-40B4-BE49-F238E27FC236}">
                    <a16:creationId xmlns:a16="http://schemas.microsoft.com/office/drawing/2014/main" id="{34AEE818-038B-4A12-B223-15827B37A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2" name="Freeform 1433">
                <a:extLst>
                  <a:ext uri="{FF2B5EF4-FFF2-40B4-BE49-F238E27FC236}">
                    <a16:creationId xmlns:a16="http://schemas.microsoft.com/office/drawing/2014/main" id="{3F6D20CB-1F8E-4D38-8C1D-D89AC68757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3" name="Freeform 1434">
                <a:extLst>
                  <a:ext uri="{FF2B5EF4-FFF2-40B4-BE49-F238E27FC236}">
                    <a16:creationId xmlns:a16="http://schemas.microsoft.com/office/drawing/2014/main" id="{FAEC0076-FE4A-49B3-8FA9-FC1E9D71C5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4" name="Freeform 1435">
                <a:extLst>
                  <a:ext uri="{FF2B5EF4-FFF2-40B4-BE49-F238E27FC236}">
                    <a16:creationId xmlns:a16="http://schemas.microsoft.com/office/drawing/2014/main" id="{843A8312-5E65-4287-90F2-639EC4A7B1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5" name="Oval 1436">
                <a:extLst>
                  <a:ext uri="{FF2B5EF4-FFF2-40B4-BE49-F238E27FC236}">
                    <a16:creationId xmlns:a16="http://schemas.microsoft.com/office/drawing/2014/main" id="{4820D2FD-921E-4859-BB87-78F22F0817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5" name="Group 1437">
              <a:extLst>
                <a:ext uri="{FF2B5EF4-FFF2-40B4-BE49-F238E27FC236}">
                  <a16:creationId xmlns:a16="http://schemas.microsoft.com/office/drawing/2014/main" id="{AEC1F78F-FCA2-4240-85A0-B23EB8C85F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10" y="1416"/>
              <a:ext cx="62" cy="144"/>
              <a:chOff x="2405" y="2405"/>
              <a:chExt cx="175" cy="403"/>
            </a:xfrm>
          </p:grpSpPr>
          <p:sp>
            <p:nvSpPr>
              <p:cNvPr id="72934" name="Oval 1438">
                <a:extLst>
                  <a:ext uri="{FF2B5EF4-FFF2-40B4-BE49-F238E27FC236}">
                    <a16:creationId xmlns:a16="http://schemas.microsoft.com/office/drawing/2014/main" id="{0F929284-A7FA-4649-AA74-AC6FDAA73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35" name="Oval 1439">
                <a:extLst>
                  <a:ext uri="{FF2B5EF4-FFF2-40B4-BE49-F238E27FC236}">
                    <a16:creationId xmlns:a16="http://schemas.microsoft.com/office/drawing/2014/main" id="{CEA20E34-C3DE-4227-91A9-298A463B70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36" name="Freeform 1440">
                <a:extLst>
                  <a:ext uri="{FF2B5EF4-FFF2-40B4-BE49-F238E27FC236}">
                    <a16:creationId xmlns:a16="http://schemas.microsoft.com/office/drawing/2014/main" id="{A6362778-B415-4687-9AD2-570A5B9221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7" name="Freeform 1441">
                <a:extLst>
                  <a:ext uri="{FF2B5EF4-FFF2-40B4-BE49-F238E27FC236}">
                    <a16:creationId xmlns:a16="http://schemas.microsoft.com/office/drawing/2014/main" id="{A7B224DC-2310-438F-8ECA-5D9EB346D4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8" name="Freeform 1442">
                <a:extLst>
                  <a:ext uri="{FF2B5EF4-FFF2-40B4-BE49-F238E27FC236}">
                    <a16:creationId xmlns:a16="http://schemas.microsoft.com/office/drawing/2014/main" id="{34D90DFD-ADA8-4B44-8EFF-82ACE1898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9" name="Oval 1443">
                <a:extLst>
                  <a:ext uri="{FF2B5EF4-FFF2-40B4-BE49-F238E27FC236}">
                    <a16:creationId xmlns:a16="http://schemas.microsoft.com/office/drawing/2014/main" id="{45F81A6B-0239-48B3-861E-48E390A96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6" name="Group 1444">
              <a:extLst>
                <a:ext uri="{FF2B5EF4-FFF2-40B4-BE49-F238E27FC236}">
                  <a16:creationId xmlns:a16="http://schemas.microsoft.com/office/drawing/2014/main" id="{18D44C94-A541-4BD2-A8F6-87A5D84B23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1244"/>
              <a:ext cx="62" cy="144"/>
              <a:chOff x="2405" y="2405"/>
              <a:chExt cx="175" cy="403"/>
            </a:xfrm>
          </p:grpSpPr>
          <p:sp>
            <p:nvSpPr>
              <p:cNvPr id="72928" name="Oval 1445">
                <a:extLst>
                  <a:ext uri="{FF2B5EF4-FFF2-40B4-BE49-F238E27FC236}">
                    <a16:creationId xmlns:a16="http://schemas.microsoft.com/office/drawing/2014/main" id="{0424B83B-AE5A-4B69-8499-E8EAA3584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29" name="Oval 1446">
                <a:extLst>
                  <a:ext uri="{FF2B5EF4-FFF2-40B4-BE49-F238E27FC236}">
                    <a16:creationId xmlns:a16="http://schemas.microsoft.com/office/drawing/2014/main" id="{0FDE98F4-39C0-4D8C-9844-2C099D712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30" name="Freeform 1447">
                <a:extLst>
                  <a:ext uri="{FF2B5EF4-FFF2-40B4-BE49-F238E27FC236}">
                    <a16:creationId xmlns:a16="http://schemas.microsoft.com/office/drawing/2014/main" id="{05F63FBD-D878-4B9F-8DFE-D4EE7F6B8A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1" name="Freeform 1448">
                <a:extLst>
                  <a:ext uri="{FF2B5EF4-FFF2-40B4-BE49-F238E27FC236}">
                    <a16:creationId xmlns:a16="http://schemas.microsoft.com/office/drawing/2014/main" id="{3814876C-1B3F-43F0-B295-D6F29DC00C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2" name="Freeform 1449">
                <a:extLst>
                  <a:ext uri="{FF2B5EF4-FFF2-40B4-BE49-F238E27FC236}">
                    <a16:creationId xmlns:a16="http://schemas.microsoft.com/office/drawing/2014/main" id="{469241A0-73A7-4DDC-8934-A3D70B3FE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3" name="Oval 1450">
                <a:extLst>
                  <a:ext uri="{FF2B5EF4-FFF2-40B4-BE49-F238E27FC236}">
                    <a16:creationId xmlns:a16="http://schemas.microsoft.com/office/drawing/2014/main" id="{2515B44D-CF92-4158-B643-BE3AE4E9D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7" name="Group 1451">
              <a:extLst>
                <a:ext uri="{FF2B5EF4-FFF2-40B4-BE49-F238E27FC236}">
                  <a16:creationId xmlns:a16="http://schemas.microsoft.com/office/drawing/2014/main" id="{5EA52D53-FE8C-4204-8F7A-5DEE44FF610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8" y="1414"/>
              <a:ext cx="62" cy="144"/>
              <a:chOff x="2405" y="2405"/>
              <a:chExt cx="175" cy="403"/>
            </a:xfrm>
          </p:grpSpPr>
          <p:sp>
            <p:nvSpPr>
              <p:cNvPr id="72922" name="Oval 1452">
                <a:extLst>
                  <a:ext uri="{FF2B5EF4-FFF2-40B4-BE49-F238E27FC236}">
                    <a16:creationId xmlns:a16="http://schemas.microsoft.com/office/drawing/2014/main" id="{098FB638-072D-4EC1-BCDE-2276A6FB5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23" name="Oval 1453">
                <a:extLst>
                  <a:ext uri="{FF2B5EF4-FFF2-40B4-BE49-F238E27FC236}">
                    <a16:creationId xmlns:a16="http://schemas.microsoft.com/office/drawing/2014/main" id="{4470C7ED-C7F4-4A81-BF8F-920DEB3860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24" name="Freeform 1454">
                <a:extLst>
                  <a:ext uri="{FF2B5EF4-FFF2-40B4-BE49-F238E27FC236}">
                    <a16:creationId xmlns:a16="http://schemas.microsoft.com/office/drawing/2014/main" id="{065CD9E0-81BB-45AA-ACC2-9CE44E9F1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5" name="Freeform 1455">
                <a:extLst>
                  <a:ext uri="{FF2B5EF4-FFF2-40B4-BE49-F238E27FC236}">
                    <a16:creationId xmlns:a16="http://schemas.microsoft.com/office/drawing/2014/main" id="{7F8DF603-C3C0-4FAF-BE4D-8634178215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6" name="Freeform 1456">
                <a:extLst>
                  <a:ext uri="{FF2B5EF4-FFF2-40B4-BE49-F238E27FC236}">
                    <a16:creationId xmlns:a16="http://schemas.microsoft.com/office/drawing/2014/main" id="{7F6BF514-B332-45F0-AFFE-0E6F6BF73B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7" name="Oval 1457">
                <a:extLst>
                  <a:ext uri="{FF2B5EF4-FFF2-40B4-BE49-F238E27FC236}">
                    <a16:creationId xmlns:a16="http://schemas.microsoft.com/office/drawing/2014/main" id="{B0AA221E-F61C-438C-9821-98F73B5F8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8" name="Group 1458">
              <a:extLst>
                <a:ext uri="{FF2B5EF4-FFF2-40B4-BE49-F238E27FC236}">
                  <a16:creationId xmlns:a16="http://schemas.microsoft.com/office/drawing/2014/main" id="{AB6DBFFD-A003-4AA6-9B52-201AB79209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1244"/>
              <a:ext cx="62" cy="144"/>
              <a:chOff x="2405" y="2405"/>
              <a:chExt cx="175" cy="403"/>
            </a:xfrm>
          </p:grpSpPr>
          <p:sp>
            <p:nvSpPr>
              <p:cNvPr id="72916" name="Oval 1459">
                <a:extLst>
                  <a:ext uri="{FF2B5EF4-FFF2-40B4-BE49-F238E27FC236}">
                    <a16:creationId xmlns:a16="http://schemas.microsoft.com/office/drawing/2014/main" id="{A4B007E0-D069-485B-92D0-27D26DD105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7" name="Oval 1460">
                <a:extLst>
                  <a:ext uri="{FF2B5EF4-FFF2-40B4-BE49-F238E27FC236}">
                    <a16:creationId xmlns:a16="http://schemas.microsoft.com/office/drawing/2014/main" id="{A98AB674-C130-4D7C-AD9E-A76AF632FD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8" name="Freeform 1461">
                <a:extLst>
                  <a:ext uri="{FF2B5EF4-FFF2-40B4-BE49-F238E27FC236}">
                    <a16:creationId xmlns:a16="http://schemas.microsoft.com/office/drawing/2014/main" id="{AA523001-239D-474E-90FC-498FC1E0BE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9" name="Freeform 1462">
                <a:extLst>
                  <a:ext uri="{FF2B5EF4-FFF2-40B4-BE49-F238E27FC236}">
                    <a16:creationId xmlns:a16="http://schemas.microsoft.com/office/drawing/2014/main" id="{772758AE-39B7-46C7-B6DC-043C22BFF8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0" name="Freeform 1463">
                <a:extLst>
                  <a:ext uri="{FF2B5EF4-FFF2-40B4-BE49-F238E27FC236}">
                    <a16:creationId xmlns:a16="http://schemas.microsoft.com/office/drawing/2014/main" id="{3293607D-EE49-4009-85EA-A32219FE80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1" name="Oval 1464">
                <a:extLst>
                  <a:ext uri="{FF2B5EF4-FFF2-40B4-BE49-F238E27FC236}">
                    <a16:creationId xmlns:a16="http://schemas.microsoft.com/office/drawing/2014/main" id="{203DE68B-12F3-4466-B807-88A8503287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9" name="Group 1465">
              <a:extLst>
                <a:ext uri="{FF2B5EF4-FFF2-40B4-BE49-F238E27FC236}">
                  <a16:creationId xmlns:a16="http://schemas.microsoft.com/office/drawing/2014/main" id="{CA58C494-4DE3-4B86-AFA7-B5AC59F06F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4" y="1414"/>
              <a:ext cx="62" cy="144"/>
              <a:chOff x="2405" y="2405"/>
              <a:chExt cx="175" cy="403"/>
            </a:xfrm>
          </p:grpSpPr>
          <p:sp>
            <p:nvSpPr>
              <p:cNvPr id="72910" name="Oval 1466">
                <a:extLst>
                  <a:ext uri="{FF2B5EF4-FFF2-40B4-BE49-F238E27FC236}">
                    <a16:creationId xmlns:a16="http://schemas.microsoft.com/office/drawing/2014/main" id="{3A632E16-9F12-49DA-AD59-9B012AC0D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1" name="Oval 1467">
                <a:extLst>
                  <a:ext uri="{FF2B5EF4-FFF2-40B4-BE49-F238E27FC236}">
                    <a16:creationId xmlns:a16="http://schemas.microsoft.com/office/drawing/2014/main" id="{3FD5E14F-C452-40D1-88E0-A2C73985B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2" name="Freeform 1468">
                <a:extLst>
                  <a:ext uri="{FF2B5EF4-FFF2-40B4-BE49-F238E27FC236}">
                    <a16:creationId xmlns:a16="http://schemas.microsoft.com/office/drawing/2014/main" id="{E527AB5E-5DEB-4090-9F9A-C3BC831E9D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3" name="Freeform 1469">
                <a:extLst>
                  <a:ext uri="{FF2B5EF4-FFF2-40B4-BE49-F238E27FC236}">
                    <a16:creationId xmlns:a16="http://schemas.microsoft.com/office/drawing/2014/main" id="{555E5DB0-558A-4BA5-867B-1FEC7C72D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4" name="Freeform 1470">
                <a:extLst>
                  <a:ext uri="{FF2B5EF4-FFF2-40B4-BE49-F238E27FC236}">
                    <a16:creationId xmlns:a16="http://schemas.microsoft.com/office/drawing/2014/main" id="{65FB9BFF-5B50-49D4-A7D0-DC8F7EAF0D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5" name="Oval 1471">
                <a:extLst>
                  <a:ext uri="{FF2B5EF4-FFF2-40B4-BE49-F238E27FC236}">
                    <a16:creationId xmlns:a16="http://schemas.microsoft.com/office/drawing/2014/main" id="{6342FB4A-41FF-43BD-AE0F-9EEB3412D0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0" name="Group 1472">
              <a:extLst>
                <a:ext uri="{FF2B5EF4-FFF2-40B4-BE49-F238E27FC236}">
                  <a16:creationId xmlns:a16="http://schemas.microsoft.com/office/drawing/2014/main" id="{E7AAD565-40AD-4285-93CC-6C54D6280C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1244"/>
              <a:ext cx="62" cy="144"/>
              <a:chOff x="2405" y="2405"/>
              <a:chExt cx="175" cy="403"/>
            </a:xfrm>
          </p:grpSpPr>
          <p:sp>
            <p:nvSpPr>
              <p:cNvPr id="72904" name="Oval 1473">
                <a:extLst>
                  <a:ext uri="{FF2B5EF4-FFF2-40B4-BE49-F238E27FC236}">
                    <a16:creationId xmlns:a16="http://schemas.microsoft.com/office/drawing/2014/main" id="{64FAD913-4D56-4E65-8016-448E532B6B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05" name="Oval 1474">
                <a:extLst>
                  <a:ext uri="{FF2B5EF4-FFF2-40B4-BE49-F238E27FC236}">
                    <a16:creationId xmlns:a16="http://schemas.microsoft.com/office/drawing/2014/main" id="{EB5C2D82-3897-4F65-813B-8550979E2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06" name="Freeform 1475">
                <a:extLst>
                  <a:ext uri="{FF2B5EF4-FFF2-40B4-BE49-F238E27FC236}">
                    <a16:creationId xmlns:a16="http://schemas.microsoft.com/office/drawing/2014/main" id="{E6DCDEF6-0F72-4F1D-B2C1-4B1501F995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7" name="Freeform 1476">
                <a:extLst>
                  <a:ext uri="{FF2B5EF4-FFF2-40B4-BE49-F238E27FC236}">
                    <a16:creationId xmlns:a16="http://schemas.microsoft.com/office/drawing/2014/main" id="{ED7BCEE2-F96D-44C0-924E-CC101F76EC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8" name="Freeform 1477">
                <a:extLst>
                  <a:ext uri="{FF2B5EF4-FFF2-40B4-BE49-F238E27FC236}">
                    <a16:creationId xmlns:a16="http://schemas.microsoft.com/office/drawing/2014/main" id="{5435E203-D5BE-429B-8DCC-09E25F7A1D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9" name="Oval 1478">
                <a:extLst>
                  <a:ext uri="{FF2B5EF4-FFF2-40B4-BE49-F238E27FC236}">
                    <a16:creationId xmlns:a16="http://schemas.microsoft.com/office/drawing/2014/main" id="{CB9512D9-FE56-4C08-A4B5-BBCE3C7A2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1" name="Group 1479">
              <a:extLst>
                <a:ext uri="{FF2B5EF4-FFF2-40B4-BE49-F238E27FC236}">
                  <a16:creationId xmlns:a16="http://schemas.microsoft.com/office/drawing/2014/main" id="{5110CA4A-CE7D-41E8-BFFE-847A43DA09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8" y="1414"/>
              <a:ext cx="62" cy="144"/>
              <a:chOff x="2405" y="2405"/>
              <a:chExt cx="175" cy="403"/>
            </a:xfrm>
          </p:grpSpPr>
          <p:sp>
            <p:nvSpPr>
              <p:cNvPr id="72898" name="Oval 1480">
                <a:extLst>
                  <a:ext uri="{FF2B5EF4-FFF2-40B4-BE49-F238E27FC236}">
                    <a16:creationId xmlns:a16="http://schemas.microsoft.com/office/drawing/2014/main" id="{5CF8EF24-8AEF-475B-8507-6130A9599A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99" name="Oval 1481">
                <a:extLst>
                  <a:ext uri="{FF2B5EF4-FFF2-40B4-BE49-F238E27FC236}">
                    <a16:creationId xmlns:a16="http://schemas.microsoft.com/office/drawing/2014/main" id="{3AB59E2A-4DA3-4CFE-A681-6BC152B770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00" name="Freeform 1482">
                <a:extLst>
                  <a:ext uri="{FF2B5EF4-FFF2-40B4-BE49-F238E27FC236}">
                    <a16:creationId xmlns:a16="http://schemas.microsoft.com/office/drawing/2014/main" id="{FB6DCF04-3D92-4B0B-A3DA-7ADD3EFA08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1" name="Freeform 1483">
                <a:extLst>
                  <a:ext uri="{FF2B5EF4-FFF2-40B4-BE49-F238E27FC236}">
                    <a16:creationId xmlns:a16="http://schemas.microsoft.com/office/drawing/2014/main" id="{EB17BEE6-7043-4A08-913A-A83CC5BE74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2" name="Freeform 1484">
                <a:extLst>
                  <a:ext uri="{FF2B5EF4-FFF2-40B4-BE49-F238E27FC236}">
                    <a16:creationId xmlns:a16="http://schemas.microsoft.com/office/drawing/2014/main" id="{6A0AA7D0-4CE7-49A8-A55B-39C65E53A6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3" name="Oval 1485">
                <a:extLst>
                  <a:ext uri="{FF2B5EF4-FFF2-40B4-BE49-F238E27FC236}">
                    <a16:creationId xmlns:a16="http://schemas.microsoft.com/office/drawing/2014/main" id="{BC92129C-4C78-4EE2-AE34-A71F04BE1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2" name="Group 1486">
              <a:extLst>
                <a:ext uri="{FF2B5EF4-FFF2-40B4-BE49-F238E27FC236}">
                  <a16:creationId xmlns:a16="http://schemas.microsoft.com/office/drawing/2014/main" id="{733EF28F-F8AB-4C92-A7ED-3C21BFD839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1244"/>
              <a:ext cx="62" cy="144"/>
              <a:chOff x="2405" y="2405"/>
              <a:chExt cx="175" cy="403"/>
            </a:xfrm>
          </p:grpSpPr>
          <p:sp>
            <p:nvSpPr>
              <p:cNvPr id="72892" name="Oval 1487">
                <a:extLst>
                  <a:ext uri="{FF2B5EF4-FFF2-40B4-BE49-F238E27FC236}">
                    <a16:creationId xmlns:a16="http://schemas.microsoft.com/office/drawing/2014/main" id="{828516B2-E36E-4884-BB93-5324BBF2F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93" name="Oval 1488">
                <a:extLst>
                  <a:ext uri="{FF2B5EF4-FFF2-40B4-BE49-F238E27FC236}">
                    <a16:creationId xmlns:a16="http://schemas.microsoft.com/office/drawing/2014/main" id="{E5D22385-8BC0-4E21-AC24-5EE787C95A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94" name="Freeform 1489">
                <a:extLst>
                  <a:ext uri="{FF2B5EF4-FFF2-40B4-BE49-F238E27FC236}">
                    <a16:creationId xmlns:a16="http://schemas.microsoft.com/office/drawing/2014/main" id="{6EF53F1E-4EA3-4323-B96C-E96281F254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5" name="Freeform 1490">
                <a:extLst>
                  <a:ext uri="{FF2B5EF4-FFF2-40B4-BE49-F238E27FC236}">
                    <a16:creationId xmlns:a16="http://schemas.microsoft.com/office/drawing/2014/main" id="{63385A11-C2CB-4E78-A33F-421E209C9D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6" name="Freeform 1491">
                <a:extLst>
                  <a:ext uri="{FF2B5EF4-FFF2-40B4-BE49-F238E27FC236}">
                    <a16:creationId xmlns:a16="http://schemas.microsoft.com/office/drawing/2014/main" id="{1E62F0E9-B49E-4C40-889E-9B552F34FB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7" name="Oval 1492">
                <a:extLst>
                  <a:ext uri="{FF2B5EF4-FFF2-40B4-BE49-F238E27FC236}">
                    <a16:creationId xmlns:a16="http://schemas.microsoft.com/office/drawing/2014/main" id="{8FE2CD95-679D-4360-AFF3-59B5150DD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3" name="Group 1493">
              <a:extLst>
                <a:ext uri="{FF2B5EF4-FFF2-40B4-BE49-F238E27FC236}">
                  <a16:creationId xmlns:a16="http://schemas.microsoft.com/office/drawing/2014/main" id="{2BD0A517-6995-48CF-B6CD-734F1AAE22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3" y="1414"/>
              <a:ext cx="62" cy="144"/>
              <a:chOff x="2405" y="2405"/>
              <a:chExt cx="175" cy="403"/>
            </a:xfrm>
          </p:grpSpPr>
          <p:sp>
            <p:nvSpPr>
              <p:cNvPr id="72886" name="Oval 1494">
                <a:extLst>
                  <a:ext uri="{FF2B5EF4-FFF2-40B4-BE49-F238E27FC236}">
                    <a16:creationId xmlns:a16="http://schemas.microsoft.com/office/drawing/2014/main" id="{15E0C47B-B725-4CBF-BFA9-B53F6A19A6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7" name="Oval 1495">
                <a:extLst>
                  <a:ext uri="{FF2B5EF4-FFF2-40B4-BE49-F238E27FC236}">
                    <a16:creationId xmlns:a16="http://schemas.microsoft.com/office/drawing/2014/main" id="{B451A82E-1C3F-4E7A-91AC-715259E00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8" name="Freeform 1496">
                <a:extLst>
                  <a:ext uri="{FF2B5EF4-FFF2-40B4-BE49-F238E27FC236}">
                    <a16:creationId xmlns:a16="http://schemas.microsoft.com/office/drawing/2014/main" id="{96B892F5-7FF6-4475-A4AE-56537698D2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9" name="Freeform 1497">
                <a:extLst>
                  <a:ext uri="{FF2B5EF4-FFF2-40B4-BE49-F238E27FC236}">
                    <a16:creationId xmlns:a16="http://schemas.microsoft.com/office/drawing/2014/main" id="{381B5E0A-C77B-4764-A202-B66D2B8E64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0" name="Freeform 1498">
                <a:extLst>
                  <a:ext uri="{FF2B5EF4-FFF2-40B4-BE49-F238E27FC236}">
                    <a16:creationId xmlns:a16="http://schemas.microsoft.com/office/drawing/2014/main" id="{48048B6C-91B3-4E22-A350-488CB0512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1" name="Oval 1499">
                <a:extLst>
                  <a:ext uri="{FF2B5EF4-FFF2-40B4-BE49-F238E27FC236}">
                    <a16:creationId xmlns:a16="http://schemas.microsoft.com/office/drawing/2014/main" id="{2BFDFC4F-D441-4970-901D-CF38FE708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4" name="Group 1500">
              <a:extLst>
                <a:ext uri="{FF2B5EF4-FFF2-40B4-BE49-F238E27FC236}">
                  <a16:creationId xmlns:a16="http://schemas.microsoft.com/office/drawing/2014/main" id="{634F85F2-D250-4F52-94A2-AEB7321464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1244"/>
              <a:ext cx="62" cy="144"/>
              <a:chOff x="2405" y="2405"/>
              <a:chExt cx="175" cy="403"/>
            </a:xfrm>
          </p:grpSpPr>
          <p:sp>
            <p:nvSpPr>
              <p:cNvPr id="72880" name="Oval 1501">
                <a:extLst>
                  <a:ext uri="{FF2B5EF4-FFF2-40B4-BE49-F238E27FC236}">
                    <a16:creationId xmlns:a16="http://schemas.microsoft.com/office/drawing/2014/main" id="{12345599-A056-434B-B1BD-A175D8CEB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1" name="Oval 1502">
                <a:extLst>
                  <a:ext uri="{FF2B5EF4-FFF2-40B4-BE49-F238E27FC236}">
                    <a16:creationId xmlns:a16="http://schemas.microsoft.com/office/drawing/2014/main" id="{F2E4F0A4-570D-4A8A-AA60-FC292A61F4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2" name="Freeform 1503">
                <a:extLst>
                  <a:ext uri="{FF2B5EF4-FFF2-40B4-BE49-F238E27FC236}">
                    <a16:creationId xmlns:a16="http://schemas.microsoft.com/office/drawing/2014/main" id="{03356F1F-B61C-4F0D-9859-57C7CDD01D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3" name="Freeform 1504">
                <a:extLst>
                  <a:ext uri="{FF2B5EF4-FFF2-40B4-BE49-F238E27FC236}">
                    <a16:creationId xmlns:a16="http://schemas.microsoft.com/office/drawing/2014/main" id="{B3F030F4-1A54-4D30-BFD7-C941AACC7E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4" name="Freeform 1505">
                <a:extLst>
                  <a:ext uri="{FF2B5EF4-FFF2-40B4-BE49-F238E27FC236}">
                    <a16:creationId xmlns:a16="http://schemas.microsoft.com/office/drawing/2014/main" id="{0C866C43-AD09-4E2B-ABC9-AE8679579D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5" name="Oval 1506">
                <a:extLst>
                  <a:ext uri="{FF2B5EF4-FFF2-40B4-BE49-F238E27FC236}">
                    <a16:creationId xmlns:a16="http://schemas.microsoft.com/office/drawing/2014/main" id="{C672553F-01F7-4FC6-8C9D-86B693668B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5" name="Group 1507">
              <a:extLst>
                <a:ext uri="{FF2B5EF4-FFF2-40B4-BE49-F238E27FC236}">
                  <a16:creationId xmlns:a16="http://schemas.microsoft.com/office/drawing/2014/main" id="{E248A1DF-5053-420F-BE9A-E52666B867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1" y="1414"/>
              <a:ext cx="62" cy="144"/>
              <a:chOff x="2405" y="2405"/>
              <a:chExt cx="175" cy="403"/>
            </a:xfrm>
          </p:grpSpPr>
          <p:sp>
            <p:nvSpPr>
              <p:cNvPr id="72874" name="Oval 1508">
                <a:extLst>
                  <a:ext uri="{FF2B5EF4-FFF2-40B4-BE49-F238E27FC236}">
                    <a16:creationId xmlns:a16="http://schemas.microsoft.com/office/drawing/2014/main" id="{ED13AA8E-2BEC-493E-AC36-A174F25AA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75" name="Oval 1509">
                <a:extLst>
                  <a:ext uri="{FF2B5EF4-FFF2-40B4-BE49-F238E27FC236}">
                    <a16:creationId xmlns:a16="http://schemas.microsoft.com/office/drawing/2014/main" id="{8BE8786E-828A-4C9B-A547-2B399921C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76" name="Freeform 1510">
                <a:extLst>
                  <a:ext uri="{FF2B5EF4-FFF2-40B4-BE49-F238E27FC236}">
                    <a16:creationId xmlns:a16="http://schemas.microsoft.com/office/drawing/2014/main" id="{E4F9A96F-5D71-400A-B4B2-51E2C2D1CE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7" name="Freeform 1511">
                <a:extLst>
                  <a:ext uri="{FF2B5EF4-FFF2-40B4-BE49-F238E27FC236}">
                    <a16:creationId xmlns:a16="http://schemas.microsoft.com/office/drawing/2014/main" id="{D6CA38E9-6B8D-49FA-A70A-C34A3402E8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8" name="Freeform 1512">
                <a:extLst>
                  <a:ext uri="{FF2B5EF4-FFF2-40B4-BE49-F238E27FC236}">
                    <a16:creationId xmlns:a16="http://schemas.microsoft.com/office/drawing/2014/main" id="{8952879D-209E-4486-8693-659A48B619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9" name="Oval 1513">
                <a:extLst>
                  <a:ext uri="{FF2B5EF4-FFF2-40B4-BE49-F238E27FC236}">
                    <a16:creationId xmlns:a16="http://schemas.microsoft.com/office/drawing/2014/main" id="{15E254D8-2BF6-4F74-9528-4423F6449B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6" name="Group 1514">
              <a:extLst>
                <a:ext uri="{FF2B5EF4-FFF2-40B4-BE49-F238E27FC236}">
                  <a16:creationId xmlns:a16="http://schemas.microsoft.com/office/drawing/2014/main" id="{7D0C7E17-DCB9-4B23-871B-E54FA2E62B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1244"/>
              <a:ext cx="62" cy="144"/>
              <a:chOff x="2405" y="2405"/>
              <a:chExt cx="175" cy="403"/>
            </a:xfrm>
          </p:grpSpPr>
          <p:sp>
            <p:nvSpPr>
              <p:cNvPr id="72868" name="Oval 1515">
                <a:extLst>
                  <a:ext uri="{FF2B5EF4-FFF2-40B4-BE49-F238E27FC236}">
                    <a16:creationId xmlns:a16="http://schemas.microsoft.com/office/drawing/2014/main" id="{63C21A05-5A9C-447B-A201-EB20B0E9BC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69" name="Oval 1516">
                <a:extLst>
                  <a:ext uri="{FF2B5EF4-FFF2-40B4-BE49-F238E27FC236}">
                    <a16:creationId xmlns:a16="http://schemas.microsoft.com/office/drawing/2014/main" id="{E1362C5D-5402-42B7-98F6-051C48F29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70" name="Freeform 1517">
                <a:extLst>
                  <a:ext uri="{FF2B5EF4-FFF2-40B4-BE49-F238E27FC236}">
                    <a16:creationId xmlns:a16="http://schemas.microsoft.com/office/drawing/2014/main" id="{71424CD6-5C61-4B8F-8724-E2D1393875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1" name="Freeform 1518">
                <a:extLst>
                  <a:ext uri="{FF2B5EF4-FFF2-40B4-BE49-F238E27FC236}">
                    <a16:creationId xmlns:a16="http://schemas.microsoft.com/office/drawing/2014/main" id="{3F9FEF07-D287-41EC-BE69-77A7421000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2" name="Freeform 1519">
                <a:extLst>
                  <a:ext uri="{FF2B5EF4-FFF2-40B4-BE49-F238E27FC236}">
                    <a16:creationId xmlns:a16="http://schemas.microsoft.com/office/drawing/2014/main" id="{F97313D3-8F57-4EF0-9D48-BF2CE4F560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3" name="Oval 1520">
                <a:extLst>
                  <a:ext uri="{FF2B5EF4-FFF2-40B4-BE49-F238E27FC236}">
                    <a16:creationId xmlns:a16="http://schemas.microsoft.com/office/drawing/2014/main" id="{C7F0E00B-3BE7-466C-AD62-BA2C20E3DA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7" name="Group 1521">
              <a:extLst>
                <a:ext uri="{FF2B5EF4-FFF2-40B4-BE49-F238E27FC236}">
                  <a16:creationId xmlns:a16="http://schemas.microsoft.com/office/drawing/2014/main" id="{424A4504-0EC1-4698-A294-5CC557F4F9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7" y="1414"/>
              <a:ext cx="62" cy="144"/>
              <a:chOff x="2405" y="2405"/>
              <a:chExt cx="175" cy="403"/>
            </a:xfrm>
          </p:grpSpPr>
          <p:sp>
            <p:nvSpPr>
              <p:cNvPr id="72862" name="Oval 1522">
                <a:extLst>
                  <a:ext uri="{FF2B5EF4-FFF2-40B4-BE49-F238E27FC236}">
                    <a16:creationId xmlns:a16="http://schemas.microsoft.com/office/drawing/2014/main" id="{C7E902FA-5D10-4600-93D0-5158A5F16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63" name="Oval 1523">
                <a:extLst>
                  <a:ext uri="{FF2B5EF4-FFF2-40B4-BE49-F238E27FC236}">
                    <a16:creationId xmlns:a16="http://schemas.microsoft.com/office/drawing/2014/main" id="{D6315551-201B-4E5E-B502-557030E4B0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64" name="Freeform 1524">
                <a:extLst>
                  <a:ext uri="{FF2B5EF4-FFF2-40B4-BE49-F238E27FC236}">
                    <a16:creationId xmlns:a16="http://schemas.microsoft.com/office/drawing/2014/main" id="{21377947-F472-4852-8DA4-71A9A99961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5" name="Freeform 1525">
                <a:extLst>
                  <a:ext uri="{FF2B5EF4-FFF2-40B4-BE49-F238E27FC236}">
                    <a16:creationId xmlns:a16="http://schemas.microsoft.com/office/drawing/2014/main" id="{26A937DA-AC6D-485A-BCE0-97DA1488CE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6" name="Freeform 1526">
                <a:extLst>
                  <a:ext uri="{FF2B5EF4-FFF2-40B4-BE49-F238E27FC236}">
                    <a16:creationId xmlns:a16="http://schemas.microsoft.com/office/drawing/2014/main" id="{8732381C-5CDF-4964-8550-E695A842CF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7" name="Oval 1527">
                <a:extLst>
                  <a:ext uri="{FF2B5EF4-FFF2-40B4-BE49-F238E27FC236}">
                    <a16:creationId xmlns:a16="http://schemas.microsoft.com/office/drawing/2014/main" id="{F2B822C5-0C7B-42D5-872E-79432F22A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8" name="Group 1528">
              <a:extLst>
                <a:ext uri="{FF2B5EF4-FFF2-40B4-BE49-F238E27FC236}">
                  <a16:creationId xmlns:a16="http://schemas.microsoft.com/office/drawing/2014/main" id="{37168868-DF37-4921-9C31-101029BD81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1244"/>
              <a:ext cx="62" cy="144"/>
              <a:chOff x="2405" y="2405"/>
              <a:chExt cx="175" cy="403"/>
            </a:xfrm>
          </p:grpSpPr>
          <p:sp>
            <p:nvSpPr>
              <p:cNvPr id="72856" name="Oval 1529">
                <a:extLst>
                  <a:ext uri="{FF2B5EF4-FFF2-40B4-BE49-F238E27FC236}">
                    <a16:creationId xmlns:a16="http://schemas.microsoft.com/office/drawing/2014/main" id="{3217E9D5-43F4-4337-B1B6-3C81AB706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7" name="Oval 1530">
                <a:extLst>
                  <a:ext uri="{FF2B5EF4-FFF2-40B4-BE49-F238E27FC236}">
                    <a16:creationId xmlns:a16="http://schemas.microsoft.com/office/drawing/2014/main" id="{6353A4C0-6C43-4694-AA35-435F988AE6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8" name="Freeform 1531">
                <a:extLst>
                  <a:ext uri="{FF2B5EF4-FFF2-40B4-BE49-F238E27FC236}">
                    <a16:creationId xmlns:a16="http://schemas.microsoft.com/office/drawing/2014/main" id="{B4939944-8311-4D5E-8AEC-C725F39004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9" name="Freeform 1532">
                <a:extLst>
                  <a:ext uri="{FF2B5EF4-FFF2-40B4-BE49-F238E27FC236}">
                    <a16:creationId xmlns:a16="http://schemas.microsoft.com/office/drawing/2014/main" id="{3C2AB795-20E4-4FA1-AA73-87ABD128BA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0" name="Freeform 1533">
                <a:extLst>
                  <a:ext uri="{FF2B5EF4-FFF2-40B4-BE49-F238E27FC236}">
                    <a16:creationId xmlns:a16="http://schemas.microsoft.com/office/drawing/2014/main" id="{72D83554-CBFF-460C-B017-52C85F33C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1" name="Oval 1534">
                <a:extLst>
                  <a:ext uri="{FF2B5EF4-FFF2-40B4-BE49-F238E27FC236}">
                    <a16:creationId xmlns:a16="http://schemas.microsoft.com/office/drawing/2014/main" id="{756627E2-0362-45D4-AA7F-C936F32123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9" name="Group 1535">
              <a:extLst>
                <a:ext uri="{FF2B5EF4-FFF2-40B4-BE49-F238E27FC236}">
                  <a16:creationId xmlns:a16="http://schemas.microsoft.com/office/drawing/2014/main" id="{97860E3B-BB4D-43CB-8F75-CB87E1607C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1" y="1414"/>
              <a:ext cx="62" cy="144"/>
              <a:chOff x="2405" y="2405"/>
              <a:chExt cx="175" cy="403"/>
            </a:xfrm>
          </p:grpSpPr>
          <p:sp>
            <p:nvSpPr>
              <p:cNvPr id="72850" name="Oval 1536">
                <a:extLst>
                  <a:ext uri="{FF2B5EF4-FFF2-40B4-BE49-F238E27FC236}">
                    <a16:creationId xmlns:a16="http://schemas.microsoft.com/office/drawing/2014/main" id="{E56A3773-C77F-401D-962A-BBA25FCA23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1" name="Oval 1537">
                <a:extLst>
                  <a:ext uri="{FF2B5EF4-FFF2-40B4-BE49-F238E27FC236}">
                    <a16:creationId xmlns:a16="http://schemas.microsoft.com/office/drawing/2014/main" id="{244E5919-E28A-4AFE-A46E-E58B16AAFE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2" name="Freeform 1538">
                <a:extLst>
                  <a:ext uri="{FF2B5EF4-FFF2-40B4-BE49-F238E27FC236}">
                    <a16:creationId xmlns:a16="http://schemas.microsoft.com/office/drawing/2014/main" id="{006E9763-2959-4F57-99FE-5792850B85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3" name="Freeform 1539">
                <a:extLst>
                  <a:ext uri="{FF2B5EF4-FFF2-40B4-BE49-F238E27FC236}">
                    <a16:creationId xmlns:a16="http://schemas.microsoft.com/office/drawing/2014/main" id="{99AFF9AE-593A-4250-9A61-684045B588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4" name="Freeform 1540">
                <a:extLst>
                  <a:ext uri="{FF2B5EF4-FFF2-40B4-BE49-F238E27FC236}">
                    <a16:creationId xmlns:a16="http://schemas.microsoft.com/office/drawing/2014/main" id="{37A10636-3470-424B-8074-E494074C0F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5" name="Oval 1541">
                <a:extLst>
                  <a:ext uri="{FF2B5EF4-FFF2-40B4-BE49-F238E27FC236}">
                    <a16:creationId xmlns:a16="http://schemas.microsoft.com/office/drawing/2014/main" id="{24E4256F-E598-48A4-A45C-91FD0C75F0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0" name="Group 1542">
              <a:extLst>
                <a:ext uri="{FF2B5EF4-FFF2-40B4-BE49-F238E27FC236}">
                  <a16:creationId xmlns:a16="http://schemas.microsoft.com/office/drawing/2014/main" id="{6231FE8C-A7A3-41F7-B43D-02CAF46331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1244"/>
              <a:ext cx="62" cy="144"/>
              <a:chOff x="2405" y="2405"/>
              <a:chExt cx="175" cy="403"/>
            </a:xfrm>
          </p:grpSpPr>
          <p:sp>
            <p:nvSpPr>
              <p:cNvPr id="72844" name="Oval 1543">
                <a:extLst>
                  <a:ext uri="{FF2B5EF4-FFF2-40B4-BE49-F238E27FC236}">
                    <a16:creationId xmlns:a16="http://schemas.microsoft.com/office/drawing/2014/main" id="{C9BDB437-572E-4A11-946B-2C728415C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45" name="Oval 1544">
                <a:extLst>
                  <a:ext uri="{FF2B5EF4-FFF2-40B4-BE49-F238E27FC236}">
                    <a16:creationId xmlns:a16="http://schemas.microsoft.com/office/drawing/2014/main" id="{14EB99D2-A622-43CF-881B-BA8A3734D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46" name="Freeform 1545">
                <a:extLst>
                  <a:ext uri="{FF2B5EF4-FFF2-40B4-BE49-F238E27FC236}">
                    <a16:creationId xmlns:a16="http://schemas.microsoft.com/office/drawing/2014/main" id="{392AE752-F4EB-4682-AB94-D1531AF254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7" name="Freeform 1546">
                <a:extLst>
                  <a:ext uri="{FF2B5EF4-FFF2-40B4-BE49-F238E27FC236}">
                    <a16:creationId xmlns:a16="http://schemas.microsoft.com/office/drawing/2014/main" id="{05EADF13-FC6B-4430-9C11-7668E8518F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8" name="Freeform 1547">
                <a:extLst>
                  <a:ext uri="{FF2B5EF4-FFF2-40B4-BE49-F238E27FC236}">
                    <a16:creationId xmlns:a16="http://schemas.microsoft.com/office/drawing/2014/main" id="{3C8D38D7-4EBE-4ADD-90D5-E463C76E5F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9" name="Oval 1548">
                <a:extLst>
                  <a:ext uri="{FF2B5EF4-FFF2-40B4-BE49-F238E27FC236}">
                    <a16:creationId xmlns:a16="http://schemas.microsoft.com/office/drawing/2014/main" id="{A1377EA0-D762-447E-ABBC-7038153B57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1" name="Group 1549">
              <a:extLst>
                <a:ext uri="{FF2B5EF4-FFF2-40B4-BE49-F238E27FC236}">
                  <a16:creationId xmlns:a16="http://schemas.microsoft.com/office/drawing/2014/main" id="{8C156DB2-F022-43EC-87EC-6D3EF61623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6" y="1414"/>
              <a:ext cx="62" cy="144"/>
              <a:chOff x="2405" y="2405"/>
              <a:chExt cx="175" cy="403"/>
            </a:xfrm>
          </p:grpSpPr>
          <p:sp>
            <p:nvSpPr>
              <p:cNvPr id="72838" name="Oval 1550">
                <a:extLst>
                  <a:ext uri="{FF2B5EF4-FFF2-40B4-BE49-F238E27FC236}">
                    <a16:creationId xmlns:a16="http://schemas.microsoft.com/office/drawing/2014/main" id="{D7CBF311-ECB4-467C-9E6F-A2D2AA1E8B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39" name="Oval 1551">
                <a:extLst>
                  <a:ext uri="{FF2B5EF4-FFF2-40B4-BE49-F238E27FC236}">
                    <a16:creationId xmlns:a16="http://schemas.microsoft.com/office/drawing/2014/main" id="{D08A3CFD-A34C-4C68-80CA-64867B60E6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40" name="Freeform 1552">
                <a:extLst>
                  <a:ext uri="{FF2B5EF4-FFF2-40B4-BE49-F238E27FC236}">
                    <a16:creationId xmlns:a16="http://schemas.microsoft.com/office/drawing/2014/main" id="{CCB023C1-1027-4B41-99A4-6920E22F46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1" name="Freeform 1553">
                <a:extLst>
                  <a:ext uri="{FF2B5EF4-FFF2-40B4-BE49-F238E27FC236}">
                    <a16:creationId xmlns:a16="http://schemas.microsoft.com/office/drawing/2014/main" id="{9A5A190B-968F-4819-95C2-EC1EA89496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2" name="Freeform 1554">
                <a:extLst>
                  <a:ext uri="{FF2B5EF4-FFF2-40B4-BE49-F238E27FC236}">
                    <a16:creationId xmlns:a16="http://schemas.microsoft.com/office/drawing/2014/main" id="{EEC68F67-F276-4329-97CC-5208666AE6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3" name="Oval 1555">
                <a:extLst>
                  <a:ext uri="{FF2B5EF4-FFF2-40B4-BE49-F238E27FC236}">
                    <a16:creationId xmlns:a16="http://schemas.microsoft.com/office/drawing/2014/main" id="{DCFE8663-76F0-4D77-9EFD-4CAC51224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2" name="Group 1556">
              <a:extLst>
                <a:ext uri="{FF2B5EF4-FFF2-40B4-BE49-F238E27FC236}">
                  <a16:creationId xmlns:a16="http://schemas.microsoft.com/office/drawing/2014/main" id="{F0BDC369-B082-486F-B7F7-C185BAA6F6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1242"/>
              <a:ext cx="62" cy="144"/>
              <a:chOff x="2405" y="2405"/>
              <a:chExt cx="175" cy="403"/>
            </a:xfrm>
          </p:grpSpPr>
          <p:sp>
            <p:nvSpPr>
              <p:cNvPr id="72832" name="Oval 1557">
                <a:extLst>
                  <a:ext uri="{FF2B5EF4-FFF2-40B4-BE49-F238E27FC236}">
                    <a16:creationId xmlns:a16="http://schemas.microsoft.com/office/drawing/2014/main" id="{BF6CC013-4CC8-4540-987A-1A1F0EA03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33" name="Oval 1558">
                <a:extLst>
                  <a:ext uri="{FF2B5EF4-FFF2-40B4-BE49-F238E27FC236}">
                    <a16:creationId xmlns:a16="http://schemas.microsoft.com/office/drawing/2014/main" id="{9792CE15-3B95-4288-BF64-E2439B5D22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34" name="Freeform 1559">
                <a:extLst>
                  <a:ext uri="{FF2B5EF4-FFF2-40B4-BE49-F238E27FC236}">
                    <a16:creationId xmlns:a16="http://schemas.microsoft.com/office/drawing/2014/main" id="{00721BE8-D55B-4725-B1FD-69261D0E2E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5" name="Freeform 1560">
                <a:extLst>
                  <a:ext uri="{FF2B5EF4-FFF2-40B4-BE49-F238E27FC236}">
                    <a16:creationId xmlns:a16="http://schemas.microsoft.com/office/drawing/2014/main" id="{B0D0E238-4A3B-4CD5-8CD0-30CA1BAA44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6" name="Freeform 1561">
                <a:extLst>
                  <a:ext uri="{FF2B5EF4-FFF2-40B4-BE49-F238E27FC236}">
                    <a16:creationId xmlns:a16="http://schemas.microsoft.com/office/drawing/2014/main" id="{E9A79D4F-60E7-48B3-BE50-2436866366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7" name="Oval 1562">
                <a:extLst>
                  <a:ext uri="{FF2B5EF4-FFF2-40B4-BE49-F238E27FC236}">
                    <a16:creationId xmlns:a16="http://schemas.microsoft.com/office/drawing/2014/main" id="{6989B95C-558B-4F8A-8D82-847A7A534C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3" name="Group 1563">
              <a:extLst>
                <a:ext uri="{FF2B5EF4-FFF2-40B4-BE49-F238E27FC236}">
                  <a16:creationId xmlns:a16="http://schemas.microsoft.com/office/drawing/2014/main" id="{110FAA75-BE5F-4D7A-A869-2878164B7C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4" y="1412"/>
              <a:ext cx="62" cy="144"/>
              <a:chOff x="2405" y="2405"/>
              <a:chExt cx="175" cy="403"/>
            </a:xfrm>
          </p:grpSpPr>
          <p:sp>
            <p:nvSpPr>
              <p:cNvPr id="72826" name="Oval 1564">
                <a:extLst>
                  <a:ext uri="{FF2B5EF4-FFF2-40B4-BE49-F238E27FC236}">
                    <a16:creationId xmlns:a16="http://schemas.microsoft.com/office/drawing/2014/main" id="{F75DB541-9727-4EA7-8D24-7B1F17065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7" name="Oval 1565">
                <a:extLst>
                  <a:ext uri="{FF2B5EF4-FFF2-40B4-BE49-F238E27FC236}">
                    <a16:creationId xmlns:a16="http://schemas.microsoft.com/office/drawing/2014/main" id="{8637E6C5-C3D0-413F-A5CF-F17690E09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8" name="Freeform 1566">
                <a:extLst>
                  <a:ext uri="{FF2B5EF4-FFF2-40B4-BE49-F238E27FC236}">
                    <a16:creationId xmlns:a16="http://schemas.microsoft.com/office/drawing/2014/main" id="{292509F9-44E3-4B50-A838-E2E4841413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9" name="Freeform 1567">
                <a:extLst>
                  <a:ext uri="{FF2B5EF4-FFF2-40B4-BE49-F238E27FC236}">
                    <a16:creationId xmlns:a16="http://schemas.microsoft.com/office/drawing/2014/main" id="{7E66970C-FCDE-4EFC-8641-9BAD81D012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0" name="Freeform 1568">
                <a:extLst>
                  <a:ext uri="{FF2B5EF4-FFF2-40B4-BE49-F238E27FC236}">
                    <a16:creationId xmlns:a16="http://schemas.microsoft.com/office/drawing/2014/main" id="{323C214B-B88A-4611-93A6-F2CBF7EBE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1" name="Oval 1569">
                <a:extLst>
                  <a:ext uri="{FF2B5EF4-FFF2-40B4-BE49-F238E27FC236}">
                    <a16:creationId xmlns:a16="http://schemas.microsoft.com/office/drawing/2014/main" id="{109847DF-BEBE-45EC-B861-8A7FF439D9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4" name="Group 1570">
              <a:extLst>
                <a:ext uri="{FF2B5EF4-FFF2-40B4-BE49-F238E27FC236}">
                  <a16:creationId xmlns:a16="http://schemas.microsoft.com/office/drawing/2014/main" id="{D55F024E-F125-4209-902E-3B10AF1A2E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1242"/>
              <a:ext cx="62" cy="144"/>
              <a:chOff x="2405" y="2405"/>
              <a:chExt cx="175" cy="403"/>
            </a:xfrm>
          </p:grpSpPr>
          <p:sp>
            <p:nvSpPr>
              <p:cNvPr id="72820" name="Oval 1571">
                <a:extLst>
                  <a:ext uri="{FF2B5EF4-FFF2-40B4-BE49-F238E27FC236}">
                    <a16:creationId xmlns:a16="http://schemas.microsoft.com/office/drawing/2014/main" id="{3A44A032-C49E-4137-8548-B2B1177D5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1" name="Oval 1572">
                <a:extLst>
                  <a:ext uri="{FF2B5EF4-FFF2-40B4-BE49-F238E27FC236}">
                    <a16:creationId xmlns:a16="http://schemas.microsoft.com/office/drawing/2014/main" id="{CB252F84-4448-4CAF-9DC6-D5914B8E7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2" name="Freeform 1573">
                <a:extLst>
                  <a:ext uri="{FF2B5EF4-FFF2-40B4-BE49-F238E27FC236}">
                    <a16:creationId xmlns:a16="http://schemas.microsoft.com/office/drawing/2014/main" id="{0EB8E997-FAB8-4D7A-B27B-C87B0AA1A5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3" name="Freeform 1574">
                <a:extLst>
                  <a:ext uri="{FF2B5EF4-FFF2-40B4-BE49-F238E27FC236}">
                    <a16:creationId xmlns:a16="http://schemas.microsoft.com/office/drawing/2014/main" id="{FC1D90C1-BA5E-477C-9496-7177707061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4" name="Freeform 1575">
                <a:extLst>
                  <a:ext uri="{FF2B5EF4-FFF2-40B4-BE49-F238E27FC236}">
                    <a16:creationId xmlns:a16="http://schemas.microsoft.com/office/drawing/2014/main" id="{7FE4C33A-453A-4D1F-8B63-0A7E86798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5" name="Oval 1576">
                <a:extLst>
                  <a:ext uri="{FF2B5EF4-FFF2-40B4-BE49-F238E27FC236}">
                    <a16:creationId xmlns:a16="http://schemas.microsoft.com/office/drawing/2014/main" id="{FDE96E97-A18D-48EB-A225-50A448C03E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5" name="Group 1577">
              <a:extLst>
                <a:ext uri="{FF2B5EF4-FFF2-40B4-BE49-F238E27FC236}">
                  <a16:creationId xmlns:a16="http://schemas.microsoft.com/office/drawing/2014/main" id="{0263CFBD-A2CF-44ED-89FC-EB99BBFFB3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0" y="1412"/>
              <a:ext cx="62" cy="144"/>
              <a:chOff x="2405" y="2405"/>
              <a:chExt cx="175" cy="403"/>
            </a:xfrm>
          </p:grpSpPr>
          <p:sp>
            <p:nvSpPr>
              <p:cNvPr id="72814" name="Oval 1578">
                <a:extLst>
                  <a:ext uri="{FF2B5EF4-FFF2-40B4-BE49-F238E27FC236}">
                    <a16:creationId xmlns:a16="http://schemas.microsoft.com/office/drawing/2014/main" id="{49280688-7235-44E8-998A-AB51CAD36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15" name="Oval 1579">
                <a:extLst>
                  <a:ext uri="{FF2B5EF4-FFF2-40B4-BE49-F238E27FC236}">
                    <a16:creationId xmlns:a16="http://schemas.microsoft.com/office/drawing/2014/main" id="{8200596C-1465-4BC3-8600-EE894C8A1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16" name="Freeform 1580">
                <a:extLst>
                  <a:ext uri="{FF2B5EF4-FFF2-40B4-BE49-F238E27FC236}">
                    <a16:creationId xmlns:a16="http://schemas.microsoft.com/office/drawing/2014/main" id="{AD9CFD0D-8350-49A7-9E64-2A903F7D8A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7" name="Freeform 1581">
                <a:extLst>
                  <a:ext uri="{FF2B5EF4-FFF2-40B4-BE49-F238E27FC236}">
                    <a16:creationId xmlns:a16="http://schemas.microsoft.com/office/drawing/2014/main" id="{F62D1C94-6B2B-4F10-8685-19E01BD942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8" name="Freeform 1582">
                <a:extLst>
                  <a:ext uri="{FF2B5EF4-FFF2-40B4-BE49-F238E27FC236}">
                    <a16:creationId xmlns:a16="http://schemas.microsoft.com/office/drawing/2014/main" id="{EADA949B-9850-47A4-B28F-4B7F7E8315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9" name="Oval 1583">
                <a:extLst>
                  <a:ext uri="{FF2B5EF4-FFF2-40B4-BE49-F238E27FC236}">
                    <a16:creationId xmlns:a16="http://schemas.microsoft.com/office/drawing/2014/main" id="{B1CB1CF2-0415-4426-AE57-8BD5771C38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6" name="Group 1584">
              <a:extLst>
                <a:ext uri="{FF2B5EF4-FFF2-40B4-BE49-F238E27FC236}">
                  <a16:creationId xmlns:a16="http://schemas.microsoft.com/office/drawing/2014/main" id="{8F7B74DF-648D-4B45-9507-EDD1B93F17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1242"/>
              <a:ext cx="62" cy="144"/>
              <a:chOff x="2405" y="2405"/>
              <a:chExt cx="175" cy="403"/>
            </a:xfrm>
          </p:grpSpPr>
          <p:sp>
            <p:nvSpPr>
              <p:cNvPr id="72808" name="Oval 1585">
                <a:extLst>
                  <a:ext uri="{FF2B5EF4-FFF2-40B4-BE49-F238E27FC236}">
                    <a16:creationId xmlns:a16="http://schemas.microsoft.com/office/drawing/2014/main" id="{09A0C88E-CC5A-4C9E-A652-4508BAF100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09" name="Oval 1586">
                <a:extLst>
                  <a:ext uri="{FF2B5EF4-FFF2-40B4-BE49-F238E27FC236}">
                    <a16:creationId xmlns:a16="http://schemas.microsoft.com/office/drawing/2014/main" id="{516FCA2F-26B5-4E69-9FE7-AADBC6886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10" name="Freeform 1587">
                <a:extLst>
                  <a:ext uri="{FF2B5EF4-FFF2-40B4-BE49-F238E27FC236}">
                    <a16:creationId xmlns:a16="http://schemas.microsoft.com/office/drawing/2014/main" id="{5C1FD902-27E5-461B-85CA-7B5247DC9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1" name="Freeform 1588">
                <a:extLst>
                  <a:ext uri="{FF2B5EF4-FFF2-40B4-BE49-F238E27FC236}">
                    <a16:creationId xmlns:a16="http://schemas.microsoft.com/office/drawing/2014/main" id="{03201DFA-62CE-4D5E-AA29-DECEB84674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2" name="Freeform 1589">
                <a:extLst>
                  <a:ext uri="{FF2B5EF4-FFF2-40B4-BE49-F238E27FC236}">
                    <a16:creationId xmlns:a16="http://schemas.microsoft.com/office/drawing/2014/main" id="{87D43733-DD51-4F68-B89E-95F47FC4AD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3" name="Oval 1590">
                <a:extLst>
                  <a:ext uri="{FF2B5EF4-FFF2-40B4-BE49-F238E27FC236}">
                    <a16:creationId xmlns:a16="http://schemas.microsoft.com/office/drawing/2014/main" id="{DEFC4F29-EE02-42C1-9F90-B5B6CC0E9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7" name="Group 1591">
              <a:extLst>
                <a:ext uri="{FF2B5EF4-FFF2-40B4-BE49-F238E27FC236}">
                  <a16:creationId xmlns:a16="http://schemas.microsoft.com/office/drawing/2014/main" id="{CF190ACF-4BAA-4755-B4B6-1B84969D11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4" y="1412"/>
              <a:ext cx="62" cy="144"/>
              <a:chOff x="2405" y="2405"/>
              <a:chExt cx="175" cy="403"/>
            </a:xfrm>
          </p:grpSpPr>
          <p:sp>
            <p:nvSpPr>
              <p:cNvPr id="72802" name="Oval 1592">
                <a:extLst>
                  <a:ext uri="{FF2B5EF4-FFF2-40B4-BE49-F238E27FC236}">
                    <a16:creationId xmlns:a16="http://schemas.microsoft.com/office/drawing/2014/main" id="{7FFDF9D1-0204-43F3-A0C9-DFB105BE9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03" name="Oval 1593">
                <a:extLst>
                  <a:ext uri="{FF2B5EF4-FFF2-40B4-BE49-F238E27FC236}">
                    <a16:creationId xmlns:a16="http://schemas.microsoft.com/office/drawing/2014/main" id="{CEC03409-7D2E-48DC-A655-CC00CEDD5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04" name="Freeform 1594">
                <a:extLst>
                  <a:ext uri="{FF2B5EF4-FFF2-40B4-BE49-F238E27FC236}">
                    <a16:creationId xmlns:a16="http://schemas.microsoft.com/office/drawing/2014/main" id="{4F1C7E76-83AC-4017-B00F-4CE458A3A5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5" name="Freeform 1595">
                <a:extLst>
                  <a:ext uri="{FF2B5EF4-FFF2-40B4-BE49-F238E27FC236}">
                    <a16:creationId xmlns:a16="http://schemas.microsoft.com/office/drawing/2014/main" id="{128B7BB2-3F66-4B48-9B48-A4EEB31809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6" name="Freeform 1596">
                <a:extLst>
                  <a:ext uri="{FF2B5EF4-FFF2-40B4-BE49-F238E27FC236}">
                    <a16:creationId xmlns:a16="http://schemas.microsoft.com/office/drawing/2014/main" id="{7B921F83-1712-4C91-9EA9-B9403054AC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7" name="Oval 1597">
                <a:extLst>
                  <a:ext uri="{FF2B5EF4-FFF2-40B4-BE49-F238E27FC236}">
                    <a16:creationId xmlns:a16="http://schemas.microsoft.com/office/drawing/2014/main" id="{3BA80747-56A4-4F17-BAC4-0C44B46425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8" name="Group 1598">
              <a:extLst>
                <a:ext uri="{FF2B5EF4-FFF2-40B4-BE49-F238E27FC236}">
                  <a16:creationId xmlns:a16="http://schemas.microsoft.com/office/drawing/2014/main" id="{CC0978FE-4996-4D05-89D1-671869ED94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1242"/>
              <a:ext cx="62" cy="144"/>
              <a:chOff x="2405" y="2405"/>
              <a:chExt cx="175" cy="403"/>
            </a:xfrm>
          </p:grpSpPr>
          <p:sp>
            <p:nvSpPr>
              <p:cNvPr id="72796" name="Oval 1599">
                <a:extLst>
                  <a:ext uri="{FF2B5EF4-FFF2-40B4-BE49-F238E27FC236}">
                    <a16:creationId xmlns:a16="http://schemas.microsoft.com/office/drawing/2014/main" id="{09B4FA2F-E548-4633-B79A-FC32AE76DE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7" name="Oval 1600">
                <a:extLst>
                  <a:ext uri="{FF2B5EF4-FFF2-40B4-BE49-F238E27FC236}">
                    <a16:creationId xmlns:a16="http://schemas.microsoft.com/office/drawing/2014/main" id="{560CB5D1-6A27-40C3-8B71-0FE4D79600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8" name="Freeform 1601">
                <a:extLst>
                  <a:ext uri="{FF2B5EF4-FFF2-40B4-BE49-F238E27FC236}">
                    <a16:creationId xmlns:a16="http://schemas.microsoft.com/office/drawing/2014/main" id="{39216C01-F4CF-424B-A640-59710BB68D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9" name="Freeform 1602">
                <a:extLst>
                  <a:ext uri="{FF2B5EF4-FFF2-40B4-BE49-F238E27FC236}">
                    <a16:creationId xmlns:a16="http://schemas.microsoft.com/office/drawing/2014/main" id="{0E35110C-AF62-4E19-A02B-B7446CB9A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0" name="Freeform 1603">
                <a:extLst>
                  <a:ext uri="{FF2B5EF4-FFF2-40B4-BE49-F238E27FC236}">
                    <a16:creationId xmlns:a16="http://schemas.microsoft.com/office/drawing/2014/main" id="{FA839877-A2B4-418B-A80D-C1F9733A81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1" name="Oval 1604">
                <a:extLst>
                  <a:ext uri="{FF2B5EF4-FFF2-40B4-BE49-F238E27FC236}">
                    <a16:creationId xmlns:a16="http://schemas.microsoft.com/office/drawing/2014/main" id="{74A3C95E-1AB3-4938-89BA-88906A036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9" name="Group 1605">
              <a:extLst>
                <a:ext uri="{FF2B5EF4-FFF2-40B4-BE49-F238E27FC236}">
                  <a16:creationId xmlns:a16="http://schemas.microsoft.com/office/drawing/2014/main" id="{2CF8BE82-C287-4448-AEFB-D76E332BC7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99" y="1412"/>
              <a:ext cx="62" cy="144"/>
              <a:chOff x="2405" y="2405"/>
              <a:chExt cx="175" cy="403"/>
            </a:xfrm>
          </p:grpSpPr>
          <p:sp>
            <p:nvSpPr>
              <p:cNvPr id="72790" name="Oval 1606">
                <a:extLst>
                  <a:ext uri="{FF2B5EF4-FFF2-40B4-BE49-F238E27FC236}">
                    <a16:creationId xmlns:a16="http://schemas.microsoft.com/office/drawing/2014/main" id="{EFEA7781-B62A-4DBF-83B9-959AE607D2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1" name="Oval 1607">
                <a:extLst>
                  <a:ext uri="{FF2B5EF4-FFF2-40B4-BE49-F238E27FC236}">
                    <a16:creationId xmlns:a16="http://schemas.microsoft.com/office/drawing/2014/main" id="{F10E613D-713B-474C-BFB2-B506ED6EB7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2" name="Freeform 1608">
                <a:extLst>
                  <a:ext uri="{FF2B5EF4-FFF2-40B4-BE49-F238E27FC236}">
                    <a16:creationId xmlns:a16="http://schemas.microsoft.com/office/drawing/2014/main" id="{24611A90-578B-455E-9273-702305D1E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3" name="Freeform 1609">
                <a:extLst>
                  <a:ext uri="{FF2B5EF4-FFF2-40B4-BE49-F238E27FC236}">
                    <a16:creationId xmlns:a16="http://schemas.microsoft.com/office/drawing/2014/main" id="{E83A4C26-C70C-44EA-91E7-F8E99F4AC7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4" name="Freeform 1610">
                <a:extLst>
                  <a:ext uri="{FF2B5EF4-FFF2-40B4-BE49-F238E27FC236}">
                    <a16:creationId xmlns:a16="http://schemas.microsoft.com/office/drawing/2014/main" id="{AB48691C-4E6B-423E-AECC-B13BD8148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5" name="Oval 1611">
                <a:extLst>
                  <a:ext uri="{FF2B5EF4-FFF2-40B4-BE49-F238E27FC236}">
                    <a16:creationId xmlns:a16="http://schemas.microsoft.com/office/drawing/2014/main" id="{277C4AEF-43C6-4D55-94A7-B35F31CDBC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9" name="Group 1612">
            <a:extLst>
              <a:ext uri="{FF2B5EF4-FFF2-40B4-BE49-F238E27FC236}">
                <a16:creationId xmlns:a16="http://schemas.microsoft.com/office/drawing/2014/main" id="{279F86F6-7090-422E-B49D-1BDA1D42B9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6438" y="2895600"/>
            <a:ext cx="2317750" cy="763588"/>
            <a:chOff x="4514" y="3446"/>
            <a:chExt cx="1123" cy="370"/>
          </a:xfrm>
        </p:grpSpPr>
        <p:grpSp>
          <p:nvGrpSpPr>
            <p:cNvPr id="72022" name="Group 1613">
              <a:extLst>
                <a:ext uri="{FF2B5EF4-FFF2-40B4-BE49-F238E27FC236}">
                  <a16:creationId xmlns:a16="http://schemas.microsoft.com/office/drawing/2014/main" id="{76E00253-79AD-46A4-AC0D-3E97BD7FA7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3450"/>
              <a:ext cx="62" cy="144"/>
              <a:chOff x="3701" y="2165"/>
              <a:chExt cx="175" cy="403"/>
            </a:xfrm>
          </p:grpSpPr>
          <p:sp>
            <p:nvSpPr>
              <p:cNvPr id="72688" name="Oval 1614">
                <a:extLst>
                  <a:ext uri="{FF2B5EF4-FFF2-40B4-BE49-F238E27FC236}">
                    <a16:creationId xmlns:a16="http://schemas.microsoft.com/office/drawing/2014/main" id="{BAFB773B-DA86-4D4B-9364-F62362871C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89" name="Oval 1615">
                <a:extLst>
                  <a:ext uri="{FF2B5EF4-FFF2-40B4-BE49-F238E27FC236}">
                    <a16:creationId xmlns:a16="http://schemas.microsoft.com/office/drawing/2014/main" id="{05403EA2-A3EE-472B-883E-66C40E47D5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90" name="Freeform 1616">
                <a:extLst>
                  <a:ext uri="{FF2B5EF4-FFF2-40B4-BE49-F238E27FC236}">
                    <a16:creationId xmlns:a16="http://schemas.microsoft.com/office/drawing/2014/main" id="{771FF8FB-FE43-49B5-BC1E-3BCBD5F1DF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1" name="Freeform 1617">
                <a:extLst>
                  <a:ext uri="{FF2B5EF4-FFF2-40B4-BE49-F238E27FC236}">
                    <a16:creationId xmlns:a16="http://schemas.microsoft.com/office/drawing/2014/main" id="{DCCD9D67-8D53-425A-B007-3343F2ECD7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2" name="Freeform 1618">
                <a:extLst>
                  <a:ext uri="{FF2B5EF4-FFF2-40B4-BE49-F238E27FC236}">
                    <a16:creationId xmlns:a16="http://schemas.microsoft.com/office/drawing/2014/main" id="{F539DDB6-B979-48E2-903D-22ADA7E1C5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3" name="Oval 1619">
                <a:extLst>
                  <a:ext uri="{FF2B5EF4-FFF2-40B4-BE49-F238E27FC236}">
                    <a16:creationId xmlns:a16="http://schemas.microsoft.com/office/drawing/2014/main" id="{32944733-DD6A-4570-87C1-528EDE62D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3" name="Group 1620">
              <a:extLst>
                <a:ext uri="{FF2B5EF4-FFF2-40B4-BE49-F238E27FC236}">
                  <a16:creationId xmlns:a16="http://schemas.microsoft.com/office/drawing/2014/main" id="{C6ADE664-C567-4319-8EAA-60D1DF201D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1" y="3614"/>
              <a:ext cx="62" cy="144"/>
              <a:chOff x="3701" y="2165"/>
              <a:chExt cx="175" cy="403"/>
            </a:xfrm>
          </p:grpSpPr>
          <p:sp>
            <p:nvSpPr>
              <p:cNvPr id="72682" name="Oval 1621">
                <a:extLst>
                  <a:ext uri="{FF2B5EF4-FFF2-40B4-BE49-F238E27FC236}">
                    <a16:creationId xmlns:a16="http://schemas.microsoft.com/office/drawing/2014/main" id="{7D54138C-51D8-4388-A5B1-6EEFB501A1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83" name="Oval 1622">
                <a:extLst>
                  <a:ext uri="{FF2B5EF4-FFF2-40B4-BE49-F238E27FC236}">
                    <a16:creationId xmlns:a16="http://schemas.microsoft.com/office/drawing/2014/main" id="{CDACC13E-6D4C-4D0C-9DDF-74B957361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84" name="Freeform 1623">
                <a:extLst>
                  <a:ext uri="{FF2B5EF4-FFF2-40B4-BE49-F238E27FC236}">
                    <a16:creationId xmlns:a16="http://schemas.microsoft.com/office/drawing/2014/main" id="{C417960B-8642-4FBA-B4B2-DD653A2269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5" name="Freeform 1624">
                <a:extLst>
                  <a:ext uri="{FF2B5EF4-FFF2-40B4-BE49-F238E27FC236}">
                    <a16:creationId xmlns:a16="http://schemas.microsoft.com/office/drawing/2014/main" id="{042CABE9-E91A-4681-BE5D-D3B5C572DA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6" name="Freeform 1625">
                <a:extLst>
                  <a:ext uri="{FF2B5EF4-FFF2-40B4-BE49-F238E27FC236}">
                    <a16:creationId xmlns:a16="http://schemas.microsoft.com/office/drawing/2014/main" id="{FB449A18-C3A4-4C3E-9462-CF0FAB7313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7" name="Oval 1626">
                <a:extLst>
                  <a:ext uri="{FF2B5EF4-FFF2-40B4-BE49-F238E27FC236}">
                    <a16:creationId xmlns:a16="http://schemas.microsoft.com/office/drawing/2014/main" id="{36F4962D-2AA8-4D4B-8058-2D1CA7AAA5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4" name="Group 1627">
              <a:extLst>
                <a:ext uri="{FF2B5EF4-FFF2-40B4-BE49-F238E27FC236}">
                  <a16:creationId xmlns:a16="http://schemas.microsoft.com/office/drawing/2014/main" id="{087A67A7-33D7-4F7F-A6A8-C80B60EE72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3450"/>
              <a:ext cx="62" cy="144"/>
              <a:chOff x="3701" y="2165"/>
              <a:chExt cx="175" cy="403"/>
            </a:xfrm>
          </p:grpSpPr>
          <p:sp>
            <p:nvSpPr>
              <p:cNvPr id="72676" name="Oval 1628">
                <a:extLst>
                  <a:ext uri="{FF2B5EF4-FFF2-40B4-BE49-F238E27FC236}">
                    <a16:creationId xmlns:a16="http://schemas.microsoft.com/office/drawing/2014/main" id="{459D74ED-1753-4EB3-88BE-8F168BB47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7" name="Oval 1629">
                <a:extLst>
                  <a:ext uri="{FF2B5EF4-FFF2-40B4-BE49-F238E27FC236}">
                    <a16:creationId xmlns:a16="http://schemas.microsoft.com/office/drawing/2014/main" id="{2048EDDC-4E25-49DA-BA21-463F2535D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8" name="Freeform 1630">
                <a:extLst>
                  <a:ext uri="{FF2B5EF4-FFF2-40B4-BE49-F238E27FC236}">
                    <a16:creationId xmlns:a16="http://schemas.microsoft.com/office/drawing/2014/main" id="{64E780CC-0904-44EA-A185-86A58BFC35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9" name="Freeform 1631">
                <a:extLst>
                  <a:ext uri="{FF2B5EF4-FFF2-40B4-BE49-F238E27FC236}">
                    <a16:creationId xmlns:a16="http://schemas.microsoft.com/office/drawing/2014/main" id="{D1227920-1A11-4788-8DD5-995B508724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0" name="Freeform 1632">
                <a:extLst>
                  <a:ext uri="{FF2B5EF4-FFF2-40B4-BE49-F238E27FC236}">
                    <a16:creationId xmlns:a16="http://schemas.microsoft.com/office/drawing/2014/main" id="{7CBF54A4-F4B5-4CD8-BEDE-F19B7794AF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1" name="Oval 1633">
                <a:extLst>
                  <a:ext uri="{FF2B5EF4-FFF2-40B4-BE49-F238E27FC236}">
                    <a16:creationId xmlns:a16="http://schemas.microsoft.com/office/drawing/2014/main" id="{BA36F4C4-61FB-4038-90B7-7FCC23591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5" name="Group 1634">
              <a:extLst>
                <a:ext uri="{FF2B5EF4-FFF2-40B4-BE49-F238E27FC236}">
                  <a16:creationId xmlns:a16="http://schemas.microsoft.com/office/drawing/2014/main" id="{F2E3E528-0A4E-4853-8713-DABA55B585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7" y="3614"/>
              <a:ext cx="62" cy="144"/>
              <a:chOff x="3701" y="2165"/>
              <a:chExt cx="175" cy="403"/>
            </a:xfrm>
          </p:grpSpPr>
          <p:sp>
            <p:nvSpPr>
              <p:cNvPr id="72670" name="Oval 1635">
                <a:extLst>
                  <a:ext uri="{FF2B5EF4-FFF2-40B4-BE49-F238E27FC236}">
                    <a16:creationId xmlns:a16="http://schemas.microsoft.com/office/drawing/2014/main" id="{8F3223AA-7E1A-40B1-8BAF-77E0AA586A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1" name="Oval 1636">
                <a:extLst>
                  <a:ext uri="{FF2B5EF4-FFF2-40B4-BE49-F238E27FC236}">
                    <a16:creationId xmlns:a16="http://schemas.microsoft.com/office/drawing/2014/main" id="{AA72A83E-AE9F-4C5B-83F8-2121DE270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2" name="Freeform 1637">
                <a:extLst>
                  <a:ext uri="{FF2B5EF4-FFF2-40B4-BE49-F238E27FC236}">
                    <a16:creationId xmlns:a16="http://schemas.microsoft.com/office/drawing/2014/main" id="{ADEAAC1A-2474-4A83-A66F-6FD06AADC0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3" name="Freeform 1638">
                <a:extLst>
                  <a:ext uri="{FF2B5EF4-FFF2-40B4-BE49-F238E27FC236}">
                    <a16:creationId xmlns:a16="http://schemas.microsoft.com/office/drawing/2014/main" id="{A7B64F6E-E8FA-4EF8-BED5-8E42E948AD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4" name="Freeform 1639">
                <a:extLst>
                  <a:ext uri="{FF2B5EF4-FFF2-40B4-BE49-F238E27FC236}">
                    <a16:creationId xmlns:a16="http://schemas.microsoft.com/office/drawing/2014/main" id="{F4642612-4F93-4E41-AAA3-5EA85F5859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5" name="Oval 1640">
                <a:extLst>
                  <a:ext uri="{FF2B5EF4-FFF2-40B4-BE49-F238E27FC236}">
                    <a16:creationId xmlns:a16="http://schemas.microsoft.com/office/drawing/2014/main" id="{606D3B54-B5E9-4617-A324-3FF05487B9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6" name="Group 1641">
              <a:extLst>
                <a:ext uri="{FF2B5EF4-FFF2-40B4-BE49-F238E27FC236}">
                  <a16:creationId xmlns:a16="http://schemas.microsoft.com/office/drawing/2014/main" id="{4CC22ABE-AD02-48F2-A77E-26BB1B2A66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3450"/>
              <a:ext cx="62" cy="144"/>
              <a:chOff x="3701" y="2165"/>
              <a:chExt cx="175" cy="403"/>
            </a:xfrm>
          </p:grpSpPr>
          <p:sp>
            <p:nvSpPr>
              <p:cNvPr id="72664" name="Oval 1642">
                <a:extLst>
                  <a:ext uri="{FF2B5EF4-FFF2-40B4-BE49-F238E27FC236}">
                    <a16:creationId xmlns:a16="http://schemas.microsoft.com/office/drawing/2014/main" id="{0CBE6CC9-4288-48B5-B853-D07738658F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65" name="Oval 1643">
                <a:extLst>
                  <a:ext uri="{FF2B5EF4-FFF2-40B4-BE49-F238E27FC236}">
                    <a16:creationId xmlns:a16="http://schemas.microsoft.com/office/drawing/2014/main" id="{1C236A50-21F3-40CD-8C68-8E8885503D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66" name="Freeform 1644">
                <a:extLst>
                  <a:ext uri="{FF2B5EF4-FFF2-40B4-BE49-F238E27FC236}">
                    <a16:creationId xmlns:a16="http://schemas.microsoft.com/office/drawing/2014/main" id="{9FF19B0E-023A-4B4F-AEFE-B9F754423B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7" name="Freeform 1645">
                <a:extLst>
                  <a:ext uri="{FF2B5EF4-FFF2-40B4-BE49-F238E27FC236}">
                    <a16:creationId xmlns:a16="http://schemas.microsoft.com/office/drawing/2014/main" id="{8FC083D8-FB8A-4C84-8FC5-A701C3D5A8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8" name="Freeform 1646">
                <a:extLst>
                  <a:ext uri="{FF2B5EF4-FFF2-40B4-BE49-F238E27FC236}">
                    <a16:creationId xmlns:a16="http://schemas.microsoft.com/office/drawing/2014/main" id="{E27AC77D-E07D-4A3A-8B42-6F04FC1847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9" name="Oval 1647">
                <a:extLst>
                  <a:ext uri="{FF2B5EF4-FFF2-40B4-BE49-F238E27FC236}">
                    <a16:creationId xmlns:a16="http://schemas.microsoft.com/office/drawing/2014/main" id="{21CCA1DD-EFB3-454B-BA61-B6C0C9AF91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7" name="Group 1648">
              <a:extLst>
                <a:ext uri="{FF2B5EF4-FFF2-40B4-BE49-F238E27FC236}">
                  <a16:creationId xmlns:a16="http://schemas.microsoft.com/office/drawing/2014/main" id="{C2989264-FD59-4CE0-B995-36A8270B65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1" y="3614"/>
              <a:ext cx="62" cy="144"/>
              <a:chOff x="3701" y="2165"/>
              <a:chExt cx="175" cy="403"/>
            </a:xfrm>
          </p:grpSpPr>
          <p:sp>
            <p:nvSpPr>
              <p:cNvPr id="72658" name="Oval 1649">
                <a:extLst>
                  <a:ext uri="{FF2B5EF4-FFF2-40B4-BE49-F238E27FC236}">
                    <a16:creationId xmlns:a16="http://schemas.microsoft.com/office/drawing/2014/main" id="{A1A813E1-ECA4-4681-9442-7E632D06B2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59" name="Oval 1650">
                <a:extLst>
                  <a:ext uri="{FF2B5EF4-FFF2-40B4-BE49-F238E27FC236}">
                    <a16:creationId xmlns:a16="http://schemas.microsoft.com/office/drawing/2014/main" id="{EF86DF37-6D5E-4165-9CAF-384F229C0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60" name="Freeform 1651">
                <a:extLst>
                  <a:ext uri="{FF2B5EF4-FFF2-40B4-BE49-F238E27FC236}">
                    <a16:creationId xmlns:a16="http://schemas.microsoft.com/office/drawing/2014/main" id="{6F474991-CE07-4288-AA39-B13D45AF0E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1" name="Freeform 1652">
                <a:extLst>
                  <a:ext uri="{FF2B5EF4-FFF2-40B4-BE49-F238E27FC236}">
                    <a16:creationId xmlns:a16="http://schemas.microsoft.com/office/drawing/2014/main" id="{E9E2F9EB-EDB9-4133-9864-4E9B9B7D6D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2" name="Freeform 1653">
                <a:extLst>
                  <a:ext uri="{FF2B5EF4-FFF2-40B4-BE49-F238E27FC236}">
                    <a16:creationId xmlns:a16="http://schemas.microsoft.com/office/drawing/2014/main" id="{B3A0D8B8-0926-4E94-98A0-6E6F62B08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3" name="Oval 1654">
                <a:extLst>
                  <a:ext uri="{FF2B5EF4-FFF2-40B4-BE49-F238E27FC236}">
                    <a16:creationId xmlns:a16="http://schemas.microsoft.com/office/drawing/2014/main" id="{F303F06D-8444-4715-B54D-E8B0FAD190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8" name="Group 1655">
              <a:extLst>
                <a:ext uri="{FF2B5EF4-FFF2-40B4-BE49-F238E27FC236}">
                  <a16:creationId xmlns:a16="http://schemas.microsoft.com/office/drawing/2014/main" id="{852C472C-2EDE-4359-A4DB-EA642241A5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3450"/>
              <a:ext cx="62" cy="144"/>
              <a:chOff x="3701" y="2165"/>
              <a:chExt cx="175" cy="403"/>
            </a:xfrm>
          </p:grpSpPr>
          <p:sp>
            <p:nvSpPr>
              <p:cNvPr id="72652" name="Oval 1656">
                <a:extLst>
                  <a:ext uri="{FF2B5EF4-FFF2-40B4-BE49-F238E27FC236}">
                    <a16:creationId xmlns:a16="http://schemas.microsoft.com/office/drawing/2014/main" id="{895DEEE7-0C48-4123-98F5-70ECCF6CD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53" name="Oval 1657">
                <a:extLst>
                  <a:ext uri="{FF2B5EF4-FFF2-40B4-BE49-F238E27FC236}">
                    <a16:creationId xmlns:a16="http://schemas.microsoft.com/office/drawing/2014/main" id="{741D33B6-58B8-4E48-98E0-6BF601822D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54" name="Freeform 1658">
                <a:extLst>
                  <a:ext uri="{FF2B5EF4-FFF2-40B4-BE49-F238E27FC236}">
                    <a16:creationId xmlns:a16="http://schemas.microsoft.com/office/drawing/2014/main" id="{88C3D8D5-58B6-43AB-8E6F-A52C24D7BF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5" name="Freeform 1659">
                <a:extLst>
                  <a:ext uri="{FF2B5EF4-FFF2-40B4-BE49-F238E27FC236}">
                    <a16:creationId xmlns:a16="http://schemas.microsoft.com/office/drawing/2014/main" id="{2AAD6B19-663E-4422-8DB1-70B81C8DED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6" name="Freeform 1660">
                <a:extLst>
                  <a:ext uri="{FF2B5EF4-FFF2-40B4-BE49-F238E27FC236}">
                    <a16:creationId xmlns:a16="http://schemas.microsoft.com/office/drawing/2014/main" id="{38D759E8-FBA9-4087-B851-28BF2DB033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7" name="Oval 1661">
                <a:extLst>
                  <a:ext uri="{FF2B5EF4-FFF2-40B4-BE49-F238E27FC236}">
                    <a16:creationId xmlns:a16="http://schemas.microsoft.com/office/drawing/2014/main" id="{932BD8C2-41B1-4B27-B065-BF8845531B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9" name="Group 1662">
              <a:extLst>
                <a:ext uri="{FF2B5EF4-FFF2-40B4-BE49-F238E27FC236}">
                  <a16:creationId xmlns:a16="http://schemas.microsoft.com/office/drawing/2014/main" id="{35C86DFB-193B-4F1D-B12B-194278A57A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6" y="3614"/>
              <a:ext cx="62" cy="144"/>
              <a:chOff x="3701" y="2165"/>
              <a:chExt cx="175" cy="403"/>
            </a:xfrm>
          </p:grpSpPr>
          <p:sp>
            <p:nvSpPr>
              <p:cNvPr id="72646" name="Oval 1663">
                <a:extLst>
                  <a:ext uri="{FF2B5EF4-FFF2-40B4-BE49-F238E27FC236}">
                    <a16:creationId xmlns:a16="http://schemas.microsoft.com/office/drawing/2014/main" id="{63687DD6-1F3E-4149-9FB6-341F224F1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7" name="Oval 1664">
                <a:extLst>
                  <a:ext uri="{FF2B5EF4-FFF2-40B4-BE49-F238E27FC236}">
                    <a16:creationId xmlns:a16="http://schemas.microsoft.com/office/drawing/2014/main" id="{065D1EAB-8FEF-488C-AB3E-E9CE38FCE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8" name="Freeform 1665">
                <a:extLst>
                  <a:ext uri="{FF2B5EF4-FFF2-40B4-BE49-F238E27FC236}">
                    <a16:creationId xmlns:a16="http://schemas.microsoft.com/office/drawing/2014/main" id="{F3BB7583-370E-4E73-8EA6-5368175708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9" name="Freeform 1666">
                <a:extLst>
                  <a:ext uri="{FF2B5EF4-FFF2-40B4-BE49-F238E27FC236}">
                    <a16:creationId xmlns:a16="http://schemas.microsoft.com/office/drawing/2014/main" id="{26AD0350-4D9D-43ED-80E6-074F05E224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0" name="Freeform 1667">
                <a:extLst>
                  <a:ext uri="{FF2B5EF4-FFF2-40B4-BE49-F238E27FC236}">
                    <a16:creationId xmlns:a16="http://schemas.microsoft.com/office/drawing/2014/main" id="{8C31B2A2-BADC-403D-BA37-8BBE49B4E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1" name="Oval 1668">
                <a:extLst>
                  <a:ext uri="{FF2B5EF4-FFF2-40B4-BE49-F238E27FC236}">
                    <a16:creationId xmlns:a16="http://schemas.microsoft.com/office/drawing/2014/main" id="{18CF1EE2-02EB-4C70-B456-93C6B3C57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0" name="Group 1669">
              <a:extLst>
                <a:ext uri="{FF2B5EF4-FFF2-40B4-BE49-F238E27FC236}">
                  <a16:creationId xmlns:a16="http://schemas.microsoft.com/office/drawing/2014/main" id="{7B101F08-33ED-4632-8363-1F549A5979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3448"/>
              <a:ext cx="62" cy="144"/>
              <a:chOff x="3701" y="2165"/>
              <a:chExt cx="175" cy="403"/>
            </a:xfrm>
          </p:grpSpPr>
          <p:sp>
            <p:nvSpPr>
              <p:cNvPr id="72640" name="Oval 1670">
                <a:extLst>
                  <a:ext uri="{FF2B5EF4-FFF2-40B4-BE49-F238E27FC236}">
                    <a16:creationId xmlns:a16="http://schemas.microsoft.com/office/drawing/2014/main" id="{D4F2D7A4-3066-46A0-9BBC-A9557F7C5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1" name="Oval 1671">
                <a:extLst>
                  <a:ext uri="{FF2B5EF4-FFF2-40B4-BE49-F238E27FC236}">
                    <a16:creationId xmlns:a16="http://schemas.microsoft.com/office/drawing/2014/main" id="{8E98F394-E06F-4337-A644-756EB47E5D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2" name="Freeform 1672">
                <a:extLst>
                  <a:ext uri="{FF2B5EF4-FFF2-40B4-BE49-F238E27FC236}">
                    <a16:creationId xmlns:a16="http://schemas.microsoft.com/office/drawing/2014/main" id="{793EBC8F-1893-4FEA-998D-A0B0CEBB45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3" name="Freeform 1673">
                <a:extLst>
                  <a:ext uri="{FF2B5EF4-FFF2-40B4-BE49-F238E27FC236}">
                    <a16:creationId xmlns:a16="http://schemas.microsoft.com/office/drawing/2014/main" id="{7B0799AD-0FA6-4176-9818-EBBEFEF2F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4" name="Freeform 1674">
                <a:extLst>
                  <a:ext uri="{FF2B5EF4-FFF2-40B4-BE49-F238E27FC236}">
                    <a16:creationId xmlns:a16="http://schemas.microsoft.com/office/drawing/2014/main" id="{58E75A88-9D46-4BB7-9059-AF40F42E3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5" name="Oval 1675">
                <a:extLst>
                  <a:ext uri="{FF2B5EF4-FFF2-40B4-BE49-F238E27FC236}">
                    <a16:creationId xmlns:a16="http://schemas.microsoft.com/office/drawing/2014/main" id="{FDFB6196-2F6E-47F3-900A-D281A84EDA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1" name="Group 1676">
              <a:extLst>
                <a:ext uri="{FF2B5EF4-FFF2-40B4-BE49-F238E27FC236}">
                  <a16:creationId xmlns:a16="http://schemas.microsoft.com/office/drawing/2014/main" id="{1480659C-271A-44E4-B17B-4A7644FC74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4" y="3612"/>
              <a:ext cx="62" cy="144"/>
              <a:chOff x="3701" y="2165"/>
              <a:chExt cx="175" cy="403"/>
            </a:xfrm>
          </p:grpSpPr>
          <p:sp>
            <p:nvSpPr>
              <p:cNvPr id="72634" name="Oval 1677">
                <a:extLst>
                  <a:ext uri="{FF2B5EF4-FFF2-40B4-BE49-F238E27FC236}">
                    <a16:creationId xmlns:a16="http://schemas.microsoft.com/office/drawing/2014/main" id="{0534077B-255C-41D4-B2BC-2F234C181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35" name="Oval 1678">
                <a:extLst>
                  <a:ext uri="{FF2B5EF4-FFF2-40B4-BE49-F238E27FC236}">
                    <a16:creationId xmlns:a16="http://schemas.microsoft.com/office/drawing/2014/main" id="{DE0B3D02-2336-446E-B392-1B30ABE2FE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36" name="Freeform 1679">
                <a:extLst>
                  <a:ext uri="{FF2B5EF4-FFF2-40B4-BE49-F238E27FC236}">
                    <a16:creationId xmlns:a16="http://schemas.microsoft.com/office/drawing/2014/main" id="{22F67F54-D197-431A-BFFB-763B4ABEBE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7" name="Freeform 1680">
                <a:extLst>
                  <a:ext uri="{FF2B5EF4-FFF2-40B4-BE49-F238E27FC236}">
                    <a16:creationId xmlns:a16="http://schemas.microsoft.com/office/drawing/2014/main" id="{15D03BAF-087F-46E0-8026-8CA3673F76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8" name="Freeform 1681">
                <a:extLst>
                  <a:ext uri="{FF2B5EF4-FFF2-40B4-BE49-F238E27FC236}">
                    <a16:creationId xmlns:a16="http://schemas.microsoft.com/office/drawing/2014/main" id="{D32BDC1A-036F-4BA2-9E16-31FB1FA89A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9" name="Oval 1682">
                <a:extLst>
                  <a:ext uri="{FF2B5EF4-FFF2-40B4-BE49-F238E27FC236}">
                    <a16:creationId xmlns:a16="http://schemas.microsoft.com/office/drawing/2014/main" id="{CD38DE57-1C09-4381-B806-DAA40C9F1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2" name="Group 1683">
              <a:extLst>
                <a:ext uri="{FF2B5EF4-FFF2-40B4-BE49-F238E27FC236}">
                  <a16:creationId xmlns:a16="http://schemas.microsoft.com/office/drawing/2014/main" id="{5EAF0C0C-FC7D-46ED-8299-1E3DDBE77A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3448"/>
              <a:ext cx="62" cy="144"/>
              <a:chOff x="3701" y="2165"/>
              <a:chExt cx="175" cy="403"/>
            </a:xfrm>
          </p:grpSpPr>
          <p:sp>
            <p:nvSpPr>
              <p:cNvPr id="72628" name="Oval 1684">
                <a:extLst>
                  <a:ext uri="{FF2B5EF4-FFF2-40B4-BE49-F238E27FC236}">
                    <a16:creationId xmlns:a16="http://schemas.microsoft.com/office/drawing/2014/main" id="{F28472C6-6C84-4D55-AA13-2DA5A3B84D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29" name="Oval 1685">
                <a:extLst>
                  <a:ext uri="{FF2B5EF4-FFF2-40B4-BE49-F238E27FC236}">
                    <a16:creationId xmlns:a16="http://schemas.microsoft.com/office/drawing/2014/main" id="{C5C17B47-26D3-45F4-9E32-09091FFDE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30" name="Freeform 1686">
                <a:extLst>
                  <a:ext uri="{FF2B5EF4-FFF2-40B4-BE49-F238E27FC236}">
                    <a16:creationId xmlns:a16="http://schemas.microsoft.com/office/drawing/2014/main" id="{54EA7883-E806-4D61-B77F-DB85B3F84A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1" name="Freeform 1687">
                <a:extLst>
                  <a:ext uri="{FF2B5EF4-FFF2-40B4-BE49-F238E27FC236}">
                    <a16:creationId xmlns:a16="http://schemas.microsoft.com/office/drawing/2014/main" id="{DB77F605-F2DE-4B56-9A1B-F4E24760F1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2" name="Freeform 1688">
                <a:extLst>
                  <a:ext uri="{FF2B5EF4-FFF2-40B4-BE49-F238E27FC236}">
                    <a16:creationId xmlns:a16="http://schemas.microsoft.com/office/drawing/2014/main" id="{5567B1F1-BA68-4207-9939-4864785FEC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3" name="Oval 1689">
                <a:extLst>
                  <a:ext uri="{FF2B5EF4-FFF2-40B4-BE49-F238E27FC236}">
                    <a16:creationId xmlns:a16="http://schemas.microsoft.com/office/drawing/2014/main" id="{D3F52AD6-C809-4133-8C59-830F7AADA9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3" name="Group 1690">
              <a:extLst>
                <a:ext uri="{FF2B5EF4-FFF2-40B4-BE49-F238E27FC236}">
                  <a16:creationId xmlns:a16="http://schemas.microsoft.com/office/drawing/2014/main" id="{EDC75986-88F2-4BFE-BDE1-7F24FD753F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20" y="3612"/>
              <a:ext cx="62" cy="144"/>
              <a:chOff x="3701" y="2165"/>
              <a:chExt cx="175" cy="403"/>
            </a:xfrm>
          </p:grpSpPr>
          <p:sp>
            <p:nvSpPr>
              <p:cNvPr id="72622" name="Oval 1691">
                <a:extLst>
                  <a:ext uri="{FF2B5EF4-FFF2-40B4-BE49-F238E27FC236}">
                    <a16:creationId xmlns:a16="http://schemas.microsoft.com/office/drawing/2014/main" id="{3C1A912D-81E5-4CD5-9F5B-54C2CF438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23" name="Oval 1692">
                <a:extLst>
                  <a:ext uri="{FF2B5EF4-FFF2-40B4-BE49-F238E27FC236}">
                    <a16:creationId xmlns:a16="http://schemas.microsoft.com/office/drawing/2014/main" id="{2B30B64D-9DFB-4C62-9690-CA03C3396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24" name="Freeform 1693">
                <a:extLst>
                  <a:ext uri="{FF2B5EF4-FFF2-40B4-BE49-F238E27FC236}">
                    <a16:creationId xmlns:a16="http://schemas.microsoft.com/office/drawing/2014/main" id="{E3513C08-7BE6-4E44-9485-B35257B336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5" name="Freeform 1694">
                <a:extLst>
                  <a:ext uri="{FF2B5EF4-FFF2-40B4-BE49-F238E27FC236}">
                    <a16:creationId xmlns:a16="http://schemas.microsoft.com/office/drawing/2014/main" id="{AF87312A-89A0-4092-960E-6E70173BD2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6" name="Freeform 1695">
                <a:extLst>
                  <a:ext uri="{FF2B5EF4-FFF2-40B4-BE49-F238E27FC236}">
                    <a16:creationId xmlns:a16="http://schemas.microsoft.com/office/drawing/2014/main" id="{1B7C067D-76D4-454F-BAAC-582F34E90E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7" name="Oval 1696">
                <a:extLst>
                  <a:ext uri="{FF2B5EF4-FFF2-40B4-BE49-F238E27FC236}">
                    <a16:creationId xmlns:a16="http://schemas.microsoft.com/office/drawing/2014/main" id="{95A8AB36-73F5-4598-AC0F-C002D595D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4" name="Group 1697">
              <a:extLst>
                <a:ext uri="{FF2B5EF4-FFF2-40B4-BE49-F238E27FC236}">
                  <a16:creationId xmlns:a16="http://schemas.microsoft.com/office/drawing/2014/main" id="{0A58153C-0F81-4262-86DD-B88D4CFBA1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3448"/>
              <a:ext cx="62" cy="144"/>
              <a:chOff x="3701" y="2165"/>
              <a:chExt cx="175" cy="403"/>
            </a:xfrm>
          </p:grpSpPr>
          <p:sp>
            <p:nvSpPr>
              <p:cNvPr id="72616" name="Oval 1698">
                <a:extLst>
                  <a:ext uri="{FF2B5EF4-FFF2-40B4-BE49-F238E27FC236}">
                    <a16:creationId xmlns:a16="http://schemas.microsoft.com/office/drawing/2014/main" id="{998F17A2-8234-49B0-9C65-8688B83D1B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7" name="Oval 1699">
                <a:extLst>
                  <a:ext uri="{FF2B5EF4-FFF2-40B4-BE49-F238E27FC236}">
                    <a16:creationId xmlns:a16="http://schemas.microsoft.com/office/drawing/2014/main" id="{24F36207-7661-402D-B735-9EEA7AFFC6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8" name="Freeform 1700">
                <a:extLst>
                  <a:ext uri="{FF2B5EF4-FFF2-40B4-BE49-F238E27FC236}">
                    <a16:creationId xmlns:a16="http://schemas.microsoft.com/office/drawing/2014/main" id="{459C8528-9A8E-46A9-AF2B-FF1CDDB087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9" name="Freeform 1701">
                <a:extLst>
                  <a:ext uri="{FF2B5EF4-FFF2-40B4-BE49-F238E27FC236}">
                    <a16:creationId xmlns:a16="http://schemas.microsoft.com/office/drawing/2014/main" id="{6DBEB073-F6CB-4E93-B0CB-C752CD36B0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0" name="Freeform 1702">
                <a:extLst>
                  <a:ext uri="{FF2B5EF4-FFF2-40B4-BE49-F238E27FC236}">
                    <a16:creationId xmlns:a16="http://schemas.microsoft.com/office/drawing/2014/main" id="{1022BFC2-B738-4DE4-B324-D38EEF7F26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1" name="Oval 1703">
                <a:extLst>
                  <a:ext uri="{FF2B5EF4-FFF2-40B4-BE49-F238E27FC236}">
                    <a16:creationId xmlns:a16="http://schemas.microsoft.com/office/drawing/2014/main" id="{4BF59BF2-F758-4686-A6AB-D1E034F22B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5" name="Group 1704">
              <a:extLst>
                <a:ext uri="{FF2B5EF4-FFF2-40B4-BE49-F238E27FC236}">
                  <a16:creationId xmlns:a16="http://schemas.microsoft.com/office/drawing/2014/main" id="{F858180C-690B-4CBE-9DB8-CF7B66BDA5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4" y="3612"/>
              <a:ext cx="62" cy="144"/>
              <a:chOff x="3701" y="2165"/>
              <a:chExt cx="175" cy="403"/>
            </a:xfrm>
          </p:grpSpPr>
          <p:sp>
            <p:nvSpPr>
              <p:cNvPr id="72610" name="Oval 1705">
                <a:extLst>
                  <a:ext uri="{FF2B5EF4-FFF2-40B4-BE49-F238E27FC236}">
                    <a16:creationId xmlns:a16="http://schemas.microsoft.com/office/drawing/2014/main" id="{57052084-9117-4907-B72E-9393B6AB19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1" name="Oval 1706">
                <a:extLst>
                  <a:ext uri="{FF2B5EF4-FFF2-40B4-BE49-F238E27FC236}">
                    <a16:creationId xmlns:a16="http://schemas.microsoft.com/office/drawing/2014/main" id="{E9FFC150-36BC-425A-B0B6-85E8A1509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2" name="Freeform 1707">
                <a:extLst>
                  <a:ext uri="{FF2B5EF4-FFF2-40B4-BE49-F238E27FC236}">
                    <a16:creationId xmlns:a16="http://schemas.microsoft.com/office/drawing/2014/main" id="{4702348B-11A5-47AB-B26C-00AE1187A7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3" name="Freeform 1708">
                <a:extLst>
                  <a:ext uri="{FF2B5EF4-FFF2-40B4-BE49-F238E27FC236}">
                    <a16:creationId xmlns:a16="http://schemas.microsoft.com/office/drawing/2014/main" id="{463E3491-7435-4EBC-BA1F-13D2138F2D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4" name="Freeform 1709">
                <a:extLst>
                  <a:ext uri="{FF2B5EF4-FFF2-40B4-BE49-F238E27FC236}">
                    <a16:creationId xmlns:a16="http://schemas.microsoft.com/office/drawing/2014/main" id="{81D252E0-77AC-4AFA-B02A-9C726655BD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5" name="Oval 1710">
                <a:extLst>
                  <a:ext uri="{FF2B5EF4-FFF2-40B4-BE49-F238E27FC236}">
                    <a16:creationId xmlns:a16="http://schemas.microsoft.com/office/drawing/2014/main" id="{B984871F-8008-425D-98AD-9B0E1591F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6" name="Group 1711">
              <a:extLst>
                <a:ext uri="{FF2B5EF4-FFF2-40B4-BE49-F238E27FC236}">
                  <a16:creationId xmlns:a16="http://schemas.microsoft.com/office/drawing/2014/main" id="{F386FB02-914E-4C7D-B31D-F74958440E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3448"/>
              <a:ext cx="62" cy="144"/>
              <a:chOff x="3701" y="2165"/>
              <a:chExt cx="175" cy="403"/>
            </a:xfrm>
          </p:grpSpPr>
          <p:sp>
            <p:nvSpPr>
              <p:cNvPr id="72604" name="Oval 1712">
                <a:extLst>
                  <a:ext uri="{FF2B5EF4-FFF2-40B4-BE49-F238E27FC236}">
                    <a16:creationId xmlns:a16="http://schemas.microsoft.com/office/drawing/2014/main" id="{D2F86933-7843-4E8F-9221-FEAAFAEBD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05" name="Oval 1713">
                <a:extLst>
                  <a:ext uri="{FF2B5EF4-FFF2-40B4-BE49-F238E27FC236}">
                    <a16:creationId xmlns:a16="http://schemas.microsoft.com/office/drawing/2014/main" id="{521D3917-DE34-4092-B89D-7D76327F71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06" name="Freeform 1714">
                <a:extLst>
                  <a:ext uri="{FF2B5EF4-FFF2-40B4-BE49-F238E27FC236}">
                    <a16:creationId xmlns:a16="http://schemas.microsoft.com/office/drawing/2014/main" id="{373F2B7E-FE81-4979-AB3A-306CE10338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7" name="Freeform 1715">
                <a:extLst>
                  <a:ext uri="{FF2B5EF4-FFF2-40B4-BE49-F238E27FC236}">
                    <a16:creationId xmlns:a16="http://schemas.microsoft.com/office/drawing/2014/main" id="{36B54C7B-9C70-40BF-9A4B-450C14DF75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8" name="Freeform 1716">
                <a:extLst>
                  <a:ext uri="{FF2B5EF4-FFF2-40B4-BE49-F238E27FC236}">
                    <a16:creationId xmlns:a16="http://schemas.microsoft.com/office/drawing/2014/main" id="{3696F9E6-1F81-4311-91CA-A8B05C9673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9" name="Oval 1717">
                <a:extLst>
                  <a:ext uri="{FF2B5EF4-FFF2-40B4-BE49-F238E27FC236}">
                    <a16:creationId xmlns:a16="http://schemas.microsoft.com/office/drawing/2014/main" id="{AB8A8F50-D258-4957-8C82-0D30F82C1E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7" name="Group 1718">
              <a:extLst>
                <a:ext uri="{FF2B5EF4-FFF2-40B4-BE49-F238E27FC236}">
                  <a16:creationId xmlns:a16="http://schemas.microsoft.com/office/drawing/2014/main" id="{DE593105-04D6-457E-B756-A1E5B409C3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9" y="3612"/>
              <a:ext cx="62" cy="144"/>
              <a:chOff x="3701" y="2165"/>
              <a:chExt cx="175" cy="403"/>
            </a:xfrm>
          </p:grpSpPr>
          <p:sp>
            <p:nvSpPr>
              <p:cNvPr id="72598" name="Oval 1719">
                <a:extLst>
                  <a:ext uri="{FF2B5EF4-FFF2-40B4-BE49-F238E27FC236}">
                    <a16:creationId xmlns:a16="http://schemas.microsoft.com/office/drawing/2014/main" id="{4CAC839D-2858-42E9-900D-3615D5C44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99" name="Oval 1720">
                <a:extLst>
                  <a:ext uri="{FF2B5EF4-FFF2-40B4-BE49-F238E27FC236}">
                    <a16:creationId xmlns:a16="http://schemas.microsoft.com/office/drawing/2014/main" id="{476A79FC-6AA1-4CC0-8549-723135CF2B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00" name="Freeform 1721">
                <a:extLst>
                  <a:ext uri="{FF2B5EF4-FFF2-40B4-BE49-F238E27FC236}">
                    <a16:creationId xmlns:a16="http://schemas.microsoft.com/office/drawing/2014/main" id="{2CE63FAE-214D-481C-B8EF-F3607EB0E8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1" name="Freeform 1722">
                <a:extLst>
                  <a:ext uri="{FF2B5EF4-FFF2-40B4-BE49-F238E27FC236}">
                    <a16:creationId xmlns:a16="http://schemas.microsoft.com/office/drawing/2014/main" id="{F7CBB14E-C593-4D38-B159-EDE15F4541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2" name="Freeform 1723">
                <a:extLst>
                  <a:ext uri="{FF2B5EF4-FFF2-40B4-BE49-F238E27FC236}">
                    <a16:creationId xmlns:a16="http://schemas.microsoft.com/office/drawing/2014/main" id="{1584AE67-2C89-4A6D-BAC5-620D4D7924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3" name="Oval 1724">
                <a:extLst>
                  <a:ext uri="{FF2B5EF4-FFF2-40B4-BE49-F238E27FC236}">
                    <a16:creationId xmlns:a16="http://schemas.microsoft.com/office/drawing/2014/main" id="{53584FC9-6741-4BAF-BA49-84D5BE3495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8" name="Group 1725">
              <a:extLst>
                <a:ext uri="{FF2B5EF4-FFF2-40B4-BE49-F238E27FC236}">
                  <a16:creationId xmlns:a16="http://schemas.microsoft.com/office/drawing/2014/main" id="{553322F2-D107-46B0-BFFB-89A347248A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3448"/>
              <a:ext cx="62" cy="144"/>
              <a:chOff x="3701" y="2165"/>
              <a:chExt cx="175" cy="403"/>
            </a:xfrm>
          </p:grpSpPr>
          <p:sp>
            <p:nvSpPr>
              <p:cNvPr id="72592" name="Oval 1726">
                <a:extLst>
                  <a:ext uri="{FF2B5EF4-FFF2-40B4-BE49-F238E27FC236}">
                    <a16:creationId xmlns:a16="http://schemas.microsoft.com/office/drawing/2014/main" id="{F981F6A0-4911-45AD-B035-4DC764D3B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93" name="Oval 1727">
                <a:extLst>
                  <a:ext uri="{FF2B5EF4-FFF2-40B4-BE49-F238E27FC236}">
                    <a16:creationId xmlns:a16="http://schemas.microsoft.com/office/drawing/2014/main" id="{1152DF6A-CBE3-4EE8-A590-80FE7A51C4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94" name="Freeform 1728">
                <a:extLst>
                  <a:ext uri="{FF2B5EF4-FFF2-40B4-BE49-F238E27FC236}">
                    <a16:creationId xmlns:a16="http://schemas.microsoft.com/office/drawing/2014/main" id="{C071BC42-04D7-41CF-8477-F40BE2F2EA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5" name="Freeform 1729">
                <a:extLst>
                  <a:ext uri="{FF2B5EF4-FFF2-40B4-BE49-F238E27FC236}">
                    <a16:creationId xmlns:a16="http://schemas.microsoft.com/office/drawing/2014/main" id="{A778AAAA-F4F1-4D21-B783-13D47ACD14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6" name="Freeform 1730">
                <a:extLst>
                  <a:ext uri="{FF2B5EF4-FFF2-40B4-BE49-F238E27FC236}">
                    <a16:creationId xmlns:a16="http://schemas.microsoft.com/office/drawing/2014/main" id="{1B2A08D3-3FE7-4B0F-B76C-25AEB83ED7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7" name="Oval 1731">
                <a:extLst>
                  <a:ext uri="{FF2B5EF4-FFF2-40B4-BE49-F238E27FC236}">
                    <a16:creationId xmlns:a16="http://schemas.microsoft.com/office/drawing/2014/main" id="{69B4CCCD-16ED-4316-B75D-B2F7D9EB3F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9" name="Group 1732">
              <a:extLst>
                <a:ext uri="{FF2B5EF4-FFF2-40B4-BE49-F238E27FC236}">
                  <a16:creationId xmlns:a16="http://schemas.microsoft.com/office/drawing/2014/main" id="{FAE9FCD1-7C0A-491F-ABC2-D9E688238C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7" y="3612"/>
              <a:ext cx="62" cy="144"/>
              <a:chOff x="3701" y="2165"/>
              <a:chExt cx="175" cy="403"/>
            </a:xfrm>
          </p:grpSpPr>
          <p:sp>
            <p:nvSpPr>
              <p:cNvPr id="72586" name="Oval 1733">
                <a:extLst>
                  <a:ext uri="{FF2B5EF4-FFF2-40B4-BE49-F238E27FC236}">
                    <a16:creationId xmlns:a16="http://schemas.microsoft.com/office/drawing/2014/main" id="{5E2D624A-EA0A-491E-B83A-88D61CF6E9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7" name="Oval 1734">
                <a:extLst>
                  <a:ext uri="{FF2B5EF4-FFF2-40B4-BE49-F238E27FC236}">
                    <a16:creationId xmlns:a16="http://schemas.microsoft.com/office/drawing/2014/main" id="{4FB58B14-A55B-45B0-9312-A037420943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8" name="Freeform 1735">
                <a:extLst>
                  <a:ext uri="{FF2B5EF4-FFF2-40B4-BE49-F238E27FC236}">
                    <a16:creationId xmlns:a16="http://schemas.microsoft.com/office/drawing/2014/main" id="{A0B2676B-A466-421B-945E-ED83917FC3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9" name="Freeform 1736">
                <a:extLst>
                  <a:ext uri="{FF2B5EF4-FFF2-40B4-BE49-F238E27FC236}">
                    <a16:creationId xmlns:a16="http://schemas.microsoft.com/office/drawing/2014/main" id="{F27ED2C4-76ED-4DE2-BBFD-0425CE1439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0" name="Freeform 1737">
                <a:extLst>
                  <a:ext uri="{FF2B5EF4-FFF2-40B4-BE49-F238E27FC236}">
                    <a16:creationId xmlns:a16="http://schemas.microsoft.com/office/drawing/2014/main" id="{E153E7E1-D829-410A-80EE-28587201F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1" name="Oval 1738">
                <a:extLst>
                  <a:ext uri="{FF2B5EF4-FFF2-40B4-BE49-F238E27FC236}">
                    <a16:creationId xmlns:a16="http://schemas.microsoft.com/office/drawing/2014/main" id="{6783532C-4C7D-48C9-9F27-AC8980868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0" name="Group 1739">
              <a:extLst>
                <a:ext uri="{FF2B5EF4-FFF2-40B4-BE49-F238E27FC236}">
                  <a16:creationId xmlns:a16="http://schemas.microsoft.com/office/drawing/2014/main" id="{19FE62DF-94BB-4272-AB42-2D1287CA7C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3448"/>
              <a:ext cx="62" cy="144"/>
              <a:chOff x="3701" y="2165"/>
              <a:chExt cx="175" cy="403"/>
            </a:xfrm>
          </p:grpSpPr>
          <p:sp>
            <p:nvSpPr>
              <p:cNvPr id="72580" name="Oval 1740">
                <a:extLst>
                  <a:ext uri="{FF2B5EF4-FFF2-40B4-BE49-F238E27FC236}">
                    <a16:creationId xmlns:a16="http://schemas.microsoft.com/office/drawing/2014/main" id="{F580D26F-6AA8-40C5-ADCF-43E2EA1012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1" name="Oval 1741">
                <a:extLst>
                  <a:ext uri="{FF2B5EF4-FFF2-40B4-BE49-F238E27FC236}">
                    <a16:creationId xmlns:a16="http://schemas.microsoft.com/office/drawing/2014/main" id="{1D365E3D-63B3-459A-8C92-88162E417B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2" name="Freeform 1742">
                <a:extLst>
                  <a:ext uri="{FF2B5EF4-FFF2-40B4-BE49-F238E27FC236}">
                    <a16:creationId xmlns:a16="http://schemas.microsoft.com/office/drawing/2014/main" id="{371E1BA2-70C7-4536-B587-8A5860F35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3" name="Freeform 1743">
                <a:extLst>
                  <a:ext uri="{FF2B5EF4-FFF2-40B4-BE49-F238E27FC236}">
                    <a16:creationId xmlns:a16="http://schemas.microsoft.com/office/drawing/2014/main" id="{E4969C62-7AF3-4423-BBD4-2B568E19E6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4" name="Freeform 1744">
                <a:extLst>
                  <a:ext uri="{FF2B5EF4-FFF2-40B4-BE49-F238E27FC236}">
                    <a16:creationId xmlns:a16="http://schemas.microsoft.com/office/drawing/2014/main" id="{6830330A-4B69-4E58-99E3-CA49959DA5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5" name="Oval 1745">
                <a:extLst>
                  <a:ext uri="{FF2B5EF4-FFF2-40B4-BE49-F238E27FC236}">
                    <a16:creationId xmlns:a16="http://schemas.microsoft.com/office/drawing/2014/main" id="{5F705916-7A17-4FEA-B8CF-5ED4AE847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1" name="Group 1746">
              <a:extLst>
                <a:ext uri="{FF2B5EF4-FFF2-40B4-BE49-F238E27FC236}">
                  <a16:creationId xmlns:a16="http://schemas.microsoft.com/office/drawing/2014/main" id="{3F2FA566-F75B-4587-8C8F-B872DDB2AA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3" y="3612"/>
              <a:ext cx="62" cy="144"/>
              <a:chOff x="3701" y="2165"/>
              <a:chExt cx="175" cy="403"/>
            </a:xfrm>
          </p:grpSpPr>
          <p:sp>
            <p:nvSpPr>
              <p:cNvPr id="72574" name="Oval 1747">
                <a:extLst>
                  <a:ext uri="{FF2B5EF4-FFF2-40B4-BE49-F238E27FC236}">
                    <a16:creationId xmlns:a16="http://schemas.microsoft.com/office/drawing/2014/main" id="{130C99BB-F354-4C4D-A064-80A5A8F62D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75" name="Oval 1748">
                <a:extLst>
                  <a:ext uri="{FF2B5EF4-FFF2-40B4-BE49-F238E27FC236}">
                    <a16:creationId xmlns:a16="http://schemas.microsoft.com/office/drawing/2014/main" id="{1A59B5C1-579B-4184-8F86-282DA9135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76" name="Freeform 1749">
                <a:extLst>
                  <a:ext uri="{FF2B5EF4-FFF2-40B4-BE49-F238E27FC236}">
                    <a16:creationId xmlns:a16="http://schemas.microsoft.com/office/drawing/2014/main" id="{F1E62FFA-3492-429C-A18E-18968DAFE7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7" name="Freeform 1750">
                <a:extLst>
                  <a:ext uri="{FF2B5EF4-FFF2-40B4-BE49-F238E27FC236}">
                    <a16:creationId xmlns:a16="http://schemas.microsoft.com/office/drawing/2014/main" id="{16B2A563-EAB0-4181-AB3C-56AB8A5CD2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8" name="Freeform 1751">
                <a:extLst>
                  <a:ext uri="{FF2B5EF4-FFF2-40B4-BE49-F238E27FC236}">
                    <a16:creationId xmlns:a16="http://schemas.microsoft.com/office/drawing/2014/main" id="{3BC51D44-00A8-4886-8728-23177F4E6A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9" name="Oval 1752">
                <a:extLst>
                  <a:ext uri="{FF2B5EF4-FFF2-40B4-BE49-F238E27FC236}">
                    <a16:creationId xmlns:a16="http://schemas.microsoft.com/office/drawing/2014/main" id="{2DB0CDEF-5B74-4E2A-870B-13E6717FD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2" name="Group 1753">
              <a:extLst>
                <a:ext uri="{FF2B5EF4-FFF2-40B4-BE49-F238E27FC236}">
                  <a16:creationId xmlns:a16="http://schemas.microsoft.com/office/drawing/2014/main" id="{5935E5E3-CAC5-4FE0-A4F8-AFED9339F8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3448"/>
              <a:ext cx="62" cy="144"/>
              <a:chOff x="3701" y="2165"/>
              <a:chExt cx="175" cy="403"/>
            </a:xfrm>
          </p:grpSpPr>
          <p:sp>
            <p:nvSpPr>
              <p:cNvPr id="72568" name="Oval 1754">
                <a:extLst>
                  <a:ext uri="{FF2B5EF4-FFF2-40B4-BE49-F238E27FC236}">
                    <a16:creationId xmlns:a16="http://schemas.microsoft.com/office/drawing/2014/main" id="{F0A6930A-248D-43E1-851E-B7FD3D347E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69" name="Oval 1755">
                <a:extLst>
                  <a:ext uri="{FF2B5EF4-FFF2-40B4-BE49-F238E27FC236}">
                    <a16:creationId xmlns:a16="http://schemas.microsoft.com/office/drawing/2014/main" id="{D0DB4A04-CDB9-4A20-A9BE-B386F1030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70" name="Freeform 1756">
                <a:extLst>
                  <a:ext uri="{FF2B5EF4-FFF2-40B4-BE49-F238E27FC236}">
                    <a16:creationId xmlns:a16="http://schemas.microsoft.com/office/drawing/2014/main" id="{6371C38C-8DCA-4F4F-85AB-A51A7C2B3C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1" name="Freeform 1757">
                <a:extLst>
                  <a:ext uri="{FF2B5EF4-FFF2-40B4-BE49-F238E27FC236}">
                    <a16:creationId xmlns:a16="http://schemas.microsoft.com/office/drawing/2014/main" id="{B06EEE01-ED94-4523-8DE2-28B0AAEE9B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2" name="Freeform 1758">
                <a:extLst>
                  <a:ext uri="{FF2B5EF4-FFF2-40B4-BE49-F238E27FC236}">
                    <a16:creationId xmlns:a16="http://schemas.microsoft.com/office/drawing/2014/main" id="{693A554C-9399-463D-8451-11CDD0CC88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3" name="Oval 1759">
                <a:extLst>
                  <a:ext uri="{FF2B5EF4-FFF2-40B4-BE49-F238E27FC236}">
                    <a16:creationId xmlns:a16="http://schemas.microsoft.com/office/drawing/2014/main" id="{5D71DC39-8D2B-4FDF-AEC1-0DCAAFEBF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3" name="Group 1760">
              <a:extLst>
                <a:ext uri="{FF2B5EF4-FFF2-40B4-BE49-F238E27FC236}">
                  <a16:creationId xmlns:a16="http://schemas.microsoft.com/office/drawing/2014/main" id="{AC81D418-D152-4A20-8E2F-D84F216BEF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7" y="3612"/>
              <a:ext cx="62" cy="144"/>
              <a:chOff x="3701" y="2165"/>
              <a:chExt cx="175" cy="403"/>
            </a:xfrm>
          </p:grpSpPr>
          <p:sp>
            <p:nvSpPr>
              <p:cNvPr id="72562" name="Oval 1761">
                <a:extLst>
                  <a:ext uri="{FF2B5EF4-FFF2-40B4-BE49-F238E27FC236}">
                    <a16:creationId xmlns:a16="http://schemas.microsoft.com/office/drawing/2014/main" id="{45FDD880-A25D-4C72-9DF8-E026566A53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63" name="Oval 1762">
                <a:extLst>
                  <a:ext uri="{FF2B5EF4-FFF2-40B4-BE49-F238E27FC236}">
                    <a16:creationId xmlns:a16="http://schemas.microsoft.com/office/drawing/2014/main" id="{95BFD7D7-D0AE-439D-8892-4826C7AA32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64" name="Freeform 1763">
                <a:extLst>
                  <a:ext uri="{FF2B5EF4-FFF2-40B4-BE49-F238E27FC236}">
                    <a16:creationId xmlns:a16="http://schemas.microsoft.com/office/drawing/2014/main" id="{B96E5160-6D27-48FC-94A8-B28EDA7ADD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5" name="Freeform 1764">
                <a:extLst>
                  <a:ext uri="{FF2B5EF4-FFF2-40B4-BE49-F238E27FC236}">
                    <a16:creationId xmlns:a16="http://schemas.microsoft.com/office/drawing/2014/main" id="{68A9EA6F-1FFE-43AA-B14F-7D57FBC73B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6" name="Freeform 1765">
                <a:extLst>
                  <a:ext uri="{FF2B5EF4-FFF2-40B4-BE49-F238E27FC236}">
                    <a16:creationId xmlns:a16="http://schemas.microsoft.com/office/drawing/2014/main" id="{3D407094-7EB4-49B9-96FF-64AAD5294B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7" name="Oval 1766">
                <a:extLst>
                  <a:ext uri="{FF2B5EF4-FFF2-40B4-BE49-F238E27FC236}">
                    <a16:creationId xmlns:a16="http://schemas.microsoft.com/office/drawing/2014/main" id="{E6A5AC4E-1BA0-44A1-97C1-DE7F09187A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4" name="Group 1767">
              <a:extLst>
                <a:ext uri="{FF2B5EF4-FFF2-40B4-BE49-F238E27FC236}">
                  <a16:creationId xmlns:a16="http://schemas.microsoft.com/office/drawing/2014/main" id="{BD0E4ECE-7A13-4B14-9239-F8205D1CC7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3448"/>
              <a:ext cx="62" cy="144"/>
              <a:chOff x="3701" y="2165"/>
              <a:chExt cx="175" cy="403"/>
            </a:xfrm>
          </p:grpSpPr>
          <p:sp>
            <p:nvSpPr>
              <p:cNvPr id="72556" name="Oval 1768">
                <a:extLst>
                  <a:ext uri="{FF2B5EF4-FFF2-40B4-BE49-F238E27FC236}">
                    <a16:creationId xmlns:a16="http://schemas.microsoft.com/office/drawing/2014/main" id="{9910F9ED-1899-4745-91AE-E19ED9D15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7" name="Oval 1769">
                <a:extLst>
                  <a:ext uri="{FF2B5EF4-FFF2-40B4-BE49-F238E27FC236}">
                    <a16:creationId xmlns:a16="http://schemas.microsoft.com/office/drawing/2014/main" id="{E9FE4640-1D65-4C58-9B94-BAF25FBAE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8" name="Freeform 1770">
                <a:extLst>
                  <a:ext uri="{FF2B5EF4-FFF2-40B4-BE49-F238E27FC236}">
                    <a16:creationId xmlns:a16="http://schemas.microsoft.com/office/drawing/2014/main" id="{ED26BC05-E792-4613-9F4D-D9D88FB563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9" name="Freeform 1771">
                <a:extLst>
                  <a:ext uri="{FF2B5EF4-FFF2-40B4-BE49-F238E27FC236}">
                    <a16:creationId xmlns:a16="http://schemas.microsoft.com/office/drawing/2014/main" id="{B3BF0C34-BAE9-4699-95B5-F5EE2ABF2B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0" name="Freeform 1772">
                <a:extLst>
                  <a:ext uri="{FF2B5EF4-FFF2-40B4-BE49-F238E27FC236}">
                    <a16:creationId xmlns:a16="http://schemas.microsoft.com/office/drawing/2014/main" id="{6862EDFB-3401-4F21-9833-6E073740D5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1" name="Oval 1773">
                <a:extLst>
                  <a:ext uri="{FF2B5EF4-FFF2-40B4-BE49-F238E27FC236}">
                    <a16:creationId xmlns:a16="http://schemas.microsoft.com/office/drawing/2014/main" id="{37F3223D-EA5A-4FA7-9C1C-725547CAB3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5" name="Group 1774">
              <a:extLst>
                <a:ext uri="{FF2B5EF4-FFF2-40B4-BE49-F238E27FC236}">
                  <a16:creationId xmlns:a16="http://schemas.microsoft.com/office/drawing/2014/main" id="{B51D8384-62B5-4774-8CAB-89001A9622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2" y="3612"/>
              <a:ext cx="62" cy="144"/>
              <a:chOff x="3701" y="2165"/>
              <a:chExt cx="175" cy="403"/>
            </a:xfrm>
          </p:grpSpPr>
          <p:sp>
            <p:nvSpPr>
              <p:cNvPr id="72550" name="Oval 1775">
                <a:extLst>
                  <a:ext uri="{FF2B5EF4-FFF2-40B4-BE49-F238E27FC236}">
                    <a16:creationId xmlns:a16="http://schemas.microsoft.com/office/drawing/2014/main" id="{0A733C3F-CD8E-4DF4-8198-B381850F73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1" name="Oval 1776">
                <a:extLst>
                  <a:ext uri="{FF2B5EF4-FFF2-40B4-BE49-F238E27FC236}">
                    <a16:creationId xmlns:a16="http://schemas.microsoft.com/office/drawing/2014/main" id="{32B2925F-BE09-4DD9-B1B5-E8384E3F3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2" name="Freeform 1777">
                <a:extLst>
                  <a:ext uri="{FF2B5EF4-FFF2-40B4-BE49-F238E27FC236}">
                    <a16:creationId xmlns:a16="http://schemas.microsoft.com/office/drawing/2014/main" id="{D9BFF6DA-3DF4-4D38-9992-FDF6286DF0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3" name="Freeform 1778">
                <a:extLst>
                  <a:ext uri="{FF2B5EF4-FFF2-40B4-BE49-F238E27FC236}">
                    <a16:creationId xmlns:a16="http://schemas.microsoft.com/office/drawing/2014/main" id="{D78894B7-1394-4C3D-AEC2-BC37742A3B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4" name="Freeform 1779">
                <a:extLst>
                  <a:ext uri="{FF2B5EF4-FFF2-40B4-BE49-F238E27FC236}">
                    <a16:creationId xmlns:a16="http://schemas.microsoft.com/office/drawing/2014/main" id="{A5E31FE2-4FB9-43F4-B2BD-803C1CB407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5" name="Oval 1780">
                <a:extLst>
                  <a:ext uri="{FF2B5EF4-FFF2-40B4-BE49-F238E27FC236}">
                    <a16:creationId xmlns:a16="http://schemas.microsoft.com/office/drawing/2014/main" id="{36ED76DF-EC6A-4068-8F78-70CC5AF31E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6" name="Group 1781">
              <a:extLst>
                <a:ext uri="{FF2B5EF4-FFF2-40B4-BE49-F238E27FC236}">
                  <a16:creationId xmlns:a16="http://schemas.microsoft.com/office/drawing/2014/main" id="{AC720F12-94B6-48B9-96C0-1A36192F32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3446"/>
              <a:ext cx="62" cy="144"/>
              <a:chOff x="3701" y="2165"/>
              <a:chExt cx="175" cy="403"/>
            </a:xfrm>
          </p:grpSpPr>
          <p:sp>
            <p:nvSpPr>
              <p:cNvPr id="72544" name="Oval 1782">
                <a:extLst>
                  <a:ext uri="{FF2B5EF4-FFF2-40B4-BE49-F238E27FC236}">
                    <a16:creationId xmlns:a16="http://schemas.microsoft.com/office/drawing/2014/main" id="{C3656ABC-B51B-46E8-9609-5E8B1E091B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45" name="Oval 1783">
                <a:extLst>
                  <a:ext uri="{FF2B5EF4-FFF2-40B4-BE49-F238E27FC236}">
                    <a16:creationId xmlns:a16="http://schemas.microsoft.com/office/drawing/2014/main" id="{5354E9C6-CA4E-4E24-8158-E6AA3EED1F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46" name="Freeform 1784">
                <a:extLst>
                  <a:ext uri="{FF2B5EF4-FFF2-40B4-BE49-F238E27FC236}">
                    <a16:creationId xmlns:a16="http://schemas.microsoft.com/office/drawing/2014/main" id="{79DF0061-EABA-4999-BFA4-8AA83985DC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7" name="Freeform 1785">
                <a:extLst>
                  <a:ext uri="{FF2B5EF4-FFF2-40B4-BE49-F238E27FC236}">
                    <a16:creationId xmlns:a16="http://schemas.microsoft.com/office/drawing/2014/main" id="{BE873603-CD46-48A9-8FB8-C1B566040E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8" name="Freeform 1786">
                <a:extLst>
                  <a:ext uri="{FF2B5EF4-FFF2-40B4-BE49-F238E27FC236}">
                    <a16:creationId xmlns:a16="http://schemas.microsoft.com/office/drawing/2014/main" id="{7D93C7A5-F9EF-4D0F-BBD0-E7B5B03D36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9" name="Oval 1787">
                <a:extLst>
                  <a:ext uri="{FF2B5EF4-FFF2-40B4-BE49-F238E27FC236}">
                    <a16:creationId xmlns:a16="http://schemas.microsoft.com/office/drawing/2014/main" id="{49FB8A5B-FA6B-437D-8E00-4E3F83C03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7" name="Group 1788">
              <a:extLst>
                <a:ext uri="{FF2B5EF4-FFF2-40B4-BE49-F238E27FC236}">
                  <a16:creationId xmlns:a16="http://schemas.microsoft.com/office/drawing/2014/main" id="{D2A8C3F2-29F0-481B-9465-4ABE2581EF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80" y="3610"/>
              <a:ext cx="62" cy="144"/>
              <a:chOff x="3701" y="2165"/>
              <a:chExt cx="175" cy="403"/>
            </a:xfrm>
          </p:grpSpPr>
          <p:sp>
            <p:nvSpPr>
              <p:cNvPr id="72538" name="Oval 1789">
                <a:extLst>
                  <a:ext uri="{FF2B5EF4-FFF2-40B4-BE49-F238E27FC236}">
                    <a16:creationId xmlns:a16="http://schemas.microsoft.com/office/drawing/2014/main" id="{6440D90D-45C9-4789-BE57-4F0FB1ED5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39" name="Oval 1790">
                <a:extLst>
                  <a:ext uri="{FF2B5EF4-FFF2-40B4-BE49-F238E27FC236}">
                    <a16:creationId xmlns:a16="http://schemas.microsoft.com/office/drawing/2014/main" id="{554EE70D-CF43-4CF6-A155-9E0BB3D2E9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40" name="Freeform 1791">
                <a:extLst>
                  <a:ext uri="{FF2B5EF4-FFF2-40B4-BE49-F238E27FC236}">
                    <a16:creationId xmlns:a16="http://schemas.microsoft.com/office/drawing/2014/main" id="{1894CBF7-374C-43FB-9B43-54A8B496F3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1" name="Freeform 1792">
                <a:extLst>
                  <a:ext uri="{FF2B5EF4-FFF2-40B4-BE49-F238E27FC236}">
                    <a16:creationId xmlns:a16="http://schemas.microsoft.com/office/drawing/2014/main" id="{6AF5EABF-593B-47CA-9C04-54FC762CCE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2" name="Freeform 1793">
                <a:extLst>
                  <a:ext uri="{FF2B5EF4-FFF2-40B4-BE49-F238E27FC236}">
                    <a16:creationId xmlns:a16="http://schemas.microsoft.com/office/drawing/2014/main" id="{5754E962-BAAE-40CA-A621-994A95E1B5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3" name="Oval 1794">
                <a:extLst>
                  <a:ext uri="{FF2B5EF4-FFF2-40B4-BE49-F238E27FC236}">
                    <a16:creationId xmlns:a16="http://schemas.microsoft.com/office/drawing/2014/main" id="{DF985289-7042-4BA7-96D0-326C7771D2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8" name="Group 1795">
              <a:extLst>
                <a:ext uri="{FF2B5EF4-FFF2-40B4-BE49-F238E27FC236}">
                  <a16:creationId xmlns:a16="http://schemas.microsoft.com/office/drawing/2014/main" id="{0C28A474-C6B0-4558-A539-F95E37EA17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3446"/>
              <a:ext cx="62" cy="144"/>
              <a:chOff x="3701" y="2165"/>
              <a:chExt cx="175" cy="403"/>
            </a:xfrm>
          </p:grpSpPr>
          <p:sp>
            <p:nvSpPr>
              <p:cNvPr id="72532" name="Oval 1796">
                <a:extLst>
                  <a:ext uri="{FF2B5EF4-FFF2-40B4-BE49-F238E27FC236}">
                    <a16:creationId xmlns:a16="http://schemas.microsoft.com/office/drawing/2014/main" id="{180B43B6-2D74-4CD4-BE11-7C7FF35FDC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33" name="Oval 1797">
                <a:extLst>
                  <a:ext uri="{FF2B5EF4-FFF2-40B4-BE49-F238E27FC236}">
                    <a16:creationId xmlns:a16="http://schemas.microsoft.com/office/drawing/2014/main" id="{AC16242C-E1EE-45E3-A473-E9CC4DC5FC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34" name="Freeform 1798">
                <a:extLst>
                  <a:ext uri="{FF2B5EF4-FFF2-40B4-BE49-F238E27FC236}">
                    <a16:creationId xmlns:a16="http://schemas.microsoft.com/office/drawing/2014/main" id="{20F0DB04-D114-4F21-86AB-B8E97CD118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5" name="Freeform 1799">
                <a:extLst>
                  <a:ext uri="{FF2B5EF4-FFF2-40B4-BE49-F238E27FC236}">
                    <a16:creationId xmlns:a16="http://schemas.microsoft.com/office/drawing/2014/main" id="{E4BC3A32-72F9-4DFF-AC58-29EC1DF395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6" name="Freeform 1800">
                <a:extLst>
                  <a:ext uri="{FF2B5EF4-FFF2-40B4-BE49-F238E27FC236}">
                    <a16:creationId xmlns:a16="http://schemas.microsoft.com/office/drawing/2014/main" id="{E58F3E91-9AFE-4C09-87A8-24B3629761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7" name="Oval 1801">
                <a:extLst>
                  <a:ext uri="{FF2B5EF4-FFF2-40B4-BE49-F238E27FC236}">
                    <a16:creationId xmlns:a16="http://schemas.microsoft.com/office/drawing/2014/main" id="{BD6CF1AA-C24C-4355-ABC7-D15E4B972C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9" name="Group 1802">
              <a:extLst>
                <a:ext uri="{FF2B5EF4-FFF2-40B4-BE49-F238E27FC236}">
                  <a16:creationId xmlns:a16="http://schemas.microsoft.com/office/drawing/2014/main" id="{35F65E92-2180-4A98-94A7-E4B284B9F8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6" y="3610"/>
              <a:ext cx="62" cy="144"/>
              <a:chOff x="3701" y="2165"/>
              <a:chExt cx="175" cy="403"/>
            </a:xfrm>
          </p:grpSpPr>
          <p:sp>
            <p:nvSpPr>
              <p:cNvPr id="72526" name="Oval 1803">
                <a:extLst>
                  <a:ext uri="{FF2B5EF4-FFF2-40B4-BE49-F238E27FC236}">
                    <a16:creationId xmlns:a16="http://schemas.microsoft.com/office/drawing/2014/main" id="{5A1EAB38-3413-4106-80E9-A4D7771F9A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7" name="Oval 1804">
                <a:extLst>
                  <a:ext uri="{FF2B5EF4-FFF2-40B4-BE49-F238E27FC236}">
                    <a16:creationId xmlns:a16="http://schemas.microsoft.com/office/drawing/2014/main" id="{2B488B76-D964-49D1-AC4B-A849748892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8" name="Freeform 1805">
                <a:extLst>
                  <a:ext uri="{FF2B5EF4-FFF2-40B4-BE49-F238E27FC236}">
                    <a16:creationId xmlns:a16="http://schemas.microsoft.com/office/drawing/2014/main" id="{E884E226-D676-4D51-B187-E297EA0DAE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9" name="Freeform 1806">
                <a:extLst>
                  <a:ext uri="{FF2B5EF4-FFF2-40B4-BE49-F238E27FC236}">
                    <a16:creationId xmlns:a16="http://schemas.microsoft.com/office/drawing/2014/main" id="{FABCF5D0-A148-46F1-B760-3B0337047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0" name="Freeform 1807">
                <a:extLst>
                  <a:ext uri="{FF2B5EF4-FFF2-40B4-BE49-F238E27FC236}">
                    <a16:creationId xmlns:a16="http://schemas.microsoft.com/office/drawing/2014/main" id="{E1E7C04E-6F1B-421C-BF3B-90D0C43884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1" name="Oval 1808">
                <a:extLst>
                  <a:ext uri="{FF2B5EF4-FFF2-40B4-BE49-F238E27FC236}">
                    <a16:creationId xmlns:a16="http://schemas.microsoft.com/office/drawing/2014/main" id="{819D9073-50B4-4A5A-B842-4FBC9BB170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0" name="Group 1809">
              <a:extLst>
                <a:ext uri="{FF2B5EF4-FFF2-40B4-BE49-F238E27FC236}">
                  <a16:creationId xmlns:a16="http://schemas.microsoft.com/office/drawing/2014/main" id="{707AEFD5-F212-4909-A149-99CFEA62D0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3446"/>
              <a:ext cx="62" cy="144"/>
              <a:chOff x="3701" y="2165"/>
              <a:chExt cx="175" cy="403"/>
            </a:xfrm>
          </p:grpSpPr>
          <p:sp>
            <p:nvSpPr>
              <p:cNvPr id="72520" name="Oval 1810">
                <a:extLst>
                  <a:ext uri="{FF2B5EF4-FFF2-40B4-BE49-F238E27FC236}">
                    <a16:creationId xmlns:a16="http://schemas.microsoft.com/office/drawing/2014/main" id="{BB1BE432-73AB-47F0-A89A-D4C1C55E2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1" name="Oval 1811">
                <a:extLst>
                  <a:ext uri="{FF2B5EF4-FFF2-40B4-BE49-F238E27FC236}">
                    <a16:creationId xmlns:a16="http://schemas.microsoft.com/office/drawing/2014/main" id="{E5EE03CE-F118-4EE4-9057-02F8F219E7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2" name="Freeform 1812">
                <a:extLst>
                  <a:ext uri="{FF2B5EF4-FFF2-40B4-BE49-F238E27FC236}">
                    <a16:creationId xmlns:a16="http://schemas.microsoft.com/office/drawing/2014/main" id="{CC07FE47-3DFB-4165-A876-012775F6AF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3" name="Freeform 1813">
                <a:extLst>
                  <a:ext uri="{FF2B5EF4-FFF2-40B4-BE49-F238E27FC236}">
                    <a16:creationId xmlns:a16="http://schemas.microsoft.com/office/drawing/2014/main" id="{14ADCE2E-4CC7-4A81-A79C-6ADE37C8C6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4" name="Freeform 1814">
                <a:extLst>
                  <a:ext uri="{FF2B5EF4-FFF2-40B4-BE49-F238E27FC236}">
                    <a16:creationId xmlns:a16="http://schemas.microsoft.com/office/drawing/2014/main" id="{25D5767D-39EB-4A11-B766-B3255185D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5" name="Oval 1815">
                <a:extLst>
                  <a:ext uri="{FF2B5EF4-FFF2-40B4-BE49-F238E27FC236}">
                    <a16:creationId xmlns:a16="http://schemas.microsoft.com/office/drawing/2014/main" id="{787170DA-8332-4637-A437-2F461E294C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1" name="Group 1816">
              <a:extLst>
                <a:ext uri="{FF2B5EF4-FFF2-40B4-BE49-F238E27FC236}">
                  <a16:creationId xmlns:a16="http://schemas.microsoft.com/office/drawing/2014/main" id="{3097E8CB-0B79-4B00-B5CB-8852E26DDA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10" y="3610"/>
              <a:ext cx="62" cy="144"/>
              <a:chOff x="3701" y="2165"/>
              <a:chExt cx="175" cy="403"/>
            </a:xfrm>
          </p:grpSpPr>
          <p:sp>
            <p:nvSpPr>
              <p:cNvPr id="72514" name="Oval 1817">
                <a:extLst>
                  <a:ext uri="{FF2B5EF4-FFF2-40B4-BE49-F238E27FC236}">
                    <a16:creationId xmlns:a16="http://schemas.microsoft.com/office/drawing/2014/main" id="{75E6EE27-DA77-4A6B-B0A5-BB1F1D811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15" name="Oval 1818">
                <a:extLst>
                  <a:ext uri="{FF2B5EF4-FFF2-40B4-BE49-F238E27FC236}">
                    <a16:creationId xmlns:a16="http://schemas.microsoft.com/office/drawing/2014/main" id="{33BEE023-C806-4A2B-8CD8-1253D7CD8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16" name="Freeform 1819">
                <a:extLst>
                  <a:ext uri="{FF2B5EF4-FFF2-40B4-BE49-F238E27FC236}">
                    <a16:creationId xmlns:a16="http://schemas.microsoft.com/office/drawing/2014/main" id="{FDDA17AE-421E-492D-8120-A974C41A7B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7" name="Freeform 1820">
                <a:extLst>
                  <a:ext uri="{FF2B5EF4-FFF2-40B4-BE49-F238E27FC236}">
                    <a16:creationId xmlns:a16="http://schemas.microsoft.com/office/drawing/2014/main" id="{3C3D21C1-E46A-4044-8234-64E96E273C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8" name="Freeform 1821">
                <a:extLst>
                  <a:ext uri="{FF2B5EF4-FFF2-40B4-BE49-F238E27FC236}">
                    <a16:creationId xmlns:a16="http://schemas.microsoft.com/office/drawing/2014/main" id="{645AFC5D-7D85-42D7-B9CE-9D16808DB2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9" name="Oval 1822">
                <a:extLst>
                  <a:ext uri="{FF2B5EF4-FFF2-40B4-BE49-F238E27FC236}">
                    <a16:creationId xmlns:a16="http://schemas.microsoft.com/office/drawing/2014/main" id="{BA926175-9624-49A3-B7D0-74D7B6644A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2" name="Group 1823">
              <a:extLst>
                <a:ext uri="{FF2B5EF4-FFF2-40B4-BE49-F238E27FC236}">
                  <a16:creationId xmlns:a16="http://schemas.microsoft.com/office/drawing/2014/main" id="{142A3879-A54C-4547-BE25-EFC4D61E2D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3446"/>
              <a:ext cx="62" cy="144"/>
              <a:chOff x="3701" y="2165"/>
              <a:chExt cx="175" cy="403"/>
            </a:xfrm>
          </p:grpSpPr>
          <p:sp>
            <p:nvSpPr>
              <p:cNvPr id="72508" name="Oval 1824">
                <a:extLst>
                  <a:ext uri="{FF2B5EF4-FFF2-40B4-BE49-F238E27FC236}">
                    <a16:creationId xmlns:a16="http://schemas.microsoft.com/office/drawing/2014/main" id="{1F46CA01-01FB-4807-854E-4231E3CED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09" name="Oval 1825">
                <a:extLst>
                  <a:ext uri="{FF2B5EF4-FFF2-40B4-BE49-F238E27FC236}">
                    <a16:creationId xmlns:a16="http://schemas.microsoft.com/office/drawing/2014/main" id="{9C7A862F-823C-4298-AA0F-7263350423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10" name="Freeform 1826">
                <a:extLst>
                  <a:ext uri="{FF2B5EF4-FFF2-40B4-BE49-F238E27FC236}">
                    <a16:creationId xmlns:a16="http://schemas.microsoft.com/office/drawing/2014/main" id="{30F317C2-C602-490D-AFFB-DC65CE239F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1" name="Freeform 1827">
                <a:extLst>
                  <a:ext uri="{FF2B5EF4-FFF2-40B4-BE49-F238E27FC236}">
                    <a16:creationId xmlns:a16="http://schemas.microsoft.com/office/drawing/2014/main" id="{39E90C77-5EA2-4F85-8FC3-3663EA5259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2" name="Freeform 1828">
                <a:extLst>
                  <a:ext uri="{FF2B5EF4-FFF2-40B4-BE49-F238E27FC236}">
                    <a16:creationId xmlns:a16="http://schemas.microsoft.com/office/drawing/2014/main" id="{3494DA0E-EBE8-4758-8CE1-5F7F0F3430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3" name="Oval 1829">
                <a:extLst>
                  <a:ext uri="{FF2B5EF4-FFF2-40B4-BE49-F238E27FC236}">
                    <a16:creationId xmlns:a16="http://schemas.microsoft.com/office/drawing/2014/main" id="{11F01E19-EEBE-47B6-A2A0-37F294377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3" name="Group 1830">
              <a:extLst>
                <a:ext uri="{FF2B5EF4-FFF2-40B4-BE49-F238E27FC236}">
                  <a16:creationId xmlns:a16="http://schemas.microsoft.com/office/drawing/2014/main" id="{51F7A89D-842B-4D5A-9DB8-E6962585EA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5" y="3610"/>
              <a:ext cx="62" cy="144"/>
              <a:chOff x="3701" y="2165"/>
              <a:chExt cx="175" cy="403"/>
            </a:xfrm>
          </p:grpSpPr>
          <p:sp>
            <p:nvSpPr>
              <p:cNvPr id="72502" name="Oval 1831">
                <a:extLst>
                  <a:ext uri="{FF2B5EF4-FFF2-40B4-BE49-F238E27FC236}">
                    <a16:creationId xmlns:a16="http://schemas.microsoft.com/office/drawing/2014/main" id="{C684FC8D-A6B9-487C-9E26-9DC342F3AB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03" name="Oval 1832">
                <a:extLst>
                  <a:ext uri="{FF2B5EF4-FFF2-40B4-BE49-F238E27FC236}">
                    <a16:creationId xmlns:a16="http://schemas.microsoft.com/office/drawing/2014/main" id="{9C33068B-4E59-4177-A4EF-90CFE80BA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04" name="Freeform 1833">
                <a:extLst>
                  <a:ext uri="{FF2B5EF4-FFF2-40B4-BE49-F238E27FC236}">
                    <a16:creationId xmlns:a16="http://schemas.microsoft.com/office/drawing/2014/main" id="{49F62ACB-167B-450B-9BF1-1E563F05E5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5" name="Freeform 1834">
                <a:extLst>
                  <a:ext uri="{FF2B5EF4-FFF2-40B4-BE49-F238E27FC236}">
                    <a16:creationId xmlns:a16="http://schemas.microsoft.com/office/drawing/2014/main" id="{79537531-302F-4CD7-92DF-D7543029F7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6" name="Freeform 1835">
                <a:extLst>
                  <a:ext uri="{FF2B5EF4-FFF2-40B4-BE49-F238E27FC236}">
                    <a16:creationId xmlns:a16="http://schemas.microsoft.com/office/drawing/2014/main" id="{A8577E53-2496-4F3B-A510-1164A29E83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7" name="Oval 1836">
                <a:extLst>
                  <a:ext uri="{FF2B5EF4-FFF2-40B4-BE49-F238E27FC236}">
                    <a16:creationId xmlns:a16="http://schemas.microsoft.com/office/drawing/2014/main" id="{07ED63E7-255A-4289-B3E8-34DCA700F3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4" name="Group 1837">
              <a:extLst>
                <a:ext uri="{FF2B5EF4-FFF2-40B4-BE49-F238E27FC236}">
                  <a16:creationId xmlns:a16="http://schemas.microsoft.com/office/drawing/2014/main" id="{D9A3D058-5F11-4F7C-8D86-3A01CFD46C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3480"/>
              <a:ext cx="62" cy="144"/>
              <a:chOff x="3701" y="2165"/>
              <a:chExt cx="175" cy="403"/>
            </a:xfrm>
          </p:grpSpPr>
          <p:sp>
            <p:nvSpPr>
              <p:cNvPr id="72496" name="Oval 1838">
                <a:extLst>
                  <a:ext uri="{FF2B5EF4-FFF2-40B4-BE49-F238E27FC236}">
                    <a16:creationId xmlns:a16="http://schemas.microsoft.com/office/drawing/2014/main" id="{7CAE3022-5643-45DD-A4D0-5A13BA0C82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7" name="Oval 1839">
                <a:extLst>
                  <a:ext uri="{FF2B5EF4-FFF2-40B4-BE49-F238E27FC236}">
                    <a16:creationId xmlns:a16="http://schemas.microsoft.com/office/drawing/2014/main" id="{081361B6-19C8-4C53-B0DD-A5EFC8BA1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8" name="Freeform 1840">
                <a:extLst>
                  <a:ext uri="{FF2B5EF4-FFF2-40B4-BE49-F238E27FC236}">
                    <a16:creationId xmlns:a16="http://schemas.microsoft.com/office/drawing/2014/main" id="{81221F9D-FFF2-432E-895A-BD5F3457FD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9" name="Freeform 1841">
                <a:extLst>
                  <a:ext uri="{FF2B5EF4-FFF2-40B4-BE49-F238E27FC236}">
                    <a16:creationId xmlns:a16="http://schemas.microsoft.com/office/drawing/2014/main" id="{11CE3AB9-66B0-4FF3-A85E-0E3B20A844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0" name="Freeform 1842">
                <a:extLst>
                  <a:ext uri="{FF2B5EF4-FFF2-40B4-BE49-F238E27FC236}">
                    <a16:creationId xmlns:a16="http://schemas.microsoft.com/office/drawing/2014/main" id="{06FE6237-63B6-41CE-9655-0C2D4D6FBE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1" name="Oval 1843">
                <a:extLst>
                  <a:ext uri="{FF2B5EF4-FFF2-40B4-BE49-F238E27FC236}">
                    <a16:creationId xmlns:a16="http://schemas.microsoft.com/office/drawing/2014/main" id="{FA6A9791-989D-4556-ACE7-D192B49C57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5" name="Group 1844">
              <a:extLst>
                <a:ext uri="{FF2B5EF4-FFF2-40B4-BE49-F238E27FC236}">
                  <a16:creationId xmlns:a16="http://schemas.microsoft.com/office/drawing/2014/main" id="{86E337B4-6AC7-4E6E-AB67-300B3DE8AD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5" y="3644"/>
              <a:ext cx="62" cy="144"/>
              <a:chOff x="3701" y="2165"/>
              <a:chExt cx="175" cy="403"/>
            </a:xfrm>
          </p:grpSpPr>
          <p:sp>
            <p:nvSpPr>
              <p:cNvPr id="72490" name="Oval 1845">
                <a:extLst>
                  <a:ext uri="{FF2B5EF4-FFF2-40B4-BE49-F238E27FC236}">
                    <a16:creationId xmlns:a16="http://schemas.microsoft.com/office/drawing/2014/main" id="{23F300CC-43C2-46A0-B9B8-8EE3266CA6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1" name="Oval 1846">
                <a:extLst>
                  <a:ext uri="{FF2B5EF4-FFF2-40B4-BE49-F238E27FC236}">
                    <a16:creationId xmlns:a16="http://schemas.microsoft.com/office/drawing/2014/main" id="{238233F2-57EF-4DCE-8C0C-159A6D1C6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2" name="Freeform 1847">
                <a:extLst>
                  <a:ext uri="{FF2B5EF4-FFF2-40B4-BE49-F238E27FC236}">
                    <a16:creationId xmlns:a16="http://schemas.microsoft.com/office/drawing/2014/main" id="{2D8B9771-BFA0-4179-8DFB-2A2042A70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3" name="Freeform 1848">
                <a:extLst>
                  <a:ext uri="{FF2B5EF4-FFF2-40B4-BE49-F238E27FC236}">
                    <a16:creationId xmlns:a16="http://schemas.microsoft.com/office/drawing/2014/main" id="{FFFDE65B-AECF-4CFE-A4A7-F93FD8EB8F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4" name="Freeform 1849">
                <a:extLst>
                  <a:ext uri="{FF2B5EF4-FFF2-40B4-BE49-F238E27FC236}">
                    <a16:creationId xmlns:a16="http://schemas.microsoft.com/office/drawing/2014/main" id="{040F69AE-A6FA-4601-BBDE-051DC57D0B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5" name="Oval 1850">
                <a:extLst>
                  <a:ext uri="{FF2B5EF4-FFF2-40B4-BE49-F238E27FC236}">
                    <a16:creationId xmlns:a16="http://schemas.microsoft.com/office/drawing/2014/main" id="{9AD061C8-2EEF-4FBE-88B9-56178FB41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6" name="Group 1851">
              <a:extLst>
                <a:ext uri="{FF2B5EF4-FFF2-40B4-BE49-F238E27FC236}">
                  <a16:creationId xmlns:a16="http://schemas.microsoft.com/office/drawing/2014/main" id="{67A55C76-8EBE-498C-BADE-6CEB2C1357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3480"/>
              <a:ext cx="62" cy="144"/>
              <a:chOff x="3701" y="2165"/>
              <a:chExt cx="175" cy="403"/>
            </a:xfrm>
          </p:grpSpPr>
          <p:sp>
            <p:nvSpPr>
              <p:cNvPr id="72484" name="Oval 1852">
                <a:extLst>
                  <a:ext uri="{FF2B5EF4-FFF2-40B4-BE49-F238E27FC236}">
                    <a16:creationId xmlns:a16="http://schemas.microsoft.com/office/drawing/2014/main" id="{D1C085A7-BBEC-4C23-A071-FFA3DF26D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85" name="Oval 1853">
                <a:extLst>
                  <a:ext uri="{FF2B5EF4-FFF2-40B4-BE49-F238E27FC236}">
                    <a16:creationId xmlns:a16="http://schemas.microsoft.com/office/drawing/2014/main" id="{6644B839-31D6-4623-A855-5DEC77CA49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86" name="Freeform 1854">
                <a:extLst>
                  <a:ext uri="{FF2B5EF4-FFF2-40B4-BE49-F238E27FC236}">
                    <a16:creationId xmlns:a16="http://schemas.microsoft.com/office/drawing/2014/main" id="{F3FB36D4-9D24-44A7-8325-E9809DC524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7" name="Freeform 1855">
                <a:extLst>
                  <a:ext uri="{FF2B5EF4-FFF2-40B4-BE49-F238E27FC236}">
                    <a16:creationId xmlns:a16="http://schemas.microsoft.com/office/drawing/2014/main" id="{3B30B2DC-ED60-4909-BF5E-A8CB3AFB6D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8" name="Freeform 1856">
                <a:extLst>
                  <a:ext uri="{FF2B5EF4-FFF2-40B4-BE49-F238E27FC236}">
                    <a16:creationId xmlns:a16="http://schemas.microsoft.com/office/drawing/2014/main" id="{A72D1D1A-9563-4BE0-97C0-F51BA39623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9" name="Oval 1857">
                <a:extLst>
                  <a:ext uri="{FF2B5EF4-FFF2-40B4-BE49-F238E27FC236}">
                    <a16:creationId xmlns:a16="http://schemas.microsoft.com/office/drawing/2014/main" id="{810F5551-5F45-4840-BC9D-E226891645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7" name="Group 1858">
              <a:extLst>
                <a:ext uri="{FF2B5EF4-FFF2-40B4-BE49-F238E27FC236}">
                  <a16:creationId xmlns:a16="http://schemas.microsoft.com/office/drawing/2014/main" id="{94C78EC4-F7A9-42BF-A221-62F07E1FB4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1" y="3644"/>
              <a:ext cx="62" cy="144"/>
              <a:chOff x="3701" y="2165"/>
              <a:chExt cx="175" cy="403"/>
            </a:xfrm>
          </p:grpSpPr>
          <p:sp>
            <p:nvSpPr>
              <p:cNvPr id="72478" name="Oval 1859">
                <a:extLst>
                  <a:ext uri="{FF2B5EF4-FFF2-40B4-BE49-F238E27FC236}">
                    <a16:creationId xmlns:a16="http://schemas.microsoft.com/office/drawing/2014/main" id="{48CE7EAB-0FA4-4560-971C-38DA7064C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79" name="Oval 1860">
                <a:extLst>
                  <a:ext uri="{FF2B5EF4-FFF2-40B4-BE49-F238E27FC236}">
                    <a16:creationId xmlns:a16="http://schemas.microsoft.com/office/drawing/2014/main" id="{9BB8265D-0A8D-44DA-BD05-004F35E1E5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80" name="Freeform 1861">
                <a:extLst>
                  <a:ext uri="{FF2B5EF4-FFF2-40B4-BE49-F238E27FC236}">
                    <a16:creationId xmlns:a16="http://schemas.microsoft.com/office/drawing/2014/main" id="{46450F79-B84B-469D-9A5D-12D6121E20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1" name="Freeform 1862">
                <a:extLst>
                  <a:ext uri="{FF2B5EF4-FFF2-40B4-BE49-F238E27FC236}">
                    <a16:creationId xmlns:a16="http://schemas.microsoft.com/office/drawing/2014/main" id="{9672B171-9F34-46E6-B6F9-5D4DB68677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2" name="Freeform 1863">
                <a:extLst>
                  <a:ext uri="{FF2B5EF4-FFF2-40B4-BE49-F238E27FC236}">
                    <a16:creationId xmlns:a16="http://schemas.microsoft.com/office/drawing/2014/main" id="{05DCA2F0-A296-4F3F-81B6-1CCB69A558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3" name="Oval 1864">
                <a:extLst>
                  <a:ext uri="{FF2B5EF4-FFF2-40B4-BE49-F238E27FC236}">
                    <a16:creationId xmlns:a16="http://schemas.microsoft.com/office/drawing/2014/main" id="{6605A94F-62F1-40E4-BEB8-D7CF5E5C4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8" name="Group 1865">
              <a:extLst>
                <a:ext uri="{FF2B5EF4-FFF2-40B4-BE49-F238E27FC236}">
                  <a16:creationId xmlns:a16="http://schemas.microsoft.com/office/drawing/2014/main" id="{62D588F5-3F4C-413F-8FF2-041AA95001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3480"/>
              <a:ext cx="62" cy="144"/>
              <a:chOff x="3701" y="2165"/>
              <a:chExt cx="175" cy="403"/>
            </a:xfrm>
          </p:grpSpPr>
          <p:sp>
            <p:nvSpPr>
              <p:cNvPr id="72472" name="Oval 1866">
                <a:extLst>
                  <a:ext uri="{FF2B5EF4-FFF2-40B4-BE49-F238E27FC236}">
                    <a16:creationId xmlns:a16="http://schemas.microsoft.com/office/drawing/2014/main" id="{B74121D8-D3CD-4D8C-B895-98BDB42A9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73" name="Oval 1867">
                <a:extLst>
                  <a:ext uri="{FF2B5EF4-FFF2-40B4-BE49-F238E27FC236}">
                    <a16:creationId xmlns:a16="http://schemas.microsoft.com/office/drawing/2014/main" id="{9597129B-E871-4640-AD7F-4FB8416E1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74" name="Freeform 1868">
                <a:extLst>
                  <a:ext uri="{FF2B5EF4-FFF2-40B4-BE49-F238E27FC236}">
                    <a16:creationId xmlns:a16="http://schemas.microsoft.com/office/drawing/2014/main" id="{356A8EC3-0381-480E-B095-90F437A312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5" name="Freeform 1869">
                <a:extLst>
                  <a:ext uri="{FF2B5EF4-FFF2-40B4-BE49-F238E27FC236}">
                    <a16:creationId xmlns:a16="http://schemas.microsoft.com/office/drawing/2014/main" id="{63860973-7CB2-4CEE-AAD0-5CA83099D5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6" name="Freeform 1870">
                <a:extLst>
                  <a:ext uri="{FF2B5EF4-FFF2-40B4-BE49-F238E27FC236}">
                    <a16:creationId xmlns:a16="http://schemas.microsoft.com/office/drawing/2014/main" id="{B9987552-4037-4E92-B99C-23248527D2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7" name="Oval 1871">
                <a:extLst>
                  <a:ext uri="{FF2B5EF4-FFF2-40B4-BE49-F238E27FC236}">
                    <a16:creationId xmlns:a16="http://schemas.microsoft.com/office/drawing/2014/main" id="{BFC94FDD-B12B-4D81-A475-9CE71DA164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9" name="Group 1872">
              <a:extLst>
                <a:ext uri="{FF2B5EF4-FFF2-40B4-BE49-F238E27FC236}">
                  <a16:creationId xmlns:a16="http://schemas.microsoft.com/office/drawing/2014/main" id="{2A053FA5-D484-435A-A1CA-0BA5797E00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5" y="3644"/>
              <a:ext cx="62" cy="144"/>
              <a:chOff x="3701" y="2165"/>
              <a:chExt cx="175" cy="403"/>
            </a:xfrm>
          </p:grpSpPr>
          <p:sp>
            <p:nvSpPr>
              <p:cNvPr id="72466" name="Oval 1873">
                <a:extLst>
                  <a:ext uri="{FF2B5EF4-FFF2-40B4-BE49-F238E27FC236}">
                    <a16:creationId xmlns:a16="http://schemas.microsoft.com/office/drawing/2014/main" id="{DE29379F-C422-4414-80B7-3BCFC8076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7" name="Oval 1874">
                <a:extLst>
                  <a:ext uri="{FF2B5EF4-FFF2-40B4-BE49-F238E27FC236}">
                    <a16:creationId xmlns:a16="http://schemas.microsoft.com/office/drawing/2014/main" id="{417492BD-BF6E-4F85-905C-4735F974E4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8" name="Freeform 1875">
                <a:extLst>
                  <a:ext uri="{FF2B5EF4-FFF2-40B4-BE49-F238E27FC236}">
                    <a16:creationId xmlns:a16="http://schemas.microsoft.com/office/drawing/2014/main" id="{2FD01DA9-3000-466A-BA0F-9F63A85CED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9" name="Freeform 1876">
                <a:extLst>
                  <a:ext uri="{FF2B5EF4-FFF2-40B4-BE49-F238E27FC236}">
                    <a16:creationId xmlns:a16="http://schemas.microsoft.com/office/drawing/2014/main" id="{902799FC-B5DE-4EAC-B9DE-22AB052201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0" name="Freeform 1877">
                <a:extLst>
                  <a:ext uri="{FF2B5EF4-FFF2-40B4-BE49-F238E27FC236}">
                    <a16:creationId xmlns:a16="http://schemas.microsoft.com/office/drawing/2014/main" id="{71981FD8-2B5D-400D-AC5E-088E2AF012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1" name="Oval 1878">
                <a:extLst>
                  <a:ext uri="{FF2B5EF4-FFF2-40B4-BE49-F238E27FC236}">
                    <a16:creationId xmlns:a16="http://schemas.microsoft.com/office/drawing/2014/main" id="{A3C0743A-FF8A-40A2-9BA5-26320D8E60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0" name="Group 1879">
              <a:extLst>
                <a:ext uri="{FF2B5EF4-FFF2-40B4-BE49-F238E27FC236}">
                  <a16:creationId xmlns:a16="http://schemas.microsoft.com/office/drawing/2014/main" id="{78402070-7D2F-4290-A787-D6766490F5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3480"/>
              <a:ext cx="62" cy="144"/>
              <a:chOff x="3701" y="2165"/>
              <a:chExt cx="175" cy="403"/>
            </a:xfrm>
          </p:grpSpPr>
          <p:sp>
            <p:nvSpPr>
              <p:cNvPr id="72460" name="Oval 1880">
                <a:extLst>
                  <a:ext uri="{FF2B5EF4-FFF2-40B4-BE49-F238E27FC236}">
                    <a16:creationId xmlns:a16="http://schemas.microsoft.com/office/drawing/2014/main" id="{D7E3DE68-AC75-4105-95F9-F8BE2E6B3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1" name="Oval 1881">
                <a:extLst>
                  <a:ext uri="{FF2B5EF4-FFF2-40B4-BE49-F238E27FC236}">
                    <a16:creationId xmlns:a16="http://schemas.microsoft.com/office/drawing/2014/main" id="{C39BCF7D-123A-4CE7-9B30-DB4A7BFCD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2" name="Freeform 1882">
                <a:extLst>
                  <a:ext uri="{FF2B5EF4-FFF2-40B4-BE49-F238E27FC236}">
                    <a16:creationId xmlns:a16="http://schemas.microsoft.com/office/drawing/2014/main" id="{ED602FAF-9B7B-4162-88CC-888F626A2D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3" name="Freeform 1883">
                <a:extLst>
                  <a:ext uri="{FF2B5EF4-FFF2-40B4-BE49-F238E27FC236}">
                    <a16:creationId xmlns:a16="http://schemas.microsoft.com/office/drawing/2014/main" id="{B8089EED-7F8C-450E-8063-38262207BE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4" name="Freeform 1884">
                <a:extLst>
                  <a:ext uri="{FF2B5EF4-FFF2-40B4-BE49-F238E27FC236}">
                    <a16:creationId xmlns:a16="http://schemas.microsoft.com/office/drawing/2014/main" id="{2CE4BD0E-E462-43DF-9E4A-EA7EFC199D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5" name="Oval 1885">
                <a:extLst>
                  <a:ext uri="{FF2B5EF4-FFF2-40B4-BE49-F238E27FC236}">
                    <a16:creationId xmlns:a16="http://schemas.microsoft.com/office/drawing/2014/main" id="{A40CD944-DE17-46FA-96FF-37B6E0FFEF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1" name="Group 1886">
              <a:extLst>
                <a:ext uri="{FF2B5EF4-FFF2-40B4-BE49-F238E27FC236}">
                  <a16:creationId xmlns:a16="http://schemas.microsoft.com/office/drawing/2014/main" id="{BBDEAA5F-D57F-4E0B-A753-0AEDF66F5A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50" y="3644"/>
              <a:ext cx="62" cy="144"/>
              <a:chOff x="3701" y="2165"/>
              <a:chExt cx="175" cy="403"/>
            </a:xfrm>
          </p:grpSpPr>
          <p:sp>
            <p:nvSpPr>
              <p:cNvPr id="72454" name="Oval 1887">
                <a:extLst>
                  <a:ext uri="{FF2B5EF4-FFF2-40B4-BE49-F238E27FC236}">
                    <a16:creationId xmlns:a16="http://schemas.microsoft.com/office/drawing/2014/main" id="{C06CE4E1-3D6E-4107-B5E3-EFC5A311C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55" name="Oval 1888">
                <a:extLst>
                  <a:ext uri="{FF2B5EF4-FFF2-40B4-BE49-F238E27FC236}">
                    <a16:creationId xmlns:a16="http://schemas.microsoft.com/office/drawing/2014/main" id="{4AEC0D12-34A5-4C5C-9C81-A611B8780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56" name="Freeform 1889">
                <a:extLst>
                  <a:ext uri="{FF2B5EF4-FFF2-40B4-BE49-F238E27FC236}">
                    <a16:creationId xmlns:a16="http://schemas.microsoft.com/office/drawing/2014/main" id="{7155CF1A-2187-43AB-9543-1FE2BDE570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7" name="Freeform 1890">
                <a:extLst>
                  <a:ext uri="{FF2B5EF4-FFF2-40B4-BE49-F238E27FC236}">
                    <a16:creationId xmlns:a16="http://schemas.microsoft.com/office/drawing/2014/main" id="{4BC9AC86-C29C-4BBB-88E9-2D8C315C7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8" name="Freeform 1891">
                <a:extLst>
                  <a:ext uri="{FF2B5EF4-FFF2-40B4-BE49-F238E27FC236}">
                    <a16:creationId xmlns:a16="http://schemas.microsoft.com/office/drawing/2014/main" id="{287CD45F-0467-421B-BE4F-59B09741AB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9" name="Oval 1892">
                <a:extLst>
                  <a:ext uri="{FF2B5EF4-FFF2-40B4-BE49-F238E27FC236}">
                    <a16:creationId xmlns:a16="http://schemas.microsoft.com/office/drawing/2014/main" id="{B3BA5EA5-52CB-4710-B6A5-3D51DF7E64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2" name="Group 1893">
              <a:extLst>
                <a:ext uri="{FF2B5EF4-FFF2-40B4-BE49-F238E27FC236}">
                  <a16:creationId xmlns:a16="http://schemas.microsoft.com/office/drawing/2014/main" id="{20BAFCCB-C0CB-4312-9B08-0C2C34518A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3478"/>
              <a:ext cx="62" cy="144"/>
              <a:chOff x="3701" y="2165"/>
              <a:chExt cx="175" cy="403"/>
            </a:xfrm>
          </p:grpSpPr>
          <p:sp>
            <p:nvSpPr>
              <p:cNvPr id="72448" name="Oval 1894">
                <a:extLst>
                  <a:ext uri="{FF2B5EF4-FFF2-40B4-BE49-F238E27FC236}">
                    <a16:creationId xmlns:a16="http://schemas.microsoft.com/office/drawing/2014/main" id="{F4951651-F577-4C93-8B3B-EBB888CB8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49" name="Oval 1895">
                <a:extLst>
                  <a:ext uri="{FF2B5EF4-FFF2-40B4-BE49-F238E27FC236}">
                    <a16:creationId xmlns:a16="http://schemas.microsoft.com/office/drawing/2014/main" id="{8279C5AA-7C2E-4543-B28F-3721CB6E79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50" name="Freeform 1896">
                <a:extLst>
                  <a:ext uri="{FF2B5EF4-FFF2-40B4-BE49-F238E27FC236}">
                    <a16:creationId xmlns:a16="http://schemas.microsoft.com/office/drawing/2014/main" id="{7C14B6AE-BAA0-4825-AAA9-32460963A9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1" name="Freeform 1897">
                <a:extLst>
                  <a:ext uri="{FF2B5EF4-FFF2-40B4-BE49-F238E27FC236}">
                    <a16:creationId xmlns:a16="http://schemas.microsoft.com/office/drawing/2014/main" id="{3B3894D2-9C43-48BE-86ED-4DE298939F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2" name="Freeform 1898">
                <a:extLst>
                  <a:ext uri="{FF2B5EF4-FFF2-40B4-BE49-F238E27FC236}">
                    <a16:creationId xmlns:a16="http://schemas.microsoft.com/office/drawing/2014/main" id="{61159187-177A-4B05-B79D-BF99B8FE98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3" name="Oval 1899">
                <a:extLst>
                  <a:ext uri="{FF2B5EF4-FFF2-40B4-BE49-F238E27FC236}">
                    <a16:creationId xmlns:a16="http://schemas.microsoft.com/office/drawing/2014/main" id="{E77172DB-E2A9-40EA-9071-97AD15CE3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3" name="Group 1900">
              <a:extLst>
                <a:ext uri="{FF2B5EF4-FFF2-40B4-BE49-F238E27FC236}">
                  <a16:creationId xmlns:a16="http://schemas.microsoft.com/office/drawing/2014/main" id="{F252496B-F8A4-4926-9422-B9E6C2659F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8" y="3642"/>
              <a:ext cx="62" cy="144"/>
              <a:chOff x="3701" y="2165"/>
              <a:chExt cx="175" cy="403"/>
            </a:xfrm>
          </p:grpSpPr>
          <p:sp>
            <p:nvSpPr>
              <p:cNvPr id="72442" name="Oval 1901">
                <a:extLst>
                  <a:ext uri="{FF2B5EF4-FFF2-40B4-BE49-F238E27FC236}">
                    <a16:creationId xmlns:a16="http://schemas.microsoft.com/office/drawing/2014/main" id="{F61C496E-B7F0-4829-A4D4-3E53C4245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43" name="Oval 1902">
                <a:extLst>
                  <a:ext uri="{FF2B5EF4-FFF2-40B4-BE49-F238E27FC236}">
                    <a16:creationId xmlns:a16="http://schemas.microsoft.com/office/drawing/2014/main" id="{CE9557ED-D304-4110-8E08-92B72178B4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44" name="Freeform 1903">
                <a:extLst>
                  <a:ext uri="{FF2B5EF4-FFF2-40B4-BE49-F238E27FC236}">
                    <a16:creationId xmlns:a16="http://schemas.microsoft.com/office/drawing/2014/main" id="{DED6E818-1991-4529-A1C9-FD0D938B83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5" name="Freeform 1904">
                <a:extLst>
                  <a:ext uri="{FF2B5EF4-FFF2-40B4-BE49-F238E27FC236}">
                    <a16:creationId xmlns:a16="http://schemas.microsoft.com/office/drawing/2014/main" id="{639EA8D2-02E0-41B2-986B-60345BC5DB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6" name="Freeform 1905">
                <a:extLst>
                  <a:ext uri="{FF2B5EF4-FFF2-40B4-BE49-F238E27FC236}">
                    <a16:creationId xmlns:a16="http://schemas.microsoft.com/office/drawing/2014/main" id="{48B52C52-B2C3-4CFC-AE7D-05070924C6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7" name="Oval 1906">
                <a:extLst>
                  <a:ext uri="{FF2B5EF4-FFF2-40B4-BE49-F238E27FC236}">
                    <a16:creationId xmlns:a16="http://schemas.microsoft.com/office/drawing/2014/main" id="{9DE3D4B9-B142-4CA1-9C54-465E115C58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4" name="Group 1907">
              <a:extLst>
                <a:ext uri="{FF2B5EF4-FFF2-40B4-BE49-F238E27FC236}">
                  <a16:creationId xmlns:a16="http://schemas.microsoft.com/office/drawing/2014/main" id="{D079130C-B942-4C71-B3E7-917E91C781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3478"/>
              <a:ext cx="62" cy="144"/>
              <a:chOff x="3701" y="2165"/>
              <a:chExt cx="175" cy="403"/>
            </a:xfrm>
          </p:grpSpPr>
          <p:sp>
            <p:nvSpPr>
              <p:cNvPr id="72436" name="Oval 1908">
                <a:extLst>
                  <a:ext uri="{FF2B5EF4-FFF2-40B4-BE49-F238E27FC236}">
                    <a16:creationId xmlns:a16="http://schemas.microsoft.com/office/drawing/2014/main" id="{271623AB-AEC9-4077-AFF3-4A861F3AE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7" name="Oval 1909">
                <a:extLst>
                  <a:ext uri="{FF2B5EF4-FFF2-40B4-BE49-F238E27FC236}">
                    <a16:creationId xmlns:a16="http://schemas.microsoft.com/office/drawing/2014/main" id="{B7087992-7BBB-42FC-B05D-EA505561F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8" name="Freeform 1910">
                <a:extLst>
                  <a:ext uri="{FF2B5EF4-FFF2-40B4-BE49-F238E27FC236}">
                    <a16:creationId xmlns:a16="http://schemas.microsoft.com/office/drawing/2014/main" id="{0249FA21-75A6-4A0B-813E-66449AC98F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9" name="Freeform 1911">
                <a:extLst>
                  <a:ext uri="{FF2B5EF4-FFF2-40B4-BE49-F238E27FC236}">
                    <a16:creationId xmlns:a16="http://schemas.microsoft.com/office/drawing/2014/main" id="{D201B247-5940-4486-9574-A6D8D83C57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0" name="Freeform 1912">
                <a:extLst>
                  <a:ext uri="{FF2B5EF4-FFF2-40B4-BE49-F238E27FC236}">
                    <a16:creationId xmlns:a16="http://schemas.microsoft.com/office/drawing/2014/main" id="{58AF34E8-28EE-46D2-9CAF-6DAB85869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1" name="Oval 1913">
                <a:extLst>
                  <a:ext uri="{FF2B5EF4-FFF2-40B4-BE49-F238E27FC236}">
                    <a16:creationId xmlns:a16="http://schemas.microsoft.com/office/drawing/2014/main" id="{6A1CCEAF-89C7-4EE3-9CF3-A13A9DDE9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5" name="Group 1914">
              <a:extLst>
                <a:ext uri="{FF2B5EF4-FFF2-40B4-BE49-F238E27FC236}">
                  <a16:creationId xmlns:a16="http://schemas.microsoft.com/office/drawing/2014/main" id="{20E24961-3091-4A4F-B110-C4CD25687B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4" y="3642"/>
              <a:ext cx="62" cy="144"/>
              <a:chOff x="3701" y="2165"/>
              <a:chExt cx="175" cy="403"/>
            </a:xfrm>
          </p:grpSpPr>
          <p:sp>
            <p:nvSpPr>
              <p:cNvPr id="72430" name="Oval 1915">
                <a:extLst>
                  <a:ext uri="{FF2B5EF4-FFF2-40B4-BE49-F238E27FC236}">
                    <a16:creationId xmlns:a16="http://schemas.microsoft.com/office/drawing/2014/main" id="{1AF3935B-D25F-41B0-AF72-E502E13576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1" name="Oval 1916">
                <a:extLst>
                  <a:ext uri="{FF2B5EF4-FFF2-40B4-BE49-F238E27FC236}">
                    <a16:creationId xmlns:a16="http://schemas.microsoft.com/office/drawing/2014/main" id="{F79234C4-96BE-4A51-AA81-C688C4EF4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2" name="Freeform 1917">
                <a:extLst>
                  <a:ext uri="{FF2B5EF4-FFF2-40B4-BE49-F238E27FC236}">
                    <a16:creationId xmlns:a16="http://schemas.microsoft.com/office/drawing/2014/main" id="{5FC8ECB6-A3D5-4F2E-B0F3-28046BA50E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3" name="Freeform 1918">
                <a:extLst>
                  <a:ext uri="{FF2B5EF4-FFF2-40B4-BE49-F238E27FC236}">
                    <a16:creationId xmlns:a16="http://schemas.microsoft.com/office/drawing/2014/main" id="{85B51917-0D63-482E-BCD9-9139D397A0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4" name="Freeform 1919">
                <a:extLst>
                  <a:ext uri="{FF2B5EF4-FFF2-40B4-BE49-F238E27FC236}">
                    <a16:creationId xmlns:a16="http://schemas.microsoft.com/office/drawing/2014/main" id="{2D94571D-FCDA-48DF-9263-DC7DE4AE60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5" name="Oval 1920">
                <a:extLst>
                  <a:ext uri="{FF2B5EF4-FFF2-40B4-BE49-F238E27FC236}">
                    <a16:creationId xmlns:a16="http://schemas.microsoft.com/office/drawing/2014/main" id="{22900AA2-CF6B-48CA-8290-8974F78034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6" name="Group 1921">
              <a:extLst>
                <a:ext uri="{FF2B5EF4-FFF2-40B4-BE49-F238E27FC236}">
                  <a16:creationId xmlns:a16="http://schemas.microsoft.com/office/drawing/2014/main" id="{59B6E1DE-658D-4CC3-B58E-C746F5FAEB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3478"/>
              <a:ext cx="62" cy="144"/>
              <a:chOff x="3701" y="2165"/>
              <a:chExt cx="175" cy="403"/>
            </a:xfrm>
          </p:grpSpPr>
          <p:sp>
            <p:nvSpPr>
              <p:cNvPr id="72424" name="Oval 1922">
                <a:extLst>
                  <a:ext uri="{FF2B5EF4-FFF2-40B4-BE49-F238E27FC236}">
                    <a16:creationId xmlns:a16="http://schemas.microsoft.com/office/drawing/2014/main" id="{93AB1E75-30B3-45EB-ACE0-66D3911565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25" name="Oval 1923">
                <a:extLst>
                  <a:ext uri="{FF2B5EF4-FFF2-40B4-BE49-F238E27FC236}">
                    <a16:creationId xmlns:a16="http://schemas.microsoft.com/office/drawing/2014/main" id="{595777A5-B32E-44A8-85AD-D6E7DB54A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26" name="Freeform 1924">
                <a:extLst>
                  <a:ext uri="{FF2B5EF4-FFF2-40B4-BE49-F238E27FC236}">
                    <a16:creationId xmlns:a16="http://schemas.microsoft.com/office/drawing/2014/main" id="{3CE8C7A0-3C2C-4EC3-8E5D-FAE5E7F268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7" name="Freeform 1925">
                <a:extLst>
                  <a:ext uri="{FF2B5EF4-FFF2-40B4-BE49-F238E27FC236}">
                    <a16:creationId xmlns:a16="http://schemas.microsoft.com/office/drawing/2014/main" id="{44C9BF81-2158-41C0-9299-AF62C7EBC9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8" name="Freeform 1926">
                <a:extLst>
                  <a:ext uri="{FF2B5EF4-FFF2-40B4-BE49-F238E27FC236}">
                    <a16:creationId xmlns:a16="http://schemas.microsoft.com/office/drawing/2014/main" id="{850D7A35-0B72-41F2-8B6A-D782D4BAC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9" name="Oval 1927">
                <a:extLst>
                  <a:ext uri="{FF2B5EF4-FFF2-40B4-BE49-F238E27FC236}">
                    <a16:creationId xmlns:a16="http://schemas.microsoft.com/office/drawing/2014/main" id="{7E4BDFF1-B5A8-4DE2-A34F-64625B954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7" name="Group 1928">
              <a:extLst>
                <a:ext uri="{FF2B5EF4-FFF2-40B4-BE49-F238E27FC236}">
                  <a16:creationId xmlns:a16="http://schemas.microsoft.com/office/drawing/2014/main" id="{CC407C2E-A362-4A3A-80BC-DB9A393839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8" y="3642"/>
              <a:ext cx="62" cy="144"/>
              <a:chOff x="3701" y="2165"/>
              <a:chExt cx="175" cy="403"/>
            </a:xfrm>
          </p:grpSpPr>
          <p:sp>
            <p:nvSpPr>
              <p:cNvPr id="72418" name="Oval 1929">
                <a:extLst>
                  <a:ext uri="{FF2B5EF4-FFF2-40B4-BE49-F238E27FC236}">
                    <a16:creationId xmlns:a16="http://schemas.microsoft.com/office/drawing/2014/main" id="{FAB47E2B-2A4F-4A97-ACEF-2EB7D7CC6C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19" name="Oval 1930">
                <a:extLst>
                  <a:ext uri="{FF2B5EF4-FFF2-40B4-BE49-F238E27FC236}">
                    <a16:creationId xmlns:a16="http://schemas.microsoft.com/office/drawing/2014/main" id="{D2D12DFA-9C09-4EA5-9293-238C10776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20" name="Freeform 1931">
                <a:extLst>
                  <a:ext uri="{FF2B5EF4-FFF2-40B4-BE49-F238E27FC236}">
                    <a16:creationId xmlns:a16="http://schemas.microsoft.com/office/drawing/2014/main" id="{E8B4C8D7-E64E-4D79-8BF0-D971946049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1" name="Freeform 1932">
                <a:extLst>
                  <a:ext uri="{FF2B5EF4-FFF2-40B4-BE49-F238E27FC236}">
                    <a16:creationId xmlns:a16="http://schemas.microsoft.com/office/drawing/2014/main" id="{6CD3D063-36A7-4624-9446-0CF76E7BB6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2" name="Freeform 1933">
                <a:extLst>
                  <a:ext uri="{FF2B5EF4-FFF2-40B4-BE49-F238E27FC236}">
                    <a16:creationId xmlns:a16="http://schemas.microsoft.com/office/drawing/2014/main" id="{A3F00198-DBF6-4572-B1AB-1E996E49B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3" name="Oval 1934">
                <a:extLst>
                  <a:ext uri="{FF2B5EF4-FFF2-40B4-BE49-F238E27FC236}">
                    <a16:creationId xmlns:a16="http://schemas.microsoft.com/office/drawing/2014/main" id="{17A759EA-70B2-4E2C-B05B-F227A24ED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8" name="Group 1935">
              <a:extLst>
                <a:ext uri="{FF2B5EF4-FFF2-40B4-BE49-F238E27FC236}">
                  <a16:creationId xmlns:a16="http://schemas.microsoft.com/office/drawing/2014/main" id="{E120358E-9AA4-4EE4-BF79-53C9F638BB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3478"/>
              <a:ext cx="62" cy="144"/>
              <a:chOff x="3701" y="2165"/>
              <a:chExt cx="175" cy="403"/>
            </a:xfrm>
          </p:grpSpPr>
          <p:sp>
            <p:nvSpPr>
              <p:cNvPr id="72412" name="Oval 1936">
                <a:extLst>
                  <a:ext uri="{FF2B5EF4-FFF2-40B4-BE49-F238E27FC236}">
                    <a16:creationId xmlns:a16="http://schemas.microsoft.com/office/drawing/2014/main" id="{5FE8C443-EF4D-476D-971C-A035D5555F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13" name="Oval 1937">
                <a:extLst>
                  <a:ext uri="{FF2B5EF4-FFF2-40B4-BE49-F238E27FC236}">
                    <a16:creationId xmlns:a16="http://schemas.microsoft.com/office/drawing/2014/main" id="{66AA343D-659C-4547-B77F-3084E128C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14" name="Freeform 1938">
                <a:extLst>
                  <a:ext uri="{FF2B5EF4-FFF2-40B4-BE49-F238E27FC236}">
                    <a16:creationId xmlns:a16="http://schemas.microsoft.com/office/drawing/2014/main" id="{0BD607F0-D0A8-42C3-BE62-7BD7A39E37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5" name="Freeform 1939">
                <a:extLst>
                  <a:ext uri="{FF2B5EF4-FFF2-40B4-BE49-F238E27FC236}">
                    <a16:creationId xmlns:a16="http://schemas.microsoft.com/office/drawing/2014/main" id="{5277634E-E489-4F45-A468-436AE2A0A1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6" name="Freeform 1940">
                <a:extLst>
                  <a:ext uri="{FF2B5EF4-FFF2-40B4-BE49-F238E27FC236}">
                    <a16:creationId xmlns:a16="http://schemas.microsoft.com/office/drawing/2014/main" id="{30D1F882-4E56-45B6-8612-CADBCD974A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7" name="Oval 1941">
                <a:extLst>
                  <a:ext uri="{FF2B5EF4-FFF2-40B4-BE49-F238E27FC236}">
                    <a16:creationId xmlns:a16="http://schemas.microsoft.com/office/drawing/2014/main" id="{CAF25E58-21BD-44F5-ACF7-5603A5C573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9" name="Group 1942">
              <a:extLst>
                <a:ext uri="{FF2B5EF4-FFF2-40B4-BE49-F238E27FC236}">
                  <a16:creationId xmlns:a16="http://schemas.microsoft.com/office/drawing/2014/main" id="{C4A7E9CA-4974-4828-9600-739DC2B081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3" y="3642"/>
              <a:ext cx="62" cy="144"/>
              <a:chOff x="3701" y="2165"/>
              <a:chExt cx="175" cy="403"/>
            </a:xfrm>
          </p:grpSpPr>
          <p:sp>
            <p:nvSpPr>
              <p:cNvPr id="72406" name="Oval 1943">
                <a:extLst>
                  <a:ext uri="{FF2B5EF4-FFF2-40B4-BE49-F238E27FC236}">
                    <a16:creationId xmlns:a16="http://schemas.microsoft.com/office/drawing/2014/main" id="{E1BB3572-1A8A-46B5-A5A9-8A0D05B1B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7" name="Oval 1944">
                <a:extLst>
                  <a:ext uri="{FF2B5EF4-FFF2-40B4-BE49-F238E27FC236}">
                    <a16:creationId xmlns:a16="http://schemas.microsoft.com/office/drawing/2014/main" id="{6F1EDFD2-F803-4932-9B03-ABCF9DDA1C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8" name="Freeform 1945">
                <a:extLst>
                  <a:ext uri="{FF2B5EF4-FFF2-40B4-BE49-F238E27FC236}">
                    <a16:creationId xmlns:a16="http://schemas.microsoft.com/office/drawing/2014/main" id="{AF811B8E-AEA5-4BB6-90CE-CAA310F20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9" name="Freeform 1946">
                <a:extLst>
                  <a:ext uri="{FF2B5EF4-FFF2-40B4-BE49-F238E27FC236}">
                    <a16:creationId xmlns:a16="http://schemas.microsoft.com/office/drawing/2014/main" id="{453A8641-1AA0-4D41-924F-1812FE5C01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0" name="Freeform 1947">
                <a:extLst>
                  <a:ext uri="{FF2B5EF4-FFF2-40B4-BE49-F238E27FC236}">
                    <a16:creationId xmlns:a16="http://schemas.microsoft.com/office/drawing/2014/main" id="{BC200D49-C9E3-4B99-9676-9754DCD82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1" name="Oval 1948">
                <a:extLst>
                  <a:ext uri="{FF2B5EF4-FFF2-40B4-BE49-F238E27FC236}">
                    <a16:creationId xmlns:a16="http://schemas.microsoft.com/office/drawing/2014/main" id="{380C3825-1261-4CE1-88F0-3CF7A43BC3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0" name="Group 1949">
              <a:extLst>
                <a:ext uri="{FF2B5EF4-FFF2-40B4-BE49-F238E27FC236}">
                  <a16:creationId xmlns:a16="http://schemas.microsoft.com/office/drawing/2014/main" id="{B6675378-CDE7-40D7-A608-8CA607BC5F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3478"/>
              <a:ext cx="62" cy="144"/>
              <a:chOff x="3701" y="2165"/>
              <a:chExt cx="175" cy="403"/>
            </a:xfrm>
          </p:grpSpPr>
          <p:sp>
            <p:nvSpPr>
              <p:cNvPr id="72400" name="Oval 1950">
                <a:extLst>
                  <a:ext uri="{FF2B5EF4-FFF2-40B4-BE49-F238E27FC236}">
                    <a16:creationId xmlns:a16="http://schemas.microsoft.com/office/drawing/2014/main" id="{A82228B9-1E8E-405A-943B-73868B097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1" name="Oval 1951">
                <a:extLst>
                  <a:ext uri="{FF2B5EF4-FFF2-40B4-BE49-F238E27FC236}">
                    <a16:creationId xmlns:a16="http://schemas.microsoft.com/office/drawing/2014/main" id="{7AAD21A6-C807-400F-A961-5241D20B7B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2" name="Freeform 1952">
                <a:extLst>
                  <a:ext uri="{FF2B5EF4-FFF2-40B4-BE49-F238E27FC236}">
                    <a16:creationId xmlns:a16="http://schemas.microsoft.com/office/drawing/2014/main" id="{ECF1842E-3561-49B4-B1D8-A5AB82694D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3" name="Freeform 1953">
                <a:extLst>
                  <a:ext uri="{FF2B5EF4-FFF2-40B4-BE49-F238E27FC236}">
                    <a16:creationId xmlns:a16="http://schemas.microsoft.com/office/drawing/2014/main" id="{FE733794-9BE0-4DA8-B037-8BFAF1E3F7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4" name="Freeform 1954">
                <a:extLst>
                  <a:ext uri="{FF2B5EF4-FFF2-40B4-BE49-F238E27FC236}">
                    <a16:creationId xmlns:a16="http://schemas.microsoft.com/office/drawing/2014/main" id="{66B667D5-5101-4F2E-AA82-3793A223E8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5" name="Oval 1955">
                <a:extLst>
                  <a:ext uri="{FF2B5EF4-FFF2-40B4-BE49-F238E27FC236}">
                    <a16:creationId xmlns:a16="http://schemas.microsoft.com/office/drawing/2014/main" id="{2C1B2B27-0006-45C3-8950-D12A575719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1" name="Group 1956">
              <a:extLst>
                <a:ext uri="{FF2B5EF4-FFF2-40B4-BE49-F238E27FC236}">
                  <a16:creationId xmlns:a16="http://schemas.microsoft.com/office/drawing/2014/main" id="{D1650EEB-F18C-4DDE-B006-D2767C0CCA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1" y="3642"/>
              <a:ext cx="62" cy="144"/>
              <a:chOff x="3701" y="2165"/>
              <a:chExt cx="175" cy="403"/>
            </a:xfrm>
          </p:grpSpPr>
          <p:sp>
            <p:nvSpPr>
              <p:cNvPr id="72394" name="Oval 1957">
                <a:extLst>
                  <a:ext uri="{FF2B5EF4-FFF2-40B4-BE49-F238E27FC236}">
                    <a16:creationId xmlns:a16="http://schemas.microsoft.com/office/drawing/2014/main" id="{0587A5B0-893D-417D-9669-E2C8E247C9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95" name="Oval 1958">
                <a:extLst>
                  <a:ext uri="{FF2B5EF4-FFF2-40B4-BE49-F238E27FC236}">
                    <a16:creationId xmlns:a16="http://schemas.microsoft.com/office/drawing/2014/main" id="{D301A37B-8DEB-488C-83D7-7BC46F980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96" name="Freeform 1959">
                <a:extLst>
                  <a:ext uri="{FF2B5EF4-FFF2-40B4-BE49-F238E27FC236}">
                    <a16:creationId xmlns:a16="http://schemas.microsoft.com/office/drawing/2014/main" id="{F6C3789B-2507-427B-8394-CD76F3A461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7" name="Freeform 1960">
                <a:extLst>
                  <a:ext uri="{FF2B5EF4-FFF2-40B4-BE49-F238E27FC236}">
                    <a16:creationId xmlns:a16="http://schemas.microsoft.com/office/drawing/2014/main" id="{C1D7D879-1534-4F9E-B90F-390D69F642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8" name="Freeform 1961">
                <a:extLst>
                  <a:ext uri="{FF2B5EF4-FFF2-40B4-BE49-F238E27FC236}">
                    <a16:creationId xmlns:a16="http://schemas.microsoft.com/office/drawing/2014/main" id="{18E87DC1-097A-4377-AFA0-5B4F9EB3B2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9" name="Oval 1962">
                <a:extLst>
                  <a:ext uri="{FF2B5EF4-FFF2-40B4-BE49-F238E27FC236}">
                    <a16:creationId xmlns:a16="http://schemas.microsoft.com/office/drawing/2014/main" id="{63E5A1D5-A6F0-44CE-9118-42A61792A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2" name="Group 1963">
              <a:extLst>
                <a:ext uri="{FF2B5EF4-FFF2-40B4-BE49-F238E27FC236}">
                  <a16:creationId xmlns:a16="http://schemas.microsoft.com/office/drawing/2014/main" id="{95A32C5F-C896-49B4-A5AD-A91A747524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3478"/>
              <a:ext cx="62" cy="144"/>
              <a:chOff x="3701" y="2165"/>
              <a:chExt cx="175" cy="403"/>
            </a:xfrm>
          </p:grpSpPr>
          <p:sp>
            <p:nvSpPr>
              <p:cNvPr id="72388" name="Oval 1964">
                <a:extLst>
                  <a:ext uri="{FF2B5EF4-FFF2-40B4-BE49-F238E27FC236}">
                    <a16:creationId xmlns:a16="http://schemas.microsoft.com/office/drawing/2014/main" id="{728A9EEB-3127-418C-8E81-F2FF0E9F8E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89" name="Oval 1965">
                <a:extLst>
                  <a:ext uri="{FF2B5EF4-FFF2-40B4-BE49-F238E27FC236}">
                    <a16:creationId xmlns:a16="http://schemas.microsoft.com/office/drawing/2014/main" id="{ED5D0F6D-DA69-4054-9B0B-C4D15064F1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90" name="Freeform 1966">
                <a:extLst>
                  <a:ext uri="{FF2B5EF4-FFF2-40B4-BE49-F238E27FC236}">
                    <a16:creationId xmlns:a16="http://schemas.microsoft.com/office/drawing/2014/main" id="{8E8AB959-89B9-4DBC-89CD-20E0A53902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1" name="Freeform 1967">
                <a:extLst>
                  <a:ext uri="{FF2B5EF4-FFF2-40B4-BE49-F238E27FC236}">
                    <a16:creationId xmlns:a16="http://schemas.microsoft.com/office/drawing/2014/main" id="{81F55164-5201-4063-9B25-BA041C6DD7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2" name="Freeform 1968">
                <a:extLst>
                  <a:ext uri="{FF2B5EF4-FFF2-40B4-BE49-F238E27FC236}">
                    <a16:creationId xmlns:a16="http://schemas.microsoft.com/office/drawing/2014/main" id="{C6691D70-BC8C-4D7F-9588-D724FE207B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3" name="Oval 1969">
                <a:extLst>
                  <a:ext uri="{FF2B5EF4-FFF2-40B4-BE49-F238E27FC236}">
                    <a16:creationId xmlns:a16="http://schemas.microsoft.com/office/drawing/2014/main" id="{FA7DB17C-785F-4833-B497-455408D20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3" name="Group 1970">
              <a:extLst>
                <a:ext uri="{FF2B5EF4-FFF2-40B4-BE49-F238E27FC236}">
                  <a16:creationId xmlns:a16="http://schemas.microsoft.com/office/drawing/2014/main" id="{98EE7D25-CA9C-49E9-9868-2EA5E23D8D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7" y="3642"/>
              <a:ext cx="62" cy="144"/>
              <a:chOff x="3701" y="2165"/>
              <a:chExt cx="175" cy="403"/>
            </a:xfrm>
          </p:grpSpPr>
          <p:sp>
            <p:nvSpPr>
              <p:cNvPr id="72382" name="Oval 1971">
                <a:extLst>
                  <a:ext uri="{FF2B5EF4-FFF2-40B4-BE49-F238E27FC236}">
                    <a16:creationId xmlns:a16="http://schemas.microsoft.com/office/drawing/2014/main" id="{B51EDA2A-C525-47A9-B08C-453087B14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83" name="Oval 1972">
                <a:extLst>
                  <a:ext uri="{FF2B5EF4-FFF2-40B4-BE49-F238E27FC236}">
                    <a16:creationId xmlns:a16="http://schemas.microsoft.com/office/drawing/2014/main" id="{2179DD05-35E9-4880-A30D-FF9BF0E691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84" name="Freeform 1973">
                <a:extLst>
                  <a:ext uri="{FF2B5EF4-FFF2-40B4-BE49-F238E27FC236}">
                    <a16:creationId xmlns:a16="http://schemas.microsoft.com/office/drawing/2014/main" id="{2542D109-17C1-4D81-9B5A-81C735E061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5" name="Freeform 1974">
                <a:extLst>
                  <a:ext uri="{FF2B5EF4-FFF2-40B4-BE49-F238E27FC236}">
                    <a16:creationId xmlns:a16="http://schemas.microsoft.com/office/drawing/2014/main" id="{7CC3009D-7C8D-4148-A144-88FC9AE84F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6" name="Freeform 1975">
                <a:extLst>
                  <a:ext uri="{FF2B5EF4-FFF2-40B4-BE49-F238E27FC236}">
                    <a16:creationId xmlns:a16="http://schemas.microsoft.com/office/drawing/2014/main" id="{D8D919C3-4CDD-4B1A-9E5C-96FBA44487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7" name="Oval 1976">
                <a:extLst>
                  <a:ext uri="{FF2B5EF4-FFF2-40B4-BE49-F238E27FC236}">
                    <a16:creationId xmlns:a16="http://schemas.microsoft.com/office/drawing/2014/main" id="{C5B3B79A-26BB-484F-9472-7B8A780E1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4" name="Group 1977">
              <a:extLst>
                <a:ext uri="{FF2B5EF4-FFF2-40B4-BE49-F238E27FC236}">
                  <a16:creationId xmlns:a16="http://schemas.microsoft.com/office/drawing/2014/main" id="{E559EE25-43BD-4BF1-B05F-DE69B2E782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3478"/>
              <a:ext cx="62" cy="144"/>
              <a:chOff x="3701" y="2165"/>
              <a:chExt cx="175" cy="403"/>
            </a:xfrm>
          </p:grpSpPr>
          <p:sp>
            <p:nvSpPr>
              <p:cNvPr id="72376" name="Oval 1978">
                <a:extLst>
                  <a:ext uri="{FF2B5EF4-FFF2-40B4-BE49-F238E27FC236}">
                    <a16:creationId xmlns:a16="http://schemas.microsoft.com/office/drawing/2014/main" id="{EE3D39C7-F2D6-4318-8CD9-116148D93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7" name="Oval 1979">
                <a:extLst>
                  <a:ext uri="{FF2B5EF4-FFF2-40B4-BE49-F238E27FC236}">
                    <a16:creationId xmlns:a16="http://schemas.microsoft.com/office/drawing/2014/main" id="{ABEACE26-EB80-4DB1-BE2A-326D3F2574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8" name="Freeform 1980">
                <a:extLst>
                  <a:ext uri="{FF2B5EF4-FFF2-40B4-BE49-F238E27FC236}">
                    <a16:creationId xmlns:a16="http://schemas.microsoft.com/office/drawing/2014/main" id="{CB2A418B-475E-4F5A-9D68-B455A17573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9" name="Freeform 1981">
                <a:extLst>
                  <a:ext uri="{FF2B5EF4-FFF2-40B4-BE49-F238E27FC236}">
                    <a16:creationId xmlns:a16="http://schemas.microsoft.com/office/drawing/2014/main" id="{2074B7DB-CD95-4636-BD3B-E52A2287B6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0" name="Freeform 1982">
                <a:extLst>
                  <a:ext uri="{FF2B5EF4-FFF2-40B4-BE49-F238E27FC236}">
                    <a16:creationId xmlns:a16="http://schemas.microsoft.com/office/drawing/2014/main" id="{C8BDF25F-2EA6-485E-99A2-E985B5DCBB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1" name="Oval 1983">
                <a:extLst>
                  <a:ext uri="{FF2B5EF4-FFF2-40B4-BE49-F238E27FC236}">
                    <a16:creationId xmlns:a16="http://schemas.microsoft.com/office/drawing/2014/main" id="{6E706ABF-C86E-4285-ADA3-2AF1FDFB0D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5" name="Group 1984">
              <a:extLst>
                <a:ext uri="{FF2B5EF4-FFF2-40B4-BE49-F238E27FC236}">
                  <a16:creationId xmlns:a16="http://schemas.microsoft.com/office/drawing/2014/main" id="{97EC6BA5-2182-4F7A-A7CA-672B55A413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1" y="3642"/>
              <a:ext cx="62" cy="144"/>
              <a:chOff x="3701" y="2165"/>
              <a:chExt cx="175" cy="403"/>
            </a:xfrm>
          </p:grpSpPr>
          <p:sp>
            <p:nvSpPr>
              <p:cNvPr id="72370" name="Oval 1985">
                <a:extLst>
                  <a:ext uri="{FF2B5EF4-FFF2-40B4-BE49-F238E27FC236}">
                    <a16:creationId xmlns:a16="http://schemas.microsoft.com/office/drawing/2014/main" id="{9E59A19F-10C6-489F-9065-44BC51749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1" name="Oval 1986">
                <a:extLst>
                  <a:ext uri="{FF2B5EF4-FFF2-40B4-BE49-F238E27FC236}">
                    <a16:creationId xmlns:a16="http://schemas.microsoft.com/office/drawing/2014/main" id="{6EF97F72-7BA3-47EC-B7EB-EDA254F309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2" name="Freeform 1987">
                <a:extLst>
                  <a:ext uri="{FF2B5EF4-FFF2-40B4-BE49-F238E27FC236}">
                    <a16:creationId xmlns:a16="http://schemas.microsoft.com/office/drawing/2014/main" id="{7E065FAF-630F-4B6C-8610-16565D09D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3" name="Freeform 1988">
                <a:extLst>
                  <a:ext uri="{FF2B5EF4-FFF2-40B4-BE49-F238E27FC236}">
                    <a16:creationId xmlns:a16="http://schemas.microsoft.com/office/drawing/2014/main" id="{4E744104-F868-476B-83EA-AB0EA7AC84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4" name="Freeform 1989">
                <a:extLst>
                  <a:ext uri="{FF2B5EF4-FFF2-40B4-BE49-F238E27FC236}">
                    <a16:creationId xmlns:a16="http://schemas.microsoft.com/office/drawing/2014/main" id="{646FC6BF-8B4B-426E-B974-7F81C497A9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5" name="Oval 1990">
                <a:extLst>
                  <a:ext uri="{FF2B5EF4-FFF2-40B4-BE49-F238E27FC236}">
                    <a16:creationId xmlns:a16="http://schemas.microsoft.com/office/drawing/2014/main" id="{406A1418-FBB4-41CB-A3FD-321B291D9A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6" name="Group 1991">
              <a:extLst>
                <a:ext uri="{FF2B5EF4-FFF2-40B4-BE49-F238E27FC236}">
                  <a16:creationId xmlns:a16="http://schemas.microsoft.com/office/drawing/2014/main" id="{E1196CD1-BEC6-4684-AE2B-D7FF71B4E7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3478"/>
              <a:ext cx="62" cy="144"/>
              <a:chOff x="3701" y="2165"/>
              <a:chExt cx="175" cy="403"/>
            </a:xfrm>
          </p:grpSpPr>
          <p:sp>
            <p:nvSpPr>
              <p:cNvPr id="72364" name="Oval 1992">
                <a:extLst>
                  <a:ext uri="{FF2B5EF4-FFF2-40B4-BE49-F238E27FC236}">
                    <a16:creationId xmlns:a16="http://schemas.microsoft.com/office/drawing/2014/main" id="{DB451F16-071A-4783-A6DE-87F6CD4325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65" name="Oval 1993">
                <a:extLst>
                  <a:ext uri="{FF2B5EF4-FFF2-40B4-BE49-F238E27FC236}">
                    <a16:creationId xmlns:a16="http://schemas.microsoft.com/office/drawing/2014/main" id="{617C1F2E-7728-403E-BEE6-56B00EA5BB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66" name="Freeform 1994">
                <a:extLst>
                  <a:ext uri="{FF2B5EF4-FFF2-40B4-BE49-F238E27FC236}">
                    <a16:creationId xmlns:a16="http://schemas.microsoft.com/office/drawing/2014/main" id="{300CAAE8-7E6F-4521-AEA9-C1CCE8683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7" name="Freeform 1995">
                <a:extLst>
                  <a:ext uri="{FF2B5EF4-FFF2-40B4-BE49-F238E27FC236}">
                    <a16:creationId xmlns:a16="http://schemas.microsoft.com/office/drawing/2014/main" id="{BC7C250F-76F0-4937-9941-0D3C013D5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8" name="Freeform 1996">
                <a:extLst>
                  <a:ext uri="{FF2B5EF4-FFF2-40B4-BE49-F238E27FC236}">
                    <a16:creationId xmlns:a16="http://schemas.microsoft.com/office/drawing/2014/main" id="{4D4F29C3-CA15-411A-943E-03B28C9CE6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9" name="Oval 1997">
                <a:extLst>
                  <a:ext uri="{FF2B5EF4-FFF2-40B4-BE49-F238E27FC236}">
                    <a16:creationId xmlns:a16="http://schemas.microsoft.com/office/drawing/2014/main" id="{BB03F0CE-0426-42C1-8E31-C1C63388A3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7" name="Group 1998">
              <a:extLst>
                <a:ext uri="{FF2B5EF4-FFF2-40B4-BE49-F238E27FC236}">
                  <a16:creationId xmlns:a16="http://schemas.microsoft.com/office/drawing/2014/main" id="{FE074B9F-0FBB-4CB3-9C32-B46EA0F03F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6" y="3642"/>
              <a:ext cx="62" cy="144"/>
              <a:chOff x="3701" y="2165"/>
              <a:chExt cx="175" cy="403"/>
            </a:xfrm>
          </p:grpSpPr>
          <p:sp>
            <p:nvSpPr>
              <p:cNvPr id="72358" name="Oval 1999">
                <a:extLst>
                  <a:ext uri="{FF2B5EF4-FFF2-40B4-BE49-F238E27FC236}">
                    <a16:creationId xmlns:a16="http://schemas.microsoft.com/office/drawing/2014/main" id="{DA83FE5A-D5A0-42CA-B403-36FEDFF710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59" name="Oval 2000">
                <a:extLst>
                  <a:ext uri="{FF2B5EF4-FFF2-40B4-BE49-F238E27FC236}">
                    <a16:creationId xmlns:a16="http://schemas.microsoft.com/office/drawing/2014/main" id="{56468C7A-DF79-4C4D-BFF9-B3797604B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60" name="Freeform 2001">
                <a:extLst>
                  <a:ext uri="{FF2B5EF4-FFF2-40B4-BE49-F238E27FC236}">
                    <a16:creationId xmlns:a16="http://schemas.microsoft.com/office/drawing/2014/main" id="{1E485416-AC5A-43F9-BE22-30B3469F7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1" name="Freeform 2002">
                <a:extLst>
                  <a:ext uri="{FF2B5EF4-FFF2-40B4-BE49-F238E27FC236}">
                    <a16:creationId xmlns:a16="http://schemas.microsoft.com/office/drawing/2014/main" id="{4EFEE426-820B-465C-919E-EF441E9F04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2" name="Freeform 2003">
                <a:extLst>
                  <a:ext uri="{FF2B5EF4-FFF2-40B4-BE49-F238E27FC236}">
                    <a16:creationId xmlns:a16="http://schemas.microsoft.com/office/drawing/2014/main" id="{61CD19E0-4BD6-46FC-A811-850A7712F2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3" name="Oval 2004">
                <a:extLst>
                  <a:ext uri="{FF2B5EF4-FFF2-40B4-BE49-F238E27FC236}">
                    <a16:creationId xmlns:a16="http://schemas.microsoft.com/office/drawing/2014/main" id="{74A48A2F-23BB-42E0-9B52-C8B0BB9263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8" name="Group 2005">
              <a:extLst>
                <a:ext uri="{FF2B5EF4-FFF2-40B4-BE49-F238E27FC236}">
                  <a16:creationId xmlns:a16="http://schemas.microsoft.com/office/drawing/2014/main" id="{2AA7958F-FE7C-41F7-A146-A77D79C71B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3476"/>
              <a:ext cx="62" cy="144"/>
              <a:chOff x="3701" y="2165"/>
              <a:chExt cx="175" cy="403"/>
            </a:xfrm>
          </p:grpSpPr>
          <p:sp>
            <p:nvSpPr>
              <p:cNvPr id="72352" name="Oval 2006">
                <a:extLst>
                  <a:ext uri="{FF2B5EF4-FFF2-40B4-BE49-F238E27FC236}">
                    <a16:creationId xmlns:a16="http://schemas.microsoft.com/office/drawing/2014/main" id="{359379A4-8E32-48CE-9FCF-F8AB635E6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53" name="Oval 2007">
                <a:extLst>
                  <a:ext uri="{FF2B5EF4-FFF2-40B4-BE49-F238E27FC236}">
                    <a16:creationId xmlns:a16="http://schemas.microsoft.com/office/drawing/2014/main" id="{272706D4-1121-493C-B88E-A134CE98F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54" name="Freeform 2008">
                <a:extLst>
                  <a:ext uri="{FF2B5EF4-FFF2-40B4-BE49-F238E27FC236}">
                    <a16:creationId xmlns:a16="http://schemas.microsoft.com/office/drawing/2014/main" id="{2079CE77-B588-4FA1-BC6A-D952007DBC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5" name="Freeform 2009">
                <a:extLst>
                  <a:ext uri="{FF2B5EF4-FFF2-40B4-BE49-F238E27FC236}">
                    <a16:creationId xmlns:a16="http://schemas.microsoft.com/office/drawing/2014/main" id="{A33A5BB0-8ECB-4F44-81E1-09D2ABF91A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6" name="Freeform 2010">
                <a:extLst>
                  <a:ext uri="{FF2B5EF4-FFF2-40B4-BE49-F238E27FC236}">
                    <a16:creationId xmlns:a16="http://schemas.microsoft.com/office/drawing/2014/main" id="{803CA61D-17C0-493D-9573-8C08D20033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7" name="Oval 2011">
                <a:extLst>
                  <a:ext uri="{FF2B5EF4-FFF2-40B4-BE49-F238E27FC236}">
                    <a16:creationId xmlns:a16="http://schemas.microsoft.com/office/drawing/2014/main" id="{E0ECD851-A445-4813-9973-ADF907903E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9" name="Group 2012">
              <a:extLst>
                <a:ext uri="{FF2B5EF4-FFF2-40B4-BE49-F238E27FC236}">
                  <a16:creationId xmlns:a16="http://schemas.microsoft.com/office/drawing/2014/main" id="{54B48B81-E6F4-496C-840F-48497118D3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4" y="3640"/>
              <a:ext cx="62" cy="144"/>
              <a:chOff x="3701" y="2165"/>
              <a:chExt cx="175" cy="403"/>
            </a:xfrm>
          </p:grpSpPr>
          <p:sp>
            <p:nvSpPr>
              <p:cNvPr id="72346" name="Oval 2013">
                <a:extLst>
                  <a:ext uri="{FF2B5EF4-FFF2-40B4-BE49-F238E27FC236}">
                    <a16:creationId xmlns:a16="http://schemas.microsoft.com/office/drawing/2014/main" id="{F24379C8-D2B1-4012-B8ED-A34E68F03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7" name="Oval 2014">
                <a:extLst>
                  <a:ext uri="{FF2B5EF4-FFF2-40B4-BE49-F238E27FC236}">
                    <a16:creationId xmlns:a16="http://schemas.microsoft.com/office/drawing/2014/main" id="{F61966CC-3A28-4D6C-A82E-585DB546E7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8" name="Freeform 2015">
                <a:extLst>
                  <a:ext uri="{FF2B5EF4-FFF2-40B4-BE49-F238E27FC236}">
                    <a16:creationId xmlns:a16="http://schemas.microsoft.com/office/drawing/2014/main" id="{ED47C7DF-F6DA-4FA3-BF30-67D8EAEAA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9" name="Freeform 2016">
                <a:extLst>
                  <a:ext uri="{FF2B5EF4-FFF2-40B4-BE49-F238E27FC236}">
                    <a16:creationId xmlns:a16="http://schemas.microsoft.com/office/drawing/2014/main" id="{676745AB-F969-4755-89BB-B77DC52548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0" name="Freeform 2017">
                <a:extLst>
                  <a:ext uri="{FF2B5EF4-FFF2-40B4-BE49-F238E27FC236}">
                    <a16:creationId xmlns:a16="http://schemas.microsoft.com/office/drawing/2014/main" id="{CF0ACF93-7742-4344-86D9-6873CA01DD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1" name="Oval 2018">
                <a:extLst>
                  <a:ext uri="{FF2B5EF4-FFF2-40B4-BE49-F238E27FC236}">
                    <a16:creationId xmlns:a16="http://schemas.microsoft.com/office/drawing/2014/main" id="{4A0021C2-C921-4799-8A08-E32B91C26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0" name="Group 2019">
              <a:extLst>
                <a:ext uri="{FF2B5EF4-FFF2-40B4-BE49-F238E27FC236}">
                  <a16:creationId xmlns:a16="http://schemas.microsoft.com/office/drawing/2014/main" id="{A4F076D8-430B-4AF1-8BD0-4BEA34604B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3476"/>
              <a:ext cx="62" cy="144"/>
              <a:chOff x="3701" y="2165"/>
              <a:chExt cx="175" cy="403"/>
            </a:xfrm>
          </p:grpSpPr>
          <p:sp>
            <p:nvSpPr>
              <p:cNvPr id="72340" name="Oval 2020">
                <a:extLst>
                  <a:ext uri="{FF2B5EF4-FFF2-40B4-BE49-F238E27FC236}">
                    <a16:creationId xmlns:a16="http://schemas.microsoft.com/office/drawing/2014/main" id="{73783F4E-D9B1-4240-9347-D15617F440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1" name="Oval 2021">
                <a:extLst>
                  <a:ext uri="{FF2B5EF4-FFF2-40B4-BE49-F238E27FC236}">
                    <a16:creationId xmlns:a16="http://schemas.microsoft.com/office/drawing/2014/main" id="{B76ED1AD-EEFE-49BD-8423-CB989C7BC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2" name="Freeform 2022">
                <a:extLst>
                  <a:ext uri="{FF2B5EF4-FFF2-40B4-BE49-F238E27FC236}">
                    <a16:creationId xmlns:a16="http://schemas.microsoft.com/office/drawing/2014/main" id="{22FFE276-5CDC-4F95-A6B4-964C538882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3" name="Freeform 2023">
                <a:extLst>
                  <a:ext uri="{FF2B5EF4-FFF2-40B4-BE49-F238E27FC236}">
                    <a16:creationId xmlns:a16="http://schemas.microsoft.com/office/drawing/2014/main" id="{0BD10C61-7F25-4642-9B43-0CE3648235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4" name="Freeform 2024">
                <a:extLst>
                  <a:ext uri="{FF2B5EF4-FFF2-40B4-BE49-F238E27FC236}">
                    <a16:creationId xmlns:a16="http://schemas.microsoft.com/office/drawing/2014/main" id="{B2DD61CE-783D-4B24-840B-E918E6FBB7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5" name="Oval 2025">
                <a:extLst>
                  <a:ext uri="{FF2B5EF4-FFF2-40B4-BE49-F238E27FC236}">
                    <a16:creationId xmlns:a16="http://schemas.microsoft.com/office/drawing/2014/main" id="{099CBC03-4822-4882-9448-C12AAF020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1" name="Group 2026">
              <a:extLst>
                <a:ext uri="{FF2B5EF4-FFF2-40B4-BE49-F238E27FC236}">
                  <a16:creationId xmlns:a16="http://schemas.microsoft.com/office/drawing/2014/main" id="{B868BCEC-3CC8-43AB-90DB-29900ED2A7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10" y="3640"/>
              <a:ext cx="62" cy="144"/>
              <a:chOff x="3701" y="2165"/>
              <a:chExt cx="175" cy="403"/>
            </a:xfrm>
          </p:grpSpPr>
          <p:sp>
            <p:nvSpPr>
              <p:cNvPr id="72334" name="Oval 2027">
                <a:extLst>
                  <a:ext uri="{FF2B5EF4-FFF2-40B4-BE49-F238E27FC236}">
                    <a16:creationId xmlns:a16="http://schemas.microsoft.com/office/drawing/2014/main" id="{72A558AA-30CC-40DD-B3DF-DB3A4C41B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35" name="Oval 2028">
                <a:extLst>
                  <a:ext uri="{FF2B5EF4-FFF2-40B4-BE49-F238E27FC236}">
                    <a16:creationId xmlns:a16="http://schemas.microsoft.com/office/drawing/2014/main" id="{8C79113D-7D3D-44C6-8E98-0922E13AC1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36" name="Freeform 2029">
                <a:extLst>
                  <a:ext uri="{FF2B5EF4-FFF2-40B4-BE49-F238E27FC236}">
                    <a16:creationId xmlns:a16="http://schemas.microsoft.com/office/drawing/2014/main" id="{5E6467C5-DA03-4BD0-9782-DB3EBF853F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7" name="Freeform 2030">
                <a:extLst>
                  <a:ext uri="{FF2B5EF4-FFF2-40B4-BE49-F238E27FC236}">
                    <a16:creationId xmlns:a16="http://schemas.microsoft.com/office/drawing/2014/main" id="{9875EF07-9986-49A9-96B3-0061D2A0C1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8" name="Freeform 2031">
                <a:extLst>
                  <a:ext uri="{FF2B5EF4-FFF2-40B4-BE49-F238E27FC236}">
                    <a16:creationId xmlns:a16="http://schemas.microsoft.com/office/drawing/2014/main" id="{489C260B-4A4B-4C7F-89ED-91B9008692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9" name="Oval 2032">
                <a:extLst>
                  <a:ext uri="{FF2B5EF4-FFF2-40B4-BE49-F238E27FC236}">
                    <a16:creationId xmlns:a16="http://schemas.microsoft.com/office/drawing/2014/main" id="{FF397B77-BAE9-495B-AF92-E9F298CDBB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2" name="Group 2033">
              <a:extLst>
                <a:ext uri="{FF2B5EF4-FFF2-40B4-BE49-F238E27FC236}">
                  <a16:creationId xmlns:a16="http://schemas.microsoft.com/office/drawing/2014/main" id="{B5942012-AD50-455A-B988-44C897D5E6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3476"/>
              <a:ext cx="62" cy="144"/>
              <a:chOff x="3701" y="2165"/>
              <a:chExt cx="175" cy="403"/>
            </a:xfrm>
          </p:grpSpPr>
          <p:sp>
            <p:nvSpPr>
              <p:cNvPr id="72328" name="Oval 2034">
                <a:extLst>
                  <a:ext uri="{FF2B5EF4-FFF2-40B4-BE49-F238E27FC236}">
                    <a16:creationId xmlns:a16="http://schemas.microsoft.com/office/drawing/2014/main" id="{9839DF60-D056-4C54-A1ED-63E262F4E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29" name="Oval 2035">
                <a:extLst>
                  <a:ext uri="{FF2B5EF4-FFF2-40B4-BE49-F238E27FC236}">
                    <a16:creationId xmlns:a16="http://schemas.microsoft.com/office/drawing/2014/main" id="{938A847D-B959-4388-A4A8-A0CA68636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30" name="Freeform 2036">
                <a:extLst>
                  <a:ext uri="{FF2B5EF4-FFF2-40B4-BE49-F238E27FC236}">
                    <a16:creationId xmlns:a16="http://schemas.microsoft.com/office/drawing/2014/main" id="{083FBA91-EC51-4838-B98A-3A9548FB84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1" name="Freeform 2037">
                <a:extLst>
                  <a:ext uri="{FF2B5EF4-FFF2-40B4-BE49-F238E27FC236}">
                    <a16:creationId xmlns:a16="http://schemas.microsoft.com/office/drawing/2014/main" id="{6878BCA1-EA32-4B4C-8B25-A97694001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2" name="Freeform 2038">
                <a:extLst>
                  <a:ext uri="{FF2B5EF4-FFF2-40B4-BE49-F238E27FC236}">
                    <a16:creationId xmlns:a16="http://schemas.microsoft.com/office/drawing/2014/main" id="{A266EA9B-9B69-4847-8925-B232D3439B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3" name="Oval 2039">
                <a:extLst>
                  <a:ext uri="{FF2B5EF4-FFF2-40B4-BE49-F238E27FC236}">
                    <a16:creationId xmlns:a16="http://schemas.microsoft.com/office/drawing/2014/main" id="{6F0D7062-61FD-4810-B143-3D292D2116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3" name="Group 2040">
              <a:extLst>
                <a:ext uri="{FF2B5EF4-FFF2-40B4-BE49-F238E27FC236}">
                  <a16:creationId xmlns:a16="http://schemas.microsoft.com/office/drawing/2014/main" id="{1350948A-C46E-42F2-A67C-6D3CAAE3DB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4" y="3640"/>
              <a:ext cx="62" cy="144"/>
              <a:chOff x="3701" y="2165"/>
              <a:chExt cx="175" cy="403"/>
            </a:xfrm>
          </p:grpSpPr>
          <p:sp>
            <p:nvSpPr>
              <p:cNvPr id="72322" name="Oval 2041">
                <a:extLst>
                  <a:ext uri="{FF2B5EF4-FFF2-40B4-BE49-F238E27FC236}">
                    <a16:creationId xmlns:a16="http://schemas.microsoft.com/office/drawing/2014/main" id="{CF600266-0D6E-4DE4-9E48-412FCBE31D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23" name="Oval 2042">
                <a:extLst>
                  <a:ext uri="{FF2B5EF4-FFF2-40B4-BE49-F238E27FC236}">
                    <a16:creationId xmlns:a16="http://schemas.microsoft.com/office/drawing/2014/main" id="{760BFE7E-9058-4CBC-BEA5-24E5CFB83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24" name="Freeform 2043">
                <a:extLst>
                  <a:ext uri="{FF2B5EF4-FFF2-40B4-BE49-F238E27FC236}">
                    <a16:creationId xmlns:a16="http://schemas.microsoft.com/office/drawing/2014/main" id="{307160C2-AEF1-4D13-A2BF-6A8541ADB3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5" name="Freeform 2044">
                <a:extLst>
                  <a:ext uri="{FF2B5EF4-FFF2-40B4-BE49-F238E27FC236}">
                    <a16:creationId xmlns:a16="http://schemas.microsoft.com/office/drawing/2014/main" id="{79CDC6E3-3DA6-49FF-9CF5-8250C741D0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6" name="Freeform 2045">
                <a:extLst>
                  <a:ext uri="{FF2B5EF4-FFF2-40B4-BE49-F238E27FC236}">
                    <a16:creationId xmlns:a16="http://schemas.microsoft.com/office/drawing/2014/main" id="{D6C9F0E9-89FE-4F7D-BDD9-C3F7CF7356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7" name="Oval 2046">
                <a:extLst>
                  <a:ext uri="{FF2B5EF4-FFF2-40B4-BE49-F238E27FC236}">
                    <a16:creationId xmlns:a16="http://schemas.microsoft.com/office/drawing/2014/main" id="{4EBC5DDB-56AE-4D0C-B9CD-FD7E10CCD3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4" name="Group 2047">
              <a:extLst>
                <a:ext uri="{FF2B5EF4-FFF2-40B4-BE49-F238E27FC236}">
                  <a16:creationId xmlns:a16="http://schemas.microsoft.com/office/drawing/2014/main" id="{8BF8539A-D6C3-4583-BA22-4AD15198C4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3476"/>
              <a:ext cx="62" cy="144"/>
              <a:chOff x="3701" y="2165"/>
              <a:chExt cx="175" cy="403"/>
            </a:xfrm>
          </p:grpSpPr>
          <p:sp>
            <p:nvSpPr>
              <p:cNvPr id="72316" name="Oval 2048">
                <a:extLst>
                  <a:ext uri="{FF2B5EF4-FFF2-40B4-BE49-F238E27FC236}">
                    <a16:creationId xmlns:a16="http://schemas.microsoft.com/office/drawing/2014/main" id="{856DB9A9-F66B-4BBC-99DA-8E1A8D6C8E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7" name="Oval 2049">
                <a:extLst>
                  <a:ext uri="{FF2B5EF4-FFF2-40B4-BE49-F238E27FC236}">
                    <a16:creationId xmlns:a16="http://schemas.microsoft.com/office/drawing/2014/main" id="{53A9DBA9-06AB-423A-8263-2AFA1A8BE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8" name="Freeform 2050">
                <a:extLst>
                  <a:ext uri="{FF2B5EF4-FFF2-40B4-BE49-F238E27FC236}">
                    <a16:creationId xmlns:a16="http://schemas.microsoft.com/office/drawing/2014/main" id="{04305BA4-B448-42D8-ADAE-C457DA3653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9" name="Freeform 2051">
                <a:extLst>
                  <a:ext uri="{FF2B5EF4-FFF2-40B4-BE49-F238E27FC236}">
                    <a16:creationId xmlns:a16="http://schemas.microsoft.com/office/drawing/2014/main" id="{C4807D32-F867-4B20-9B54-596A423554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0" name="Freeform 2052">
                <a:extLst>
                  <a:ext uri="{FF2B5EF4-FFF2-40B4-BE49-F238E27FC236}">
                    <a16:creationId xmlns:a16="http://schemas.microsoft.com/office/drawing/2014/main" id="{BF635D87-46A2-48CE-BC2E-F2AB4FC464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1" name="Oval 2053">
                <a:extLst>
                  <a:ext uri="{FF2B5EF4-FFF2-40B4-BE49-F238E27FC236}">
                    <a16:creationId xmlns:a16="http://schemas.microsoft.com/office/drawing/2014/main" id="{CFBF2AC3-D7DA-4DFE-B56F-92A59251E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5" name="Group 2054">
              <a:extLst>
                <a:ext uri="{FF2B5EF4-FFF2-40B4-BE49-F238E27FC236}">
                  <a16:creationId xmlns:a16="http://schemas.microsoft.com/office/drawing/2014/main" id="{E15D7E6A-7135-4336-87FC-4303ABA5CC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39" y="3640"/>
              <a:ext cx="62" cy="144"/>
              <a:chOff x="3701" y="2165"/>
              <a:chExt cx="175" cy="403"/>
            </a:xfrm>
          </p:grpSpPr>
          <p:sp>
            <p:nvSpPr>
              <p:cNvPr id="72310" name="Oval 2055">
                <a:extLst>
                  <a:ext uri="{FF2B5EF4-FFF2-40B4-BE49-F238E27FC236}">
                    <a16:creationId xmlns:a16="http://schemas.microsoft.com/office/drawing/2014/main" id="{72F274F2-4286-483C-9904-CF3D28E0AD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1" name="Oval 2056">
                <a:extLst>
                  <a:ext uri="{FF2B5EF4-FFF2-40B4-BE49-F238E27FC236}">
                    <a16:creationId xmlns:a16="http://schemas.microsoft.com/office/drawing/2014/main" id="{DCA82435-7714-4961-9D37-4A3A6383E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2" name="Freeform 2057">
                <a:extLst>
                  <a:ext uri="{FF2B5EF4-FFF2-40B4-BE49-F238E27FC236}">
                    <a16:creationId xmlns:a16="http://schemas.microsoft.com/office/drawing/2014/main" id="{70DA073B-717B-4A09-918B-EFE50F2AEB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3" name="Freeform 2058">
                <a:extLst>
                  <a:ext uri="{FF2B5EF4-FFF2-40B4-BE49-F238E27FC236}">
                    <a16:creationId xmlns:a16="http://schemas.microsoft.com/office/drawing/2014/main" id="{8647A1BE-C212-4179-8DED-D148457D12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4" name="Freeform 2059">
                <a:extLst>
                  <a:ext uri="{FF2B5EF4-FFF2-40B4-BE49-F238E27FC236}">
                    <a16:creationId xmlns:a16="http://schemas.microsoft.com/office/drawing/2014/main" id="{A85C4C6E-A56E-4BF1-8E37-3F15A19DD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5" name="Oval 2060">
                <a:extLst>
                  <a:ext uri="{FF2B5EF4-FFF2-40B4-BE49-F238E27FC236}">
                    <a16:creationId xmlns:a16="http://schemas.microsoft.com/office/drawing/2014/main" id="{7181400A-9FB2-4AC7-88D6-9FBCC84583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6" name="Group 2061">
              <a:extLst>
                <a:ext uri="{FF2B5EF4-FFF2-40B4-BE49-F238E27FC236}">
                  <a16:creationId xmlns:a16="http://schemas.microsoft.com/office/drawing/2014/main" id="{C4271281-3B94-4A8D-90C8-B77C3FE02E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3508"/>
              <a:ext cx="62" cy="144"/>
              <a:chOff x="3701" y="2165"/>
              <a:chExt cx="175" cy="403"/>
            </a:xfrm>
          </p:grpSpPr>
          <p:sp>
            <p:nvSpPr>
              <p:cNvPr id="72304" name="Oval 2062">
                <a:extLst>
                  <a:ext uri="{FF2B5EF4-FFF2-40B4-BE49-F238E27FC236}">
                    <a16:creationId xmlns:a16="http://schemas.microsoft.com/office/drawing/2014/main" id="{5F8927CC-5D74-4CEB-ACB5-729BA87F1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05" name="Oval 2063">
                <a:extLst>
                  <a:ext uri="{FF2B5EF4-FFF2-40B4-BE49-F238E27FC236}">
                    <a16:creationId xmlns:a16="http://schemas.microsoft.com/office/drawing/2014/main" id="{4F1C3F69-A074-4D97-AA15-9400E6335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06" name="Freeform 2064">
                <a:extLst>
                  <a:ext uri="{FF2B5EF4-FFF2-40B4-BE49-F238E27FC236}">
                    <a16:creationId xmlns:a16="http://schemas.microsoft.com/office/drawing/2014/main" id="{4998794E-03CE-47E9-A9ED-FD00A18196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7" name="Freeform 2065">
                <a:extLst>
                  <a:ext uri="{FF2B5EF4-FFF2-40B4-BE49-F238E27FC236}">
                    <a16:creationId xmlns:a16="http://schemas.microsoft.com/office/drawing/2014/main" id="{27AA9EC4-1D8D-40A0-A338-011575243C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8" name="Freeform 2066">
                <a:extLst>
                  <a:ext uri="{FF2B5EF4-FFF2-40B4-BE49-F238E27FC236}">
                    <a16:creationId xmlns:a16="http://schemas.microsoft.com/office/drawing/2014/main" id="{F33D70BC-F095-40E1-969C-429FC94531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9" name="Oval 2067">
                <a:extLst>
                  <a:ext uri="{FF2B5EF4-FFF2-40B4-BE49-F238E27FC236}">
                    <a16:creationId xmlns:a16="http://schemas.microsoft.com/office/drawing/2014/main" id="{56CBD7D5-55A5-439C-B271-3B8142FBA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7" name="Group 2068">
              <a:extLst>
                <a:ext uri="{FF2B5EF4-FFF2-40B4-BE49-F238E27FC236}">
                  <a16:creationId xmlns:a16="http://schemas.microsoft.com/office/drawing/2014/main" id="{66E1214E-C3CD-4EF4-A74B-B4B6AB35F7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5" y="3672"/>
              <a:ext cx="62" cy="144"/>
              <a:chOff x="3701" y="2165"/>
              <a:chExt cx="175" cy="403"/>
            </a:xfrm>
          </p:grpSpPr>
          <p:sp>
            <p:nvSpPr>
              <p:cNvPr id="72298" name="Oval 2069">
                <a:extLst>
                  <a:ext uri="{FF2B5EF4-FFF2-40B4-BE49-F238E27FC236}">
                    <a16:creationId xmlns:a16="http://schemas.microsoft.com/office/drawing/2014/main" id="{FBC8E771-541F-4B52-8780-52193A7DD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99" name="Oval 2070">
                <a:extLst>
                  <a:ext uri="{FF2B5EF4-FFF2-40B4-BE49-F238E27FC236}">
                    <a16:creationId xmlns:a16="http://schemas.microsoft.com/office/drawing/2014/main" id="{D83DA052-7B07-44F8-971A-B56C6EDC75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00" name="Freeform 2071">
                <a:extLst>
                  <a:ext uri="{FF2B5EF4-FFF2-40B4-BE49-F238E27FC236}">
                    <a16:creationId xmlns:a16="http://schemas.microsoft.com/office/drawing/2014/main" id="{F6DC79B2-656F-431F-90C2-2BD420FE25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1" name="Freeform 2072">
                <a:extLst>
                  <a:ext uri="{FF2B5EF4-FFF2-40B4-BE49-F238E27FC236}">
                    <a16:creationId xmlns:a16="http://schemas.microsoft.com/office/drawing/2014/main" id="{44AC4231-D71C-4DC1-9C52-A9A5183499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2" name="Freeform 2073">
                <a:extLst>
                  <a:ext uri="{FF2B5EF4-FFF2-40B4-BE49-F238E27FC236}">
                    <a16:creationId xmlns:a16="http://schemas.microsoft.com/office/drawing/2014/main" id="{9AAE382B-BF91-4D55-95C5-015B4F671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3" name="Oval 2074">
                <a:extLst>
                  <a:ext uri="{FF2B5EF4-FFF2-40B4-BE49-F238E27FC236}">
                    <a16:creationId xmlns:a16="http://schemas.microsoft.com/office/drawing/2014/main" id="{0F718E3D-ED28-4F7F-9A5C-E1134CDA0D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8" name="Group 2075">
              <a:extLst>
                <a:ext uri="{FF2B5EF4-FFF2-40B4-BE49-F238E27FC236}">
                  <a16:creationId xmlns:a16="http://schemas.microsoft.com/office/drawing/2014/main" id="{9414F100-4535-47B1-9A3D-4BCE6A3066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3508"/>
              <a:ext cx="62" cy="144"/>
              <a:chOff x="3701" y="2165"/>
              <a:chExt cx="175" cy="403"/>
            </a:xfrm>
          </p:grpSpPr>
          <p:sp>
            <p:nvSpPr>
              <p:cNvPr id="72292" name="Oval 2076">
                <a:extLst>
                  <a:ext uri="{FF2B5EF4-FFF2-40B4-BE49-F238E27FC236}">
                    <a16:creationId xmlns:a16="http://schemas.microsoft.com/office/drawing/2014/main" id="{0061CF98-75EF-4827-BE60-CA1D9DEB3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93" name="Oval 2077">
                <a:extLst>
                  <a:ext uri="{FF2B5EF4-FFF2-40B4-BE49-F238E27FC236}">
                    <a16:creationId xmlns:a16="http://schemas.microsoft.com/office/drawing/2014/main" id="{EBE6D916-4FAE-45C3-9DB3-79E958EE8C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94" name="Freeform 2078">
                <a:extLst>
                  <a:ext uri="{FF2B5EF4-FFF2-40B4-BE49-F238E27FC236}">
                    <a16:creationId xmlns:a16="http://schemas.microsoft.com/office/drawing/2014/main" id="{D100570C-DE1D-472D-B862-0B5FBCB56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5" name="Freeform 2079">
                <a:extLst>
                  <a:ext uri="{FF2B5EF4-FFF2-40B4-BE49-F238E27FC236}">
                    <a16:creationId xmlns:a16="http://schemas.microsoft.com/office/drawing/2014/main" id="{3C02D5C8-5135-4C9F-8DCF-4B500F1CB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6" name="Freeform 2080">
                <a:extLst>
                  <a:ext uri="{FF2B5EF4-FFF2-40B4-BE49-F238E27FC236}">
                    <a16:creationId xmlns:a16="http://schemas.microsoft.com/office/drawing/2014/main" id="{BF50A06E-B0FD-46DF-8E2F-B2A951672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7" name="Oval 2081">
                <a:extLst>
                  <a:ext uri="{FF2B5EF4-FFF2-40B4-BE49-F238E27FC236}">
                    <a16:creationId xmlns:a16="http://schemas.microsoft.com/office/drawing/2014/main" id="{836422E6-1531-44AF-BEF9-A2DB09597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9" name="Group 2082">
              <a:extLst>
                <a:ext uri="{FF2B5EF4-FFF2-40B4-BE49-F238E27FC236}">
                  <a16:creationId xmlns:a16="http://schemas.microsoft.com/office/drawing/2014/main" id="{C8C34F29-A555-4195-8E55-88649AA7B4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1" y="3672"/>
              <a:ext cx="62" cy="144"/>
              <a:chOff x="3701" y="2165"/>
              <a:chExt cx="175" cy="403"/>
            </a:xfrm>
          </p:grpSpPr>
          <p:sp>
            <p:nvSpPr>
              <p:cNvPr id="72286" name="Oval 2083">
                <a:extLst>
                  <a:ext uri="{FF2B5EF4-FFF2-40B4-BE49-F238E27FC236}">
                    <a16:creationId xmlns:a16="http://schemas.microsoft.com/office/drawing/2014/main" id="{132B9823-8AB6-4984-B25B-E2218124A7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7" name="Oval 2084">
                <a:extLst>
                  <a:ext uri="{FF2B5EF4-FFF2-40B4-BE49-F238E27FC236}">
                    <a16:creationId xmlns:a16="http://schemas.microsoft.com/office/drawing/2014/main" id="{F8189D3D-9E5B-4EB0-B54D-54DD27A378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8" name="Freeform 2085">
                <a:extLst>
                  <a:ext uri="{FF2B5EF4-FFF2-40B4-BE49-F238E27FC236}">
                    <a16:creationId xmlns:a16="http://schemas.microsoft.com/office/drawing/2014/main" id="{6CA2721E-847E-4DE7-B9C1-05341C6ED3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9" name="Freeform 2086">
                <a:extLst>
                  <a:ext uri="{FF2B5EF4-FFF2-40B4-BE49-F238E27FC236}">
                    <a16:creationId xmlns:a16="http://schemas.microsoft.com/office/drawing/2014/main" id="{C51094C2-456E-4487-96B9-37E9B16E7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0" name="Freeform 2087">
                <a:extLst>
                  <a:ext uri="{FF2B5EF4-FFF2-40B4-BE49-F238E27FC236}">
                    <a16:creationId xmlns:a16="http://schemas.microsoft.com/office/drawing/2014/main" id="{F0EBF637-994E-4CAA-A143-26B6B10327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1" name="Oval 2088">
                <a:extLst>
                  <a:ext uri="{FF2B5EF4-FFF2-40B4-BE49-F238E27FC236}">
                    <a16:creationId xmlns:a16="http://schemas.microsoft.com/office/drawing/2014/main" id="{0E35D9F4-FCF9-4506-8A0A-33E097CD3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0" name="Group 2089">
              <a:extLst>
                <a:ext uri="{FF2B5EF4-FFF2-40B4-BE49-F238E27FC236}">
                  <a16:creationId xmlns:a16="http://schemas.microsoft.com/office/drawing/2014/main" id="{6561C903-19DE-4374-BC04-F73D145954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3508"/>
              <a:ext cx="62" cy="144"/>
              <a:chOff x="3701" y="2165"/>
              <a:chExt cx="175" cy="403"/>
            </a:xfrm>
          </p:grpSpPr>
          <p:sp>
            <p:nvSpPr>
              <p:cNvPr id="72280" name="Oval 2090">
                <a:extLst>
                  <a:ext uri="{FF2B5EF4-FFF2-40B4-BE49-F238E27FC236}">
                    <a16:creationId xmlns:a16="http://schemas.microsoft.com/office/drawing/2014/main" id="{4B6109A5-0074-4643-9B72-2A5ED084A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1" name="Oval 2091">
                <a:extLst>
                  <a:ext uri="{FF2B5EF4-FFF2-40B4-BE49-F238E27FC236}">
                    <a16:creationId xmlns:a16="http://schemas.microsoft.com/office/drawing/2014/main" id="{46091F1A-3514-4301-BE27-2AEBEC583F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2" name="Freeform 2092">
                <a:extLst>
                  <a:ext uri="{FF2B5EF4-FFF2-40B4-BE49-F238E27FC236}">
                    <a16:creationId xmlns:a16="http://schemas.microsoft.com/office/drawing/2014/main" id="{F90A3769-A13B-4DA1-B485-655BFEB4AF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3" name="Freeform 2093">
                <a:extLst>
                  <a:ext uri="{FF2B5EF4-FFF2-40B4-BE49-F238E27FC236}">
                    <a16:creationId xmlns:a16="http://schemas.microsoft.com/office/drawing/2014/main" id="{0A2BB1E8-8FCB-4A12-B498-1195A5F566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4" name="Freeform 2094">
                <a:extLst>
                  <a:ext uri="{FF2B5EF4-FFF2-40B4-BE49-F238E27FC236}">
                    <a16:creationId xmlns:a16="http://schemas.microsoft.com/office/drawing/2014/main" id="{72ABB48A-3EE8-4168-802A-2B0E5DB291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5" name="Oval 2095">
                <a:extLst>
                  <a:ext uri="{FF2B5EF4-FFF2-40B4-BE49-F238E27FC236}">
                    <a16:creationId xmlns:a16="http://schemas.microsoft.com/office/drawing/2014/main" id="{2813046C-5B49-404A-9C30-62735F5639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1" name="Group 2096">
              <a:extLst>
                <a:ext uri="{FF2B5EF4-FFF2-40B4-BE49-F238E27FC236}">
                  <a16:creationId xmlns:a16="http://schemas.microsoft.com/office/drawing/2014/main" id="{06054C78-E925-43E6-8520-0DB0C540C3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5" y="3672"/>
              <a:ext cx="62" cy="144"/>
              <a:chOff x="3701" y="2165"/>
              <a:chExt cx="175" cy="403"/>
            </a:xfrm>
          </p:grpSpPr>
          <p:sp>
            <p:nvSpPr>
              <p:cNvPr id="72274" name="Oval 2097">
                <a:extLst>
                  <a:ext uri="{FF2B5EF4-FFF2-40B4-BE49-F238E27FC236}">
                    <a16:creationId xmlns:a16="http://schemas.microsoft.com/office/drawing/2014/main" id="{194932BB-296F-44C3-9D83-08D8D4E1E6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75" name="Oval 2098">
                <a:extLst>
                  <a:ext uri="{FF2B5EF4-FFF2-40B4-BE49-F238E27FC236}">
                    <a16:creationId xmlns:a16="http://schemas.microsoft.com/office/drawing/2014/main" id="{0282FB6F-CC27-421C-AD52-E52930CCBE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76" name="Freeform 2099">
                <a:extLst>
                  <a:ext uri="{FF2B5EF4-FFF2-40B4-BE49-F238E27FC236}">
                    <a16:creationId xmlns:a16="http://schemas.microsoft.com/office/drawing/2014/main" id="{706440EA-360C-487B-B464-B872AF054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7" name="Freeform 2100">
                <a:extLst>
                  <a:ext uri="{FF2B5EF4-FFF2-40B4-BE49-F238E27FC236}">
                    <a16:creationId xmlns:a16="http://schemas.microsoft.com/office/drawing/2014/main" id="{6EF6BD13-AA68-4321-A7E5-93FA5DA300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8" name="Freeform 2101">
                <a:extLst>
                  <a:ext uri="{FF2B5EF4-FFF2-40B4-BE49-F238E27FC236}">
                    <a16:creationId xmlns:a16="http://schemas.microsoft.com/office/drawing/2014/main" id="{DA79E13C-7041-4436-AED2-2593484A0C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9" name="Oval 2102">
                <a:extLst>
                  <a:ext uri="{FF2B5EF4-FFF2-40B4-BE49-F238E27FC236}">
                    <a16:creationId xmlns:a16="http://schemas.microsoft.com/office/drawing/2014/main" id="{AF8A77E1-7B68-457B-A088-952FD6F1B8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2" name="Group 2103">
              <a:extLst>
                <a:ext uri="{FF2B5EF4-FFF2-40B4-BE49-F238E27FC236}">
                  <a16:creationId xmlns:a16="http://schemas.microsoft.com/office/drawing/2014/main" id="{DF145C3D-376A-4BAC-8DA5-65C796ADD3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3508"/>
              <a:ext cx="62" cy="144"/>
              <a:chOff x="3701" y="2165"/>
              <a:chExt cx="175" cy="403"/>
            </a:xfrm>
          </p:grpSpPr>
          <p:sp>
            <p:nvSpPr>
              <p:cNvPr id="72268" name="Oval 2104">
                <a:extLst>
                  <a:ext uri="{FF2B5EF4-FFF2-40B4-BE49-F238E27FC236}">
                    <a16:creationId xmlns:a16="http://schemas.microsoft.com/office/drawing/2014/main" id="{A9E42C50-83C4-42F9-8901-E28AF4AFC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69" name="Oval 2105">
                <a:extLst>
                  <a:ext uri="{FF2B5EF4-FFF2-40B4-BE49-F238E27FC236}">
                    <a16:creationId xmlns:a16="http://schemas.microsoft.com/office/drawing/2014/main" id="{4DFCD954-3D01-4A51-8967-F8A3C6530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70" name="Freeform 2106">
                <a:extLst>
                  <a:ext uri="{FF2B5EF4-FFF2-40B4-BE49-F238E27FC236}">
                    <a16:creationId xmlns:a16="http://schemas.microsoft.com/office/drawing/2014/main" id="{5EEDFD81-C136-4B84-8274-A709E63F9D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1" name="Freeform 2107">
                <a:extLst>
                  <a:ext uri="{FF2B5EF4-FFF2-40B4-BE49-F238E27FC236}">
                    <a16:creationId xmlns:a16="http://schemas.microsoft.com/office/drawing/2014/main" id="{A45668FF-1980-46A2-91C8-5B47F8BA4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2" name="Freeform 2108">
                <a:extLst>
                  <a:ext uri="{FF2B5EF4-FFF2-40B4-BE49-F238E27FC236}">
                    <a16:creationId xmlns:a16="http://schemas.microsoft.com/office/drawing/2014/main" id="{39FBDFEB-3698-4D57-8FC9-1A3F0B6F08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3" name="Oval 2109">
                <a:extLst>
                  <a:ext uri="{FF2B5EF4-FFF2-40B4-BE49-F238E27FC236}">
                    <a16:creationId xmlns:a16="http://schemas.microsoft.com/office/drawing/2014/main" id="{4F8BB0CB-A249-4B2C-BC77-7232B74EA8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3" name="Group 2110">
              <a:extLst>
                <a:ext uri="{FF2B5EF4-FFF2-40B4-BE49-F238E27FC236}">
                  <a16:creationId xmlns:a16="http://schemas.microsoft.com/office/drawing/2014/main" id="{F237DCDA-A28E-4EF1-9552-68851FFD2F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10" y="3672"/>
              <a:ext cx="62" cy="144"/>
              <a:chOff x="3701" y="2165"/>
              <a:chExt cx="175" cy="403"/>
            </a:xfrm>
          </p:grpSpPr>
          <p:sp>
            <p:nvSpPr>
              <p:cNvPr id="72262" name="Oval 2111">
                <a:extLst>
                  <a:ext uri="{FF2B5EF4-FFF2-40B4-BE49-F238E27FC236}">
                    <a16:creationId xmlns:a16="http://schemas.microsoft.com/office/drawing/2014/main" id="{59413A81-A45A-4BC8-82B6-339BEB27C7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63" name="Oval 2112">
                <a:extLst>
                  <a:ext uri="{FF2B5EF4-FFF2-40B4-BE49-F238E27FC236}">
                    <a16:creationId xmlns:a16="http://schemas.microsoft.com/office/drawing/2014/main" id="{7BEBF105-DCDB-4297-8E88-302969E13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64" name="Freeform 2113">
                <a:extLst>
                  <a:ext uri="{FF2B5EF4-FFF2-40B4-BE49-F238E27FC236}">
                    <a16:creationId xmlns:a16="http://schemas.microsoft.com/office/drawing/2014/main" id="{66017DAF-B9F7-46B0-832C-DD5CB167F6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5" name="Freeform 2114">
                <a:extLst>
                  <a:ext uri="{FF2B5EF4-FFF2-40B4-BE49-F238E27FC236}">
                    <a16:creationId xmlns:a16="http://schemas.microsoft.com/office/drawing/2014/main" id="{9B9634A1-F21E-447B-9638-BCD1C5F219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6" name="Freeform 2115">
                <a:extLst>
                  <a:ext uri="{FF2B5EF4-FFF2-40B4-BE49-F238E27FC236}">
                    <a16:creationId xmlns:a16="http://schemas.microsoft.com/office/drawing/2014/main" id="{0B942ECF-4C84-49E2-A7FE-D9E817E1AD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7" name="Oval 2116">
                <a:extLst>
                  <a:ext uri="{FF2B5EF4-FFF2-40B4-BE49-F238E27FC236}">
                    <a16:creationId xmlns:a16="http://schemas.microsoft.com/office/drawing/2014/main" id="{A4CFCAAE-4566-49BF-A0CC-9F87307691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4" name="Group 2117">
              <a:extLst>
                <a:ext uri="{FF2B5EF4-FFF2-40B4-BE49-F238E27FC236}">
                  <a16:creationId xmlns:a16="http://schemas.microsoft.com/office/drawing/2014/main" id="{5E3353F3-82EC-435C-9E8F-84AA8E0C87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3506"/>
              <a:ext cx="62" cy="144"/>
              <a:chOff x="3701" y="2165"/>
              <a:chExt cx="175" cy="403"/>
            </a:xfrm>
          </p:grpSpPr>
          <p:sp>
            <p:nvSpPr>
              <p:cNvPr id="72256" name="Oval 2118">
                <a:extLst>
                  <a:ext uri="{FF2B5EF4-FFF2-40B4-BE49-F238E27FC236}">
                    <a16:creationId xmlns:a16="http://schemas.microsoft.com/office/drawing/2014/main" id="{9AE90731-C87B-48C2-80D4-271CB32C99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7" name="Oval 2119">
                <a:extLst>
                  <a:ext uri="{FF2B5EF4-FFF2-40B4-BE49-F238E27FC236}">
                    <a16:creationId xmlns:a16="http://schemas.microsoft.com/office/drawing/2014/main" id="{AE09F6F9-B272-441F-A4BE-57F68B627B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8" name="Freeform 2120">
                <a:extLst>
                  <a:ext uri="{FF2B5EF4-FFF2-40B4-BE49-F238E27FC236}">
                    <a16:creationId xmlns:a16="http://schemas.microsoft.com/office/drawing/2014/main" id="{1AF819BB-4D2B-4566-AD97-C3CDC6874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9" name="Freeform 2121">
                <a:extLst>
                  <a:ext uri="{FF2B5EF4-FFF2-40B4-BE49-F238E27FC236}">
                    <a16:creationId xmlns:a16="http://schemas.microsoft.com/office/drawing/2014/main" id="{47DD8952-130E-4A4F-8412-5E9BB46B47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0" name="Freeform 2122">
                <a:extLst>
                  <a:ext uri="{FF2B5EF4-FFF2-40B4-BE49-F238E27FC236}">
                    <a16:creationId xmlns:a16="http://schemas.microsoft.com/office/drawing/2014/main" id="{AAEE84B8-4311-4AB7-B9A3-233BD577C5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1" name="Oval 2123">
                <a:extLst>
                  <a:ext uri="{FF2B5EF4-FFF2-40B4-BE49-F238E27FC236}">
                    <a16:creationId xmlns:a16="http://schemas.microsoft.com/office/drawing/2014/main" id="{F90579B3-13A0-44CF-8802-79355BE73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5" name="Group 2124">
              <a:extLst>
                <a:ext uri="{FF2B5EF4-FFF2-40B4-BE49-F238E27FC236}">
                  <a16:creationId xmlns:a16="http://schemas.microsoft.com/office/drawing/2014/main" id="{C6A377CB-6704-443E-856E-0631AA491A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8" y="3670"/>
              <a:ext cx="62" cy="144"/>
              <a:chOff x="3701" y="2165"/>
              <a:chExt cx="175" cy="403"/>
            </a:xfrm>
          </p:grpSpPr>
          <p:sp>
            <p:nvSpPr>
              <p:cNvPr id="72250" name="Oval 2125">
                <a:extLst>
                  <a:ext uri="{FF2B5EF4-FFF2-40B4-BE49-F238E27FC236}">
                    <a16:creationId xmlns:a16="http://schemas.microsoft.com/office/drawing/2014/main" id="{71D9921A-C733-4CD4-B400-CC0646DED5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1" name="Oval 2126">
                <a:extLst>
                  <a:ext uri="{FF2B5EF4-FFF2-40B4-BE49-F238E27FC236}">
                    <a16:creationId xmlns:a16="http://schemas.microsoft.com/office/drawing/2014/main" id="{4B4CE6F9-8AFD-4BC9-855A-EB74451A3C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2" name="Freeform 2127">
                <a:extLst>
                  <a:ext uri="{FF2B5EF4-FFF2-40B4-BE49-F238E27FC236}">
                    <a16:creationId xmlns:a16="http://schemas.microsoft.com/office/drawing/2014/main" id="{1D24AB7C-E5F0-42E0-8C12-58EA5B246B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3" name="Freeform 2128">
                <a:extLst>
                  <a:ext uri="{FF2B5EF4-FFF2-40B4-BE49-F238E27FC236}">
                    <a16:creationId xmlns:a16="http://schemas.microsoft.com/office/drawing/2014/main" id="{9E030740-9D18-42CE-97B5-71AE74C0CD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4" name="Freeform 2129">
                <a:extLst>
                  <a:ext uri="{FF2B5EF4-FFF2-40B4-BE49-F238E27FC236}">
                    <a16:creationId xmlns:a16="http://schemas.microsoft.com/office/drawing/2014/main" id="{C1904715-1F07-4FB8-98CC-31ECA9750E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5" name="Oval 2130">
                <a:extLst>
                  <a:ext uri="{FF2B5EF4-FFF2-40B4-BE49-F238E27FC236}">
                    <a16:creationId xmlns:a16="http://schemas.microsoft.com/office/drawing/2014/main" id="{261A5A8F-0189-481F-94E8-20A7F43A2E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6" name="Group 2131">
              <a:extLst>
                <a:ext uri="{FF2B5EF4-FFF2-40B4-BE49-F238E27FC236}">
                  <a16:creationId xmlns:a16="http://schemas.microsoft.com/office/drawing/2014/main" id="{41A2F9F0-AB89-4979-B01B-A965AE610A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3506"/>
              <a:ext cx="62" cy="144"/>
              <a:chOff x="3701" y="2165"/>
              <a:chExt cx="175" cy="403"/>
            </a:xfrm>
          </p:grpSpPr>
          <p:sp>
            <p:nvSpPr>
              <p:cNvPr id="72244" name="Oval 2132">
                <a:extLst>
                  <a:ext uri="{FF2B5EF4-FFF2-40B4-BE49-F238E27FC236}">
                    <a16:creationId xmlns:a16="http://schemas.microsoft.com/office/drawing/2014/main" id="{29D1EE01-F045-4887-9E6A-946F51434E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45" name="Oval 2133">
                <a:extLst>
                  <a:ext uri="{FF2B5EF4-FFF2-40B4-BE49-F238E27FC236}">
                    <a16:creationId xmlns:a16="http://schemas.microsoft.com/office/drawing/2014/main" id="{CE2BB8C1-C76F-49A2-A10D-CAF9228450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46" name="Freeform 2134">
                <a:extLst>
                  <a:ext uri="{FF2B5EF4-FFF2-40B4-BE49-F238E27FC236}">
                    <a16:creationId xmlns:a16="http://schemas.microsoft.com/office/drawing/2014/main" id="{5D093887-8021-4CA2-BCA1-7A3E7AF97F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7" name="Freeform 2135">
                <a:extLst>
                  <a:ext uri="{FF2B5EF4-FFF2-40B4-BE49-F238E27FC236}">
                    <a16:creationId xmlns:a16="http://schemas.microsoft.com/office/drawing/2014/main" id="{46695656-53A1-4D23-A657-7EB6B51A8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8" name="Freeform 2136">
                <a:extLst>
                  <a:ext uri="{FF2B5EF4-FFF2-40B4-BE49-F238E27FC236}">
                    <a16:creationId xmlns:a16="http://schemas.microsoft.com/office/drawing/2014/main" id="{47760E64-89CB-405C-A3E6-70BBA5E9E0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9" name="Oval 2137">
                <a:extLst>
                  <a:ext uri="{FF2B5EF4-FFF2-40B4-BE49-F238E27FC236}">
                    <a16:creationId xmlns:a16="http://schemas.microsoft.com/office/drawing/2014/main" id="{FCC9B3BA-6EA0-484A-B850-4C54BD849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7" name="Group 2138">
              <a:extLst>
                <a:ext uri="{FF2B5EF4-FFF2-40B4-BE49-F238E27FC236}">
                  <a16:creationId xmlns:a16="http://schemas.microsoft.com/office/drawing/2014/main" id="{DD2CCE24-46E2-4D01-B7E9-7D64C7C164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4" y="3670"/>
              <a:ext cx="62" cy="144"/>
              <a:chOff x="3701" y="2165"/>
              <a:chExt cx="175" cy="403"/>
            </a:xfrm>
          </p:grpSpPr>
          <p:sp>
            <p:nvSpPr>
              <p:cNvPr id="72238" name="Oval 2139">
                <a:extLst>
                  <a:ext uri="{FF2B5EF4-FFF2-40B4-BE49-F238E27FC236}">
                    <a16:creationId xmlns:a16="http://schemas.microsoft.com/office/drawing/2014/main" id="{3EDFDFE0-FC96-49E4-9AEC-88E27D73F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39" name="Oval 2140">
                <a:extLst>
                  <a:ext uri="{FF2B5EF4-FFF2-40B4-BE49-F238E27FC236}">
                    <a16:creationId xmlns:a16="http://schemas.microsoft.com/office/drawing/2014/main" id="{D42D132F-4737-4362-BC8E-4C07C1E81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40" name="Freeform 2141">
                <a:extLst>
                  <a:ext uri="{FF2B5EF4-FFF2-40B4-BE49-F238E27FC236}">
                    <a16:creationId xmlns:a16="http://schemas.microsoft.com/office/drawing/2014/main" id="{181484B7-4BF4-4A2C-B7A0-A05FE5DCE8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1" name="Freeform 2142">
                <a:extLst>
                  <a:ext uri="{FF2B5EF4-FFF2-40B4-BE49-F238E27FC236}">
                    <a16:creationId xmlns:a16="http://schemas.microsoft.com/office/drawing/2014/main" id="{42F86424-D39A-4031-B7A2-6556B4E3C4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2" name="Freeform 2143">
                <a:extLst>
                  <a:ext uri="{FF2B5EF4-FFF2-40B4-BE49-F238E27FC236}">
                    <a16:creationId xmlns:a16="http://schemas.microsoft.com/office/drawing/2014/main" id="{5ACC32F1-05E2-4399-A4E4-134DED226F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3" name="Oval 2144">
                <a:extLst>
                  <a:ext uri="{FF2B5EF4-FFF2-40B4-BE49-F238E27FC236}">
                    <a16:creationId xmlns:a16="http://schemas.microsoft.com/office/drawing/2014/main" id="{379B9EDA-EC2E-49B2-9146-A56DF20B2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8" name="Group 2145">
              <a:extLst>
                <a:ext uri="{FF2B5EF4-FFF2-40B4-BE49-F238E27FC236}">
                  <a16:creationId xmlns:a16="http://schemas.microsoft.com/office/drawing/2014/main" id="{319BBB88-AFA2-46F3-A65D-4586B2E1A8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3506"/>
              <a:ext cx="62" cy="144"/>
              <a:chOff x="3701" y="2165"/>
              <a:chExt cx="175" cy="403"/>
            </a:xfrm>
          </p:grpSpPr>
          <p:sp>
            <p:nvSpPr>
              <p:cNvPr id="72232" name="Oval 2146">
                <a:extLst>
                  <a:ext uri="{FF2B5EF4-FFF2-40B4-BE49-F238E27FC236}">
                    <a16:creationId xmlns:a16="http://schemas.microsoft.com/office/drawing/2014/main" id="{74F0ABF8-A620-43FB-B1DE-0975A0245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33" name="Oval 2147">
                <a:extLst>
                  <a:ext uri="{FF2B5EF4-FFF2-40B4-BE49-F238E27FC236}">
                    <a16:creationId xmlns:a16="http://schemas.microsoft.com/office/drawing/2014/main" id="{5D27095F-10EA-4B4F-A613-19F4B5FC1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34" name="Freeform 2148">
                <a:extLst>
                  <a:ext uri="{FF2B5EF4-FFF2-40B4-BE49-F238E27FC236}">
                    <a16:creationId xmlns:a16="http://schemas.microsoft.com/office/drawing/2014/main" id="{232180AB-9D1A-458F-AC9A-405564AE4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5" name="Freeform 2149">
                <a:extLst>
                  <a:ext uri="{FF2B5EF4-FFF2-40B4-BE49-F238E27FC236}">
                    <a16:creationId xmlns:a16="http://schemas.microsoft.com/office/drawing/2014/main" id="{07CF31FD-8B8F-4E97-9F7D-0E75159A2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6" name="Freeform 2150">
                <a:extLst>
                  <a:ext uri="{FF2B5EF4-FFF2-40B4-BE49-F238E27FC236}">
                    <a16:creationId xmlns:a16="http://schemas.microsoft.com/office/drawing/2014/main" id="{2BBE0CCD-CDDE-49D0-BA7D-3E7D7E87E2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7" name="Oval 2151">
                <a:extLst>
                  <a:ext uri="{FF2B5EF4-FFF2-40B4-BE49-F238E27FC236}">
                    <a16:creationId xmlns:a16="http://schemas.microsoft.com/office/drawing/2014/main" id="{E0244EE1-8AEA-4654-B420-21EEC598E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9" name="Group 2152">
              <a:extLst>
                <a:ext uri="{FF2B5EF4-FFF2-40B4-BE49-F238E27FC236}">
                  <a16:creationId xmlns:a16="http://schemas.microsoft.com/office/drawing/2014/main" id="{ECF58F99-9CB7-46F9-9E9B-409B48BFF0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8" y="3670"/>
              <a:ext cx="62" cy="144"/>
              <a:chOff x="3701" y="2165"/>
              <a:chExt cx="175" cy="403"/>
            </a:xfrm>
          </p:grpSpPr>
          <p:sp>
            <p:nvSpPr>
              <p:cNvPr id="72226" name="Oval 2153">
                <a:extLst>
                  <a:ext uri="{FF2B5EF4-FFF2-40B4-BE49-F238E27FC236}">
                    <a16:creationId xmlns:a16="http://schemas.microsoft.com/office/drawing/2014/main" id="{33311FF2-F0C2-4738-8EC0-4AAA7D124F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7" name="Oval 2154">
                <a:extLst>
                  <a:ext uri="{FF2B5EF4-FFF2-40B4-BE49-F238E27FC236}">
                    <a16:creationId xmlns:a16="http://schemas.microsoft.com/office/drawing/2014/main" id="{A0B7E3C5-5BAD-4F65-BCFA-7F975F3284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8" name="Freeform 2155">
                <a:extLst>
                  <a:ext uri="{FF2B5EF4-FFF2-40B4-BE49-F238E27FC236}">
                    <a16:creationId xmlns:a16="http://schemas.microsoft.com/office/drawing/2014/main" id="{5BAC4B29-0E5D-4D94-8581-31DD120D33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9" name="Freeform 2156">
                <a:extLst>
                  <a:ext uri="{FF2B5EF4-FFF2-40B4-BE49-F238E27FC236}">
                    <a16:creationId xmlns:a16="http://schemas.microsoft.com/office/drawing/2014/main" id="{18EBEC12-4759-4096-951A-B93FE64D0C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0" name="Freeform 2157">
                <a:extLst>
                  <a:ext uri="{FF2B5EF4-FFF2-40B4-BE49-F238E27FC236}">
                    <a16:creationId xmlns:a16="http://schemas.microsoft.com/office/drawing/2014/main" id="{3A94765B-A622-441C-87D1-D20AB40FFC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1" name="Oval 2158">
                <a:extLst>
                  <a:ext uri="{FF2B5EF4-FFF2-40B4-BE49-F238E27FC236}">
                    <a16:creationId xmlns:a16="http://schemas.microsoft.com/office/drawing/2014/main" id="{C29E08B0-B31B-4BB1-8E99-4893B4099C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0" name="Group 2159">
              <a:extLst>
                <a:ext uri="{FF2B5EF4-FFF2-40B4-BE49-F238E27FC236}">
                  <a16:creationId xmlns:a16="http://schemas.microsoft.com/office/drawing/2014/main" id="{6F938B1D-2672-4719-BBD5-1AB5C6F93A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3506"/>
              <a:ext cx="62" cy="144"/>
              <a:chOff x="3701" y="2165"/>
              <a:chExt cx="175" cy="403"/>
            </a:xfrm>
          </p:grpSpPr>
          <p:sp>
            <p:nvSpPr>
              <p:cNvPr id="72220" name="Oval 2160">
                <a:extLst>
                  <a:ext uri="{FF2B5EF4-FFF2-40B4-BE49-F238E27FC236}">
                    <a16:creationId xmlns:a16="http://schemas.microsoft.com/office/drawing/2014/main" id="{EE794C64-B38D-48A4-BDCE-590B1E946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1" name="Oval 2161">
                <a:extLst>
                  <a:ext uri="{FF2B5EF4-FFF2-40B4-BE49-F238E27FC236}">
                    <a16:creationId xmlns:a16="http://schemas.microsoft.com/office/drawing/2014/main" id="{CF831716-8CB4-46FA-8EB5-A5D722F3F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2" name="Freeform 2162">
                <a:extLst>
                  <a:ext uri="{FF2B5EF4-FFF2-40B4-BE49-F238E27FC236}">
                    <a16:creationId xmlns:a16="http://schemas.microsoft.com/office/drawing/2014/main" id="{27795D97-6A1F-419E-B708-C636BA1194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3" name="Freeform 2163">
                <a:extLst>
                  <a:ext uri="{FF2B5EF4-FFF2-40B4-BE49-F238E27FC236}">
                    <a16:creationId xmlns:a16="http://schemas.microsoft.com/office/drawing/2014/main" id="{1290A8A1-B665-419D-9378-CE3220E233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4" name="Freeform 2164">
                <a:extLst>
                  <a:ext uri="{FF2B5EF4-FFF2-40B4-BE49-F238E27FC236}">
                    <a16:creationId xmlns:a16="http://schemas.microsoft.com/office/drawing/2014/main" id="{71756450-C194-4D38-989E-5E80D330D4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5" name="Oval 2165">
                <a:extLst>
                  <a:ext uri="{FF2B5EF4-FFF2-40B4-BE49-F238E27FC236}">
                    <a16:creationId xmlns:a16="http://schemas.microsoft.com/office/drawing/2014/main" id="{87D55BCE-9487-4643-966A-650F515A7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1" name="Group 2166">
              <a:extLst>
                <a:ext uri="{FF2B5EF4-FFF2-40B4-BE49-F238E27FC236}">
                  <a16:creationId xmlns:a16="http://schemas.microsoft.com/office/drawing/2014/main" id="{FFF301F5-22D9-4980-AE9D-DA45B2B6E5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3" y="3670"/>
              <a:ext cx="62" cy="144"/>
              <a:chOff x="3701" y="2165"/>
              <a:chExt cx="175" cy="403"/>
            </a:xfrm>
          </p:grpSpPr>
          <p:sp>
            <p:nvSpPr>
              <p:cNvPr id="72214" name="Oval 2167">
                <a:extLst>
                  <a:ext uri="{FF2B5EF4-FFF2-40B4-BE49-F238E27FC236}">
                    <a16:creationId xmlns:a16="http://schemas.microsoft.com/office/drawing/2014/main" id="{DA14E1C3-D619-4603-8B50-8801939A29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15" name="Oval 2168">
                <a:extLst>
                  <a:ext uri="{FF2B5EF4-FFF2-40B4-BE49-F238E27FC236}">
                    <a16:creationId xmlns:a16="http://schemas.microsoft.com/office/drawing/2014/main" id="{3EE3AF5C-B67B-4A40-A659-971C5CCB1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16" name="Freeform 2169">
                <a:extLst>
                  <a:ext uri="{FF2B5EF4-FFF2-40B4-BE49-F238E27FC236}">
                    <a16:creationId xmlns:a16="http://schemas.microsoft.com/office/drawing/2014/main" id="{998CC959-E89A-459A-8098-4F9AD4604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7" name="Freeform 2170">
                <a:extLst>
                  <a:ext uri="{FF2B5EF4-FFF2-40B4-BE49-F238E27FC236}">
                    <a16:creationId xmlns:a16="http://schemas.microsoft.com/office/drawing/2014/main" id="{6D5AF99C-6523-449B-93A6-6EB3E42A6B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8" name="Freeform 2171">
                <a:extLst>
                  <a:ext uri="{FF2B5EF4-FFF2-40B4-BE49-F238E27FC236}">
                    <a16:creationId xmlns:a16="http://schemas.microsoft.com/office/drawing/2014/main" id="{034076A4-982C-425A-9ED5-4DBC5F02CE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9" name="Oval 2172">
                <a:extLst>
                  <a:ext uri="{FF2B5EF4-FFF2-40B4-BE49-F238E27FC236}">
                    <a16:creationId xmlns:a16="http://schemas.microsoft.com/office/drawing/2014/main" id="{1FF6D0F3-7D7B-41A2-A509-190760DB68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2" name="Group 2173">
              <a:extLst>
                <a:ext uri="{FF2B5EF4-FFF2-40B4-BE49-F238E27FC236}">
                  <a16:creationId xmlns:a16="http://schemas.microsoft.com/office/drawing/2014/main" id="{F5917DF9-2F6D-40E3-85DC-312132AF49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3506"/>
              <a:ext cx="62" cy="144"/>
              <a:chOff x="3701" y="2165"/>
              <a:chExt cx="175" cy="403"/>
            </a:xfrm>
          </p:grpSpPr>
          <p:sp>
            <p:nvSpPr>
              <p:cNvPr id="72208" name="Oval 2174">
                <a:extLst>
                  <a:ext uri="{FF2B5EF4-FFF2-40B4-BE49-F238E27FC236}">
                    <a16:creationId xmlns:a16="http://schemas.microsoft.com/office/drawing/2014/main" id="{71417622-F7B3-4A3D-A111-CA9DD4364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09" name="Oval 2175">
                <a:extLst>
                  <a:ext uri="{FF2B5EF4-FFF2-40B4-BE49-F238E27FC236}">
                    <a16:creationId xmlns:a16="http://schemas.microsoft.com/office/drawing/2014/main" id="{19E1C086-D04E-4BB2-A039-4592EB8B7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10" name="Freeform 2176">
                <a:extLst>
                  <a:ext uri="{FF2B5EF4-FFF2-40B4-BE49-F238E27FC236}">
                    <a16:creationId xmlns:a16="http://schemas.microsoft.com/office/drawing/2014/main" id="{39C02EC3-443F-4032-9CB3-687307B17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1" name="Freeform 2177">
                <a:extLst>
                  <a:ext uri="{FF2B5EF4-FFF2-40B4-BE49-F238E27FC236}">
                    <a16:creationId xmlns:a16="http://schemas.microsoft.com/office/drawing/2014/main" id="{E591B316-74D8-48E0-BFC9-6ECD6646D2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2" name="Freeform 2178">
                <a:extLst>
                  <a:ext uri="{FF2B5EF4-FFF2-40B4-BE49-F238E27FC236}">
                    <a16:creationId xmlns:a16="http://schemas.microsoft.com/office/drawing/2014/main" id="{AEB05F99-E995-4E52-A411-CDDCADBCB1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3" name="Oval 2179">
                <a:extLst>
                  <a:ext uri="{FF2B5EF4-FFF2-40B4-BE49-F238E27FC236}">
                    <a16:creationId xmlns:a16="http://schemas.microsoft.com/office/drawing/2014/main" id="{E665BD21-3585-4635-B189-D6F14E165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3" name="Group 2180">
              <a:extLst>
                <a:ext uri="{FF2B5EF4-FFF2-40B4-BE49-F238E27FC236}">
                  <a16:creationId xmlns:a16="http://schemas.microsoft.com/office/drawing/2014/main" id="{58BB245E-1691-4B10-A1A0-BD96E1FEC1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1" y="3670"/>
              <a:ext cx="62" cy="144"/>
              <a:chOff x="3701" y="2165"/>
              <a:chExt cx="175" cy="403"/>
            </a:xfrm>
          </p:grpSpPr>
          <p:sp>
            <p:nvSpPr>
              <p:cNvPr id="72202" name="Oval 2181">
                <a:extLst>
                  <a:ext uri="{FF2B5EF4-FFF2-40B4-BE49-F238E27FC236}">
                    <a16:creationId xmlns:a16="http://schemas.microsoft.com/office/drawing/2014/main" id="{37A0FB19-D962-4F64-86C4-19377301F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03" name="Oval 2182">
                <a:extLst>
                  <a:ext uri="{FF2B5EF4-FFF2-40B4-BE49-F238E27FC236}">
                    <a16:creationId xmlns:a16="http://schemas.microsoft.com/office/drawing/2014/main" id="{0A3DE95A-897A-4905-95F8-F9591E918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04" name="Freeform 2183">
                <a:extLst>
                  <a:ext uri="{FF2B5EF4-FFF2-40B4-BE49-F238E27FC236}">
                    <a16:creationId xmlns:a16="http://schemas.microsoft.com/office/drawing/2014/main" id="{53304618-8D22-48DD-8B25-9C38450AB4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5" name="Freeform 2184">
                <a:extLst>
                  <a:ext uri="{FF2B5EF4-FFF2-40B4-BE49-F238E27FC236}">
                    <a16:creationId xmlns:a16="http://schemas.microsoft.com/office/drawing/2014/main" id="{5E476F64-C9AD-4C3C-84C3-7944E590EF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6" name="Freeform 2185">
                <a:extLst>
                  <a:ext uri="{FF2B5EF4-FFF2-40B4-BE49-F238E27FC236}">
                    <a16:creationId xmlns:a16="http://schemas.microsoft.com/office/drawing/2014/main" id="{9F442805-3483-4CB6-B06E-FD4B03181A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7" name="Oval 2186">
                <a:extLst>
                  <a:ext uri="{FF2B5EF4-FFF2-40B4-BE49-F238E27FC236}">
                    <a16:creationId xmlns:a16="http://schemas.microsoft.com/office/drawing/2014/main" id="{D93DA801-BBF8-4019-92A2-708B5C3D2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4" name="Group 2187">
              <a:extLst>
                <a:ext uri="{FF2B5EF4-FFF2-40B4-BE49-F238E27FC236}">
                  <a16:creationId xmlns:a16="http://schemas.microsoft.com/office/drawing/2014/main" id="{08CC8B0C-8490-46C5-AE5E-3B6483808F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3506"/>
              <a:ext cx="62" cy="144"/>
              <a:chOff x="3701" y="2165"/>
              <a:chExt cx="175" cy="403"/>
            </a:xfrm>
          </p:grpSpPr>
          <p:sp>
            <p:nvSpPr>
              <p:cNvPr id="72196" name="Oval 2188">
                <a:extLst>
                  <a:ext uri="{FF2B5EF4-FFF2-40B4-BE49-F238E27FC236}">
                    <a16:creationId xmlns:a16="http://schemas.microsoft.com/office/drawing/2014/main" id="{49A6007D-0B41-4E54-B408-DC5E040E69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7" name="Oval 2189">
                <a:extLst>
                  <a:ext uri="{FF2B5EF4-FFF2-40B4-BE49-F238E27FC236}">
                    <a16:creationId xmlns:a16="http://schemas.microsoft.com/office/drawing/2014/main" id="{CC98C537-A4C0-4118-A104-613DC80A43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8" name="Freeform 2190">
                <a:extLst>
                  <a:ext uri="{FF2B5EF4-FFF2-40B4-BE49-F238E27FC236}">
                    <a16:creationId xmlns:a16="http://schemas.microsoft.com/office/drawing/2014/main" id="{3140994D-348F-4385-A2C6-E71CA91EC3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9" name="Freeform 2191">
                <a:extLst>
                  <a:ext uri="{FF2B5EF4-FFF2-40B4-BE49-F238E27FC236}">
                    <a16:creationId xmlns:a16="http://schemas.microsoft.com/office/drawing/2014/main" id="{BB6920FA-E615-4291-ACD8-DB4556522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0" name="Freeform 2192">
                <a:extLst>
                  <a:ext uri="{FF2B5EF4-FFF2-40B4-BE49-F238E27FC236}">
                    <a16:creationId xmlns:a16="http://schemas.microsoft.com/office/drawing/2014/main" id="{E8978AE5-2A1A-42FF-AA16-0809C47725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1" name="Oval 2193">
                <a:extLst>
                  <a:ext uri="{FF2B5EF4-FFF2-40B4-BE49-F238E27FC236}">
                    <a16:creationId xmlns:a16="http://schemas.microsoft.com/office/drawing/2014/main" id="{2D965518-40D0-4AF5-BF63-F2C2D3024A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5" name="Group 2194">
              <a:extLst>
                <a:ext uri="{FF2B5EF4-FFF2-40B4-BE49-F238E27FC236}">
                  <a16:creationId xmlns:a16="http://schemas.microsoft.com/office/drawing/2014/main" id="{D7FCA8BE-A183-44F3-BAD1-BA90508310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7" y="3670"/>
              <a:ext cx="62" cy="144"/>
              <a:chOff x="3701" y="2165"/>
              <a:chExt cx="175" cy="403"/>
            </a:xfrm>
          </p:grpSpPr>
          <p:sp>
            <p:nvSpPr>
              <p:cNvPr id="72190" name="Oval 2195">
                <a:extLst>
                  <a:ext uri="{FF2B5EF4-FFF2-40B4-BE49-F238E27FC236}">
                    <a16:creationId xmlns:a16="http://schemas.microsoft.com/office/drawing/2014/main" id="{6E226F7C-C411-4D3E-A606-5B3AA31E0A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1" name="Oval 2196">
                <a:extLst>
                  <a:ext uri="{FF2B5EF4-FFF2-40B4-BE49-F238E27FC236}">
                    <a16:creationId xmlns:a16="http://schemas.microsoft.com/office/drawing/2014/main" id="{60FFEA79-9331-4652-B02F-3FC5D69E6A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2" name="Freeform 2197">
                <a:extLst>
                  <a:ext uri="{FF2B5EF4-FFF2-40B4-BE49-F238E27FC236}">
                    <a16:creationId xmlns:a16="http://schemas.microsoft.com/office/drawing/2014/main" id="{4AE3786B-FB9B-42A2-B89D-7DA8678565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3" name="Freeform 2198">
                <a:extLst>
                  <a:ext uri="{FF2B5EF4-FFF2-40B4-BE49-F238E27FC236}">
                    <a16:creationId xmlns:a16="http://schemas.microsoft.com/office/drawing/2014/main" id="{96296E49-13D1-465D-9C4F-BD88C0E39F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4" name="Freeform 2199">
                <a:extLst>
                  <a:ext uri="{FF2B5EF4-FFF2-40B4-BE49-F238E27FC236}">
                    <a16:creationId xmlns:a16="http://schemas.microsoft.com/office/drawing/2014/main" id="{34FFE903-49EB-4BBB-9040-CE88B86E1C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5" name="Oval 2200">
                <a:extLst>
                  <a:ext uri="{FF2B5EF4-FFF2-40B4-BE49-F238E27FC236}">
                    <a16:creationId xmlns:a16="http://schemas.microsoft.com/office/drawing/2014/main" id="{F9C30D20-8ABA-4B07-8654-8A9FFDD26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6" name="Group 2201">
              <a:extLst>
                <a:ext uri="{FF2B5EF4-FFF2-40B4-BE49-F238E27FC236}">
                  <a16:creationId xmlns:a16="http://schemas.microsoft.com/office/drawing/2014/main" id="{61814B82-92BE-4366-9F05-296FC80C18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3506"/>
              <a:ext cx="62" cy="144"/>
              <a:chOff x="3701" y="2165"/>
              <a:chExt cx="175" cy="403"/>
            </a:xfrm>
          </p:grpSpPr>
          <p:sp>
            <p:nvSpPr>
              <p:cNvPr id="72184" name="Oval 2202">
                <a:extLst>
                  <a:ext uri="{FF2B5EF4-FFF2-40B4-BE49-F238E27FC236}">
                    <a16:creationId xmlns:a16="http://schemas.microsoft.com/office/drawing/2014/main" id="{34FC089D-17C6-434B-BC7F-19E4061E29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85" name="Oval 2203">
                <a:extLst>
                  <a:ext uri="{FF2B5EF4-FFF2-40B4-BE49-F238E27FC236}">
                    <a16:creationId xmlns:a16="http://schemas.microsoft.com/office/drawing/2014/main" id="{7E9EF37D-12C2-45BD-9C2D-8DC061508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86" name="Freeform 2204">
                <a:extLst>
                  <a:ext uri="{FF2B5EF4-FFF2-40B4-BE49-F238E27FC236}">
                    <a16:creationId xmlns:a16="http://schemas.microsoft.com/office/drawing/2014/main" id="{57E48C21-C48E-4261-896E-5249831AC1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7" name="Freeform 2205">
                <a:extLst>
                  <a:ext uri="{FF2B5EF4-FFF2-40B4-BE49-F238E27FC236}">
                    <a16:creationId xmlns:a16="http://schemas.microsoft.com/office/drawing/2014/main" id="{B02FDF23-2B07-4F2F-B59A-D7AE4A8D9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8" name="Freeform 2206">
                <a:extLst>
                  <a:ext uri="{FF2B5EF4-FFF2-40B4-BE49-F238E27FC236}">
                    <a16:creationId xmlns:a16="http://schemas.microsoft.com/office/drawing/2014/main" id="{956E5500-B45D-4231-9491-3FC4215B3A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9" name="Oval 2207">
                <a:extLst>
                  <a:ext uri="{FF2B5EF4-FFF2-40B4-BE49-F238E27FC236}">
                    <a16:creationId xmlns:a16="http://schemas.microsoft.com/office/drawing/2014/main" id="{C34550E0-1B37-4928-8D25-35F9871A06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7" name="Group 2208">
              <a:extLst>
                <a:ext uri="{FF2B5EF4-FFF2-40B4-BE49-F238E27FC236}">
                  <a16:creationId xmlns:a16="http://schemas.microsoft.com/office/drawing/2014/main" id="{D4E2A48F-2E1B-4D22-9BCC-EE29DBCF7E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1" y="3670"/>
              <a:ext cx="62" cy="144"/>
              <a:chOff x="3701" y="2165"/>
              <a:chExt cx="175" cy="403"/>
            </a:xfrm>
          </p:grpSpPr>
          <p:sp>
            <p:nvSpPr>
              <p:cNvPr id="72178" name="Oval 2209">
                <a:extLst>
                  <a:ext uri="{FF2B5EF4-FFF2-40B4-BE49-F238E27FC236}">
                    <a16:creationId xmlns:a16="http://schemas.microsoft.com/office/drawing/2014/main" id="{E22D63FE-24FC-448E-8DFB-B3752A46B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79" name="Oval 2210">
                <a:extLst>
                  <a:ext uri="{FF2B5EF4-FFF2-40B4-BE49-F238E27FC236}">
                    <a16:creationId xmlns:a16="http://schemas.microsoft.com/office/drawing/2014/main" id="{ED90E831-E955-4EE2-A23A-C8672AA98B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80" name="Freeform 2211">
                <a:extLst>
                  <a:ext uri="{FF2B5EF4-FFF2-40B4-BE49-F238E27FC236}">
                    <a16:creationId xmlns:a16="http://schemas.microsoft.com/office/drawing/2014/main" id="{F1F6FF8B-387F-44EC-A414-BAEC3A4DC6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1" name="Freeform 2212">
                <a:extLst>
                  <a:ext uri="{FF2B5EF4-FFF2-40B4-BE49-F238E27FC236}">
                    <a16:creationId xmlns:a16="http://schemas.microsoft.com/office/drawing/2014/main" id="{55B62EB7-6AA2-46FD-988A-BA91E59E22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2" name="Freeform 2213">
                <a:extLst>
                  <a:ext uri="{FF2B5EF4-FFF2-40B4-BE49-F238E27FC236}">
                    <a16:creationId xmlns:a16="http://schemas.microsoft.com/office/drawing/2014/main" id="{93B5A099-9B35-4F91-8F82-B6DE0FF9A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3" name="Oval 2214">
                <a:extLst>
                  <a:ext uri="{FF2B5EF4-FFF2-40B4-BE49-F238E27FC236}">
                    <a16:creationId xmlns:a16="http://schemas.microsoft.com/office/drawing/2014/main" id="{729B5C38-997B-4695-9D19-E82B0FDF86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8" name="Group 2215">
              <a:extLst>
                <a:ext uri="{FF2B5EF4-FFF2-40B4-BE49-F238E27FC236}">
                  <a16:creationId xmlns:a16="http://schemas.microsoft.com/office/drawing/2014/main" id="{B6D835B3-0E33-489D-81B7-D5C9FB982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3506"/>
              <a:ext cx="62" cy="144"/>
              <a:chOff x="3701" y="2165"/>
              <a:chExt cx="175" cy="403"/>
            </a:xfrm>
          </p:grpSpPr>
          <p:sp>
            <p:nvSpPr>
              <p:cNvPr id="72172" name="Oval 2216">
                <a:extLst>
                  <a:ext uri="{FF2B5EF4-FFF2-40B4-BE49-F238E27FC236}">
                    <a16:creationId xmlns:a16="http://schemas.microsoft.com/office/drawing/2014/main" id="{68BBA10E-062E-4859-975C-4BDE36C166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73" name="Oval 2217">
                <a:extLst>
                  <a:ext uri="{FF2B5EF4-FFF2-40B4-BE49-F238E27FC236}">
                    <a16:creationId xmlns:a16="http://schemas.microsoft.com/office/drawing/2014/main" id="{52C40D7F-976E-47E8-9F9F-38E731544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74" name="Freeform 2218">
                <a:extLst>
                  <a:ext uri="{FF2B5EF4-FFF2-40B4-BE49-F238E27FC236}">
                    <a16:creationId xmlns:a16="http://schemas.microsoft.com/office/drawing/2014/main" id="{392BF14F-A968-463C-BD50-E9EA459D34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5" name="Freeform 2219">
                <a:extLst>
                  <a:ext uri="{FF2B5EF4-FFF2-40B4-BE49-F238E27FC236}">
                    <a16:creationId xmlns:a16="http://schemas.microsoft.com/office/drawing/2014/main" id="{AB173329-79F9-4CA7-A1D8-0629CB62A1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6" name="Freeform 2220">
                <a:extLst>
                  <a:ext uri="{FF2B5EF4-FFF2-40B4-BE49-F238E27FC236}">
                    <a16:creationId xmlns:a16="http://schemas.microsoft.com/office/drawing/2014/main" id="{57A6F3D4-6DC2-46B2-ABCE-287F144162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7" name="Oval 2221">
                <a:extLst>
                  <a:ext uri="{FF2B5EF4-FFF2-40B4-BE49-F238E27FC236}">
                    <a16:creationId xmlns:a16="http://schemas.microsoft.com/office/drawing/2014/main" id="{E8A70FDA-59BB-4A7A-989E-5BC6ED54BD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9" name="Group 2222">
              <a:extLst>
                <a:ext uri="{FF2B5EF4-FFF2-40B4-BE49-F238E27FC236}">
                  <a16:creationId xmlns:a16="http://schemas.microsoft.com/office/drawing/2014/main" id="{4446C3D4-4BFD-4AD9-8B89-838F45C373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6" y="3670"/>
              <a:ext cx="62" cy="144"/>
              <a:chOff x="3701" y="2165"/>
              <a:chExt cx="175" cy="403"/>
            </a:xfrm>
          </p:grpSpPr>
          <p:sp>
            <p:nvSpPr>
              <p:cNvPr id="72166" name="Oval 2223">
                <a:extLst>
                  <a:ext uri="{FF2B5EF4-FFF2-40B4-BE49-F238E27FC236}">
                    <a16:creationId xmlns:a16="http://schemas.microsoft.com/office/drawing/2014/main" id="{BF996D36-A710-4FB9-B8B5-D2E7152C40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7" name="Oval 2224">
                <a:extLst>
                  <a:ext uri="{FF2B5EF4-FFF2-40B4-BE49-F238E27FC236}">
                    <a16:creationId xmlns:a16="http://schemas.microsoft.com/office/drawing/2014/main" id="{21DA41EC-85F6-45DD-BBAB-F668D2A276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8" name="Freeform 2225">
                <a:extLst>
                  <a:ext uri="{FF2B5EF4-FFF2-40B4-BE49-F238E27FC236}">
                    <a16:creationId xmlns:a16="http://schemas.microsoft.com/office/drawing/2014/main" id="{61BFB41A-C7A4-492F-8835-81ADCFD587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9" name="Freeform 2226">
                <a:extLst>
                  <a:ext uri="{FF2B5EF4-FFF2-40B4-BE49-F238E27FC236}">
                    <a16:creationId xmlns:a16="http://schemas.microsoft.com/office/drawing/2014/main" id="{F746CE85-C83C-4579-887A-B6AE895DC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0" name="Freeform 2227">
                <a:extLst>
                  <a:ext uri="{FF2B5EF4-FFF2-40B4-BE49-F238E27FC236}">
                    <a16:creationId xmlns:a16="http://schemas.microsoft.com/office/drawing/2014/main" id="{51B5F2C8-1CC9-4287-87FA-853A8FE617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1" name="Oval 2228">
                <a:extLst>
                  <a:ext uri="{FF2B5EF4-FFF2-40B4-BE49-F238E27FC236}">
                    <a16:creationId xmlns:a16="http://schemas.microsoft.com/office/drawing/2014/main" id="{88FA625E-9F6C-4DC5-9158-61B8A2F8F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0" name="Group 2229">
              <a:extLst>
                <a:ext uri="{FF2B5EF4-FFF2-40B4-BE49-F238E27FC236}">
                  <a16:creationId xmlns:a16="http://schemas.microsoft.com/office/drawing/2014/main" id="{3B88FE7D-3EAE-4D7A-9081-398593DBF9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3504"/>
              <a:ext cx="62" cy="144"/>
              <a:chOff x="3701" y="2165"/>
              <a:chExt cx="175" cy="403"/>
            </a:xfrm>
          </p:grpSpPr>
          <p:sp>
            <p:nvSpPr>
              <p:cNvPr id="72160" name="Oval 2230">
                <a:extLst>
                  <a:ext uri="{FF2B5EF4-FFF2-40B4-BE49-F238E27FC236}">
                    <a16:creationId xmlns:a16="http://schemas.microsoft.com/office/drawing/2014/main" id="{381EDBC3-8068-4342-9296-8BD3BF4161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1" name="Oval 2231">
                <a:extLst>
                  <a:ext uri="{FF2B5EF4-FFF2-40B4-BE49-F238E27FC236}">
                    <a16:creationId xmlns:a16="http://schemas.microsoft.com/office/drawing/2014/main" id="{6B629874-06B3-4CE5-B291-56A7969AC3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2" name="Freeform 2232">
                <a:extLst>
                  <a:ext uri="{FF2B5EF4-FFF2-40B4-BE49-F238E27FC236}">
                    <a16:creationId xmlns:a16="http://schemas.microsoft.com/office/drawing/2014/main" id="{6A19AF51-D0E9-43C2-ADB2-933752FE7B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3" name="Freeform 2233">
                <a:extLst>
                  <a:ext uri="{FF2B5EF4-FFF2-40B4-BE49-F238E27FC236}">
                    <a16:creationId xmlns:a16="http://schemas.microsoft.com/office/drawing/2014/main" id="{22A47E6A-A60A-488D-91B6-7858BFF0C8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4" name="Freeform 2234">
                <a:extLst>
                  <a:ext uri="{FF2B5EF4-FFF2-40B4-BE49-F238E27FC236}">
                    <a16:creationId xmlns:a16="http://schemas.microsoft.com/office/drawing/2014/main" id="{D8D9BE5A-2A71-4522-95BD-EFFB14ED6A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5" name="Oval 2235">
                <a:extLst>
                  <a:ext uri="{FF2B5EF4-FFF2-40B4-BE49-F238E27FC236}">
                    <a16:creationId xmlns:a16="http://schemas.microsoft.com/office/drawing/2014/main" id="{9DCD46AF-D3F4-4F9B-9523-EE9210EEA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1" name="Group 2236">
              <a:extLst>
                <a:ext uri="{FF2B5EF4-FFF2-40B4-BE49-F238E27FC236}">
                  <a16:creationId xmlns:a16="http://schemas.microsoft.com/office/drawing/2014/main" id="{20733CCA-4A56-4A09-9BDA-8A83FC9C6E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4" y="3668"/>
              <a:ext cx="62" cy="144"/>
              <a:chOff x="3701" y="2165"/>
              <a:chExt cx="175" cy="403"/>
            </a:xfrm>
          </p:grpSpPr>
          <p:sp>
            <p:nvSpPr>
              <p:cNvPr id="72154" name="Oval 2237">
                <a:extLst>
                  <a:ext uri="{FF2B5EF4-FFF2-40B4-BE49-F238E27FC236}">
                    <a16:creationId xmlns:a16="http://schemas.microsoft.com/office/drawing/2014/main" id="{27CA16E5-41F6-4458-9362-3ED015AC0F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55" name="Oval 2238">
                <a:extLst>
                  <a:ext uri="{FF2B5EF4-FFF2-40B4-BE49-F238E27FC236}">
                    <a16:creationId xmlns:a16="http://schemas.microsoft.com/office/drawing/2014/main" id="{BC3E53F0-C3C7-42F1-A616-E8E8C517A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56" name="Freeform 2239">
                <a:extLst>
                  <a:ext uri="{FF2B5EF4-FFF2-40B4-BE49-F238E27FC236}">
                    <a16:creationId xmlns:a16="http://schemas.microsoft.com/office/drawing/2014/main" id="{06705A72-523B-4924-8138-6F9F6E23DE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7" name="Freeform 2240">
                <a:extLst>
                  <a:ext uri="{FF2B5EF4-FFF2-40B4-BE49-F238E27FC236}">
                    <a16:creationId xmlns:a16="http://schemas.microsoft.com/office/drawing/2014/main" id="{78E1EF1D-DA31-43BF-9B5D-28F3EA0430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8" name="Freeform 2241">
                <a:extLst>
                  <a:ext uri="{FF2B5EF4-FFF2-40B4-BE49-F238E27FC236}">
                    <a16:creationId xmlns:a16="http://schemas.microsoft.com/office/drawing/2014/main" id="{B7607034-635A-430D-9718-250E21C5B3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9" name="Oval 2242">
                <a:extLst>
                  <a:ext uri="{FF2B5EF4-FFF2-40B4-BE49-F238E27FC236}">
                    <a16:creationId xmlns:a16="http://schemas.microsoft.com/office/drawing/2014/main" id="{32BA2326-80AC-47C4-98D4-CF8CA5BC45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2" name="Group 2243">
              <a:extLst>
                <a:ext uri="{FF2B5EF4-FFF2-40B4-BE49-F238E27FC236}">
                  <a16:creationId xmlns:a16="http://schemas.microsoft.com/office/drawing/2014/main" id="{25E2B5C6-9256-4F0F-9C44-5BF63161D0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3504"/>
              <a:ext cx="62" cy="144"/>
              <a:chOff x="3701" y="2165"/>
              <a:chExt cx="175" cy="403"/>
            </a:xfrm>
          </p:grpSpPr>
          <p:sp>
            <p:nvSpPr>
              <p:cNvPr id="72148" name="Oval 2244">
                <a:extLst>
                  <a:ext uri="{FF2B5EF4-FFF2-40B4-BE49-F238E27FC236}">
                    <a16:creationId xmlns:a16="http://schemas.microsoft.com/office/drawing/2014/main" id="{30B7AA26-6BF4-425C-8A10-9440668A83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49" name="Oval 2245">
                <a:extLst>
                  <a:ext uri="{FF2B5EF4-FFF2-40B4-BE49-F238E27FC236}">
                    <a16:creationId xmlns:a16="http://schemas.microsoft.com/office/drawing/2014/main" id="{5DAED5B3-E0BB-47CD-A528-0E0F4FE74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50" name="Freeform 2246">
                <a:extLst>
                  <a:ext uri="{FF2B5EF4-FFF2-40B4-BE49-F238E27FC236}">
                    <a16:creationId xmlns:a16="http://schemas.microsoft.com/office/drawing/2014/main" id="{92D902F1-9DA2-4B98-9D2D-6CF93E900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1" name="Freeform 2247">
                <a:extLst>
                  <a:ext uri="{FF2B5EF4-FFF2-40B4-BE49-F238E27FC236}">
                    <a16:creationId xmlns:a16="http://schemas.microsoft.com/office/drawing/2014/main" id="{CA0521DB-6089-4E97-B286-319E918CBC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2" name="Freeform 2248">
                <a:extLst>
                  <a:ext uri="{FF2B5EF4-FFF2-40B4-BE49-F238E27FC236}">
                    <a16:creationId xmlns:a16="http://schemas.microsoft.com/office/drawing/2014/main" id="{CDAB2D40-4E0D-44DF-B811-3FAF7A3C79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3" name="Oval 2249">
                <a:extLst>
                  <a:ext uri="{FF2B5EF4-FFF2-40B4-BE49-F238E27FC236}">
                    <a16:creationId xmlns:a16="http://schemas.microsoft.com/office/drawing/2014/main" id="{A4B95B22-2781-4B69-AD7C-380C48D9BF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3" name="Group 2250">
              <a:extLst>
                <a:ext uri="{FF2B5EF4-FFF2-40B4-BE49-F238E27FC236}">
                  <a16:creationId xmlns:a16="http://schemas.microsoft.com/office/drawing/2014/main" id="{42C975A2-7D75-47F4-A7EF-8BFD036097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0" y="3668"/>
              <a:ext cx="62" cy="144"/>
              <a:chOff x="3701" y="2165"/>
              <a:chExt cx="175" cy="403"/>
            </a:xfrm>
          </p:grpSpPr>
          <p:sp>
            <p:nvSpPr>
              <p:cNvPr id="72142" name="Oval 2251">
                <a:extLst>
                  <a:ext uri="{FF2B5EF4-FFF2-40B4-BE49-F238E27FC236}">
                    <a16:creationId xmlns:a16="http://schemas.microsoft.com/office/drawing/2014/main" id="{CD6E5C04-666F-402C-93D1-234362FAC1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43" name="Oval 2252">
                <a:extLst>
                  <a:ext uri="{FF2B5EF4-FFF2-40B4-BE49-F238E27FC236}">
                    <a16:creationId xmlns:a16="http://schemas.microsoft.com/office/drawing/2014/main" id="{B58E438B-03AF-4C55-93CB-8EE1476011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44" name="Freeform 2253">
                <a:extLst>
                  <a:ext uri="{FF2B5EF4-FFF2-40B4-BE49-F238E27FC236}">
                    <a16:creationId xmlns:a16="http://schemas.microsoft.com/office/drawing/2014/main" id="{4DEE732B-02F1-42F4-8938-C606D9A83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5" name="Freeform 2254">
                <a:extLst>
                  <a:ext uri="{FF2B5EF4-FFF2-40B4-BE49-F238E27FC236}">
                    <a16:creationId xmlns:a16="http://schemas.microsoft.com/office/drawing/2014/main" id="{538BA15C-9C89-47B9-83E8-154EB816C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6" name="Freeform 2255">
                <a:extLst>
                  <a:ext uri="{FF2B5EF4-FFF2-40B4-BE49-F238E27FC236}">
                    <a16:creationId xmlns:a16="http://schemas.microsoft.com/office/drawing/2014/main" id="{E16731A2-24BC-40E0-801C-6CD8D228DA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7" name="Oval 2256">
                <a:extLst>
                  <a:ext uri="{FF2B5EF4-FFF2-40B4-BE49-F238E27FC236}">
                    <a16:creationId xmlns:a16="http://schemas.microsoft.com/office/drawing/2014/main" id="{E68AACF7-736F-42E1-A4BC-1401639C35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4" name="Group 2257">
              <a:extLst>
                <a:ext uri="{FF2B5EF4-FFF2-40B4-BE49-F238E27FC236}">
                  <a16:creationId xmlns:a16="http://schemas.microsoft.com/office/drawing/2014/main" id="{370DBD4F-2CC5-49A9-956E-61C5250C5E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3504"/>
              <a:ext cx="62" cy="144"/>
              <a:chOff x="3701" y="2165"/>
              <a:chExt cx="175" cy="403"/>
            </a:xfrm>
          </p:grpSpPr>
          <p:sp>
            <p:nvSpPr>
              <p:cNvPr id="72136" name="Oval 2258">
                <a:extLst>
                  <a:ext uri="{FF2B5EF4-FFF2-40B4-BE49-F238E27FC236}">
                    <a16:creationId xmlns:a16="http://schemas.microsoft.com/office/drawing/2014/main" id="{7F3DA8AC-916B-47C0-9723-DBC6FF2A24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7" name="Oval 2259">
                <a:extLst>
                  <a:ext uri="{FF2B5EF4-FFF2-40B4-BE49-F238E27FC236}">
                    <a16:creationId xmlns:a16="http://schemas.microsoft.com/office/drawing/2014/main" id="{6131FE7E-A3DF-467D-9971-CE6ECE2556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8" name="Freeform 2260">
                <a:extLst>
                  <a:ext uri="{FF2B5EF4-FFF2-40B4-BE49-F238E27FC236}">
                    <a16:creationId xmlns:a16="http://schemas.microsoft.com/office/drawing/2014/main" id="{E075DFB9-6146-4729-AFE2-B960CE7CD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9" name="Freeform 2261">
                <a:extLst>
                  <a:ext uri="{FF2B5EF4-FFF2-40B4-BE49-F238E27FC236}">
                    <a16:creationId xmlns:a16="http://schemas.microsoft.com/office/drawing/2014/main" id="{1DEC54F2-F006-4B44-8BBF-3C3C1A3802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0" name="Freeform 2262">
                <a:extLst>
                  <a:ext uri="{FF2B5EF4-FFF2-40B4-BE49-F238E27FC236}">
                    <a16:creationId xmlns:a16="http://schemas.microsoft.com/office/drawing/2014/main" id="{2D06145B-F34B-431E-86B3-A60D014DA5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1" name="Oval 2263">
                <a:extLst>
                  <a:ext uri="{FF2B5EF4-FFF2-40B4-BE49-F238E27FC236}">
                    <a16:creationId xmlns:a16="http://schemas.microsoft.com/office/drawing/2014/main" id="{623EFB85-B8F6-4ECF-B03F-79B4F1F4A1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5" name="Group 2264">
              <a:extLst>
                <a:ext uri="{FF2B5EF4-FFF2-40B4-BE49-F238E27FC236}">
                  <a16:creationId xmlns:a16="http://schemas.microsoft.com/office/drawing/2014/main" id="{D8A3D49E-E030-4A10-A12A-1B45B05A90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4" y="3668"/>
              <a:ext cx="62" cy="144"/>
              <a:chOff x="3701" y="2165"/>
              <a:chExt cx="175" cy="403"/>
            </a:xfrm>
          </p:grpSpPr>
          <p:sp>
            <p:nvSpPr>
              <p:cNvPr id="72130" name="Oval 2265">
                <a:extLst>
                  <a:ext uri="{FF2B5EF4-FFF2-40B4-BE49-F238E27FC236}">
                    <a16:creationId xmlns:a16="http://schemas.microsoft.com/office/drawing/2014/main" id="{002A60FD-17BE-42B2-B95F-297F879FC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1" name="Oval 2266">
                <a:extLst>
                  <a:ext uri="{FF2B5EF4-FFF2-40B4-BE49-F238E27FC236}">
                    <a16:creationId xmlns:a16="http://schemas.microsoft.com/office/drawing/2014/main" id="{CA7A3A9C-F466-4792-9674-7C3DD4A022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2" name="Freeform 2267">
                <a:extLst>
                  <a:ext uri="{FF2B5EF4-FFF2-40B4-BE49-F238E27FC236}">
                    <a16:creationId xmlns:a16="http://schemas.microsoft.com/office/drawing/2014/main" id="{08567C3E-1A82-4576-A407-1178D0DA8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3" name="Freeform 2268">
                <a:extLst>
                  <a:ext uri="{FF2B5EF4-FFF2-40B4-BE49-F238E27FC236}">
                    <a16:creationId xmlns:a16="http://schemas.microsoft.com/office/drawing/2014/main" id="{9ADD1B96-2D48-47A9-9F6D-A814AEB792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4" name="Freeform 2269">
                <a:extLst>
                  <a:ext uri="{FF2B5EF4-FFF2-40B4-BE49-F238E27FC236}">
                    <a16:creationId xmlns:a16="http://schemas.microsoft.com/office/drawing/2014/main" id="{9D733D8A-5E85-4A6B-8C8E-88CF486F2B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5" name="Oval 2270">
                <a:extLst>
                  <a:ext uri="{FF2B5EF4-FFF2-40B4-BE49-F238E27FC236}">
                    <a16:creationId xmlns:a16="http://schemas.microsoft.com/office/drawing/2014/main" id="{642FA815-1BD7-4E46-9BA7-D53CAD1B7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6" name="Group 2271">
              <a:extLst>
                <a:ext uri="{FF2B5EF4-FFF2-40B4-BE49-F238E27FC236}">
                  <a16:creationId xmlns:a16="http://schemas.microsoft.com/office/drawing/2014/main" id="{5851E544-3046-4C49-AD66-4E7D110EFE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3504"/>
              <a:ext cx="62" cy="144"/>
              <a:chOff x="3701" y="2165"/>
              <a:chExt cx="175" cy="403"/>
            </a:xfrm>
          </p:grpSpPr>
          <p:sp>
            <p:nvSpPr>
              <p:cNvPr id="72124" name="Oval 2272">
                <a:extLst>
                  <a:ext uri="{FF2B5EF4-FFF2-40B4-BE49-F238E27FC236}">
                    <a16:creationId xmlns:a16="http://schemas.microsoft.com/office/drawing/2014/main" id="{D0D1C04D-ABC1-403F-878D-94B8DA919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25" name="Oval 2273">
                <a:extLst>
                  <a:ext uri="{FF2B5EF4-FFF2-40B4-BE49-F238E27FC236}">
                    <a16:creationId xmlns:a16="http://schemas.microsoft.com/office/drawing/2014/main" id="{4AD2094B-F5A6-4BAB-A0AE-1B3C6CCCE1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26" name="Freeform 2274">
                <a:extLst>
                  <a:ext uri="{FF2B5EF4-FFF2-40B4-BE49-F238E27FC236}">
                    <a16:creationId xmlns:a16="http://schemas.microsoft.com/office/drawing/2014/main" id="{A6258B17-0BC0-40FC-A7B4-D8545A6AC1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7" name="Freeform 2275">
                <a:extLst>
                  <a:ext uri="{FF2B5EF4-FFF2-40B4-BE49-F238E27FC236}">
                    <a16:creationId xmlns:a16="http://schemas.microsoft.com/office/drawing/2014/main" id="{CF512215-99D5-450A-834C-F57F44ED72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8" name="Freeform 2276">
                <a:extLst>
                  <a:ext uri="{FF2B5EF4-FFF2-40B4-BE49-F238E27FC236}">
                    <a16:creationId xmlns:a16="http://schemas.microsoft.com/office/drawing/2014/main" id="{851AA023-60EF-4DBC-801E-A4301B8FB2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9" name="Oval 2277">
                <a:extLst>
                  <a:ext uri="{FF2B5EF4-FFF2-40B4-BE49-F238E27FC236}">
                    <a16:creationId xmlns:a16="http://schemas.microsoft.com/office/drawing/2014/main" id="{A962978D-C0E1-4548-A329-353C8EC13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7" name="Group 2278">
              <a:extLst>
                <a:ext uri="{FF2B5EF4-FFF2-40B4-BE49-F238E27FC236}">
                  <a16:creationId xmlns:a16="http://schemas.microsoft.com/office/drawing/2014/main" id="{E92E15FC-FAFC-4875-8AFD-0BC432CFDF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99" y="3668"/>
              <a:ext cx="62" cy="144"/>
              <a:chOff x="3701" y="2165"/>
              <a:chExt cx="175" cy="403"/>
            </a:xfrm>
          </p:grpSpPr>
          <p:sp>
            <p:nvSpPr>
              <p:cNvPr id="72118" name="Oval 2279">
                <a:extLst>
                  <a:ext uri="{FF2B5EF4-FFF2-40B4-BE49-F238E27FC236}">
                    <a16:creationId xmlns:a16="http://schemas.microsoft.com/office/drawing/2014/main" id="{15A1A8A8-2362-4100-854E-263524819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19" name="Oval 2280">
                <a:extLst>
                  <a:ext uri="{FF2B5EF4-FFF2-40B4-BE49-F238E27FC236}">
                    <a16:creationId xmlns:a16="http://schemas.microsoft.com/office/drawing/2014/main" id="{DBDE1F73-488C-4343-B93C-8256436FB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20" name="Freeform 2281">
                <a:extLst>
                  <a:ext uri="{FF2B5EF4-FFF2-40B4-BE49-F238E27FC236}">
                    <a16:creationId xmlns:a16="http://schemas.microsoft.com/office/drawing/2014/main" id="{5BA3F7A5-B9C7-459A-AD47-B7C6FBB91D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1" name="Freeform 2282">
                <a:extLst>
                  <a:ext uri="{FF2B5EF4-FFF2-40B4-BE49-F238E27FC236}">
                    <a16:creationId xmlns:a16="http://schemas.microsoft.com/office/drawing/2014/main" id="{F3889170-6EC9-47D8-A04A-59FF40B582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2" name="Freeform 2283">
                <a:extLst>
                  <a:ext uri="{FF2B5EF4-FFF2-40B4-BE49-F238E27FC236}">
                    <a16:creationId xmlns:a16="http://schemas.microsoft.com/office/drawing/2014/main" id="{AC84483A-08D3-4837-9CC1-B44D6E8C11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3" name="Oval 2284">
                <a:extLst>
                  <a:ext uri="{FF2B5EF4-FFF2-40B4-BE49-F238E27FC236}">
                    <a16:creationId xmlns:a16="http://schemas.microsoft.com/office/drawing/2014/main" id="{5798B197-3B1D-457B-B59F-D0A2C400C5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80" name="Group 2285">
            <a:extLst>
              <a:ext uri="{FF2B5EF4-FFF2-40B4-BE49-F238E27FC236}">
                <a16:creationId xmlns:a16="http://schemas.microsoft.com/office/drawing/2014/main" id="{F40C00D5-961E-4916-83F6-931A467185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8025" y="4783138"/>
            <a:ext cx="2316163" cy="765175"/>
            <a:chOff x="4514" y="2858"/>
            <a:chExt cx="1122" cy="371"/>
          </a:xfrm>
        </p:grpSpPr>
        <p:grpSp>
          <p:nvGrpSpPr>
            <p:cNvPr id="41654" name="Group 2286">
              <a:extLst>
                <a:ext uri="{FF2B5EF4-FFF2-40B4-BE49-F238E27FC236}">
                  <a16:creationId xmlns:a16="http://schemas.microsoft.com/office/drawing/2014/main" id="{6818F9AF-5F70-4D58-AF15-F214C12433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2862"/>
              <a:ext cx="62" cy="144"/>
              <a:chOff x="3509" y="2597"/>
              <a:chExt cx="175" cy="403"/>
            </a:xfrm>
          </p:grpSpPr>
          <p:sp>
            <p:nvSpPr>
              <p:cNvPr id="72016" name="Oval 2287">
                <a:extLst>
                  <a:ext uri="{FF2B5EF4-FFF2-40B4-BE49-F238E27FC236}">
                    <a16:creationId xmlns:a16="http://schemas.microsoft.com/office/drawing/2014/main" id="{80EEA0F8-2491-4CF6-AC47-F00AF2027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7" name="Oval 2288">
                <a:extLst>
                  <a:ext uri="{FF2B5EF4-FFF2-40B4-BE49-F238E27FC236}">
                    <a16:creationId xmlns:a16="http://schemas.microsoft.com/office/drawing/2014/main" id="{8F4C5A3F-46F2-416E-9AFC-976056ADF7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8" name="Freeform 2289">
                <a:extLst>
                  <a:ext uri="{FF2B5EF4-FFF2-40B4-BE49-F238E27FC236}">
                    <a16:creationId xmlns:a16="http://schemas.microsoft.com/office/drawing/2014/main" id="{63457CDD-FB76-40ED-8DD9-1EEA9719D8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9" name="Freeform 2290">
                <a:extLst>
                  <a:ext uri="{FF2B5EF4-FFF2-40B4-BE49-F238E27FC236}">
                    <a16:creationId xmlns:a16="http://schemas.microsoft.com/office/drawing/2014/main" id="{06968EE3-0029-4843-BD9C-9290C67BE8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0" name="Freeform 2291">
                <a:extLst>
                  <a:ext uri="{FF2B5EF4-FFF2-40B4-BE49-F238E27FC236}">
                    <a16:creationId xmlns:a16="http://schemas.microsoft.com/office/drawing/2014/main" id="{7293BEC2-3997-4D56-A76F-F86D5B1582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1" name="Oval 2292">
                <a:extLst>
                  <a:ext uri="{FF2B5EF4-FFF2-40B4-BE49-F238E27FC236}">
                    <a16:creationId xmlns:a16="http://schemas.microsoft.com/office/drawing/2014/main" id="{E07A8076-C819-4299-A193-42E35FF7D9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5" name="Group 2293">
              <a:extLst>
                <a:ext uri="{FF2B5EF4-FFF2-40B4-BE49-F238E27FC236}">
                  <a16:creationId xmlns:a16="http://schemas.microsoft.com/office/drawing/2014/main" id="{F54C9D8C-3735-4F14-919B-C838CDF907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0" y="3027"/>
              <a:ext cx="62" cy="144"/>
              <a:chOff x="3509" y="2597"/>
              <a:chExt cx="175" cy="403"/>
            </a:xfrm>
          </p:grpSpPr>
          <p:sp>
            <p:nvSpPr>
              <p:cNvPr id="72010" name="Oval 2294">
                <a:extLst>
                  <a:ext uri="{FF2B5EF4-FFF2-40B4-BE49-F238E27FC236}">
                    <a16:creationId xmlns:a16="http://schemas.microsoft.com/office/drawing/2014/main" id="{9A99BBE1-5779-48BE-9C2A-695DCE6DE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1" name="Oval 2295">
                <a:extLst>
                  <a:ext uri="{FF2B5EF4-FFF2-40B4-BE49-F238E27FC236}">
                    <a16:creationId xmlns:a16="http://schemas.microsoft.com/office/drawing/2014/main" id="{97DCEB99-B585-46BD-89DE-753D5C24A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2" name="Freeform 2296">
                <a:extLst>
                  <a:ext uri="{FF2B5EF4-FFF2-40B4-BE49-F238E27FC236}">
                    <a16:creationId xmlns:a16="http://schemas.microsoft.com/office/drawing/2014/main" id="{862B4CFC-5A78-4E97-A432-4D3EEDFC4D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3" name="Freeform 2297">
                <a:extLst>
                  <a:ext uri="{FF2B5EF4-FFF2-40B4-BE49-F238E27FC236}">
                    <a16:creationId xmlns:a16="http://schemas.microsoft.com/office/drawing/2014/main" id="{C6817412-6CF3-4B93-8100-05C7D4FEF8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4" name="Freeform 2298">
                <a:extLst>
                  <a:ext uri="{FF2B5EF4-FFF2-40B4-BE49-F238E27FC236}">
                    <a16:creationId xmlns:a16="http://schemas.microsoft.com/office/drawing/2014/main" id="{A3082C05-DC95-4F19-831C-F045109006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5" name="Oval 2299">
                <a:extLst>
                  <a:ext uri="{FF2B5EF4-FFF2-40B4-BE49-F238E27FC236}">
                    <a16:creationId xmlns:a16="http://schemas.microsoft.com/office/drawing/2014/main" id="{49FC713A-F535-4F3E-9794-698CD0FDDD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6" name="Group 2300">
              <a:extLst>
                <a:ext uri="{FF2B5EF4-FFF2-40B4-BE49-F238E27FC236}">
                  <a16:creationId xmlns:a16="http://schemas.microsoft.com/office/drawing/2014/main" id="{21744A99-1B20-434B-B179-85EC51ECD2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2862"/>
              <a:ext cx="62" cy="144"/>
              <a:chOff x="3509" y="2597"/>
              <a:chExt cx="175" cy="403"/>
            </a:xfrm>
          </p:grpSpPr>
          <p:sp>
            <p:nvSpPr>
              <p:cNvPr id="72004" name="Oval 2301">
                <a:extLst>
                  <a:ext uri="{FF2B5EF4-FFF2-40B4-BE49-F238E27FC236}">
                    <a16:creationId xmlns:a16="http://schemas.microsoft.com/office/drawing/2014/main" id="{35F5A25D-7F82-4B80-901D-E484B7E28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05" name="Oval 2302">
                <a:extLst>
                  <a:ext uri="{FF2B5EF4-FFF2-40B4-BE49-F238E27FC236}">
                    <a16:creationId xmlns:a16="http://schemas.microsoft.com/office/drawing/2014/main" id="{3833F72F-2344-40B8-9BA0-2CB184D89A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06" name="Freeform 2303">
                <a:extLst>
                  <a:ext uri="{FF2B5EF4-FFF2-40B4-BE49-F238E27FC236}">
                    <a16:creationId xmlns:a16="http://schemas.microsoft.com/office/drawing/2014/main" id="{0C52A0D3-B882-465E-B2C5-3D7669DE61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7" name="Freeform 2304">
                <a:extLst>
                  <a:ext uri="{FF2B5EF4-FFF2-40B4-BE49-F238E27FC236}">
                    <a16:creationId xmlns:a16="http://schemas.microsoft.com/office/drawing/2014/main" id="{14793EAF-E747-4A35-AABE-71635F2882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8" name="Freeform 2305">
                <a:extLst>
                  <a:ext uri="{FF2B5EF4-FFF2-40B4-BE49-F238E27FC236}">
                    <a16:creationId xmlns:a16="http://schemas.microsoft.com/office/drawing/2014/main" id="{A3CB5911-2F7E-4A4C-9269-9679F4BC7D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9" name="Oval 2306">
                <a:extLst>
                  <a:ext uri="{FF2B5EF4-FFF2-40B4-BE49-F238E27FC236}">
                    <a16:creationId xmlns:a16="http://schemas.microsoft.com/office/drawing/2014/main" id="{C2048823-9629-4D7D-9046-33568BB770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7" name="Group 2307">
              <a:extLst>
                <a:ext uri="{FF2B5EF4-FFF2-40B4-BE49-F238E27FC236}">
                  <a16:creationId xmlns:a16="http://schemas.microsoft.com/office/drawing/2014/main" id="{F4B77597-EBFA-4110-95CC-5008287B24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6" y="3027"/>
              <a:ext cx="62" cy="144"/>
              <a:chOff x="3509" y="2597"/>
              <a:chExt cx="175" cy="403"/>
            </a:xfrm>
          </p:grpSpPr>
          <p:sp>
            <p:nvSpPr>
              <p:cNvPr id="71998" name="Oval 2308">
                <a:extLst>
                  <a:ext uri="{FF2B5EF4-FFF2-40B4-BE49-F238E27FC236}">
                    <a16:creationId xmlns:a16="http://schemas.microsoft.com/office/drawing/2014/main" id="{F1CCEC76-F195-430A-BD71-5C6B00A9B5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99" name="Oval 2309">
                <a:extLst>
                  <a:ext uri="{FF2B5EF4-FFF2-40B4-BE49-F238E27FC236}">
                    <a16:creationId xmlns:a16="http://schemas.microsoft.com/office/drawing/2014/main" id="{1B11DDE5-1399-467B-ACD6-84BD198D7F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00" name="Freeform 2310">
                <a:extLst>
                  <a:ext uri="{FF2B5EF4-FFF2-40B4-BE49-F238E27FC236}">
                    <a16:creationId xmlns:a16="http://schemas.microsoft.com/office/drawing/2014/main" id="{0FF3ED23-F7DB-4D02-8480-A179EFE15C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1" name="Freeform 2311">
                <a:extLst>
                  <a:ext uri="{FF2B5EF4-FFF2-40B4-BE49-F238E27FC236}">
                    <a16:creationId xmlns:a16="http://schemas.microsoft.com/office/drawing/2014/main" id="{EB5145B2-84A2-416F-8C00-C712E0EF4D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2" name="Freeform 2312">
                <a:extLst>
                  <a:ext uri="{FF2B5EF4-FFF2-40B4-BE49-F238E27FC236}">
                    <a16:creationId xmlns:a16="http://schemas.microsoft.com/office/drawing/2014/main" id="{2B158FE6-A6D6-4F70-9917-17AC79618B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3" name="Oval 2313">
                <a:extLst>
                  <a:ext uri="{FF2B5EF4-FFF2-40B4-BE49-F238E27FC236}">
                    <a16:creationId xmlns:a16="http://schemas.microsoft.com/office/drawing/2014/main" id="{3C968F91-6740-4D8A-8BB3-1C36926F6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8" name="Group 2314">
              <a:extLst>
                <a:ext uri="{FF2B5EF4-FFF2-40B4-BE49-F238E27FC236}">
                  <a16:creationId xmlns:a16="http://schemas.microsoft.com/office/drawing/2014/main" id="{5E77FDDB-FA6C-4FEA-97D1-53862DBF60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2862"/>
              <a:ext cx="62" cy="144"/>
              <a:chOff x="3509" y="2597"/>
              <a:chExt cx="175" cy="403"/>
            </a:xfrm>
          </p:grpSpPr>
          <p:sp>
            <p:nvSpPr>
              <p:cNvPr id="71992" name="Oval 2315">
                <a:extLst>
                  <a:ext uri="{FF2B5EF4-FFF2-40B4-BE49-F238E27FC236}">
                    <a16:creationId xmlns:a16="http://schemas.microsoft.com/office/drawing/2014/main" id="{64E15DDD-A9EB-4B63-A56E-0E89D1B6D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93" name="Oval 2316">
                <a:extLst>
                  <a:ext uri="{FF2B5EF4-FFF2-40B4-BE49-F238E27FC236}">
                    <a16:creationId xmlns:a16="http://schemas.microsoft.com/office/drawing/2014/main" id="{C363904B-DFCD-46BA-8E1F-C9B1967458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94" name="Freeform 2317">
                <a:extLst>
                  <a:ext uri="{FF2B5EF4-FFF2-40B4-BE49-F238E27FC236}">
                    <a16:creationId xmlns:a16="http://schemas.microsoft.com/office/drawing/2014/main" id="{9A189469-BADB-48E3-BA7D-C861739332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5" name="Freeform 2318">
                <a:extLst>
                  <a:ext uri="{FF2B5EF4-FFF2-40B4-BE49-F238E27FC236}">
                    <a16:creationId xmlns:a16="http://schemas.microsoft.com/office/drawing/2014/main" id="{85FD461C-4F4D-4265-BC5D-E8C82DD5E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6" name="Freeform 2319">
                <a:extLst>
                  <a:ext uri="{FF2B5EF4-FFF2-40B4-BE49-F238E27FC236}">
                    <a16:creationId xmlns:a16="http://schemas.microsoft.com/office/drawing/2014/main" id="{C53F7D19-A21C-4A1D-A8A3-C90C508DDE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7" name="Oval 2320">
                <a:extLst>
                  <a:ext uri="{FF2B5EF4-FFF2-40B4-BE49-F238E27FC236}">
                    <a16:creationId xmlns:a16="http://schemas.microsoft.com/office/drawing/2014/main" id="{EA2638AF-969F-407B-8DFC-1E17CDA010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9" name="Group 2321">
              <a:extLst>
                <a:ext uri="{FF2B5EF4-FFF2-40B4-BE49-F238E27FC236}">
                  <a16:creationId xmlns:a16="http://schemas.microsoft.com/office/drawing/2014/main" id="{25CD23B6-AF36-4FCA-9E40-51C1A293CD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0" y="3027"/>
              <a:ext cx="62" cy="144"/>
              <a:chOff x="3509" y="2597"/>
              <a:chExt cx="175" cy="403"/>
            </a:xfrm>
          </p:grpSpPr>
          <p:sp>
            <p:nvSpPr>
              <p:cNvPr id="71986" name="Oval 2322">
                <a:extLst>
                  <a:ext uri="{FF2B5EF4-FFF2-40B4-BE49-F238E27FC236}">
                    <a16:creationId xmlns:a16="http://schemas.microsoft.com/office/drawing/2014/main" id="{C056BB7A-2DE5-47D9-8CFB-0A279D4AF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7" name="Oval 2323">
                <a:extLst>
                  <a:ext uri="{FF2B5EF4-FFF2-40B4-BE49-F238E27FC236}">
                    <a16:creationId xmlns:a16="http://schemas.microsoft.com/office/drawing/2014/main" id="{29CB3FB4-D828-472E-93DC-EBA46D814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8" name="Freeform 2324">
                <a:extLst>
                  <a:ext uri="{FF2B5EF4-FFF2-40B4-BE49-F238E27FC236}">
                    <a16:creationId xmlns:a16="http://schemas.microsoft.com/office/drawing/2014/main" id="{2DE8F4EB-05F1-4576-B80C-6AC2BEED0F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9" name="Freeform 2325">
                <a:extLst>
                  <a:ext uri="{FF2B5EF4-FFF2-40B4-BE49-F238E27FC236}">
                    <a16:creationId xmlns:a16="http://schemas.microsoft.com/office/drawing/2014/main" id="{5E078766-E1B4-44D5-A967-513ACC65FA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0" name="Freeform 2326">
                <a:extLst>
                  <a:ext uri="{FF2B5EF4-FFF2-40B4-BE49-F238E27FC236}">
                    <a16:creationId xmlns:a16="http://schemas.microsoft.com/office/drawing/2014/main" id="{F323E1BF-6268-42E5-9E55-CD23BBA30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1" name="Oval 2327">
                <a:extLst>
                  <a:ext uri="{FF2B5EF4-FFF2-40B4-BE49-F238E27FC236}">
                    <a16:creationId xmlns:a16="http://schemas.microsoft.com/office/drawing/2014/main" id="{A9F37F46-A9FE-4397-9495-7B215308B9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0" name="Group 2328">
              <a:extLst>
                <a:ext uri="{FF2B5EF4-FFF2-40B4-BE49-F238E27FC236}">
                  <a16:creationId xmlns:a16="http://schemas.microsoft.com/office/drawing/2014/main" id="{BD795F65-C45A-4A03-AFD1-E439F3A3F6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2862"/>
              <a:ext cx="62" cy="144"/>
              <a:chOff x="3509" y="2597"/>
              <a:chExt cx="175" cy="403"/>
            </a:xfrm>
          </p:grpSpPr>
          <p:sp>
            <p:nvSpPr>
              <p:cNvPr id="71980" name="Oval 2329">
                <a:extLst>
                  <a:ext uri="{FF2B5EF4-FFF2-40B4-BE49-F238E27FC236}">
                    <a16:creationId xmlns:a16="http://schemas.microsoft.com/office/drawing/2014/main" id="{2B6D416C-1CCA-4544-82E8-67432A1B3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1" name="Oval 2330">
                <a:extLst>
                  <a:ext uri="{FF2B5EF4-FFF2-40B4-BE49-F238E27FC236}">
                    <a16:creationId xmlns:a16="http://schemas.microsoft.com/office/drawing/2014/main" id="{FDFA1B48-8C2C-452F-9273-6DC8E906B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2" name="Freeform 2331">
                <a:extLst>
                  <a:ext uri="{FF2B5EF4-FFF2-40B4-BE49-F238E27FC236}">
                    <a16:creationId xmlns:a16="http://schemas.microsoft.com/office/drawing/2014/main" id="{D6BFE81A-5BFE-4A36-B737-D82CEC9791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3" name="Freeform 2332">
                <a:extLst>
                  <a:ext uri="{FF2B5EF4-FFF2-40B4-BE49-F238E27FC236}">
                    <a16:creationId xmlns:a16="http://schemas.microsoft.com/office/drawing/2014/main" id="{BE96F3F6-2185-49A7-8A62-5C5DC35077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4" name="Freeform 2333">
                <a:extLst>
                  <a:ext uri="{FF2B5EF4-FFF2-40B4-BE49-F238E27FC236}">
                    <a16:creationId xmlns:a16="http://schemas.microsoft.com/office/drawing/2014/main" id="{922C29CF-5B0A-4B30-982C-F2158E17ED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5" name="Oval 2334">
                <a:extLst>
                  <a:ext uri="{FF2B5EF4-FFF2-40B4-BE49-F238E27FC236}">
                    <a16:creationId xmlns:a16="http://schemas.microsoft.com/office/drawing/2014/main" id="{A2993357-87E0-4388-BAE1-3EEF100EAD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1" name="Group 2335">
              <a:extLst>
                <a:ext uri="{FF2B5EF4-FFF2-40B4-BE49-F238E27FC236}">
                  <a16:creationId xmlns:a16="http://schemas.microsoft.com/office/drawing/2014/main" id="{4874C67A-F0B5-44B7-A95F-3FF9CAAF42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5" y="3027"/>
              <a:ext cx="62" cy="144"/>
              <a:chOff x="3509" y="2597"/>
              <a:chExt cx="175" cy="403"/>
            </a:xfrm>
          </p:grpSpPr>
          <p:sp>
            <p:nvSpPr>
              <p:cNvPr id="71974" name="Oval 2336">
                <a:extLst>
                  <a:ext uri="{FF2B5EF4-FFF2-40B4-BE49-F238E27FC236}">
                    <a16:creationId xmlns:a16="http://schemas.microsoft.com/office/drawing/2014/main" id="{B96225E7-7BD3-453E-B40F-FE0AD7572E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75" name="Oval 2337">
                <a:extLst>
                  <a:ext uri="{FF2B5EF4-FFF2-40B4-BE49-F238E27FC236}">
                    <a16:creationId xmlns:a16="http://schemas.microsoft.com/office/drawing/2014/main" id="{7D443464-4373-4695-9FB4-3DBD89FF6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76" name="Freeform 2338">
                <a:extLst>
                  <a:ext uri="{FF2B5EF4-FFF2-40B4-BE49-F238E27FC236}">
                    <a16:creationId xmlns:a16="http://schemas.microsoft.com/office/drawing/2014/main" id="{33EC0D88-E332-4F15-B269-07DF9E2D32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7" name="Freeform 2339">
                <a:extLst>
                  <a:ext uri="{FF2B5EF4-FFF2-40B4-BE49-F238E27FC236}">
                    <a16:creationId xmlns:a16="http://schemas.microsoft.com/office/drawing/2014/main" id="{8AAF7E5D-2921-40B6-A149-D46445E3EF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8" name="Freeform 2340">
                <a:extLst>
                  <a:ext uri="{FF2B5EF4-FFF2-40B4-BE49-F238E27FC236}">
                    <a16:creationId xmlns:a16="http://schemas.microsoft.com/office/drawing/2014/main" id="{DA254121-6E50-4843-90D9-6BAEA5F1B4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9" name="Oval 2341">
                <a:extLst>
                  <a:ext uri="{FF2B5EF4-FFF2-40B4-BE49-F238E27FC236}">
                    <a16:creationId xmlns:a16="http://schemas.microsoft.com/office/drawing/2014/main" id="{60B06F7A-0430-4B62-80C3-7D01DE233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2" name="Group 2342">
              <a:extLst>
                <a:ext uri="{FF2B5EF4-FFF2-40B4-BE49-F238E27FC236}">
                  <a16:creationId xmlns:a16="http://schemas.microsoft.com/office/drawing/2014/main" id="{49D15E84-F17D-450C-A305-A73309B558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2860"/>
              <a:ext cx="62" cy="144"/>
              <a:chOff x="3509" y="2597"/>
              <a:chExt cx="175" cy="403"/>
            </a:xfrm>
          </p:grpSpPr>
          <p:sp>
            <p:nvSpPr>
              <p:cNvPr id="71968" name="Oval 2343">
                <a:extLst>
                  <a:ext uri="{FF2B5EF4-FFF2-40B4-BE49-F238E27FC236}">
                    <a16:creationId xmlns:a16="http://schemas.microsoft.com/office/drawing/2014/main" id="{F5C030A0-5137-408C-8298-7C5065FA1B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69" name="Oval 2344">
                <a:extLst>
                  <a:ext uri="{FF2B5EF4-FFF2-40B4-BE49-F238E27FC236}">
                    <a16:creationId xmlns:a16="http://schemas.microsoft.com/office/drawing/2014/main" id="{DB6D36E7-08B9-413B-A0C5-4051E35088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70" name="Freeform 2345">
                <a:extLst>
                  <a:ext uri="{FF2B5EF4-FFF2-40B4-BE49-F238E27FC236}">
                    <a16:creationId xmlns:a16="http://schemas.microsoft.com/office/drawing/2014/main" id="{33A574B0-D502-4258-9C65-A9AC20482D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1" name="Freeform 2346">
                <a:extLst>
                  <a:ext uri="{FF2B5EF4-FFF2-40B4-BE49-F238E27FC236}">
                    <a16:creationId xmlns:a16="http://schemas.microsoft.com/office/drawing/2014/main" id="{1ACA08AC-CB72-414A-89A3-277ACC9AD2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2" name="Freeform 2347">
                <a:extLst>
                  <a:ext uri="{FF2B5EF4-FFF2-40B4-BE49-F238E27FC236}">
                    <a16:creationId xmlns:a16="http://schemas.microsoft.com/office/drawing/2014/main" id="{C5197EC1-0959-4C96-82F1-2E03173358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3" name="Oval 2348">
                <a:extLst>
                  <a:ext uri="{FF2B5EF4-FFF2-40B4-BE49-F238E27FC236}">
                    <a16:creationId xmlns:a16="http://schemas.microsoft.com/office/drawing/2014/main" id="{4EC5819C-D7FF-4B4D-91F3-A86D94B26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3" name="Group 2349">
              <a:extLst>
                <a:ext uri="{FF2B5EF4-FFF2-40B4-BE49-F238E27FC236}">
                  <a16:creationId xmlns:a16="http://schemas.microsoft.com/office/drawing/2014/main" id="{51831447-2405-4E37-8294-16BCA5EC33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3" y="3025"/>
              <a:ext cx="62" cy="144"/>
              <a:chOff x="3509" y="2597"/>
              <a:chExt cx="175" cy="403"/>
            </a:xfrm>
          </p:grpSpPr>
          <p:sp>
            <p:nvSpPr>
              <p:cNvPr id="71962" name="Oval 2350">
                <a:extLst>
                  <a:ext uri="{FF2B5EF4-FFF2-40B4-BE49-F238E27FC236}">
                    <a16:creationId xmlns:a16="http://schemas.microsoft.com/office/drawing/2014/main" id="{2C00949B-A807-420A-B9FD-7F52947332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63" name="Oval 2351">
                <a:extLst>
                  <a:ext uri="{FF2B5EF4-FFF2-40B4-BE49-F238E27FC236}">
                    <a16:creationId xmlns:a16="http://schemas.microsoft.com/office/drawing/2014/main" id="{F20ACF0A-9463-4EEF-97BC-9A5E79BEA9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64" name="Freeform 2352">
                <a:extLst>
                  <a:ext uri="{FF2B5EF4-FFF2-40B4-BE49-F238E27FC236}">
                    <a16:creationId xmlns:a16="http://schemas.microsoft.com/office/drawing/2014/main" id="{E30D15AD-F90C-4176-993F-D5919F3213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5" name="Freeform 2353">
                <a:extLst>
                  <a:ext uri="{FF2B5EF4-FFF2-40B4-BE49-F238E27FC236}">
                    <a16:creationId xmlns:a16="http://schemas.microsoft.com/office/drawing/2014/main" id="{790A3FD7-2540-4EFB-9133-C19D669010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6" name="Freeform 2354">
                <a:extLst>
                  <a:ext uri="{FF2B5EF4-FFF2-40B4-BE49-F238E27FC236}">
                    <a16:creationId xmlns:a16="http://schemas.microsoft.com/office/drawing/2014/main" id="{5B789CE5-62F8-4959-8578-3F9971C124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7" name="Oval 2355">
                <a:extLst>
                  <a:ext uri="{FF2B5EF4-FFF2-40B4-BE49-F238E27FC236}">
                    <a16:creationId xmlns:a16="http://schemas.microsoft.com/office/drawing/2014/main" id="{0799BD55-821B-45E5-A3F5-2E6F6350E5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4" name="Group 2356">
              <a:extLst>
                <a:ext uri="{FF2B5EF4-FFF2-40B4-BE49-F238E27FC236}">
                  <a16:creationId xmlns:a16="http://schemas.microsoft.com/office/drawing/2014/main" id="{3700D239-E633-4F02-86BC-6DAB8565F2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2860"/>
              <a:ext cx="62" cy="144"/>
              <a:chOff x="3509" y="2597"/>
              <a:chExt cx="175" cy="403"/>
            </a:xfrm>
          </p:grpSpPr>
          <p:sp>
            <p:nvSpPr>
              <p:cNvPr id="71956" name="Oval 2357">
                <a:extLst>
                  <a:ext uri="{FF2B5EF4-FFF2-40B4-BE49-F238E27FC236}">
                    <a16:creationId xmlns:a16="http://schemas.microsoft.com/office/drawing/2014/main" id="{E3D9E811-39B3-48C8-9C48-55D24F9D0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7" name="Oval 2358">
                <a:extLst>
                  <a:ext uri="{FF2B5EF4-FFF2-40B4-BE49-F238E27FC236}">
                    <a16:creationId xmlns:a16="http://schemas.microsoft.com/office/drawing/2014/main" id="{19F48813-7ADF-47A3-95C1-706D74F284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8" name="Freeform 2359">
                <a:extLst>
                  <a:ext uri="{FF2B5EF4-FFF2-40B4-BE49-F238E27FC236}">
                    <a16:creationId xmlns:a16="http://schemas.microsoft.com/office/drawing/2014/main" id="{10F3B8B3-AF0D-453F-8FCC-A0A26CA1D5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9" name="Freeform 2360">
                <a:extLst>
                  <a:ext uri="{FF2B5EF4-FFF2-40B4-BE49-F238E27FC236}">
                    <a16:creationId xmlns:a16="http://schemas.microsoft.com/office/drawing/2014/main" id="{4A6D4882-3BA3-44E7-A2A8-45ACC5DD42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0" name="Freeform 2361">
                <a:extLst>
                  <a:ext uri="{FF2B5EF4-FFF2-40B4-BE49-F238E27FC236}">
                    <a16:creationId xmlns:a16="http://schemas.microsoft.com/office/drawing/2014/main" id="{DF701D85-D943-4766-9649-88BA246C6B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1" name="Oval 2362">
                <a:extLst>
                  <a:ext uri="{FF2B5EF4-FFF2-40B4-BE49-F238E27FC236}">
                    <a16:creationId xmlns:a16="http://schemas.microsoft.com/office/drawing/2014/main" id="{32F3A293-2D4F-4C01-90F9-A51A0AD0C9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5" name="Group 2363">
              <a:extLst>
                <a:ext uri="{FF2B5EF4-FFF2-40B4-BE49-F238E27FC236}">
                  <a16:creationId xmlns:a16="http://schemas.microsoft.com/office/drawing/2014/main" id="{63F55038-4746-4006-BB50-6FB1735391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19" y="3025"/>
              <a:ext cx="62" cy="144"/>
              <a:chOff x="3509" y="2597"/>
              <a:chExt cx="175" cy="403"/>
            </a:xfrm>
          </p:grpSpPr>
          <p:sp>
            <p:nvSpPr>
              <p:cNvPr id="71950" name="Oval 2364">
                <a:extLst>
                  <a:ext uri="{FF2B5EF4-FFF2-40B4-BE49-F238E27FC236}">
                    <a16:creationId xmlns:a16="http://schemas.microsoft.com/office/drawing/2014/main" id="{0D98A245-A40C-4129-839E-40CE15F9C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1" name="Oval 2365">
                <a:extLst>
                  <a:ext uri="{FF2B5EF4-FFF2-40B4-BE49-F238E27FC236}">
                    <a16:creationId xmlns:a16="http://schemas.microsoft.com/office/drawing/2014/main" id="{2F7FA6E5-742B-401C-B1B7-C1CE070E8A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2" name="Freeform 2366">
                <a:extLst>
                  <a:ext uri="{FF2B5EF4-FFF2-40B4-BE49-F238E27FC236}">
                    <a16:creationId xmlns:a16="http://schemas.microsoft.com/office/drawing/2014/main" id="{0C0676CB-E2B2-474B-A551-0405D21E85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3" name="Freeform 2367">
                <a:extLst>
                  <a:ext uri="{FF2B5EF4-FFF2-40B4-BE49-F238E27FC236}">
                    <a16:creationId xmlns:a16="http://schemas.microsoft.com/office/drawing/2014/main" id="{871F0BBD-75C4-451C-B2E0-7D218167DB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4" name="Freeform 2368">
                <a:extLst>
                  <a:ext uri="{FF2B5EF4-FFF2-40B4-BE49-F238E27FC236}">
                    <a16:creationId xmlns:a16="http://schemas.microsoft.com/office/drawing/2014/main" id="{AF7F408D-3DF0-4752-886C-B74221482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5" name="Oval 2369">
                <a:extLst>
                  <a:ext uri="{FF2B5EF4-FFF2-40B4-BE49-F238E27FC236}">
                    <a16:creationId xmlns:a16="http://schemas.microsoft.com/office/drawing/2014/main" id="{FBC30507-A2C3-4CA0-A6FF-1DA231F164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6" name="Group 2370">
              <a:extLst>
                <a:ext uri="{FF2B5EF4-FFF2-40B4-BE49-F238E27FC236}">
                  <a16:creationId xmlns:a16="http://schemas.microsoft.com/office/drawing/2014/main" id="{D44940F7-0016-4D0E-A393-AD40DB4F90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2860"/>
              <a:ext cx="62" cy="144"/>
              <a:chOff x="3509" y="2597"/>
              <a:chExt cx="175" cy="403"/>
            </a:xfrm>
          </p:grpSpPr>
          <p:sp>
            <p:nvSpPr>
              <p:cNvPr id="71944" name="Oval 2371">
                <a:extLst>
                  <a:ext uri="{FF2B5EF4-FFF2-40B4-BE49-F238E27FC236}">
                    <a16:creationId xmlns:a16="http://schemas.microsoft.com/office/drawing/2014/main" id="{22D43521-35DC-4AA2-B4F2-4EC16D7840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45" name="Oval 2372">
                <a:extLst>
                  <a:ext uri="{FF2B5EF4-FFF2-40B4-BE49-F238E27FC236}">
                    <a16:creationId xmlns:a16="http://schemas.microsoft.com/office/drawing/2014/main" id="{063942BB-BB52-4F95-9782-6C04122EFF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46" name="Freeform 2373">
                <a:extLst>
                  <a:ext uri="{FF2B5EF4-FFF2-40B4-BE49-F238E27FC236}">
                    <a16:creationId xmlns:a16="http://schemas.microsoft.com/office/drawing/2014/main" id="{BA3DF49B-373E-4C7C-8DDF-75C769F0A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7" name="Freeform 2374">
                <a:extLst>
                  <a:ext uri="{FF2B5EF4-FFF2-40B4-BE49-F238E27FC236}">
                    <a16:creationId xmlns:a16="http://schemas.microsoft.com/office/drawing/2014/main" id="{F9111EF0-F954-4981-BDAC-A1A8DB42ED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8" name="Freeform 2375">
                <a:extLst>
                  <a:ext uri="{FF2B5EF4-FFF2-40B4-BE49-F238E27FC236}">
                    <a16:creationId xmlns:a16="http://schemas.microsoft.com/office/drawing/2014/main" id="{F4F1ED16-E0C5-4093-B77F-A02D673F04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9" name="Oval 2376">
                <a:extLst>
                  <a:ext uri="{FF2B5EF4-FFF2-40B4-BE49-F238E27FC236}">
                    <a16:creationId xmlns:a16="http://schemas.microsoft.com/office/drawing/2014/main" id="{860F4A6A-2ED7-4D8F-AB31-D61C201D3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7" name="Group 2377">
              <a:extLst>
                <a:ext uri="{FF2B5EF4-FFF2-40B4-BE49-F238E27FC236}">
                  <a16:creationId xmlns:a16="http://schemas.microsoft.com/office/drawing/2014/main" id="{D3382BD0-E7DB-4ECD-BB56-383840C54B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3" y="3025"/>
              <a:ext cx="62" cy="144"/>
              <a:chOff x="3509" y="2597"/>
              <a:chExt cx="175" cy="403"/>
            </a:xfrm>
          </p:grpSpPr>
          <p:sp>
            <p:nvSpPr>
              <p:cNvPr id="71938" name="Oval 2378">
                <a:extLst>
                  <a:ext uri="{FF2B5EF4-FFF2-40B4-BE49-F238E27FC236}">
                    <a16:creationId xmlns:a16="http://schemas.microsoft.com/office/drawing/2014/main" id="{C6A73B56-0415-4EBD-9617-48CC05C2D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39" name="Oval 2379">
                <a:extLst>
                  <a:ext uri="{FF2B5EF4-FFF2-40B4-BE49-F238E27FC236}">
                    <a16:creationId xmlns:a16="http://schemas.microsoft.com/office/drawing/2014/main" id="{A69B757E-727A-441C-B77E-95CD440BD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40" name="Freeform 2380">
                <a:extLst>
                  <a:ext uri="{FF2B5EF4-FFF2-40B4-BE49-F238E27FC236}">
                    <a16:creationId xmlns:a16="http://schemas.microsoft.com/office/drawing/2014/main" id="{2D6A7555-5149-4D1A-9DC9-17319741D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1" name="Freeform 2381">
                <a:extLst>
                  <a:ext uri="{FF2B5EF4-FFF2-40B4-BE49-F238E27FC236}">
                    <a16:creationId xmlns:a16="http://schemas.microsoft.com/office/drawing/2014/main" id="{DB336A69-0AFE-4857-8D8C-EE3BE95729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2" name="Freeform 2382">
                <a:extLst>
                  <a:ext uri="{FF2B5EF4-FFF2-40B4-BE49-F238E27FC236}">
                    <a16:creationId xmlns:a16="http://schemas.microsoft.com/office/drawing/2014/main" id="{F98E90E9-9F75-4211-9D1F-04998FA32E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3" name="Oval 2383">
                <a:extLst>
                  <a:ext uri="{FF2B5EF4-FFF2-40B4-BE49-F238E27FC236}">
                    <a16:creationId xmlns:a16="http://schemas.microsoft.com/office/drawing/2014/main" id="{59E9453C-DA71-4636-B915-9DB58E378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8" name="Group 2384">
              <a:extLst>
                <a:ext uri="{FF2B5EF4-FFF2-40B4-BE49-F238E27FC236}">
                  <a16:creationId xmlns:a16="http://schemas.microsoft.com/office/drawing/2014/main" id="{59410941-07A2-4AF1-BDFE-634FE2F18D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2860"/>
              <a:ext cx="62" cy="144"/>
              <a:chOff x="3509" y="2597"/>
              <a:chExt cx="175" cy="403"/>
            </a:xfrm>
          </p:grpSpPr>
          <p:sp>
            <p:nvSpPr>
              <p:cNvPr id="71932" name="Oval 2385">
                <a:extLst>
                  <a:ext uri="{FF2B5EF4-FFF2-40B4-BE49-F238E27FC236}">
                    <a16:creationId xmlns:a16="http://schemas.microsoft.com/office/drawing/2014/main" id="{926A6B5D-3486-4CC8-B56F-212A6E6C0F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33" name="Oval 2386">
                <a:extLst>
                  <a:ext uri="{FF2B5EF4-FFF2-40B4-BE49-F238E27FC236}">
                    <a16:creationId xmlns:a16="http://schemas.microsoft.com/office/drawing/2014/main" id="{5A5DF77C-EE8F-4BF0-9191-C6C060EEA8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34" name="Freeform 2387">
                <a:extLst>
                  <a:ext uri="{FF2B5EF4-FFF2-40B4-BE49-F238E27FC236}">
                    <a16:creationId xmlns:a16="http://schemas.microsoft.com/office/drawing/2014/main" id="{F76C290E-64F0-4D9D-9298-1C423E2525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5" name="Freeform 2388">
                <a:extLst>
                  <a:ext uri="{FF2B5EF4-FFF2-40B4-BE49-F238E27FC236}">
                    <a16:creationId xmlns:a16="http://schemas.microsoft.com/office/drawing/2014/main" id="{2D96C40C-D573-45B7-828F-FAD1D41AC7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6" name="Freeform 2389">
                <a:extLst>
                  <a:ext uri="{FF2B5EF4-FFF2-40B4-BE49-F238E27FC236}">
                    <a16:creationId xmlns:a16="http://schemas.microsoft.com/office/drawing/2014/main" id="{2BEB4830-E17F-4F1E-95E3-85754C889C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7" name="Oval 2390">
                <a:extLst>
                  <a:ext uri="{FF2B5EF4-FFF2-40B4-BE49-F238E27FC236}">
                    <a16:creationId xmlns:a16="http://schemas.microsoft.com/office/drawing/2014/main" id="{EBC7DEEF-2D89-4B95-A1C9-8DE49912BA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9" name="Group 2391">
              <a:extLst>
                <a:ext uri="{FF2B5EF4-FFF2-40B4-BE49-F238E27FC236}">
                  <a16:creationId xmlns:a16="http://schemas.microsoft.com/office/drawing/2014/main" id="{C20CF057-376A-4993-A972-E4F38DA62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8" y="3025"/>
              <a:ext cx="62" cy="144"/>
              <a:chOff x="3509" y="2597"/>
              <a:chExt cx="175" cy="403"/>
            </a:xfrm>
          </p:grpSpPr>
          <p:sp>
            <p:nvSpPr>
              <p:cNvPr id="71926" name="Oval 2392">
                <a:extLst>
                  <a:ext uri="{FF2B5EF4-FFF2-40B4-BE49-F238E27FC236}">
                    <a16:creationId xmlns:a16="http://schemas.microsoft.com/office/drawing/2014/main" id="{66C4FA1B-E6B8-4BDB-840A-7E410720E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7" name="Oval 2393">
                <a:extLst>
                  <a:ext uri="{FF2B5EF4-FFF2-40B4-BE49-F238E27FC236}">
                    <a16:creationId xmlns:a16="http://schemas.microsoft.com/office/drawing/2014/main" id="{B0DB6F6C-00ED-46D4-ADAE-260FFAEE7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8" name="Freeform 2394">
                <a:extLst>
                  <a:ext uri="{FF2B5EF4-FFF2-40B4-BE49-F238E27FC236}">
                    <a16:creationId xmlns:a16="http://schemas.microsoft.com/office/drawing/2014/main" id="{C9800A61-D5CF-4782-9230-76E5EFDC1B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9" name="Freeform 2395">
                <a:extLst>
                  <a:ext uri="{FF2B5EF4-FFF2-40B4-BE49-F238E27FC236}">
                    <a16:creationId xmlns:a16="http://schemas.microsoft.com/office/drawing/2014/main" id="{DCFF2D03-3A6F-49A5-A4F5-09847426AB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0" name="Freeform 2396">
                <a:extLst>
                  <a:ext uri="{FF2B5EF4-FFF2-40B4-BE49-F238E27FC236}">
                    <a16:creationId xmlns:a16="http://schemas.microsoft.com/office/drawing/2014/main" id="{67D89E8C-ED1E-4D9B-9621-9FFD1E7A96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1" name="Oval 2397">
                <a:extLst>
                  <a:ext uri="{FF2B5EF4-FFF2-40B4-BE49-F238E27FC236}">
                    <a16:creationId xmlns:a16="http://schemas.microsoft.com/office/drawing/2014/main" id="{9C706307-FC2A-4BCD-82D7-670FA5DFA2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0" name="Group 2398">
              <a:extLst>
                <a:ext uri="{FF2B5EF4-FFF2-40B4-BE49-F238E27FC236}">
                  <a16:creationId xmlns:a16="http://schemas.microsoft.com/office/drawing/2014/main" id="{785304F4-82A5-4C31-B5CA-6744EB018D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2860"/>
              <a:ext cx="62" cy="144"/>
              <a:chOff x="3509" y="2597"/>
              <a:chExt cx="175" cy="403"/>
            </a:xfrm>
          </p:grpSpPr>
          <p:sp>
            <p:nvSpPr>
              <p:cNvPr id="71920" name="Oval 2399">
                <a:extLst>
                  <a:ext uri="{FF2B5EF4-FFF2-40B4-BE49-F238E27FC236}">
                    <a16:creationId xmlns:a16="http://schemas.microsoft.com/office/drawing/2014/main" id="{85501485-7811-482A-931B-5BDB37E9D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1" name="Oval 2400">
                <a:extLst>
                  <a:ext uri="{FF2B5EF4-FFF2-40B4-BE49-F238E27FC236}">
                    <a16:creationId xmlns:a16="http://schemas.microsoft.com/office/drawing/2014/main" id="{47AFE452-A714-4470-A716-5D9CC7AA5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2" name="Freeform 2401">
                <a:extLst>
                  <a:ext uri="{FF2B5EF4-FFF2-40B4-BE49-F238E27FC236}">
                    <a16:creationId xmlns:a16="http://schemas.microsoft.com/office/drawing/2014/main" id="{8DA7F5DB-5996-4B96-8D79-1308B3B923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3" name="Freeform 2402">
                <a:extLst>
                  <a:ext uri="{FF2B5EF4-FFF2-40B4-BE49-F238E27FC236}">
                    <a16:creationId xmlns:a16="http://schemas.microsoft.com/office/drawing/2014/main" id="{2AC63579-A7B6-49B9-B805-369F023619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4" name="Freeform 2403">
                <a:extLst>
                  <a:ext uri="{FF2B5EF4-FFF2-40B4-BE49-F238E27FC236}">
                    <a16:creationId xmlns:a16="http://schemas.microsoft.com/office/drawing/2014/main" id="{93AA00E9-50ED-4DC8-9CBE-CF78850319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5" name="Oval 2404">
                <a:extLst>
                  <a:ext uri="{FF2B5EF4-FFF2-40B4-BE49-F238E27FC236}">
                    <a16:creationId xmlns:a16="http://schemas.microsoft.com/office/drawing/2014/main" id="{42D01B49-CD74-47E8-93A5-D5CC15D79F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1" name="Group 2405">
              <a:extLst>
                <a:ext uri="{FF2B5EF4-FFF2-40B4-BE49-F238E27FC236}">
                  <a16:creationId xmlns:a16="http://schemas.microsoft.com/office/drawing/2014/main" id="{1485E5E0-D01B-41F5-B01B-74F8A5828C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6" y="3025"/>
              <a:ext cx="62" cy="144"/>
              <a:chOff x="3509" y="2597"/>
              <a:chExt cx="175" cy="403"/>
            </a:xfrm>
          </p:grpSpPr>
          <p:sp>
            <p:nvSpPr>
              <p:cNvPr id="71914" name="Oval 2406">
                <a:extLst>
                  <a:ext uri="{FF2B5EF4-FFF2-40B4-BE49-F238E27FC236}">
                    <a16:creationId xmlns:a16="http://schemas.microsoft.com/office/drawing/2014/main" id="{A5AA2E4D-0BE7-4C41-83EE-B5EB85B9F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15" name="Oval 2407">
                <a:extLst>
                  <a:ext uri="{FF2B5EF4-FFF2-40B4-BE49-F238E27FC236}">
                    <a16:creationId xmlns:a16="http://schemas.microsoft.com/office/drawing/2014/main" id="{29F4965C-9FFA-410E-941C-C62BFB7F3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16" name="Freeform 2408">
                <a:extLst>
                  <a:ext uri="{FF2B5EF4-FFF2-40B4-BE49-F238E27FC236}">
                    <a16:creationId xmlns:a16="http://schemas.microsoft.com/office/drawing/2014/main" id="{DAE04FE0-3BB7-4CAC-9400-7646563B7B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7" name="Freeform 2409">
                <a:extLst>
                  <a:ext uri="{FF2B5EF4-FFF2-40B4-BE49-F238E27FC236}">
                    <a16:creationId xmlns:a16="http://schemas.microsoft.com/office/drawing/2014/main" id="{1E18B852-A8A1-474E-A19E-E2D05176A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8" name="Freeform 2410">
                <a:extLst>
                  <a:ext uri="{FF2B5EF4-FFF2-40B4-BE49-F238E27FC236}">
                    <a16:creationId xmlns:a16="http://schemas.microsoft.com/office/drawing/2014/main" id="{30768C13-A8BC-4059-8B74-83348131E2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9" name="Oval 2411">
                <a:extLst>
                  <a:ext uri="{FF2B5EF4-FFF2-40B4-BE49-F238E27FC236}">
                    <a16:creationId xmlns:a16="http://schemas.microsoft.com/office/drawing/2014/main" id="{11828052-A1B3-4969-806E-1B2FFCB9B8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2" name="Group 2412">
              <a:extLst>
                <a:ext uri="{FF2B5EF4-FFF2-40B4-BE49-F238E27FC236}">
                  <a16:creationId xmlns:a16="http://schemas.microsoft.com/office/drawing/2014/main" id="{2AA67A63-2A23-4553-8D6F-1E49021F3D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2860"/>
              <a:ext cx="62" cy="144"/>
              <a:chOff x="3509" y="2597"/>
              <a:chExt cx="175" cy="403"/>
            </a:xfrm>
          </p:grpSpPr>
          <p:sp>
            <p:nvSpPr>
              <p:cNvPr id="71908" name="Oval 2413">
                <a:extLst>
                  <a:ext uri="{FF2B5EF4-FFF2-40B4-BE49-F238E27FC236}">
                    <a16:creationId xmlns:a16="http://schemas.microsoft.com/office/drawing/2014/main" id="{6092520D-2938-4B13-92AD-45734D8E4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09" name="Oval 2414">
                <a:extLst>
                  <a:ext uri="{FF2B5EF4-FFF2-40B4-BE49-F238E27FC236}">
                    <a16:creationId xmlns:a16="http://schemas.microsoft.com/office/drawing/2014/main" id="{255450DC-32C4-423B-B5E9-0B83F53276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10" name="Freeform 2415">
                <a:extLst>
                  <a:ext uri="{FF2B5EF4-FFF2-40B4-BE49-F238E27FC236}">
                    <a16:creationId xmlns:a16="http://schemas.microsoft.com/office/drawing/2014/main" id="{83F2FD27-7AF9-49A0-9461-A08DCCFD3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1" name="Freeform 2416">
                <a:extLst>
                  <a:ext uri="{FF2B5EF4-FFF2-40B4-BE49-F238E27FC236}">
                    <a16:creationId xmlns:a16="http://schemas.microsoft.com/office/drawing/2014/main" id="{F76E358F-6FE6-4143-B32F-77D7DDEC45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2" name="Freeform 2417">
                <a:extLst>
                  <a:ext uri="{FF2B5EF4-FFF2-40B4-BE49-F238E27FC236}">
                    <a16:creationId xmlns:a16="http://schemas.microsoft.com/office/drawing/2014/main" id="{8FFBA107-BCBB-4ADD-9D19-C803A83865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3" name="Oval 2418">
                <a:extLst>
                  <a:ext uri="{FF2B5EF4-FFF2-40B4-BE49-F238E27FC236}">
                    <a16:creationId xmlns:a16="http://schemas.microsoft.com/office/drawing/2014/main" id="{6451C6CE-B5CD-4598-96F6-963BC6188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3" name="Group 2419">
              <a:extLst>
                <a:ext uri="{FF2B5EF4-FFF2-40B4-BE49-F238E27FC236}">
                  <a16:creationId xmlns:a16="http://schemas.microsoft.com/office/drawing/2014/main" id="{C7A05843-DCD0-4930-B11D-27078004CB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2" y="3025"/>
              <a:ext cx="62" cy="144"/>
              <a:chOff x="3509" y="2597"/>
              <a:chExt cx="175" cy="403"/>
            </a:xfrm>
          </p:grpSpPr>
          <p:sp>
            <p:nvSpPr>
              <p:cNvPr id="71902" name="Oval 2420">
                <a:extLst>
                  <a:ext uri="{FF2B5EF4-FFF2-40B4-BE49-F238E27FC236}">
                    <a16:creationId xmlns:a16="http://schemas.microsoft.com/office/drawing/2014/main" id="{287A3858-434D-4CB4-8F9A-0D8C19117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03" name="Oval 2421">
                <a:extLst>
                  <a:ext uri="{FF2B5EF4-FFF2-40B4-BE49-F238E27FC236}">
                    <a16:creationId xmlns:a16="http://schemas.microsoft.com/office/drawing/2014/main" id="{B12356CC-CB13-4C30-B0BA-7E9833547E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04" name="Freeform 2422">
                <a:extLst>
                  <a:ext uri="{FF2B5EF4-FFF2-40B4-BE49-F238E27FC236}">
                    <a16:creationId xmlns:a16="http://schemas.microsoft.com/office/drawing/2014/main" id="{4AFBED60-188C-4A79-874C-FCE1DE590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5" name="Freeform 2423">
                <a:extLst>
                  <a:ext uri="{FF2B5EF4-FFF2-40B4-BE49-F238E27FC236}">
                    <a16:creationId xmlns:a16="http://schemas.microsoft.com/office/drawing/2014/main" id="{F97C6208-19B8-478D-A74F-6E3D61A23A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6" name="Freeform 2424">
                <a:extLst>
                  <a:ext uri="{FF2B5EF4-FFF2-40B4-BE49-F238E27FC236}">
                    <a16:creationId xmlns:a16="http://schemas.microsoft.com/office/drawing/2014/main" id="{95F06F77-D016-46DB-92F9-C9EB7BA6F4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7" name="Oval 2425">
                <a:extLst>
                  <a:ext uri="{FF2B5EF4-FFF2-40B4-BE49-F238E27FC236}">
                    <a16:creationId xmlns:a16="http://schemas.microsoft.com/office/drawing/2014/main" id="{727CE9AA-06A1-4FC3-A383-AD32CA9A5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4" name="Group 2426">
              <a:extLst>
                <a:ext uri="{FF2B5EF4-FFF2-40B4-BE49-F238E27FC236}">
                  <a16:creationId xmlns:a16="http://schemas.microsoft.com/office/drawing/2014/main" id="{C166F884-B7B1-4BC0-9EB4-5F7B73CC0B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2860"/>
              <a:ext cx="62" cy="144"/>
              <a:chOff x="3509" y="2597"/>
              <a:chExt cx="175" cy="403"/>
            </a:xfrm>
          </p:grpSpPr>
          <p:sp>
            <p:nvSpPr>
              <p:cNvPr id="71896" name="Oval 2427">
                <a:extLst>
                  <a:ext uri="{FF2B5EF4-FFF2-40B4-BE49-F238E27FC236}">
                    <a16:creationId xmlns:a16="http://schemas.microsoft.com/office/drawing/2014/main" id="{C31DF796-908E-4E97-A19C-8F4641EBD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7" name="Oval 2428">
                <a:extLst>
                  <a:ext uri="{FF2B5EF4-FFF2-40B4-BE49-F238E27FC236}">
                    <a16:creationId xmlns:a16="http://schemas.microsoft.com/office/drawing/2014/main" id="{62089040-66C6-4AAC-A2CD-D4D9CB422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8" name="Freeform 2429">
                <a:extLst>
                  <a:ext uri="{FF2B5EF4-FFF2-40B4-BE49-F238E27FC236}">
                    <a16:creationId xmlns:a16="http://schemas.microsoft.com/office/drawing/2014/main" id="{ADA252D0-3D31-4E69-9302-280E385F40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9" name="Freeform 2430">
                <a:extLst>
                  <a:ext uri="{FF2B5EF4-FFF2-40B4-BE49-F238E27FC236}">
                    <a16:creationId xmlns:a16="http://schemas.microsoft.com/office/drawing/2014/main" id="{1AD4C47C-611F-47FF-8828-BE9A1D622B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0" name="Freeform 2431">
                <a:extLst>
                  <a:ext uri="{FF2B5EF4-FFF2-40B4-BE49-F238E27FC236}">
                    <a16:creationId xmlns:a16="http://schemas.microsoft.com/office/drawing/2014/main" id="{52B758AD-AC58-4C3A-8510-D1D7B2060E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1" name="Oval 2432">
                <a:extLst>
                  <a:ext uri="{FF2B5EF4-FFF2-40B4-BE49-F238E27FC236}">
                    <a16:creationId xmlns:a16="http://schemas.microsoft.com/office/drawing/2014/main" id="{E693AEF8-9D62-43CB-B17D-E4BD000F71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5" name="Group 2433">
              <a:extLst>
                <a:ext uri="{FF2B5EF4-FFF2-40B4-BE49-F238E27FC236}">
                  <a16:creationId xmlns:a16="http://schemas.microsoft.com/office/drawing/2014/main" id="{DACC7262-46A7-404A-AEA3-C78CB54F51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6" y="3025"/>
              <a:ext cx="62" cy="144"/>
              <a:chOff x="3509" y="2597"/>
              <a:chExt cx="175" cy="403"/>
            </a:xfrm>
          </p:grpSpPr>
          <p:sp>
            <p:nvSpPr>
              <p:cNvPr id="71890" name="Oval 2434">
                <a:extLst>
                  <a:ext uri="{FF2B5EF4-FFF2-40B4-BE49-F238E27FC236}">
                    <a16:creationId xmlns:a16="http://schemas.microsoft.com/office/drawing/2014/main" id="{2F2E78C3-CC1D-4315-B0AD-22F4A23644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1" name="Oval 2435">
                <a:extLst>
                  <a:ext uri="{FF2B5EF4-FFF2-40B4-BE49-F238E27FC236}">
                    <a16:creationId xmlns:a16="http://schemas.microsoft.com/office/drawing/2014/main" id="{F121C8E7-13AF-43B8-9710-7A10C0620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2" name="Freeform 2436">
                <a:extLst>
                  <a:ext uri="{FF2B5EF4-FFF2-40B4-BE49-F238E27FC236}">
                    <a16:creationId xmlns:a16="http://schemas.microsoft.com/office/drawing/2014/main" id="{09DC81DB-517A-4507-B7E6-D30A35A89E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3" name="Freeform 2437">
                <a:extLst>
                  <a:ext uri="{FF2B5EF4-FFF2-40B4-BE49-F238E27FC236}">
                    <a16:creationId xmlns:a16="http://schemas.microsoft.com/office/drawing/2014/main" id="{D366B77A-DF73-4646-B43A-98E3BA4F24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4" name="Freeform 2438">
                <a:extLst>
                  <a:ext uri="{FF2B5EF4-FFF2-40B4-BE49-F238E27FC236}">
                    <a16:creationId xmlns:a16="http://schemas.microsoft.com/office/drawing/2014/main" id="{3CA26B7F-B3C8-45C0-A30A-F448DFC88C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5" name="Oval 2439">
                <a:extLst>
                  <a:ext uri="{FF2B5EF4-FFF2-40B4-BE49-F238E27FC236}">
                    <a16:creationId xmlns:a16="http://schemas.microsoft.com/office/drawing/2014/main" id="{C01B0BB5-F538-461A-B3C4-824F5A7BB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6" name="Group 2440">
              <a:extLst>
                <a:ext uri="{FF2B5EF4-FFF2-40B4-BE49-F238E27FC236}">
                  <a16:creationId xmlns:a16="http://schemas.microsoft.com/office/drawing/2014/main" id="{0331076A-4300-4AF6-8672-59F3CD9669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2860"/>
              <a:ext cx="62" cy="144"/>
              <a:chOff x="3509" y="2597"/>
              <a:chExt cx="175" cy="403"/>
            </a:xfrm>
          </p:grpSpPr>
          <p:sp>
            <p:nvSpPr>
              <p:cNvPr id="71884" name="Oval 2441">
                <a:extLst>
                  <a:ext uri="{FF2B5EF4-FFF2-40B4-BE49-F238E27FC236}">
                    <a16:creationId xmlns:a16="http://schemas.microsoft.com/office/drawing/2014/main" id="{30C3A908-459E-428A-85EE-E42874A57B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85" name="Oval 2442">
                <a:extLst>
                  <a:ext uri="{FF2B5EF4-FFF2-40B4-BE49-F238E27FC236}">
                    <a16:creationId xmlns:a16="http://schemas.microsoft.com/office/drawing/2014/main" id="{BD110EB1-165C-4C0B-B038-49E128F912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86" name="Freeform 2443">
                <a:extLst>
                  <a:ext uri="{FF2B5EF4-FFF2-40B4-BE49-F238E27FC236}">
                    <a16:creationId xmlns:a16="http://schemas.microsoft.com/office/drawing/2014/main" id="{618F276E-70D1-474F-B756-32304FF4EA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7" name="Freeform 2444">
                <a:extLst>
                  <a:ext uri="{FF2B5EF4-FFF2-40B4-BE49-F238E27FC236}">
                    <a16:creationId xmlns:a16="http://schemas.microsoft.com/office/drawing/2014/main" id="{5D3280C5-F964-4BCC-8F75-76B3770EE0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8" name="Freeform 2445">
                <a:extLst>
                  <a:ext uri="{FF2B5EF4-FFF2-40B4-BE49-F238E27FC236}">
                    <a16:creationId xmlns:a16="http://schemas.microsoft.com/office/drawing/2014/main" id="{6E0A81AB-CA6A-457D-BDC4-AF538880CE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9" name="Oval 2446">
                <a:extLst>
                  <a:ext uri="{FF2B5EF4-FFF2-40B4-BE49-F238E27FC236}">
                    <a16:creationId xmlns:a16="http://schemas.microsoft.com/office/drawing/2014/main" id="{1996501E-F1AF-43C9-BCBF-D405A91831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7" name="Group 2447">
              <a:extLst>
                <a:ext uri="{FF2B5EF4-FFF2-40B4-BE49-F238E27FC236}">
                  <a16:creationId xmlns:a16="http://schemas.microsoft.com/office/drawing/2014/main" id="{5159167A-44B8-44A2-992C-39895B0699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1" y="3025"/>
              <a:ext cx="62" cy="144"/>
              <a:chOff x="3509" y="2597"/>
              <a:chExt cx="175" cy="403"/>
            </a:xfrm>
          </p:grpSpPr>
          <p:sp>
            <p:nvSpPr>
              <p:cNvPr id="71878" name="Oval 2448">
                <a:extLst>
                  <a:ext uri="{FF2B5EF4-FFF2-40B4-BE49-F238E27FC236}">
                    <a16:creationId xmlns:a16="http://schemas.microsoft.com/office/drawing/2014/main" id="{B90AF264-141F-4672-A415-79BE5B087E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79" name="Oval 2449">
                <a:extLst>
                  <a:ext uri="{FF2B5EF4-FFF2-40B4-BE49-F238E27FC236}">
                    <a16:creationId xmlns:a16="http://schemas.microsoft.com/office/drawing/2014/main" id="{D112E7CA-1CEB-45F7-BC2C-407A5E0E6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80" name="Freeform 2450">
                <a:extLst>
                  <a:ext uri="{FF2B5EF4-FFF2-40B4-BE49-F238E27FC236}">
                    <a16:creationId xmlns:a16="http://schemas.microsoft.com/office/drawing/2014/main" id="{2E0F474A-97DE-4827-9404-A65564B0B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1" name="Freeform 2451">
                <a:extLst>
                  <a:ext uri="{FF2B5EF4-FFF2-40B4-BE49-F238E27FC236}">
                    <a16:creationId xmlns:a16="http://schemas.microsoft.com/office/drawing/2014/main" id="{9C143442-C8E2-42DC-9900-2DBD5E84AD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2" name="Freeform 2452">
                <a:extLst>
                  <a:ext uri="{FF2B5EF4-FFF2-40B4-BE49-F238E27FC236}">
                    <a16:creationId xmlns:a16="http://schemas.microsoft.com/office/drawing/2014/main" id="{4ECB5629-69F4-421F-BC71-4AAAE0735E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3" name="Oval 2453">
                <a:extLst>
                  <a:ext uri="{FF2B5EF4-FFF2-40B4-BE49-F238E27FC236}">
                    <a16:creationId xmlns:a16="http://schemas.microsoft.com/office/drawing/2014/main" id="{435316D6-2355-49D4-8B0B-B13B8D3A1D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8" name="Group 2454">
              <a:extLst>
                <a:ext uri="{FF2B5EF4-FFF2-40B4-BE49-F238E27FC236}">
                  <a16:creationId xmlns:a16="http://schemas.microsoft.com/office/drawing/2014/main" id="{3A5625A9-5737-406D-86D3-0AF60FDD59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2858"/>
              <a:ext cx="62" cy="144"/>
              <a:chOff x="3509" y="2597"/>
              <a:chExt cx="175" cy="403"/>
            </a:xfrm>
          </p:grpSpPr>
          <p:sp>
            <p:nvSpPr>
              <p:cNvPr id="71872" name="Oval 2455">
                <a:extLst>
                  <a:ext uri="{FF2B5EF4-FFF2-40B4-BE49-F238E27FC236}">
                    <a16:creationId xmlns:a16="http://schemas.microsoft.com/office/drawing/2014/main" id="{A54E107C-99C2-458F-B5B7-0467915B2F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73" name="Oval 2456">
                <a:extLst>
                  <a:ext uri="{FF2B5EF4-FFF2-40B4-BE49-F238E27FC236}">
                    <a16:creationId xmlns:a16="http://schemas.microsoft.com/office/drawing/2014/main" id="{3961C891-D8AC-4FF6-9B72-AF78E7C42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74" name="Freeform 2457">
                <a:extLst>
                  <a:ext uri="{FF2B5EF4-FFF2-40B4-BE49-F238E27FC236}">
                    <a16:creationId xmlns:a16="http://schemas.microsoft.com/office/drawing/2014/main" id="{9C36D9A7-E6EC-401C-8B05-8D8F386FCE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5" name="Freeform 2458">
                <a:extLst>
                  <a:ext uri="{FF2B5EF4-FFF2-40B4-BE49-F238E27FC236}">
                    <a16:creationId xmlns:a16="http://schemas.microsoft.com/office/drawing/2014/main" id="{2B5DFC17-6BC6-4B59-9886-63061D95F4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6" name="Freeform 2459">
                <a:extLst>
                  <a:ext uri="{FF2B5EF4-FFF2-40B4-BE49-F238E27FC236}">
                    <a16:creationId xmlns:a16="http://schemas.microsoft.com/office/drawing/2014/main" id="{AC08941D-6ABA-416A-9BBD-9A44837FF4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7" name="Oval 2460">
                <a:extLst>
                  <a:ext uri="{FF2B5EF4-FFF2-40B4-BE49-F238E27FC236}">
                    <a16:creationId xmlns:a16="http://schemas.microsoft.com/office/drawing/2014/main" id="{AE639E41-DB06-484D-9135-1B1A407E15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9" name="Group 2461">
              <a:extLst>
                <a:ext uri="{FF2B5EF4-FFF2-40B4-BE49-F238E27FC236}">
                  <a16:creationId xmlns:a16="http://schemas.microsoft.com/office/drawing/2014/main" id="{79C98B5E-FDE4-4940-ADE7-496F4F4160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9" y="3023"/>
              <a:ext cx="62" cy="144"/>
              <a:chOff x="3509" y="2597"/>
              <a:chExt cx="175" cy="403"/>
            </a:xfrm>
          </p:grpSpPr>
          <p:sp>
            <p:nvSpPr>
              <p:cNvPr id="71866" name="Oval 2462">
                <a:extLst>
                  <a:ext uri="{FF2B5EF4-FFF2-40B4-BE49-F238E27FC236}">
                    <a16:creationId xmlns:a16="http://schemas.microsoft.com/office/drawing/2014/main" id="{EBB49383-8D2F-4BB6-8334-5CD6EC6B3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7" name="Oval 2463">
                <a:extLst>
                  <a:ext uri="{FF2B5EF4-FFF2-40B4-BE49-F238E27FC236}">
                    <a16:creationId xmlns:a16="http://schemas.microsoft.com/office/drawing/2014/main" id="{B8AA4B21-66BB-48E3-AD97-F9BCABD71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8" name="Freeform 2464">
                <a:extLst>
                  <a:ext uri="{FF2B5EF4-FFF2-40B4-BE49-F238E27FC236}">
                    <a16:creationId xmlns:a16="http://schemas.microsoft.com/office/drawing/2014/main" id="{3F21486D-DA5C-48C8-803C-B08F7F6D92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9" name="Freeform 2465">
                <a:extLst>
                  <a:ext uri="{FF2B5EF4-FFF2-40B4-BE49-F238E27FC236}">
                    <a16:creationId xmlns:a16="http://schemas.microsoft.com/office/drawing/2014/main" id="{2FA3FCE4-4998-4C88-B2A9-0683A62355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0" name="Freeform 2466">
                <a:extLst>
                  <a:ext uri="{FF2B5EF4-FFF2-40B4-BE49-F238E27FC236}">
                    <a16:creationId xmlns:a16="http://schemas.microsoft.com/office/drawing/2014/main" id="{F2F8A3F2-BD04-4B8F-9D2B-BFFE4BD579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1" name="Oval 2467">
                <a:extLst>
                  <a:ext uri="{FF2B5EF4-FFF2-40B4-BE49-F238E27FC236}">
                    <a16:creationId xmlns:a16="http://schemas.microsoft.com/office/drawing/2014/main" id="{7AA37D3C-CE3A-4DB3-9B69-43BE04F79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0" name="Group 2468">
              <a:extLst>
                <a:ext uri="{FF2B5EF4-FFF2-40B4-BE49-F238E27FC236}">
                  <a16:creationId xmlns:a16="http://schemas.microsoft.com/office/drawing/2014/main" id="{A3B9A40F-A292-487A-B4F9-442D48E700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2858"/>
              <a:ext cx="62" cy="144"/>
              <a:chOff x="3509" y="2597"/>
              <a:chExt cx="175" cy="403"/>
            </a:xfrm>
          </p:grpSpPr>
          <p:sp>
            <p:nvSpPr>
              <p:cNvPr id="71860" name="Oval 2469">
                <a:extLst>
                  <a:ext uri="{FF2B5EF4-FFF2-40B4-BE49-F238E27FC236}">
                    <a16:creationId xmlns:a16="http://schemas.microsoft.com/office/drawing/2014/main" id="{8BBB2046-06BF-4613-BEB3-3717744F9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1" name="Oval 2470">
                <a:extLst>
                  <a:ext uri="{FF2B5EF4-FFF2-40B4-BE49-F238E27FC236}">
                    <a16:creationId xmlns:a16="http://schemas.microsoft.com/office/drawing/2014/main" id="{9BAABFE4-6D41-4664-9DC2-A4A3A56F95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2" name="Freeform 2471">
                <a:extLst>
                  <a:ext uri="{FF2B5EF4-FFF2-40B4-BE49-F238E27FC236}">
                    <a16:creationId xmlns:a16="http://schemas.microsoft.com/office/drawing/2014/main" id="{946CA6D1-B0DB-4E2C-A5A2-D02846361E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3" name="Freeform 2472">
                <a:extLst>
                  <a:ext uri="{FF2B5EF4-FFF2-40B4-BE49-F238E27FC236}">
                    <a16:creationId xmlns:a16="http://schemas.microsoft.com/office/drawing/2014/main" id="{BC90A344-8068-4991-BF2E-A53880B7E7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4" name="Freeform 2473">
                <a:extLst>
                  <a:ext uri="{FF2B5EF4-FFF2-40B4-BE49-F238E27FC236}">
                    <a16:creationId xmlns:a16="http://schemas.microsoft.com/office/drawing/2014/main" id="{A79CAE52-F0CD-4A92-B7AB-C7530F2ECF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5" name="Oval 2474">
                <a:extLst>
                  <a:ext uri="{FF2B5EF4-FFF2-40B4-BE49-F238E27FC236}">
                    <a16:creationId xmlns:a16="http://schemas.microsoft.com/office/drawing/2014/main" id="{175E0961-CB09-4116-82B3-E1207F6FC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1" name="Group 2475">
              <a:extLst>
                <a:ext uri="{FF2B5EF4-FFF2-40B4-BE49-F238E27FC236}">
                  <a16:creationId xmlns:a16="http://schemas.microsoft.com/office/drawing/2014/main" id="{272EF1F3-6F97-4D7E-8338-FC6256CF37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5" y="3023"/>
              <a:ext cx="62" cy="144"/>
              <a:chOff x="3509" y="2597"/>
              <a:chExt cx="175" cy="403"/>
            </a:xfrm>
          </p:grpSpPr>
          <p:sp>
            <p:nvSpPr>
              <p:cNvPr id="71854" name="Oval 2476">
                <a:extLst>
                  <a:ext uri="{FF2B5EF4-FFF2-40B4-BE49-F238E27FC236}">
                    <a16:creationId xmlns:a16="http://schemas.microsoft.com/office/drawing/2014/main" id="{ECC8BF0D-2665-4B2E-9B45-B7F43F3AB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55" name="Oval 2477">
                <a:extLst>
                  <a:ext uri="{FF2B5EF4-FFF2-40B4-BE49-F238E27FC236}">
                    <a16:creationId xmlns:a16="http://schemas.microsoft.com/office/drawing/2014/main" id="{FF75FB3A-365A-42B0-8BE0-B0B0C2E62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56" name="Freeform 2478">
                <a:extLst>
                  <a:ext uri="{FF2B5EF4-FFF2-40B4-BE49-F238E27FC236}">
                    <a16:creationId xmlns:a16="http://schemas.microsoft.com/office/drawing/2014/main" id="{412AEDED-C7F9-4E88-B3B9-8A44C52151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7" name="Freeform 2479">
                <a:extLst>
                  <a:ext uri="{FF2B5EF4-FFF2-40B4-BE49-F238E27FC236}">
                    <a16:creationId xmlns:a16="http://schemas.microsoft.com/office/drawing/2014/main" id="{3354518D-2213-4B97-A8F3-64983F8FBE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8" name="Freeform 2480">
                <a:extLst>
                  <a:ext uri="{FF2B5EF4-FFF2-40B4-BE49-F238E27FC236}">
                    <a16:creationId xmlns:a16="http://schemas.microsoft.com/office/drawing/2014/main" id="{82D1BA40-9DA9-4406-AEA5-F1FBD3A62F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9" name="Oval 2481">
                <a:extLst>
                  <a:ext uri="{FF2B5EF4-FFF2-40B4-BE49-F238E27FC236}">
                    <a16:creationId xmlns:a16="http://schemas.microsoft.com/office/drawing/2014/main" id="{B6F20AE5-875A-4C30-BD27-983B8B8FC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2" name="Group 2482">
              <a:extLst>
                <a:ext uri="{FF2B5EF4-FFF2-40B4-BE49-F238E27FC236}">
                  <a16:creationId xmlns:a16="http://schemas.microsoft.com/office/drawing/2014/main" id="{C170E106-55C4-4947-AEE3-089D06E48C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2858"/>
              <a:ext cx="62" cy="144"/>
              <a:chOff x="3509" y="2597"/>
              <a:chExt cx="175" cy="403"/>
            </a:xfrm>
          </p:grpSpPr>
          <p:sp>
            <p:nvSpPr>
              <p:cNvPr id="71848" name="Oval 2483">
                <a:extLst>
                  <a:ext uri="{FF2B5EF4-FFF2-40B4-BE49-F238E27FC236}">
                    <a16:creationId xmlns:a16="http://schemas.microsoft.com/office/drawing/2014/main" id="{48FB383D-7091-452A-A194-DAB7A9DC1D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49" name="Oval 2484">
                <a:extLst>
                  <a:ext uri="{FF2B5EF4-FFF2-40B4-BE49-F238E27FC236}">
                    <a16:creationId xmlns:a16="http://schemas.microsoft.com/office/drawing/2014/main" id="{05F5B24D-3490-436E-931D-C26F8E2AE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50" name="Freeform 2485">
                <a:extLst>
                  <a:ext uri="{FF2B5EF4-FFF2-40B4-BE49-F238E27FC236}">
                    <a16:creationId xmlns:a16="http://schemas.microsoft.com/office/drawing/2014/main" id="{7B0CCC3A-2683-4B2A-9220-997ED84A7F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1" name="Freeform 2486">
                <a:extLst>
                  <a:ext uri="{FF2B5EF4-FFF2-40B4-BE49-F238E27FC236}">
                    <a16:creationId xmlns:a16="http://schemas.microsoft.com/office/drawing/2014/main" id="{2C634AA2-9E46-4A14-8324-15F871FE4B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2" name="Freeform 2487">
                <a:extLst>
                  <a:ext uri="{FF2B5EF4-FFF2-40B4-BE49-F238E27FC236}">
                    <a16:creationId xmlns:a16="http://schemas.microsoft.com/office/drawing/2014/main" id="{3304B03D-96FA-4A8D-8984-BD438A0A01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3" name="Oval 2488">
                <a:extLst>
                  <a:ext uri="{FF2B5EF4-FFF2-40B4-BE49-F238E27FC236}">
                    <a16:creationId xmlns:a16="http://schemas.microsoft.com/office/drawing/2014/main" id="{E1C259D4-6EE1-43AF-83F5-C949DC078E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3" name="Group 2489">
              <a:extLst>
                <a:ext uri="{FF2B5EF4-FFF2-40B4-BE49-F238E27FC236}">
                  <a16:creationId xmlns:a16="http://schemas.microsoft.com/office/drawing/2014/main" id="{92A52AF0-EEC8-404D-8BE5-B49A7EEC5B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09" y="3023"/>
              <a:ext cx="62" cy="144"/>
              <a:chOff x="3509" y="2597"/>
              <a:chExt cx="175" cy="403"/>
            </a:xfrm>
          </p:grpSpPr>
          <p:sp>
            <p:nvSpPr>
              <p:cNvPr id="71842" name="Oval 2490">
                <a:extLst>
                  <a:ext uri="{FF2B5EF4-FFF2-40B4-BE49-F238E27FC236}">
                    <a16:creationId xmlns:a16="http://schemas.microsoft.com/office/drawing/2014/main" id="{26CE67BB-C23A-426A-8676-90D645A187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43" name="Oval 2491">
                <a:extLst>
                  <a:ext uri="{FF2B5EF4-FFF2-40B4-BE49-F238E27FC236}">
                    <a16:creationId xmlns:a16="http://schemas.microsoft.com/office/drawing/2014/main" id="{AEF40F9B-D51F-4DD8-944E-3C1B7260B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44" name="Freeform 2492">
                <a:extLst>
                  <a:ext uri="{FF2B5EF4-FFF2-40B4-BE49-F238E27FC236}">
                    <a16:creationId xmlns:a16="http://schemas.microsoft.com/office/drawing/2014/main" id="{D8064CB4-FCA5-45BA-B053-95C51973BD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5" name="Freeform 2493">
                <a:extLst>
                  <a:ext uri="{FF2B5EF4-FFF2-40B4-BE49-F238E27FC236}">
                    <a16:creationId xmlns:a16="http://schemas.microsoft.com/office/drawing/2014/main" id="{473934CA-EFAD-4218-9FDB-815A62E1CA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6" name="Freeform 2494">
                <a:extLst>
                  <a:ext uri="{FF2B5EF4-FFF2-40B4-BE49-F238E27FC236}">
                    <a16:creationId xmlns:a16="http://schemas.microsoft.com/office/drawing/2014/main" id="{0E24C9B7-B2E7-4C72-A3D0-5163C7BDB9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7" name="Oval 2495">
                <a:extLst>
                  <a:ext uri="{FF2B5EF4-FFF2-40B4-BE49-F238E27FC236}">
                    <a16:creationId xmlns:a16="http://schemas.microsoft.com/office/drawing/2014/main" id="{524E7F50-0FE3-4D47-AC2E-9693871EF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4" name="Group 2496">
              <a:extLst>
                <a:ext uri="{FF2B5EF4-FFF2-40B4-BE49-F238E27FC236}">
                  <a16:creationId xmlns:a16="http://schemas.microsoft.com/office/drawing/2014/main" id="{068FDAED-1201-43BD-B870-C823D61F6E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2858"/>
              <a:ext cx="62" cy="144"/>
              <a:chOff x="3509" y="2597"/>
              <a:chExt cx="175" cy="403"/>
            </a:xfrm>
          </p:grpSpPr>
          <p:sp>
            <p:nvSpPr>
              <p:cNvPr id="71836" name="Oval 2497">
                <a:extLst>
                  <a:ext uri="{FF2B5EF4-FFF2-40B4-BE49-F238E27FC236}">
                    <a16:creationId xmlns:a16="http://schemas.microsoft.com/office/drawing/2014/main" id="{72C3ED01-4FC4-4D59-9F55-8F4E630C9B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7" name="Oval 2498">
                <a:extLst>
                  <a:ext uri="{FF2B5EF4-FFF2-40B4-BE49-F238E27FC236}">
                    <a16:creationId xmlns:a16="http://schemas.microsoft.com/office/drawing/2014/main" id="{2C4C3DC2-7270-4442-8681-259B24403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8" name="Freeform 2499">
                <a:extLst>
                  <a:ext uri="{FF2B5EF4-FFF2-40B4-BE49-F238E27FC236}">
                    <a16:creationId xmlns:a16="http://schemas.microsoft.com/office/drawing/2014/main" id="{AA03CC5E-54E4-4298-B1EF-1AEC04D7F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9" name="Freeform 2500">
                <a:extLst>
                  <a:ext uri="{FF2B5EF4-FFF2-40B4-BE49-F238E27FC236}">
                    <a16:creationId xmlns:a16="http://schemas.microsoft.com/office/drawing/2014/main" id="{3F48D37A-84CD-4395-A296-F02B84E8BD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0" name="Freeform 2501">
                <a:extLst>
                  <a:ext uri="{FF2B5EF4-FFF2-40B4-BE49-F238E27FC236}">
                    <a16:creationId xmlns:a16="http://schemas.microsoft.com/office/drawing/2014/main" id="{921A5F68-CEF9-4B12-AEB1-19031BF24A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1" name="Oval 2502">
                <a:extLst>
                  <a:ext uri="{FF2B5EF4-FFF2-40B4-BE49-F238E27FC236}">
                    <a16:creationId xmlns:a16="http://schemas.microsoft.com/office/drawing/2014/main" id="{5FC38319-4181-4216-9AC7-0D88D2A72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5" name="Group 2503">
              <a:extLst>
                <a:ext uri="{FF2B5EF4-FFF2-40B4-BE49-F238E27FC236}">
                  <a16:creationId xmlns:a16="http://schemas.microsoft.com/office/drawing/2014/main" id="{C20F80D4-37B0-469F-9534-A3029D1EFA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4" y="3023"/>
              <a:ext cx="62" cy="144"/>
              <a:chOff x="3509" y="2597"/>
              <a:chExt cx="175" cy="403"/>
            </a:xfrm>
          </p:grpSpPr>
          <p:sp>
            <p:nvSpPr>
              <p:cNvPr id="71830" name="Oval 2504">
                <a:extLst>
                  <a:ext uri="{FF2B5EF4-FFF2-40B4-BE49-F238E27FC236}">
                    <a16:creationId xmlns:a16="http://schemas.microsoft.com/office/drawing/2014/main" id="{EBD8F8B6-D8AD-48B5-BE71-4AE402759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1" name="Oval 2505">
                <a:extLst>
                  <a:ext uri="{FF2B5EF4-FFF2-40B4-BE49-F238E27FC236}">
                    <a16:creationId xmlns:a16="http://schemas.microsoft.com/office/drawing/2014/main" id="{1F57A276-3902-4C6B-8A91-499AEBC153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2" name="Freeform 2506">
                <a:extLst>
                  <a:ext uri="{FF2B5EF4-FFF2-40B4-BE49-F238E27FC236}">
                    <a16:creationId xmlns:a16="http://schemas.microsoft.com/office/drawing/2014/main" id="{8FB0305C-E514-42D2-8BD2-7B3BEE12F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3" name="Freeform 2507">
                <a:extLst>
                  <a:ext uri="{FF2B5EF4-FFF2-40B4-BE49-F238E27FC236}">
                    <a16:creationId xmlns:a16="http://schemas.microsoft.com/office/drawing/2014/main" id="{A8C318A5-4B11-4B83-ADCE-1E2C7CEF9A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4" name="Freeform 2508">
                <a:extLst>
                  <a:ext uri="{FF2B5EF4-FFF2-40B4-BE49-F238E27FC236}">
                    <a16:creationId xmlns:a16="http://schemas.microsoft.com/office/drawing/2014/main" id="{4864A26B-7CC4-406C-AF9B-F066BFCA7B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5" name="Oval 2509">
                <a:extLst>
                  <a:ext uri="{FF2B5EF4-FFF2-40B4-BE49-F238E27FC236}">
                    <a16:creationId xmlns:a16="http://schemas.microsoft.com/office/drawing/2014/main" id="{5199CACD-8863-45C6-9731-94C48FA594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6" name="Group 2510">
              <a:extLst>
                <a:ext uri="{FF2B5EF4-FFF2-40B4-BE49-F238E27FC236}">
                  <a16:creationId xmlns:a16="http://schemas.microsoft.com/office/drawing/2014/main" id="{082B405F-DD3A-4591-B210-8A80F0B933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2892"/>
              <a:ext cx="62" cy="144"/>
              <a:chOff x="3509" y="2597"/>
              <a:chExt cx="175" cy="403"/>
            </a:xfrm>
          </p:grpSpPr>
          <p:sp>
            <p:nvSpPr>
              <p:cNvPr id="71824" name="Oval 2511">
                <a:extLst>
                  <a:ext uri="{FF2B5EF4-FFF2-40B4-BE49-F238E27FC236}">
                    <a16:creationId xmlns:a16="http://schemas.microsoft.com/office/drawing/2014/main" id="{EEDFB720-3AF1-4BA8-AA45-DC765EB012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25" name="Oval 2512">
                <a:extLst>
                  <a:ext uri="{FF2B5EF4-FFF2-40B4-BE49-F238E27FC236}">
                    <a16:creationId xmlns:a16="http://schemas.microsoft.com/office/drawing/2014/main" id="{D440C4DC-E10D-44CA-9E94-41619911BB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26" name="Freeform 2513">
                <a:extLst>
                  <a:ext uri="{FF2B5EF4-FFF2-40B4-BE49-F238E27FC236}">
                    <a16:creationId xmlns:a16="http://schemas.microsoft.com/office/drawing/2014/main" id="{B7E7A90E-AC4E-4C03-83E5-45E275C1D0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7" name="Freeform 2514">
                <a:extLst>
                  <a:ext uri="{FF2B5EF4-FFF2-40B4-BE49-F238E27FC236}">
                    <a16:creationId xmlns:a16="http://schemas.microsoft.com/office/drawing/2014/main" id="{F6CBD835-6664-4227-9849-0C1337BEED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8" name="Freeform 2515">
                <a:extLst>
                  <a:ext uri="{FF2B5EF4-FFF2-40B4-BE49-F238E27FC236}">
                    <a16:creationId xmlns:a16="http://schemas.microsoft.com/office/drawing/2014/main" id="{2408F172-3874-41E5-BAF0-02C136680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9" name="Oval 2516">
                <a:extLst>
                  <a:ext uri="{FF2B5EF4-FFF2-40B4-BE49-F238E27FC236}">
                    <a16:creationId xmlns:a16="http://schemas.microsoft.com/office/drawing/2014/main" id="{EF4AB238-4123-4CDB-869C-B796E78D45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7" name="Group 2517">
              <a:extLst>
                <a:ext uri="{FF2B5EF4-FFF2-40B4-BE49-F238E27FC236}">
                  <a16:creationId xmlns:a16="http://schemas.microsoft.com/office/drawing/2014/main" id="{FB9EA5A7-3EEC-43B0-A2B3-8B63D4F705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4" y="3057"/>
              <a:ext cx="62" cy="144"/>
              <a:chOff x="3509" y="2597"/>
              <a:chExt cx="175" cy="403"/>
            </a:xfrm>
          </p:grpSpPr>
          <p:sp>
            <p:nvSpPr>
              <p:cNvPr id="71818" name="Oval 2518">
                <a:extLst>
                  <a:ext uri="{FF2B5EF4-FFF2-40B4-BE49-F238E27FC236}">
                    <a16:creationId xmlns:a16="http://schemas.microsoft.com/office/drawing/2014/main" id="{3B419810-200F-429D-9C4C-07963C507C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19" name="Oval 2519">
                <a:extLst>
                  <a:ext uri="{FF2B5EF4-FFF2-40B4-BE49-F238E27FC236}">
                    <a16:creationId xmlns:a16="http://schemas.microsoft.com/office/drawing/2014/main" id="{E415006F-B4B4-454F-A02C-9F1C1EEC6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20" name="Freeform 2520">
                <a:extLst>
                  <a:ext uri="{FF2B5EF4-FFF2-40B4-BE49-F238E27FC236}">
                    <a16:creationId xmlns:a16="http://schemas.microsoft.com/office/drawing/2014/main" id="{A0FB0075-B397-41C1-BA0F-EEDB0F2299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1" name="Freeform 2521">
                <a:extLst>
                  <a:ext uri="{FF2B5EF4-FFF2-40B4-BE49-F238E27FC236}">
                    <a16:creationId xmlns:a16="http://schemas.microsoft.com/office/drawing/2014/main" id="{45775771-A37D-4C7C-86DE-E202EC64E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2" name="Freeform 2522">
                <a:extLst>
                  <a:ext uri="{FF2B5EF4-FFF2-40B4-BE49-F238E27FC236}">
                    <a16:creationId xmlns:a16="http://schemas.microsoft.com/office/drawing/2014/main" id="{47784AB7-6660-4EA4-B196-76D2AD1AA5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3" name="Oval 2523">
                <a:extLst>
                  <a:ext uri="{FF2B5EF4-FFF2-40B4-BE49-F238E27FC236}">
                    <a16:creationId xmlns:a16="http://schemas.microsoft.com/office/drawing/2014/main" id="{5ACF6D63-6200-4D02-BB45-FC5F703A5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8" name="Group 2524">
              <a:extLst>
                <a:ext uri="{FF2B5EF4-FFF2-40B4-BE49-F238E27FC236}">
                  <a16:creationId xmlns:a16="http://schemas.microsoft.com/office/drawing/2014/main" id="{6A87D30A-22B3-4DB2-9EB0-22B91B3552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2892"/>
              <a:ext cx="62" cy="144"/>
              <a:chOff x="3509" y="2597"/>
              <a:chExt cx="175" cy="403"/>
            </a:xfrm>
          </p:grpSpPr>
          <p:sp>
            <p:nvSpPr>
              <p:cNvPr id="71812" name="Oval 2525">
                <a:extLst>
                  <a:ext uri="{FF2B5EF4-FFF2-40B4-BE49-F238E27FC236}">
                    <a16:creationId xmlns:a16="http://schemas.microsoft.com/office/drawing/2014/main" id="{8A30BB82-B690-40A2-9EEC-50DE6BF8BA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13" name="Oval 2526">
                <a:extLst>
                  <a:ext uri="{FF2B5EF4-FFF2-40B4-BE49-F238E27FC236}">
                    <a16:creationId xmlns:a16="http://schemas.microsoft.com/office/drawing/2014/main" id="{726C12D0-BEAE-4DD1-BDA8-FE0C69EB7A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14" name="Freeform 2527">
                <a:extLst>
                  <a:ext uri="{FF2B5EF4-FFF2-40B4-BE49-F238E27FC236}">
                    <a16:creationId xmlns:a16="http://schemas.microsoft.com/office/drawing/2014/main" id="{9AFA0C7A-1036-4042-871C-C688B87383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5" name="Freeform 2528">
                <a:extLst>
                  <a:ext uri="{FF2B5EF4-FFF2-40B4-BE49-F238E27FC236}">
                    <a16:creationId xmlns:a16="http://schemas.microsoft.com/office/drawing/2014/main" id="{576C26CD-170F-49CB-87F0-159012728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6" name="Freeform 2529">
                <a:extLst>
                  <a:ext uri="{FF2B5EF4-FFF2-40B4-BE49-F238E27FC236}">
                    <a16:creationId xmlns:a16="http://schemas.microsoft.com/office/drawing/2014/main" id="{9736E130-C8C1-49E6-9B43-FE7DCC5366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7" name="Oval 2530">
                <a:extLst>
                  <a:ext uri="{FF2B5EF4-FFF2-40B4-BE49-F238E27FC236}">
                    <a16:creationId xmlns:a16="http://schemas.microsoft.com/office/drawing/2014/main" id="{CD254823-9035-4F70-9AA3-2676B2995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9" name="Group 2531">
              <a:extLst>
                <a:ext uri="{FF2B5EF4-FFF2-40B4-BE49-F238E27FC236}">
                  <a16:creationId xmlns:a16="http://schemas.microsoft.com/office/drawing/2014/main" id="{A7DEE621-FBE9-4630-9416-156DC7633A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0" y="3057"/>
              <a:ext cx="62" cy="144"/>
              <a:chOff x="3509" y="2597"/>
              <a:chExt cx="175" cy="403"/>
            </a:xfrm>
          </p:grpSpPr>
          <p:sp>
            <p:nvSpPr>
              <p:cNvPr id="71806" name="Oval 2532">
                <a:extLst>
                  <a:ext uri="{FF2B5EF4-FFF2-40B4-BE49-F238E27FC236}">
                    <a16:creationId xmlns:a16="http://schemas.microsoft.com/office/drawing/2014/main" id="{3E3C45FA-526D-488C-96AA-CCCD6E01A8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7" name="Oval 2533">
                <a:extLst>
                  <a:ext uri="{FF2B5EF4-FFF2-40B4-BE49-F238E27FC236}">
                    <a16:creationId xmlns:a16="http://schemas.microsoft.com/office/drawing/2014/main" id="{EB642460-06CB-4D48-9BAF-43F346E8F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8" name="Freeform 2534">
                <a:extLst>
                  <a:ext uri="{FF2B5EF4-FFF2-40B4-BE49-F238E27FC236}">
                    <a16:creationId xmlns:a16="http://schemas.microsoft.com/office/drawing/2014/main" id="{5DD83217-6863-4DC0-95BF-6D9F70F775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9" name="Freeform 2535">
                <a:extLst>
                  <a:ext uri="{FF2B5EF4-FFF2-40B4-BE49-F238E27FC236}">
                    <a16:creationId xmlns:a16="http://schemas.microsoft.com/office/drawing/2014/main" id="{633AC9BA-6229-43C9-8235-3E794BB139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0" name="Freeform 2536">
                <a:extLst>
                  <a:ext uri="{FF2B5EF4-FFF2-40B4-BE49-F238E27FC236}">
                    <a16:creationId xmlns:a16="http://schemas.microsoft.com/office/drawing/2014/main" id="{882CCCBC-3417-4637-8B68-1F4B4B506B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1" name="Oval 2537">
                <a:extLst>
                  <a:ext uri="{FF2B5EF4-FFF2-40B4-BE49-F238E27FC236}">
                    <a16:creationId xmlns:a16="http://schemas.microsoft.com/office/drawing/2014/main" id="{EC3C718C-1916-4E59-A0E7-4053E12758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0" name="Group 2538">
              <a:extLst>
                <a:ext uri="{FF2B5EF4-FFF2-40B4-BE49-F238E27FC236}">
                  <a16:creationId xmlns:a16="http://schemas.microsoft.com/office/drawing/2014/main" id="{C6B9CC37-A956-43E4-A444-D31CD95C8E1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2892"/>
              <a:ext cx="62" cy="144"/>
              <a:chOff x="3509" y="2597"/>
              <a:chExt cx="175" cy="403"/>
            </a:xfrm>
          </p:grpSpPr>
          <p:sp>
            <p:nvSpPr>
              <p:cNvPr id="71800" name="Oval 2539">
                <a:extLst>
                  <a:ext uri="{FF2B5EF4-FFF2-40B4-BE49-F238E27FC236}">
                    <a16:creationId xmlns:a16="http://schemas.microsoft.com/office/drawing/2014/main" id="{09E7B67D-6930-4AE9-B943-08C89A4D2B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1" name="Oval 2540">
                <a:extLst>
                  <a:ext uri="{FF2B5EF4-FFF2-40B4-BE49-F238E27FC236}">
                    <a16:creationId xmlns:a16="http://schemas.microsoft.com/office/drawing/2014/main" id="{858E4EB3-8A45-4432-AB94-E2177192C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2" name="Freeform 2541">
                <a:extLst>
                  <a:ext uri="{FF2B5EF4-FFF2-40B4-BE49-F238E27FC236}">
                    <a16:creationId xmlns:a16="http://schemas.microsoft.com/office/drawing/2014/main" id="{62F23246-A080-4F5E-AA3D-87B868D7DE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3" name="Freeform 2542">
                <a:extLst>
                  <a:ext uri="{FF2B5EF4-FFF2-40B4-BE49-F238E27FC236}">
                    <a16:creationId xmlns:a16="http://schemas.microsoft.com/office/drawing/2014/main" id="{F41BB269-CFC0-4092-A9A6-C20D4BE54A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4" name="Freeform 2543">
                <a:extLst>
                  <a:ext uri="{FF2B5EF4-FFF2-40B4-BE49-F238E27FC236}">
                    <a16:creationId xmlns:a16="http://schemas.microsoft.com/office/drawing/2014/main" id="{770F8948-2C16-40F7-91E6-60E5459A6D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5" name="Oval 2544">
                <a:extLst>
                  <a:ext uri="{FF2B5EF4-FFF2-40B4-BE49-F238E27FC236}">
                    <a16:creationId xmlns:a16="http://schemas.microsoft.com/office/drawing/2014/main" id="{50D9229D-B374-4629-B6B4-F9350ABBF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1" name="Group 2545">
              <a:extLst>
                <a:ext uri="{FF2B5EF4-FFF2-40B4-BE49-F238E27FC236}">
                  <a16:creationId xmlns:a16="http://schemas.microsoft.com/office/drawing/2014/main" id="{DF385E5B-8499-42CF-A0BC-71DD982711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4" y="3057"/>
              <a:ext cx="62" cy="144"/>
              <a:chOff x="3509" y="2597"/>
              <a:chExt cx="175" cy="403"/>
            </a:xfrm>
          </p:grpSpPr>
          <p:sp>
            <p:nvSpPr>
              <p:cNvPr id="71794" name="Oval 2546">
                <a:extLst>
                  <a:ext uri="{FF2B5EF4-FFF2-40B4-BE49-F238E27FC236}">
                    <a16:creationId xmlns:a16="http://schemas.microsoft.com/office/drawing/2014/main" id="{7540F272-6E82-4240-BA56-F4840D63D8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95" name="Oval 2547">
                <a:extLst>
                  <a:ext uri="{FF2B5EF4-FFF2-40B4-BE49-F238E27FC236}">
                    <a16:creationId xmlns:a16="http://schemas.microsoft.com/office/drawing/2014/main" id="{30C87A0D-9EA2-4357-A117-910625155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96" name="Freeform 2548">
                <a:extLst>
                  <a:ext uri="{FF2B5EF4-FFF2-40B4-BE49-F238E27FC236}">
                    <a16:creationId xmlns:a16="http://schemas.microsoft.com/office/drawing/2014/main" id="{98EBCFCC-8E5C-4BC3-AFD2-893EEE503E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7" name="Freeform 2549">
                <a:extLst>
                  <a:ext uri="{FF2B5EF4-FFF2-40B4-BE49-F238E27FC236}">
                    <a16:creationId xmlns:a16="http://schemas.microsoft.com/office/drawing/2014/main" id="{669DA7BF-D6BA-4190-8E0B-77B2C90D3E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8" name="Freeform 2550">
                <a:extLst>
                  <a:ext uri="{FF2B5EF4-FFF2-40B4-BE49-F238E27FC236}">
                    <a16:creationId xmlns:a16="http://schemas.microsoft.com/office/drawing/2014/main" id="{4B0B8429-9B6C-483C-B861-B278646824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9" name="Oval 2551">
                <a:extLst>
                  <a:ext uri="{FF2B5EF4-FFF2-40B4-BE49-F238E27FC236}">
                    <a16:creationId xmlns:a16="http://schemas.microsoft.com/office/drawing/2014/main" id="{2C157CC1-D9E5-442A-A7A1-5433F19E7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2" name="Group 2552">
              <a:extLst>
                <a:ext uri="{FF2B5EF4-FFF2-40B4-BE49-F238E27FC236}">
                  <a16:creationId xmlns:a16="http://schemas.microsoft.com/office/drawing/2014/main" id="{31CF8B7A-6BDB-4DBA-A2F0-62DF3CB996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2892"/>
              <a:ext cx="62" cy="144"/>
              <a:chOff x="3509" y="2597"/>
              <a:chExt cx="175" cy="403"/>
            </a:xfrm>
          </p:grpSpPr>
          <p:sp>
            <p:nvSpPr>
              <p:cNvPr id="71788" name="Oval 2553">
                <a:extLst>
                  <a:ext uri="{FF2B5EF4-FFF2-40B4-BE49-F238E27FC236}">
                    <a16:creationId xmlns:a16="http://schemas.microsoft.com/office/drawing/2014/main" id="{96F0FAB3-5852-4357-8F1A-71B4F36B8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89" name="Oval 2554">
                <a:extLst>
                  <a:ext uri="{FF2B5EF4-FFF2-40B4-BE49-F238E27FC236}">
                    <a16:creationId xmlns:a16="http://schemas.microsoft.com/office/drawing/2014/main" id="{71CCDC02-BBBA-471D-9813-ADA47F6099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90" name="Freeform 2555">
                <a:extLst>
                  <a:ext uri="{FF2B5EF4-FFF2-40B4-BE49-F238E27FC236}">
                    <a16:creationId xmlns:a16="http://schemas.microsoft.com/office/drawing/2014/main" id="{3DFFD73E-30EA-40A1-9D3E-79C6B98FAF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1" name="Freeform 2556">
                <a:extLst>
                  <a:ext uri="{FF2B5EF4-FFF2-40B4-BE49-F238E27FC236}">
                    <a16:creationId xmlns:a16="http://schemas.microsoft.com/office/drawing/2014/main" id="{B314C96B-CCF9-4FBC-B928-536BD53FB0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2" name="Freeform 2557">
                <a:extLst>
                  <a:ext uri="{FF2B5EF4-FFF2-40B4-BE49-F238E27FC236}">
                    <a16:creationId xmlns:a16="http://schemas.microsoft.com/office/drawing/2014/main" id="{CD5EBCB4-0DBC-4CD1-91BF-1998F2A769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3" name="Oval 2558">
                <a:extLst>
                  <a:ext uri="{FF2B5EF4-FFF2-40B4-BE49-F238E27FC236}">
                    <a16:creationId xmlns:a16="http://schemas.microsoft.com/office/drawing/2014/main" id="{2B4FAC92-DC9E-48F1-94E3-FF4AFF034A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3" name="Group 2559">
              <a:extLst>
                <a:ext uri="{FF2B5EF4-FFF2-40B4-BE49-F238E27FC236}">
                  <a16:creationId xmlns:a16="http://schemas.microsoft.com/office/drawing/2014/main" id="{13E03C8D-2594-4BD3-B7A7-BEBFE7D4AD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49" y="3057"/>
              <a:ext cx="62" cy="144"/>
              <a:chOff x="3509" y="2597"/>
              <a:chExt cx="175" cy="403"/>
            </a:xfrm>
          </p:grpSpPr>
          <p:sp>
            <p:nvSpPr>
              <p:cNvPr id="71782" name="Oval 2560">
                <a:extLst>
                  <a:ext uri="{FF2B5EF4-FFF2-40B4-BE49-F238E27FC236}">
                    <a16:creationId xmlns:a16="http://schemas.microsoft.com/office/drawing/2014/main" id="{4D5FC7FD-3EF5-4E2C-BF62-B97391A019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83" name="Oval 2561">
                <a:extLst>
                  <a:ext uri="{FF2B5EF4-FFF2-40B4-BE49-F238E27FC236}">
                    <a16:creationId xmlns:a16="http://schemas.microsoft.com/office/drawing/2014/main" id="{523A26FE-24F3-410D-A82F-BED835F26D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84" name="Freeform 2562">
                <a:extLst>
                  <a:ext uri="{FF2B5EF4-FFF2-40B4-BE49-F238E27FC236}">
                    <a16:creationId xmlns:a16="http://schemas.microsoft.com/office/drawing/2014/main" id="{CDBD2177-0465-4300-861A-2B01331E27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5" name="Freeform 2563">
                <a:extLst>
                  <a:ext uri="{FF2B5EF4-FFF2-40B4-BE49-F238E27FC236}">
                    <a16:creationId xmlns:a16="http://schemas.microsoft.com/office/drawing/2014/main" id="{09888B95-C49B-4961-9E04-9EA694C3B5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6" name="Freeform 2564">
                <a:extLst>
                  <a:ext uri="{FF2B5EF4-FFF2-40B4-BE49-F238E27FC236}">
                    <a16:creationId xmlns:a16="http://schemas.microsoft.com/office/drawing/2014/main" id="{6D618055-2247-4941-84CD-ADD3E72E42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7" name="Oval 2565">
                <a:extLst>
                  <a:ext uri="{FF2B5EF4-FFF2-40B4-BE49-F238E27FC236}">
                    <a16:creationId xmlns:a16="http://schemas.microsoft.com/office/drawing/2014/main" id="{175FA615-33A4-4A41-BA0A-A180F8284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4" name="Group 2566">
              <a:extLst>
                <a:ext uri="{FF2B5EF4-FFF2-40B4-BE49-F238E27FC236}">
                  <a16:creationId xmlns:a16="http://schemas.microsoft.com/office/drawing/2014/main" id="{F5BED83E-DD39-4CD0-AC94-5BABC9AF89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2890"/>
              <a:ext cx="62" cy="144"/>
              <a:chOff x="3509" y="2597"/>
              <a:chExt cx="175" cy="403"/>
            </a:xfrm>
          </p:grpSpPr>
          <p:sp>
            <p:nvSpPr>
              <p:cNvPr id="71776" name="Oval 2567">
                <a:extLst>
                  <a:ext uri="{FF2B5EF4-FFF2-40B4-BE49-F238E27FC236}">
                    <a16:creationId xmlns:a16="http://schemas.microsoft.com/office/drawing/2014/main" id="{C03F6FA0-9460-487C-8A2C-3772CD5A0D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7" name="Oval 2568">
                <a:extLst>
                  <a:ext uri="{FF2B5EF4-FFF2-40B4-BE49-F238E27FC236}">
                    <a16:creationId xmlns:a16="http://schemas.microsoft.com/office/drawing/2014/main" id="{E519F146-871C-4751-B202-39279D986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8" name="Freeform 2569">
                <a:extLst>
                  <a:ext uri="{FF2B5EF4-FFF2-40B4-BE49-F238E27FC236}">
                    <a16:creationId xmlns:a16="http://schemas.microsoft.com/office/drawing/2014/main" id="{3CC63B8A-3236-4E82-A0C2-13C397F430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9" name="Freeform 2570">
                <a:extLst>
                  <a:ext uri="{FF2B5EF4-FFF2-40B4-BE49-F238E27FC236}">
                    <a16:creationId xmlns:a16="http://schemas.microsoft.com/office/drawing/2014/main" id="{CF17EF0C-70FA-4CB7-AC04-87A965D3E0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0" name="Freeform 2571">
                <a:extLst>
                  <a:ext uri="{FF2B5EF4-FFF2-40B4-BE49-F238E27FC236}">
                    <a16:creationId xmlns:a16="http://schemas.microsoft.com/office/drawing/2014/main" id="{F5B401BD-1E20-4D11-8BF4-410E99B1B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1" name="Oval 2572">
                <a:extLst>
                  <a:ext uri="{FF2B5EF4-FFF2-40B4-BE49-F238E27FC236}">
                    <a16:creationId xmlns:a16="http://schemas.microsoft.com/office/drawing/2014/main" id="{D5525FD7-6B42-456F-8585-2F18FD24B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5" name="Group 2573">
              <a:extLst>
                <a:ext uri="{FF2B5EF4-FFF2-40B4-BE49-F238E27FC236}">
                  <a16:creationId xmlns:a16="http://schemas.microsoft.com/office/drawing/2014/main" id="{BC358B8E-A895-464E-A0DF-D18334AD9E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7" y="3055"/>
              <a:ext cx="62" cy="144"/>
              <a:chOff x="3509" y="2597"/>
              <a:chExt cx="175" cy="403"/>
            </a:xfrm>
          </p:grpSpPr>
          <p:sp>
            <p:nvSpPr>
              <p:cNvPr id="71770" name="Oval 2574">
                <a:extLst>
                  <a:ext uri="{FF2B5EF4-FFF2-40B4-BE49-F238E27FC236}">
                    <a16:creationId xmlns:a16="http://schemas.microsoft.com/office/drawing/2014/main" id="{7D3D1750-5A0A-45A3-9452-BB506D89DE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1" name="Oval 2575">
                <a:extLst>
                  <a:ext uri="{FF2B5EF4-FFF2-40B4-BE49-F238E27FC236}">
                    <a16:creationId xmlns:a16="http://schemas.microsoft.com/office/drawing/2014/main" id="{25CE6810-95D1-45C2-99FC-D9C8F2302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2" name="Freeform 2576">
                <a:extLst>
                  <a:ext uri="{FF2B5EF4-FFF2-40B4-BE49-F238E27FC236}">
                    <a16:creationId xmlns:a16="http://schemas.microsoft.com/office/drawing/2014/main" id="{5ACD9299-C10E-4E70-84D3-9263C1641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3" name="Freeform 2577">
                <a:extLst>
                  <a:ext uri="{FF2B5EF4-FFF2-40B4-BE49-F238E27FC236}">
                    <a16:creationId xmlns:a16="http://schemas.microsoft.com/office/drawing/2014/main" id="{3E7C37EB-F589-4697-A7D3-C25B3A8F5F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4" name="Freeform 2578">
                <a:extLst>
                  <a:ext uri="{FF2B5EF4-FFF2-40B4-BE49-F238E27FC236}">
                    <a16:creationId xmlns:a16="http://schemas.microsoft.com/office/drawing/2014/main" id="{97E0D989-F1C6-4EC2-BF4F-A48C4C66F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5" name="Oval 2579">
                <a:extLst>
                  <a:ext uri="{FF2B5EF4-FFF2-40B4-BE49-F238E27FC236}">
                    <a16:creationId xmlns:a16="http://schemas.microsoft.com/office/drawing/2014/main" id="{7724E1AF-7FEF-44E7-B9FA-9C50919C56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6" name="Group 2580">
              <a:extLst>
                <a:ext uri="{FF2B5EF4-FFF2-40B4-BE49-F238E27FC236}">
                  <a16:creationId xmlns:a16="http://schemas.microsoft.com/office/drawing/2014/main" id="{42990E0E-CEBC-458B-881C-0BCA0EB1CB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2890"/>
              <a:ext cx="62" cy="144"/>
              <a:chOff x="3509" y="2597"/>
              <a:chExt cx="175" cy="403"/>
            </a:xfrm>
          </p:grpSpPr>
          <p:sp>
            <p:nvSpPr>
              <p:cNvPr id="71764" name="Oval 2581">
                <a:extLst>
                  <a:ext uri="{FF2B5EF4-FFF2-40B4-BE49-F238E27FC236}">
                    <a16:creationId xmlns:a16="http://schemas.microsoft.com/office/drawing/2014/main" id="{8DC548FC-3087-41FB-A60B-C9C9FCB58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65" name="Oval 2582">
                <a:extLst>
                  <a:ext uri="{FF2B5EF4-FFF2-40B4-BE49-F238E27FC236}">
                    <a16:creationId xmlns:a16="http://schemas.microsoft.com/office/drawing/2014/main" id="{6C724756-6011-4387-9111-E10BC3B0BE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66" name="Freeform 2583">
                <a:extLst>
                  <a:ext uri="{FF2B5EF4-FFF2-40B4-BE49-F238E27FC236}">
                    <a16:creationId xmlns:a16="http://schemas.microsoft.com/office/drawing/2014/main" id="{389D9858-229A-46F2-8A2F-90607D1513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7" name="Freeform 2584">
                <a:extLst>
                  <a:ext uri="{FF2B5EF4-FFF2-40B4-BE49-F238E27FC236}">
                    <a16:creationId xmlns:a16="http://schemas.microsoft.com/office/drawing/2014/main" id="{CB3D9688-DBF0-42A7-835A-440D964807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8" name="Freeform 2585">
                <a:extLst>
                  <a:ext uri="{FF2B5EF4-FFF2-40B4-BE49-F238E27FC236}">
                    <a16:creationId xmlns:a16="http://schemas.microsoft.com/office/drawing/2014/main" id="{29DB55E2-4359-452F-A518-59D855FD16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9" name="Oval 2586">
                <a:extLst>
                  <a:ext uri="{FF2B5EF4-FFF2-40B4-BE49-F238E27FC236}">
                    <a16:creationId xmlns:a16="http://schemas.microsoft.com/office/drawing/2014/main" id="{54C0A59D-EC26-49FE-9483-E8BE22F95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7" name="Group 2587">
              <a:extLst>
                <a:ext uri="{FF2B5EF4-FFF2-40B4-BE49-F238E27FC236}">
                  <a16:creationId xmlns:a16="http://schemas.microsoft.com/office/drawing/2014/main" id="{9EA80C73-0E2B-4979-BF0B-F50FBCCDB1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3" y="3055"/>
              <a:ext cx="62" cy="144"/>
              <a:chOff x="3509" y="2597"/>
              <a:chExt cx="175" cy="403"/>
            </a:xfrm>
          </p:grpSpPr>
          <p:sp>
            <p:nvSpPr>
              <p:cNvPr id="71758" name="Oval 2588">
                <a:extLst>
                  <a:ext uri="{FF2B5EF4-FFF2-40B4-BE49-F238E27FC236}">
                    <a16:creationId xmlns:a16="http://schemas.microsoft.com/office/drawing/2014/main" id="{6667922D-F6B0-42D2-8DBD-DB4D9137C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59" name="Oval 2589">
                <a:extLst>
                  <a:ext uri="{FF2B5EF4-FFF2-40B4-BE49-F238E27FC236}">
                    <a16:creationId xmlns:a16="http://schemas.microsoft.com/office/drawing/2014/main" id="{C6A60D84-803C-4785-9755-9B628D66F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60" name="Freeform 2590">
                <a:extLst>
                  <a:ext uri="{FF2B5EF4-FFF2-40B4-BE49-F238E27FC236}">
                    <a16:creationId xmlns:a16="http://schemas.microsoft.com/office/drawing/2014/main" id="{27ED3B93-AAB4-473E-B530-5451855B00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1" name="Freeform 2591">
                <a:extLst>
                  <a:ext uri="{FF2B5EF4-FFF2-40B4-BE49-F238E27FC236}">
                    <a16:creationId xmlns:a16="http://schemas.microsoft.com/office/drawing/2014/main" id="{C5656BF4-B96B-4C0D-84E7-4401A432A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2" name="Freeform 2592">
                <a:extLst>
                  <a:ext uri="{FF2B5EF4-FFF2-40B4-BE49-F238E27FC236}">
                    <a16:creationId xmlns:a16="http://schemas.microsoft.com/office/drawing/2014/main" id="{FD54C81E-86DE-4DF0-9E87-2EE4CEE6DE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3" name="Oval 2593">
                <a:extLst>
                  <a:ext uri="{FF2B5EF4-FFF2-40B4-BE49-F238E27FC236}">
                    <a16:creationId xmlns:a16="http://schemas.microsoft.com/office/drawing/2014/main" id="{75FD0450-8FA5-4EC1-9E32-36A50E61F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8" name="Group 2594">
              <a:extLst>
                <a:ext uri="{FF2B5EF4-FFF2-40B4-BE49-F238E27FC236}">
                  <a16:creationId xmlns:a16="http://schemas.microsoft.com/office/drawing/2014/main" id="{5A5D47A7-EF18-4FE6-895F-636DA779FD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2890"/>
              <a:ext cx="62" cy="144"/>
              <a:chOff x="3509" y="2597"/>
              <a:chExt cx="175" cy="403"/>
            </a:xfrm>
          </p:grpSpPr>
          <p:sp>
            <p:nvSpPr>
              <p:cNvPr id="71752" name="Oval 2595">
                <a:extLst>
                  <a:ext uri="{FF2B5EF4-FFF2-40B4-BE49-F238E27FC236}">
                    <a16:creationId xmlns:a16="http://schemas.microsoft.com/office/drawing/2014/main" id="{84352B80-4AD3-4BAE-ABCC-F93019A8D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53" name="Oval 2596">
                <a:extLst>
                  <a:ext uri="{FF2B5EF4-FFF2-40B4-BE49-F238E27FC236}">
                    <a16:creationId xmlns:a16="http://schemas.microsoft.com/office/drawing/2014/main" id="{D1838041-4AA0-4F71-BED4-F68FA213D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54" name="Freeform 2597">
                <a:extLst>
                  <a:ext uri="{FF2B5EF4-FFF2-40B4-BE49-F238E27FC236}">
                    <a16:creationId xmlns:a16="http://schemas.microsoft.com/office/drawing/2014/main" id="{5AB71274-2AEA-46F8-8305-FD42446BC6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5" name="Freeform 2598">
                <a:extLst>
                  <a:ext uri="{FF2B5EF4-FFF2-40B4-BE49-F238E27FC236}">
                    <a16:creationId xmlns:a16="http://schemas.microsoft.com/office/drawing/2014/main" id="{BA623CF6-9BF9-48AB-955D-4FBEBE373D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6" name="Freeform 2599">
                <a:extLst>
                  <a:ext uri="{FF2B5EF4-FFF2-40B4-BE49-F238E27FC236}">
                    <a16:creationId xmlns:a16="http://schemas.microsoft.com/office/drawing/2014/main" id="{89600AE9-BBB4-43D5-9DCB-1D433EE269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7" name="Oval 2600">
                <a:extLst>
                  <a:ext uri="{FF2B5EF4-FFF2-40B4-BE49-F238E27FC236}">
                    <a16:creationId xmlns:a16="http://schemas.microsoft.com/office/drawing/2014/main" id="{AE29DCA9-CD3C-4557-933D-EF3DDF69FC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9" name="Group 2601">
              <a:extLst>
                <a:ext uri="{FF2B5EF4-FFF2-40B4-BE49-F238E27FC236}">
                  <a16:creationId xmlns:a16="http://schemas.microsoft.com/office/drawing/2014/main" id="{537E9643-780B-4884-B2D8-0DF35D5C2B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7" y="3055"/>
              <a:ext cx="62" cy="144"/>
              <a:chOff x="3509" y="2597"/>
              <a:chExt cx="175" cy="403"/>
            </a:xfrm>
          </p:grpSpPr>
          <p:sp>
            <p:nvSpPr>
              <p:cNvPr id="71746" name="Oval 2602">
                <a:extLst>
                  <a:ext uri="{FF2B5EF4-FFF2-40B4-BE49-F238E27FC236}">
                    <a16:creationId xmlns:a16="http://schemas.microsoft.com/office/drawing/2014/main" id="{EBA8C9E6-583F-4A63-A5B1-D08F2B5EE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7" name="Oval 2603">
                <a:extLst>
                  <a:ext uri="{FF2B5EF4-FFF2-40B4-BE49-F238E27FC236}">
                    <a16:creationId xmlns:a16="http://schemas.microsoft.com/office/drawing/2014/main" id="{EED2B4BA-5D5F-4D2B-8FBB-89698582BE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8" name="Freeform 2604">
                <a:extLst>
                  <a:ext uri="{FF2B5EF4-FFF2-40B4-BE49-F238E27FC236}">
                    <a16:creationId xmlns:a16="http://schemas.microsoft.com/office/drawing/2014/main" id="{F8D13210-698F-4E59-BAC4-7913DEC141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9" name="Freeform 2605">
                <a:extLst>
                  <a:ext uri="{FF2B5EF4-FFF2-40B4-BE49-F238E27FC236}">
                    <a16:creationId xmlns:a16="http://schemas.microsoft.com/office/drawing/2014/main" id="{61146FE8-3A85-4E98-B4F0-CA565F336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0" name="Freeform 2606">
                <a:extLst>
                  <a:ext uri="{FF2B5EF4-FFF2-40B4-BE49-F238E27FC236}">
                    <a16:creationId xmlns:a16="http://schemas.microsoft.com/office/drawing/2014/main" id="{84200C38-62BC-4A08-B38F-DEA2DFAF84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1" name="Oval 2607">
                <a:extLst>
                  <a:ext uri="{FF2B5EF4-FFF2-40B4-BE49-F238E27FC236}">
                    <a16:creationId xmlns:a16="http://schemas.microsoft.com/office/drawing/2014/main" id="{C862B079-4718-4C64-AA67-CAE214388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0" name="Group 2608">
              <a:extLst>
                <a:ext uri="{FF2B5EF4-FFF2-40B4-BE49-F238E27FC236}">
                  <a16:creationId xmlns:a16="http://schemas.microsoft.com/office/drawing/2014/main" id="{C001FB73-56DB-4DF9-A6AE-C0FF2AC300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2890"/>
              <a:ext cx="62" cy="144"/>
              <a:chOff x="3509" y="2597"/>
              <a:chExt cx="175" cy="403"/>
            </a:xfrm>
          </p:grpSpPr>
          <p:sp>
            <p:nvSpPr>
              <p:cNvPr id="71740" name="Oval 2609">
                <a:extLst>
                  <a:ext uri="{FF2B5EF4-FFF2-40B4-BE49-F238E27FC236}">
                    <a16:creationId xmlns:a16="http://schemas.microsoft.com/office/drawing/2014/main" id="{A0B33CBE-3A0F-47AE-8BDD-1B887C0CD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1" name="Oval 2610">
                <a:extLst>
                  <a:ext uri="{FF2B5EF4-FFF2-40B4-BE49-F238E27FC236}">
                    <a16:creationId xmlns:a16="http://schemas.microsoft.com/office/drawing/2014/main" id="{1CBB788A-C50C-43AB-90B1-0AD6FBFFE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2" name="Freeform 2611">
                <a:extLst>
                  <a:ext uri="{FF2B5EF4-FFF2-40B4-BE49-F238E27FC236}">
                    <a16:creationId xmlns:a16="http://schemas.microsoft.com/office/drawing/2014/main" id="{159E79DB-CB53-471B-91CF-6DC3419C26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3" name="Freeform 2612">
                <a:extLst>
                  <a:ext uri="{FF2B5EF4-FFF2-40B4-BE49-F238E27FC236}">
                    <a16:creationId xmlns:a16="http://schemas.microsoft.com/office/drawing/2014/main" id="{4082CD16-0C15-439E-9683-BD7D5A1578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4" name="Freeform 2613">
                <a:extLst>
                  <a:ext uri="{FF2B5EF4-FFF2-40B4-BE49-F238E27FC236}">
                    <a16:creationId xmlns:a16="http://schemas.microsoft.com/office/drawing/2014/main" id="{C893321F-D83F-4210-A017-AC0A06D4AA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5" name="Oval 2614">
                <a:extLst>
                  <a:ext uri="{FF2B5EF4-FFF2-40B4-BE49-F238E27FC236}">
                    <a16:creationId xmlns:a16="http://schemas.microsoft.com/office/drawing/2014/main" id="{17A571C2-A1AE-4DC6-B4E5-94F4674BD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1" name="Group 2615">
              <a:extLst>
                <a:ext uri="{FF2B5EF4-FFF2-40B4-BE49-F238E27FC236}">
                  <a16:creationId xmlns:a16="http://schemas.microsoft.com/office/drawing/2014/main" id="{E033C284-1A9A-444D-903D-7B524C963D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2" y="3055"/>
              <a:ext cx="62" cy="144"/>
              <a:chOff x="3509" y="2597"/>
              <a:chExt cx="175" cy="403"/>
            </a:xfrm>
          </p:grpSpPr>
          <p:sp>
            <p:nvSpPr>
              <p:cNvPr id="71734" name="Oval 2616">
                <a:extLst>
                  <a:ext uri="{FF2B5EF4-FFF2-40B4-BE49-F238E27FC236}">
                    <a16:creationId xmlns:a16="http://schemas.microsoft.com/office/drawing/2014/main" id="{F3ACAFB6-5173-46C6-AB42-177EEC75D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35" name="Oval 2617">
                <a:extLst>
                  <a:ext uri="{FF2B5EF4-FFF2-40B4-BE49-F238E27FC236}">
                    <a16:creationId xmlns:a16="http://schemas.microsoft.com/office/drawing/2014/main" id="{6CC352B0-2508-4049-AF0E-D6097556C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36" name="Freeform 2618">
                <a:extLst>
                  <a:ext uri="{FF2B5EF4-FFF2-40B4-BE49-F238E27FC236}">
                    <a16:creationId xmlns:a16="http://schemas.microsoft.com/office/drawing/2014/main" id="{1C76D918-E271-472D-96AE-DFA11F5CAC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7" name="Freeform 2619">
                <a:extLst>
                  <a:ext uri="{FF2B5EF4-FFF2-40B4-BE49-F238E27FC236}">
                    <a16:creationId xmlns:a16="http://schemas.microsoft.com/office/drawing/2014/main" id="{A178F11B-35CB-47B5-B605-F829F86DCE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8" name="Freeform 2620">
                <a:extLst>
                  <a:ext uri="{FF2B5EF4-FFF2-40B4-BE49-F238E27FC236}">
                    <a16:creationId xmlns:a16="http://schemas.microsoft.com/office/drawing/2014/main" id="{906DDB29-2F44-4E1F-ACD5-0353201D41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9" name="Oval 2621">
                <a:extLst>
                  <a:ext uri="{FF2B5EF4-FFF2-40B4-BE49-F238E27FC236}">
                    <a16:creationId xmlns:a16="http://schemas.microsoft.com/office/drawing/2014/main" id="{8C89150D-1DA7-463E-9500-A458A58603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2" name="Group 2622">
              <a:extLst>
                <a:ext uri="{FF2B5EF4-FFF2-40B4-BE49-F238E27FC236}">
                  <a16:creationId xmlns:a16="http://schemas.microsoft.com/office/drawing/2014/main" id="{69C4A8EA-94D1-44C1-BFE0-830C0577DC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2890"/>
              <a:ext cx="62" cy="144"/>
              <a:chOff x="3509" y="2597"/>
              <a:chExt cx="175" cy="403"/>
            </a:xfrm>
          </p:grpSpPr>
          <p:sp>
            <p:nvSpPr>
              <p:cNvPr id="71728" name="Oval 2623">
                <a:extLst>
                  <a:ext uri="{FF2B5EF4-FFF2-40B4-BE49-F238E27FC236}">
                    <a16:creationId xmlns:a16="http://schemas.microsoft.com/office/drawing/2014/main" id="{EDB24A03-6CD0-4E5E-89CD-062EBACF76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29" name="Oval 2624">
                <a:extLst>
                  <a:ext uri="{FF2B5EF4-FFF2-40B4-BE49-F238E27FC236}">
                    <a16:creationId xmlns:a16="http://schemas.microsoft.com/office/drawing/2014/main" id="{63EBB5B3-9971-466D-BBF2-A5E6F7F164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30" name="Freeform 2625">
                <a:extLst>
                  <a:ext uri="{FF2B5EF4-FFF2-40B4-BE49-F238E27FC236}">
                    <a16:creationId xmlns:a16="http://schemas.microsoft.com/office/drawing/2014/main" id="{C5E3AD0D-5B86-4A65-84BB-52D2092B69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2626">
                <a:extLst>
                  <a:ext uri="{FF2B5EF4-FFF2-40B4-BE49-F238E27FC236}">
                    <a16:creationId xmlns:a16="http://schemas.microsoft.com/office/drawing/2014/main" id="{AAE7F34A-3C8D-4A3F-BE1D-E703C8C758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2627">
                <a:extLst>
                  <a:ext uri="{FF2B5EF4-FFF2-40B4-BE49-F238E27FC236}">
                    <a16:creationId xmlns:a16="http://schemas.microsoft.com/office/drawing/2014/main" id="{05529406-DDAF-410B-9C70-47498C2494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Oval 2628">
                <a:extLst>
                  <a:ext uri="{FF2B5EF4-FFF2-40B4-BE49-F238E27FC236}">
                    <a16:creationId xmlns:a16="http://schemas.microsoft.com/office/drawing/2014/main" id="{E8C95DBA-906C-4159-BF99-7C6B2ECF0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3" name="Group 2629">
              <a:extLst>
                <a:ext uri="{FF2B5EF4-FFF2-40B4-BE49-F238E27FC236}">
                  <a16:creationId xmlns:a16="http://schemas.microsoft.com/office/drawing/2014/main" id="{48D70FA3-08B1-4794-85CB-5C61C87BF5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0" y="3055"/>
              <a:ext cx="62" cy="144"/>
              <a:chOff x="3509" y="2597"/>
              <a:chExt cx="175" cy="403"/>
            </a:xfrm>
          </p:grpSpPr>
          <p:sp>
            <p:nvSpPr>
              <p:cNvPr id="71722" name="Oval 2630">
                <a:extLst>
                  <a:ext uri="{FF2B5EF4-FFF2-40B4-BE49-F238E27FC236}">
                    <a16:creationId xmlns:a16="http://schemas.microsoft.com/office/drawing/2014/main" id="{CDD9B33C-A503-4236-82FD-AEB4B0D913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23" name="Oval 2631">
                <a:extLst>
                  <a:ext uri="{FF2B5EF4-FFF2-40B4-BE49-F238E27FC236}">
                    <a16:creationId xmlns:a16="http://schemas.microsoft.com/office/drawing/2014/main" id="{D41DD729-09BD-4083-B4EF-C354D8CDBE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24" name="Freeform 2632">
                <a:extLst>
                  <a:ext uri="{FF2B5EF4-FFF2-40B4-BE49-F238E27FC236}">
                    <a16:creationId xmlns:a16="http://schemas.microsoft.com/office/drawing/2014/main" id="{114675BF-CF41-4626-B2D6-3A18BE0813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2633">
                <a:extLst>
                  <a:ext uri="{FF2B5EF4-FFF2-40B4-BE49-F238E27FC236}">
                    <a16:creationId xmlns:a16="http://schemas.microsoft.com/office/drawing/2014/main" id="{AD6297A5-8B37-4200-B054-A3CDD5FB00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6" name="Freeform 2634">
                <a:extLst>
                  <a:ext uri="{FF2B5EF4-FFF2-40B4-BE49-F238E27FC236}">
                    <a16:creationId xmlns:a16="http://schemas.microsoft.com/office/drawing/2014/main" id="{BA5A70CA-CA34-4840-A04F-9E4B4D067F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Oval 2635">
                <a:extLst>
                  <a:ext uri="{FF2B5EF4-FFF2-40B4-BE49-F238E27FC236}">
                    <a16:creationId xmlns:a16="http://schemas.microsoft.com/office/drawing/2014/main" id="{59118979-519D-40E5-8C34-3BBD3D84E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4" name="Group 2636">
              <a:extLst>
                <a:ext uri="{FF2B5EF4-FFF2-40B4-BE49-F238E27FC236}">
                  <a16:creationId xmlns:a16="http://schemas.microsoft.com/office/drawing/2014/main" id="{4579FD19-623B-42B1-AEAE-64CD1C2045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2890"/>
              <a:ext cx="62" cy="144"/>
              <a:chOff x="3509" y="2597"/>
              <a:chExt cx="175" cy="403"/>
            </a:xfrm>
          </p:grpSpPr>
          <p:sp>
            <p:nvSpPr>
              <p:cNvPr id="71716" name="Oval 2637">
                <a:extLst>
                  <a:ext uri="{FF2B5EF4-FFF2-40B4-BE49-F238E27FC236}">
                    <a16:creationId xmlns:a16="http://schemas.microsoft.com/office/drawing/2014/main" id="{0F454097-8208-42BD-ABDF-C9A63E2D0F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7" name="Oval 2638">
                <a:extLst>
                  <a:ext uri="{FF2B5EF4-FFF2-40B4-BE49-F238E27FC236}">
                    <a16:creationId xmlns:a16="http://schemas.microsoft.com/office/drawing/2014/main" id="{41A87296-3ED3-4885-AC1A-C1F61C2592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8" name="Freeform 2639">
                <a:extLst>
                  <a:ext uri="{FF2B5EF4-FFF2-40B4-BE49-F238E27FC236}">
                    <a16:creationId xmlns:a16="http://schemas.microsoft.com/office/drawing/2014/main" id="{EC5F5A02-F952-4B68-8E65-89E1C7F3D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9" name="Freeform 2640">
                <a:extLst>
                  <a:ext uri="{FF2B5EF4-FFF2-40B4-BE49-F238E27FC236}">
                    <a16:creationId xmlns:a16="http://schemas.microsoft.com/office/drawing/2014/main" id="{40F7495A-836A-446A-9A41-2CCBA97B38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2641">
                <a:extLst>
                  <a:ext uri="{FF2B5EF4-FFF2-40B4-BE49-F238E27FC236}">
                    <a16:creationId xmlns:a16="http://schemas.microsoft.com/office/drawing/2014/main" id="{32EE5D02-C6BE-4DA1-A64C-98E19B0FAA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Oval 2642">
                <a:extLst>
                  <a:ext uri="{FF2B5EF4-FFF2-40B4-BE49-F238E27FC236}">
                    <a16:creationId xmlns:a16="http://schemas.microsoft.com/office/drawing/2014/main" id="{64409A03-6BD0-47EC-A8FC-4F8FA18D66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5" name="Group 2643">
              <a:extLst>
                <a:ext uri="{FF2B5EF4-FFF2-40B4-BE49-F238E27FC236}">
                  <a16:creationId xmlns:a16="http://schemas.microsoft.com/office/drawing/2014/main" id="{69ED4143-EB21-48C3-8205-C2B66954C4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6" y="3055"/>
              <a:ext cx="62" cy="144"/>
              <a:chOff x="3509" y="2597"/>
              <a:chExt cx="175" cy="403"/>
            </a:xfrm>
          </p:grpSpPr>
          <p:sp>
            <p:nvSpPr>
              <p:cNvPr id="71710" name="Oval 2644">
                <a:extLst>
                  <a:ext uri="{FF2B5EF4-FFF2-40B4-BE49-F238E27FC236}">
                    <a16:creationId xmlns:a16="http://schemas.microsoft.com/office/drawing/2014/main" id="{6B64518C-44AF-4E6E-8C11-FE032A8CF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1" name="Oval 2645">
                <a:extLst>
                  <a:ext uri="{FF2B5EF4-FFF2-40B4-BE49-F238E27FC236}">
                    <a16:creationId xmlns:a16="http://schemas.microsoft.com/office/drawing/2014/main" id="{20BCC52F-CD76-4A39-9856-B88BFC773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2" name="Freeform 2646">
                <a:extLst>
                  <a:ext uri="{FF2B5EF4-FFF2-40B4-BE49-F238E27FC236}">
                    <a16:creationId xmlns:a16="http://schemas.microsoft.com/office/drawing/2014/main" id="{C53A71D2-7CFC-4B73-B730-14C59E462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3" name="Freeform 2647">
                <a:extLst>
                  <a:ext uri="{FF2B5EF4-FFF2-40B4-BE49-F238E27FC236}">
                    <a16:creationId xmlns:a16="http://schemas.microsoft.com/office/drawing/2014/main" id="{E8B8FA63-E9B2-4CB1-9AFE-C30D117D71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4" name="Freeform 2648">
                <a:extLst>
                  <a:ext uri="{FF2B5EF4-FFF2-40B4-BE49-F238E27FC236}">
                    <a16:creationId xmlns:a16="http://schemas.microsoft.com/office/drawing/2014/main" id="{907EB3A3-C698-49A9-8626-25EC0E06F9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5" name="Oval 2649">
                <a:extLst>
                  <a:ext uri="{FF2B5EF4-FFF2-40B4-BE49-F238E27FC236}">
                    <a16:creationId xmlns:a16="http://schemas.microsoft.com/office/drawing/2014/main" id="{3C24E161-63B1-40FB-9F43-E4CC3382D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6" name="Group 2650">
              <a:extLst>
                <a:ext uri="{FF2B5EF4-FFF2-40B4-BE49-F238E27FC236}">
                  <a16:creationId xmlns:a16="http://schemas.microsoft.com/office/drawing/2014/main" id="{8D5609E9-2060-4F1B-ACC4-0E28FB9A95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2890"/>
              <a:ext cx="62" cy="144"/>
              <a:chOff x="3509" y="2597"/>
              <a:chExt cx="175" cy="403"/>
            </a:xfrm>
          </p:grpSpPr>
          <p:sp>
            <p:nvSpPr>
              <p:cNvPr id="71704" name="Oval 2651">
                <a:extLst>
                  <a:ext uri="{FF2B5EF4-FFF2-40B4-BE49-F238E27FC236}">
                    <a16:creationId xmlns:a16="http://schemas.microsoft.com/office/drawing/2014/main" id="{84190487-DBB3-4E0C-B157-A3321CC063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05" name="Oval 2652">
                <a:extLst>
                  <a:ext uri="{FF2B5EF4-FFF2-40B4-BE49-F238E27FC236}">
                    <a16:creationId xmlns:a16="http://schemas.microsoft.com/office/drawing/2014/main" id="{6529DCED-C289-44DA-BF60-B138D6D42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06" name="Freeform 2653">
                <a:extLst>
                  <a:ext uri="{FF2B5EF4-FFF2-40B4-BE49-F238E27FC236}">
                    <a16:creationId xmlns:a16="http://schemas.microsoft.com/office/drawing/2014/main" id="{5FC73E45-741D-41B5-8063-3BB9BFDF8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7" name="Freeform 2654">
                <a:extLst>
                  <a:ext uri="{FF2B5EF4-FFF2-40B4-BE49-F238E27FC236}">
                    <a16:creationId xmlns:a16="http://schemas.microsoft.com/office/drawing/2014/main" id="{CFD44DE3-A02A-45E5-A17E-A6FF01B79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8" name="Freeform 2655">
                <a:extLst>
                  <a:ext uri="{FF2B5EF4-FFF2-40B4-BE49-F238E27FC236}">
                    <a16:creationId xmlns:a16="http://schemas.microsoft.com/office/drawing/2014/main" id="{1CB1B2F8-30CE-49AE-AEA9-F3D042158B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9" name="Oval 2656">
                <a:extLst>
                  <a:ext uri="{FF2B5EF4-FFF2-40B4-BE49-F238E27FC236}">
                    <a16:creationId xmlns:a16="http://schemas.microsoft.com/office/drawing/2014/main" id="{E1D47605-8209-4CD0-979D-90E9F95D3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7" name="Group 2657">
              <a:extLst>
                <a:ext uri="{FF2B5EF4-FFF2-40B4-BE49-F238E27FC236}">
                  <a16:creationId xmlns:a16="http://schemas.microsoft.com/office/drawing/2014/main" id="{4AC6141C-7149-4382-A4BB-21F90B290F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0" y="3055"/>
              <a:ext cx="62" cy="144"/>
              <a:chOff x="3509" y="2597"/>
              <a:chExt cx="175" cy="403"/>
            </a:xfrm>
          </p:grpSpPr>
          <p:sp>
            <p:nvSpPr>
              <p:cNvPr id="71698" name="Oval 2658">
                <a:extLst>
                  <a:ext uri="{FF2B5EF4-FFF2-40B4-BE49-F238E27FC236}">
                    <a16:creationId xmlns:a16="http://schemas.microsoft.com/office/drawing/2014/main" id="{C34D1576-2744-4467-B3ED-4697CFE025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99" name="Oval 2659">
                <a:extLst>
                  <a:ext uri="{FF2B5EF4-FFF2-40B4-BE49-F238E27FC236}">
                    <a16:creationId xmlns:a16="http://schemas.microsoft.com/office/drawing/2014/main" id="{856C7633-A645-4618-B9D4-42E3C441F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00" name="Freeform 2660">
                <a:extLst>
                  <a:ext uri="{FF2B5EF4-FFF2-40B4-BE49-F238E27FC236}">
                    <a16:creationId xmlns:a16="http://schemas.microsoft.com/office/drawing/2014/main" id="{9C3F04B9-91F8-4625-BAA3-7F86A52B4D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1" name="Freeform 2661">
                <a:extLst>
                  <a:ext uri="{FF2B5EF4-FFF2-40B4-BE49-F238E27FC236}">
                    <a16:creationId xmlns:a16="http://schemas.microsoft.com/office/drawing/2014/main" id="{C7EADD74-9272-4285-ACC9-82919AD103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2" name="Freeform 2662">
                <a:extLst>
                  <a:ext uri="{FF2B5EF4-FFF2-40B4-BE49-F238E27FC236}">
                    <a16:creationId xmlns:a16="http://schemas.microsoft.com/office/drawing/2014/main" id="{3A3E0AC7-FECF-4A8D-A44D-FDCFF84346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3" name="Oval 2663">
                <a:extLst>
                  <a:ext uri="{FF2B5EF4-FFF2-40B4-BE49-F238E27FC236}">
                    <a16:creationId xmlns:a16="http://schemas.microsoft.com/office/drawing/2014/main" id="{651C6572-43E6-4826-9ABB-2A0775769C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8" name="Group 2664">
              <a:extLst>
                <a:ext uri="{FF2B5EF4-FFF2-40B4-BE49-F238E27FC236}">
                  <a16:creationId xmlns:a16="http://schemas.microsoft.com/office/drawing/2014/main" id="{9DBAD52B-BA94-4C0F-977C-082DE8F730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2890"/>
              <a:ext cx="62" cy="144"/>
              <a:chOff x="3509" y="2597"/>
              <a:chExt cx="175" cy="403"/>
            </a:xfrm>
          </p:grpSpPr>
          <p:sp>
            <p:nvSpPr>
              <p:cNvPr id="71692" name="Oval 2665">
                <a:extLst>
                  <a:ext uri="{FF2B5EF4-FFF2-40B4-BE49-F238E27FC236}">
                    <a16:creationId xmlns:a16="http://schemas.microsoft.com/office/drawing/2014/main" id="{AED6B086-41EE-4585-8E26-F0819FAAAC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93" name="Oval 2666">
                <a:extLst>
                  <a:ext uri="{FF2B5EF4-FFF2-40B4-BE49-F238E27FC236}">
                    <a16:creationId xmlns:a16="http://schemas.microsoft.com/office/drawing/2014/main" id="{73C98EC2-6389-47F5-BC56-7607B002E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94" name="Freeform 2667">
                <a:extLst>
                  <a:ext uri="{FF2B5EF4-FFF2-40B4-BE49-F238E27FC236}">
                    <a16:creationId xmlns:a16="http://schemas.microsoft.com/office/drawing/2014/main" id="{C4B7C0CC-4120-43D5-BAE3-C151FED25E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5" name="Freeform 2668">
                <a:extLst>
                  <a:ext uri="{FF2B5EF4-FFF2-40B4-BE49-F238E27FC236}">
                    <a16:creationId xmlns:a16="http://schemas.microsoft.com/office/drawing/2014/main" id="{EA2E2067-67EA-448A-86CC-70F44FC964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6" name="Freeform 2669">
                <a:extLst>
                  <a:ext uri="{FF2B5EF4-FFF2-40B4-BE49-F238E27FC236}">
                    <a16:creationId xmlns:a16="http://schemas.microsoft.com/office/drawing/2014/main" id="{B7C5E412-38E6-4F2C-AF26-48ABCD4A34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7" name="Oval 2670">
                <a:extLst>
                  <a:ext uri="{FF2B5EF4-FFF2-40B4-BE49-F238E27FC236}">
                    <a16:creationId xmlns:a16="http://schemas.microsoft.com/office/drawing/2014/main" id="{C619B62F-F36D-4846-8690-A1A860E74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9" name="Group 2671">
              <a:extLst>
                <a:ext uri="{FF2B5EF4-FFF2-40B4-BE49-F238E27FC236}">
                  <a16:creationId xmlns:a16="http://schemas.microsoft.com/office/drawing/2014/main" id="{128ACF7E-490D-4CAE-8718-387A524DA7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5" y="3055"/>
              <a:ext cx="62" cy="144"/>
              <a:chOff x="3509" y="2597"/>
              <a:chExt cx="175" cy="403"/>
            </a:xfrm>
          </p:grpSpPr>
          <p:sp>
            <p:nvSpPr>
              <p:cNvPr id="71686" name="Oval 2672">
                <a:extLst>
                  <a:ext uri="{FF2B5EF4-FFF2-40B4-BE49-F238E27FC236}">
                    <a16:creationId xmlns:a16="http://schemas.microsoft.com/office/drawing/2014/main" id="{E50C1688-3070-4DD8-A91C-3C2A12643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7" name="Oval 2673">
                <a:extLst>
                  <a:ext uri="{FF2B5EF4-FFF2-40B4-BE49-F238E27FC236}">
                    <a16:creationId xmlns:a16="http://schemas.microsoft.com/office/drawing/2014/main" id="{7EC78517-ACB1-48BC-B649-5C654034A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8" name="Freeform 2674">
                <a:extLst>
                  <a:ext uri="{FF2B5EF4-FFF2-40B4-BE49-F238E27FC236}">
                    <a16:creationId xmlns:a16="http://schemas.microsoft.com/office/drawing/2014/main" id="{6F5FDDA4-B76B-447D-BBA8-A5C0683AFA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9" name="Freeform 2675">
                <a:extLst>
                  <a:ext uri="{FF2B5EF4-FFF2-40B4-BE49-F238E27FC236}">
                    <a16:creationId xmlns:a16="http://schemas.microsoft.com/office/drawing/2014/main" id="{D5143FB8-DF23-4D2E-A14A-61D9028C9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0" name="Freeform 2676">
                <a:extLst>
                  <a:ext uri="{FF2B5EF4-FFF2-40B4-BE49-F238E27FC236}">
                    <a16:creationId xmlns:a16="http://schemas.microsoft.com/office/drawing/2014/main" id="{73920C7D-A684-4EBE-8ED7-F1D12467A8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1" name="Oval 2677">
                <a:extLst>
                  <a:ext uri="{FF2B5EF4-FFF2-40B4-BE49-F238E27FC236}">
                    <a16:creationId xmlns:a16="http://schemas.microsoft.com/office/drawing/2014/main" id="{3E382F42-0FD6-492B-BC52-D27673B92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0" name="Group 2678">
              <a:extLst>
                <a:ext uri="{FF2B5EF4-FFF2-40B4-BE49-F238E27FC236}">
                  <a16:creationId xmlns:a16="http://schemas.microsoft.com/office/drawing/2014/main" id="{4038C5EB-A1C7-4103-A2AD-7EF84789F5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2888"/>
              <a:ext cx="62" cy="144"/>
              <a:chOff x="3509" y="2597"/>
              <a:chExt cx="175" cy="403"/>
            </a:xfrm>
          </p:grpSpPr>
          <p:sp>
            <p:nvSpPr>
              <p:cNvPr id="71680" name="Oval 2679">
                <a:extLst>
                  <a:ext uri="{FF2B5EF4-FFF2-40B4-BE49-F238E27FC236}">
                    <a16:creationId xmlns:a16="http://schemas.microsoft.com/office/drawing/2014/main" id="{0CDCCABD-1BF3-48AF-A89E-18E674792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1" name="Oval 2680">
                <a:extLst>
                  <a:ext uri="{FF2B5EF4-FFF2-40B4-BE49-F238E27FC236}">
                    <a16:creationId xmlns:a16="http://schemas.microsoft.com/office/drawing/2014/main" id="{DD3D5B98-90FF-4312-B1BB-DABBD99776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2" name="Freeform 2681">
                <a:extLst>
                  <a:ext uri="{FF2B5EF4-FFF2-40B4-BE49-F238E27FC236}">
                    <a16:creationId xmlns:a16="http://schemas.microsoft.com/office/drawing/2014/main" id="{5C1EF5F7-C571-4C26-A71A-ED2C16F6A0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3" name="Freeform 2682">
                <a:extLst>
                  <a:ext uri="{FF2B5EF4-FFF2-40B4-BE49-F238E27FC236}">
                    <a16:creationId xmlns:a16="http://schemas.microsoft.com/office/drawing/2014/main" id="{CEB4C749-718D-4B08-A94A-243F02A1C9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4" name="Freeform 2683">
                <a:extLst>
                  <a:ext uri="{FF2B5EF4-FFF2-40B4-BE49-F238E27FC236}">
                    <a16:creationId xmlns:a16="http://schemas.microsoft.com/office/drawing/2014/main" id="{B1CB255F-A63E-43A1-83EB-7CEB4A6692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5" name="Oval 2684">
                <a:extLst>
                  <a:ext uri="{FF2B5EF4-FFF2-40B4-BE49-F238E27FC236}">
                    <a16:creationId xmlns:a16="http://schemas.microsoft.com/office/drawing/2014/main" id="{8D751E7B-8CF1-40B4-909E-9639B1282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1" name="Group 2685">
              <a:extLst>
                <a:ext uri="{FF2B5EF4-FFF2-40B4-BE49-F238E27FC236}">
                  <a16:creationId xmlns:a16="http://schemas.microsoft.com/office/drawing/2014/main" id="{448261A0-7333-486C-B584-19B3CBC051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3" y="3053"/>
              <a:ext cx="62" cy="144"/>
              <a:chOff x="3509" y="2597"/>
              <a:chExt cx="175" cy="403"/>
            </a:xfrm>
          </p:grpSpPr>
          <p:sp>
            <p:nvSpPr>
              <p:cNvPr id="41978" name="Oval 2686">
                <a:extLst>
                  <a:ext uri="{FF2B5EF4-FFF2-40B4-BE49-F238E27FC236}">
                    <a16:creationId xmlns:a16="http://schemas.microsoft.com/office/drawing/2014/main" id="{A3E68079-74F2-4CA2-A76B-88D4897DAB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79" name="Oval 2687">
                <a:extLst>
                  <a:ext uri="{FF2B5EF4-FFF2-40B4-BE49-F238E27FC236}">
                    <a16:creationId xmlns:a16="http://schemas.microsoft.com/office/drawing/2014/main" id="{943D381A-21E6-4A02-9129-79C9B5195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80" name="Freeform 2688">
                <a:extLst>
                  <a:ext uri="{FF2B5EF4-FFF2-40B4-BE49-F238E27FC236}">
                    <a16:creationId xmlns:a16="http://schemas.microsoft.com/office/drawing/2014/main" id="{B0422F6C-93C9-4738-A27F-DECF79538E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1" name="Freeform 2689">
                <a:extLst>
                  <a:ext uri="{FF2B5EF4-FFF2-40B4-BE49-F238E27FC236}">
                    <a16:creationId xmlns:a16="http://schemas.microsoft.com/office/drawing/2014/main" id="{05EE3F15-2FAF-447C-AD2D-AF74F25AE1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2" name="Freeform 2690">
                <a:extLst>
                  <a:ext uri="{FF2B5EF4-FFF2-40B4-BE49-F238E27FC236}">
                    <a16:creationId xmlns:a16="http://schemas.microsoft.com/office/drawing/2014/main" id="{063F01C5-8B9A-4F16-9F0C-EF3255B1F5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3" name="Oval 2691">
                <a:extLst>
                  <a:ext uri="{FF2B5EF4-FFF2-40B4-BE49-F238E27FC236}">
                    <a16:creationId xmlns:a16="http://schemas.microsoft.com/office/drawing/2014/main" id="{89D76BA4-19D1-4D56-831C-07ED81437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2" name="Group 2692">
              <a:extLst>
                <a:ext uri="{FF2B5EF4-FFF2-40B4-BE49-F238E27FC236}">
                  <a16:creationId xmlns:a16="http://schemas.microsoft.com/office/drawing/2014/main" id="{B6657578-95C6-4552-9B8F-911ABFB741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2888"/>
              <a:ext cx="62" cy="144"/>
              <a:chOff x="3509" y="2597"/>
              <a:chExt cx="175" cy="403"/>
            </a:xfrm>
          </p:grpSpPr>
          <p:sp>
            <p:nvSpPr>
              <p:cNvPr id="41972" name="Oval 2693">
                <a:extLst>
                  <a:ext uri="{FF2B5EF4-FFF2-40B4-BE49-F238E27FC236}">
                    <a16:creationId xmlns:a16="http://schemas.microsoft.com/office/drawing/2014/main" id="{8E6ED2AF-1823-436A-B819-612C56CCF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73" name="Oval 2694">
                <a:extLst>
                  <a:ext uri="{FF2B5EF4-FFF2-40B4-BE49-F238E27FC236}">
                    <a16:creationId xmlns:a16="http://schemas.microsoft.com/office/drawing/2014/main" id="{D858184D-9ED3-40EB-B2A2-3D2969E883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74" name="Freeform 2695">
                <a:extLst>
                  <a:ext uri="{FF2B5EF4-FFF2-40B4-BE49-F238E27FC236}">
                    <a16:creationId xmlns:a16="http://schemas.microsoft.com/office/drawing/2014/main" id="{3765F985-3DCD-443B-B341-6F6A9FE8A3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5" name="Freeform 2696">
                <a:extLst>
                  <a:ext uri="{FF2B5EF4-FFF2-40B4-BE49-F238E27FC236}">
                    <a16:creationId xmlns:a16="http://schemas.microsoft.com/office/drawing/2014/main" id="{2B7152C8-BC85-48F1-ABFD-C509EBCF6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6" name="Freeform 2697">
                <a:extLst>
                  <a:ext uri="{FF2B5EF4-FFF2-40B4-BE49-F238E27FC236}">
                    <a16:creationId xmlns:a16="http://schemas.microsoft.com/office/drawing/2014/main" id="{28BAE1A7-BDF5-4A9A-85E7-6277201FA8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7" name="Oval 2698">
                <a:extLst>
                  <a:ext uri="{FF2B5EF4-FFF2-40B4-BE49-F238E27FC236}">
                    <a16:creationId xmlns:a16="http://schemas.microsoft.com/office/drawing/2014/main" id="{AA322B14-F8BA-43C3-A579-AB1AA6E4C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3" name="Group 2699">
              <a:extLst>
                <a:ext uri="{FF2B5EF4-FFF2-40B4-BE49-F238E27FC236}">
                  <a16:creationId xmlns:a16="http://schemas.microsoft.com/office/drawing/2014/main" id="{93E2E414-395B-4BEF-B052-682A873F95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09" y="3053"/>
              <a:ext cx="62" cy="144"/>
              <a:chOff x="3509" y="2597"/>
              <a:chExt cx="175" cy="403"/>
            </a:xfrm>
          </p:grpSpPr>
          <p:sp>
            <p:nvSpPr>
              <p:cNvPr id="41966" name="Oval 2700">
                <a:extLst>
                  <a:ext uri="{FF2B5EF4-FFF2-40B4-BE49-F238E27FC236}">
                    <a16:creationId xmlns:a16="http://schemas.microsoft.com/office/drawing/2014/main" id="{F7197162-2286-44CE-BB13-824643C39F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7" name="Oval 2701">
                <a:extLst>
                  <a:ext uri="{FF2B5EF4-FFF2-40B4-BE49-F238E27FC236}">
                    <a16:creationId xmlns:a16="http://schemas.microsoft.com/office/drawing/2014/main" id="{647551F7-1ED3-4267-B851-6084E34A24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8" name="Freeform 2702">
                <a:extLst>
                  <a:ext uri="{FF2B5EF4-FFF2-40B4-BE49-F238E27FC236}">
                    <a16:creationId xmlns:a16="http://schemas.microsoft.com/office/drawing/2014/main" id="{CB9B95F4-0072-4CF3-A03F-08E7CAD0A9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9" name="Freeform 2703">
                <a:extLst>
                  <a:ext uri="{FF2B5EF4-FFF2-40B4-BE49-F238E27FC236}">
                    <a16:creationId xmlns:a16="http://schemas.microsoft.com/office/drawing/2014/main" id="{61D2B2A1-6ECB-4885-874B-400DB777CF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0" name="Freeform 2704">
                <a:extLst>
                  <a:ext uri="{FF2B5EF4-FFF2-40B4-BE49-F238E27FC236}">
                    <a16:creationId xmlns:a16="http://schemas.microsoft.com/office/drawing/2014/main" id="{1624C1C1-7F10-40D0-B218-C50CAF08F2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1" name="Oval 2705">
                <a:extLst>
                  <a:ext uri="{FF2B5EF4-FFF2-40B4-BE49-F238E27FC236}">
                    <a16:creationId xmlns:a16="http://schemas.microsoft.com/office/drawing/2014/main" id="{BCC11FA6-6D67-493F-8CBA-8078767E1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4" name="Group 2706">
              <a:extLst>
                <a:ext uri="{FF2B5EF4-FFF2-40B4-BE49-F238E27FC236}">
                  <a16:creationId xmlns:a16="http://schemas.microsoft.com/office/drawing/2014/main" id="{45A407DB-86CC-4438-83AD-8581CFAA90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2888"/>
              <a:ext cx="62" cy="144"/>
              <a:chOff x="3509" y="2597"/>
              <a:chExt cx="175" cy="403"/>
            </a:xfrm>
          </p:grpSpPr>
          <p:sp>
            <p:nvSpPr>
              <p:cNvPr id="41960" name="Oval 2707">
                <a:extLst>
                  <a:ext uri="{FF2B5EF4-FFF2-40B4-BE49-F238E27FC236}">
                    <a16:creationId xmlns:a16="http://schemas.microsoft.com/office/drawing/2014/main" id="{91A0A205-A03A-4FF0-BC0F-72604FB4C3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1" name="Oval 2708">
                <a:extLst>
                  <a:ext uri="{FF2B5EF4-FFF2-40B4-BE49-F238E27FC236}">
                    <a16:creationId xmlns:a16="http://schemas.microsoft.com/office/drawing/2014/main" id="{411EC1F7-06EC-42D4-BA40-366BC2C54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2" name="Freeform 2709">
                <a:extLst>
                  <a:ext uri="{FF2B5EF4-FFF2-40B4-BE49-F238E27FC236}">
                    <a16:creationId xmlns:a16="http://schemas.microsoft.com/office/drawing/2014/main" id="{5D2045B5-859B-4268-9FA5-813E825093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3" name="Freeform 2710">
                <a:extLst>
                  <a:ext uri="{FF2B5EF4-FFF2-40B4-BE49-F238E27FC236}">
                    <a16:creationId xmlns:a16="http://schemas.microsoft.com/office/drawing/2014/main" id="{79B5D348-7CB9-4B71-8EA0-7EB2DA7F6C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4" name="Freeform 2711">
                <a:extLst>
                  <a:ext uri="{FF2B5EF4-FFF2-40B4-BE49-F238E27FC236}">
                    <a16:creationId xmlns:a16="http://schemas.microsoft.com/office/drawing/2014/main" id="{FEF7C120-A962-4781-AF8F-3CDD6FE2A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5" name="Oval 2712">
                <a:extLst>
                  <a:ext uri="{FF2B5EF4-FFF2-40B4-BE49-F238E27FC236}">
                    <a16:creationId xmlns:a16="http://schemas.microsoft.com/office/drawing/2014/main" id="{03B4B42D-C96F-444E-B08B-7EE15A1451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5" name="Group 2713">
              <a:extLst>
                <a:ext uri="{FF2B5EF4-FFF2-40B4-BE49-F238E27FC236}">
                  <a16:creationId xmlns:a16="http://schemas.microsoft.com/office/drawing/2014/main" id="{9161B1F4-7AA7-4EF6-B97B-5876C54F17F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3" y="3053"/>
              <a:ext cx="62" cy="144"/>
              <a:chOff x="3509" y="2597"/>
              <a:chExt cx="175" cy="403"/>
            </a:xfrm>
          </p:grpSpPr>
          <p:sp>
            <p:nvSpPr>
              <p:cNvPr id="41954" name="Oval 2714">
                <a:extLst>
                  <a:ext uri="{FF2B5EF4-FFF2-40B4-BE49-F238E27FC236}">
                    <a16:creationId xmlns:a16="http://schemas.microsoft.com/office/drawing/2014/main" id="{F5C71BCE-1066-435D-9919-587B026326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55" name="Oval 2715">
                <a:extLst>
                  <a:ext uri="{FF2B5EF4-FFF2-40B4-BE49-F238E27FC236}">
                    <a16:creationId xmlns:a16="http://schemas.microsoft.com/office/drawing/2014/main" id="{976F26E3-AF2D-490A-9ABA-FBCBDB73CA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56" name="Freeform 2716">
                <a:extLst>
                  <a:ext uri="{FF2B5EF4-FFF2-40B4-BE49-F238E27FC236}">
                    <a16:creationId xmlns:a16="http://schemas.microsoft.com/office/drawing/2014/main" id="{6A04F6F1-C6E6-4053-9252-C77C780294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7" name="Freeform 2717">
                <a:extLst>
                  <a:ext uri="{FF2B5EF4-FFF2-40B4-BE49-F238E27FC236}">
                    <a16:creationId xmlns:a16="http://schemas.microsoft.com/office/drawing/2014/main" id="{0926A424-B67E-4F65-8900-9A27A05582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8" name="Freeform 2718">
                <a:extLst>
                  <a:ext uri="{FF2B5EF4-FFF2-40B4-BE49-F238E27FC236}">
                    <a16:creationId xmlns:a16="http://schemas.microsoft.com/office/drawing/2014/main" id="{9EB40E6C-5A13-439C-8FEA-0BA32936DE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9" name="Oval 2719">
                <a:extLst>
                  <a:ext uri="{FF2B5EF4-FFF2-40B4-BE49-F238E27FC236}">
                    <a16:creationId xmlns:a16="http://schemas.microsoft.com/office/drawing/2014/main" id="{5B0348F8-A902-41EB-BEA4-4C2504FA8A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6" name="Group 2720">
              <a:extLst>
                <a:ext uri="{FF2B5EF4-FFF2-40B4-BE49-F238E27FC236}">
                  <a16:creationId xmlns:a16="http://schemas.microsoft.com/office/drawing/2014/main" id="{CA11584A-2E92-4F65-90E0-38A645301F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2888"/>
              <a:ext cx="62" cy="144"/>
              <a:chOff x="3509" y="2597"/>
              <a:chExt cx="175" cy="403"/>
            </a:xfrm>
          </p:grpSpPr>
          <p:sp>
            <p:nvSpPr>
              <p:cNvPr id="41948" name="Oval 2721">
                <a:extLst>
                  <a:ext uri="{FF2B5EF4-FFF2-40B4-BE49-F238E27FC236}">
                    <a16:creationId xmlns:a16="http://schemas.microsoft.com/office/drawing/2014/main" id="{2C9FE3BA-72E3-45D5-BD82-03E992F0C6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49" name="Oval 2722">
                <a:extLst>
                  <a:ext uri="{FF2B5EF4-FFF2-40B4-BE49-F238E27FC236}">
                    <a16:creationId xmlns:a16="http://schemas.microsoft.com/office/drawing/2014/main" id="{D83AA590-5725-4EB5-A1D4-1E6DE7A8A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50" name="Freeform 2723">
                <a:extLst>
                  <a:ext uri="{FF2B5EF4-FFF2-40B4-BE49-F238E27FC236}">
                    <a16:creationId xmlns:a16="http://schemas.microsoft.com/office/drawing/2014/main" id="{4AA4BFBA-6F37-494E-A140-0BC64EDC74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1" name="Freeform 2724">
                <a:extLst>
                  <a:ext uri="{FF2B5EF4-FFF2-40B4-BE49-F238E27FC236}">
                    <a16:creationId xmlns:a16="http://schemas.microsoft.com/office/drawing/2014/main" id="{E000917E-29FE-47E7-BE68-7500DA301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2" name="Freeform 2725">
                <a:extLst>
                  <a:ext uri="{FF2B5EF4-FFF2-40B4-BE49-F238E27FC236}">
                    <a16:creationId xmlns:a16="http://schemas.microsoft.com/office/drawing/2014/main" id="{E951A996-A525-43E2-94F2-44A9168316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3" name="Oval 2726">
                <a:extLst>
                  <a:ext uri="{FF2B5EF4-FFF2-40B4-BE49-F238E27FC236}">
                    <a16:creationId xmlns:a16="http://schemas.microsoft.com/office/drawing/2014/main" id="{0538AACE-F2A6-4693-A7D3-9946A02748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7" name="Group 2727">
              <a:extLst>
                <a:ext uri="{FF2B5EF4-FFF2-40B4-BE49-F238E27FC236}">
                  <a16:creationId xmlns:a16="http://schemas.microsoft.com/office/drawing/2014/main" id="{8A4E0F48-EDDA-424F-9BA6-F367DBDDF6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38" y="3053"/>
              <a:ext cx="62" cy="144"/>
              <a:chOff x="3509" y="2597"/>
              <a:chExt cx="175" cy="403"/>
            </a:xfrm>
          </p:grpSpPr>
          <p:sp>
            <p:nvSpPr>
              <p:cNvPr id="41942" name="Oval 2728">
                <a:extLst>
                  <a:ext uri="{FF2B5EF4-FFF2-40B4-BE49-F238E27FC236}">
                    <a16:creationId xmlns:a16="http://schemas.microsoft.com/office/drawing/2014/main" id="{53634E75-33DD-49E1-8897-1115AD4AE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43" name="Oval 2729">
                <a:extLst>
                  <a:ext uri="{FF2B5EF4-FFF2-40B4-BE49-F238E27FC236}">
                    <a16:creationId xmlns:a16="http://schemas.microsoft.com/office/drawing/2014/main" id="{749295C8-4E43-456E-9F01-7496A7D4F4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44" name="Freeform 2730">
                <a:extLst>
                  <a:ext uri="{FF2B5EF4-FFF2-40B4-BE49-F238E27FC236}">
                    <a16:creationId xmlns:a16="http://schemas.microsoft.com/office/drawing/2014/main" id="{3324F2B3-AC85-4725-B0B2-5801CAA604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5" name="Freeform 2731">
                <a:extLst>
                  <a:ext uri="{FF2B5EF4-FFF2-40B4-BE49-F238E27FC236}">
                    <a16:creationId xmlns:a16="http://schemas.microsoft.com/office/drawing/2014/main" id="{C5D9AA19-9876-4BB6-89F6-06CB40D64D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6" name="Freeform 2732">
                <a:extLst>
                  <a:ext uri="{FF2B5EF4-FFF2-40B4-BE49-F238E27FC236}">
                    <a16:creationId xmlns:a16="http://schemas.microsoft.com/office/drawing/2014/main" id="{2C59685D-35E8-4262-B41C-13B23B9384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7" name="Oval 2733">
                <a:extLst>
                  <a:ext uri="{FF2B5EF4-FFF2-40B4-BE49-F238E27FC236}">
                    <a16:creationId xmlns:a16="http://schemas.microsoft.com/office/drawing/2014/main" id="{5AC86919-E901-4294-BE78-E9454E527C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8" name="Group 2734">
              <a:extLst>
                <a:ext uri="{FF2B5EF4-FFF2-40B4-BE49-F238E27FC236}">
                  <a16:creationId xmlns:a16="http://schemas.microsoft.com/office/drawing/2014/main" id="{B0530AAB-2D33-43A2-AC93-C8F667EE07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2920"/>
              <a:ext cx="62" cy="144"/>
              <a:chOff x="3509" y="2597"/>
              <a:chExt cx="175" cy="403"/>
            </a:xfrm>
          </p:grpSpPr>
          <p:sp>
            <p:nvSpPr>
              <p:cNvPr id="41936" name="Oval 2735">
                <a:extLst>
                  <a:ext uri="{FF2B5EF4-FFF2-40B4-BE49-F238E27FC236}">
                    <a16:creationId xmlns:a16="http://schemas.microsoft.com/office/drawing/2014/main" id="{B14A5CE4-7089-43AD-BD12-1F15DD0431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7" name="Oval 2736">
                <a:extLst>
                  <a:ext uri="{FF2B5EF4-FFF2-40B4-BE49-F238E27FC236}">
                    <a16:creationId xmlns:a16="http://schemas.microsoft.com/office/drawing/2014/main" id="{8C90EB9B-6509-40CE-A42D-DD372E7C7E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8" name="Freeform 2737">
                <a:extLst>
                  <a:ext uri="{FF2B5EF4-FFF2-40B4-BE49-F238E27FC236}">
                    <a16:creationId xmlns:a16="http://schemas.microsoft.com/office/drawing/2014/main" id="{9554D0CE-F741-4C0F-A0F8-95D3F6EF90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9" name="Freeform 2738">
                <a:extLst>
                  <a:ext uri="{FF2B5EF4-FFF2-40B4-BE49-F238E27FC236}">
                    <a16:creationId xmlns:a16="http://schemas.microsoft.com/office/drawing/2014/main" id="{1D136C84-FFCC-46C5-8244-3233F6042E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0" name="Freeform 2739">
                <a:extLst>
                  <a:ext uri="{FF2B5EF4-FFF2-40B4-BE49-F238E27FC236}">
                    <a16:creationId xmlns:a16="http://schemas.microsoft.com/office/drawing/2014/main" id="{A4DCD834-C127-4978-A7FF-C4C6719FD5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1" name="Oval 2740">
                <a:extLst>
                  <a:ext uri="{FF2B5EF4-FFF2-40B4-BE49-F238E27FC236}">
                    <a16:creationId xmlns:a16="http://schemas.microsoft.com/office/drawing/2014/main" id="{F8FE9D7F-EE22-4E89-BD88-B632B8825D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9" name="Group 2741">
              <a:extLst>
                <a:ext uri="{FF2B5EF4-FFF2-40B4-BE49-F238E27FC236}">
                  <a16:creationId xmlns:a16="http://schemas.microsoft.com/office/drawing/2014/main" id="{6A3C71C0-C025-4934-B33C-CF39F05AF5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4" y="3085"/>
              <a:ext cx="62" cy="144"/>
              <a:chOff x="3509" y="2597"/>
              <a:chExt cx="175" cy="403"/>
            </a:xfrm>
          </p:grpSpPr>
          <p:sp>
            <p:nvSpPr>
              <p:cNvPr id="41930" name="Oval 2742">
                <a:extLst>
                  <a:ext uri="{FF2B5EF4-FFF2-40B4-BE49-F238E27FC236}">
                    <a16:creationId xmlns:a16="http://schemas.microsoft.com/office/drawing/2014/main" id="{4472BD7E-8707-4E20-A34D-3C2C96EFC8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1" name="Oval 2743">
                <a:extLst>
                  <a:ext uri="{FF2B5EF4-FFF2-40B4-BE49-F238E27FC236}">
                    <a16:creationId xmlns:a16="http://schemas.microsoft.com/office/drawing/2014/main" id="{3B6171E9-4C82-4E0C-9758-9720AFB8CB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2" name="Freeform 2744">
                <a:extLst>
                  <a:ext uri="{FF2B5EF4-FFF2-40B4-BE49-F238E27FC236}">
                    <a16:creationId xmlns:a16="http://schemas.microsoft.com/office/drawing/2014/main" id="{E2D1D3C2-6C62-420A-B4D7-3837B1B1D1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3" name="Freeform 2745">
                <a:extLst>
                  <a:ext uri="{FF2B5EF4-FFF2-40B4-BE49-F238E27FC236}">
                    <a16:creationId xmlns:a16="http://schemas.microsoft.com/office/drawing/2014/main" id="{AD52B40E-A4DA-407A-9566-59FD3002D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4" name="Freeform 2746">
                <a:extLst>
                  <a:ext uri="{FF2B5EF4-FFF2-40B4-BE49-F238E27FC236}">
                    <a16:creationId xmlns:a16="http://schemas.microsoft.com/office/drawing/2014/main" id="{24623C60-CAF3-4804-B51D-256BD96F59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5" name="Oval 2747">
                <a:extLst>
                  <a:ext uri="{FF2B5EF4-FFF2-40B4-BE49-F238E27FC236}">
                    <a16:creationId xmlns:a16="http://schemas.microsoft.com/office/drawing/2014/main" id="{2BD782FC-0DBA-4AD9-92D2-0370031D2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0" name="Group 2748">
              <a:extLst>
                <a:ext uri="{FF2B5EF4-FFF2-40B4-BE49-F238E27FC236}">
                  <a16:creationId xmlns:a16="http://schemas.microsoft.com/office/drawing/2014/main" id="{CDE5F268-C5E3-4FB6-89F4-D20D89A159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2920"/>
              <a:ext cx="62" cy="144"/>
              <a:chOff x="3509" y="2597"/>
              <a:chExt cx="175" cy="403"/>
            </a:xfrm>
          </p:grpSpPr>
          <p:sp>
            <p:nvSpPr>
              <p:cNvPr id="41924" name="Oval 2749">
                <a:extLst>
                  <a:ext uri="{FF2B5EF4-FFF2-40B4-BE49-F238E27FC236}">
                    <a16:creationId xmlns:a16="http://schemas.microsoft.com/office/drawing/2014/main" id="{4B6ADCF6-DC31-4C73-B184-33D5A69E1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25" name="Oval 2750">
                <a:extLst>
                  <a:ext uri="{FF2B5EF4-FFF2-40B4-BE49-F238E27FC236}">
                    <a16:creationId xmlns:a16="http://schemas.microsoft.com/office/drawing/2014/main" id="{20C9B5DF-B193-49D9-ADED-B49B4A4F2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26" name="Freeform 2751">
                <a:extLst>
                  <a:ext uri="{FF2B5EF4-FFF2-40B4-BE49-F238E27FC236}">
                    <a16:creationId xmlns:a16="http://schemas.microsoft.com/office/drawing/2014/main" id="{F2B50392-22BF-4122-8E48-8FE58AE511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7" name="Freeform 2752">
                <a:extLst>
                  <a:ext uri="{FF2B5EF4-FFF2-40B4-BE49-F238E27FC236}">
                    <a16:creationId xmlns:a16="http://schemas.microsoft.com/office/drawing/2014/main" id="{573C97F7-DA32-496A-9381-16491DB6A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8" name="Freeform 2753">
                <a:extLst>
                  <a:ext uri="{FF2B5EF4-FFF2-40B4-BE49-F238E27FC236}">
                    <a16:creationId xmlns:a16="http://schemas.microsoft.com/office/drawing/2014/main" id="{A1C9D75D-36A4-43A4-830C-49CB14C7A9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9" name="Oval 2754">
                <a:extLst>
                  <a:ext uri="{FF2B5EF4-FFF2-40B4-BE49-F238E27FC236}">
                    <a16:creationId xmlns:a16="http://schemas.microsoft.com/office/drawing/2014/main" id="{D4B24C95-584D-442F-A926-9981717367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1" name="Group 2755">
              <a:extLst>
                <a:ext uri="{FF2B5EF4-FFF2-40B4-BE49-F238E27FC236}">
                  <a16:creationId xmlns:a16="http://schemas.microsoft.com/office/drawing/2014/main" id="{DB872CBE-E8EF-44BB-B930-11FC74728C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0" y="3085"/>
              <a:ext cx="62" cy="144"/>
              <a:chOff x="3509" y="2597"/>
              <a:chExt cx="175" cy="403"/>
            </a:xfrm>
          </p:grpSpPr>
          <p:sp>
            <p:nvSpPr>
              <p:cNvPr id="41918" name="Oval 2756">
                <a:extLst>
                  <a:ext uri="{FF2B5EF4-FFF2-40B4-BE49-F238E27FC236}">
                    <a16:creationId xmlns:a16="http://schemas.microsoft.com/office/drawing/2014/main" id="{903B3AB2-87C6-4054-984F-112B97013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19" name="Oval 2757">
                <a:extLst>
                  <a:ext uri="{FF2B5EF4-FFF2-40B4-BE49-F238E27FC236}">
                    <a16:creationId xmlns:a16="http://schemas.microsoft.com/office/drawing/2014/main" id="{F82169EA-68FF-4779-A65C-BB73CDDF0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20" name="Freeform 2758">
                <a:extLst>
                  <a:ext uri="{FF2B5EF4-FFF2-40B4-BE49-F238E27FC236}">
                    <a16:creationId xmlns:a16="http://schemas.microsoft.com/office/drawing/2014/main" id="{DFF868B8-3ADD-4F82-8ED9-AF464A0847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1" name="Freeform 2759">
                <a:extLst>
                  <a:ext uri="{FF2B5EF4-FFF2-40B4-BE49-F238E27FC236}">
                    <a16:creationId xmlns:a16="http://schemas.microsoft.com/office/drawing/2014/main" id="{5E1C1373-5813-45EB-96D0-ACB5EC78E2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2" name="Freeform 2760">
                <a:extLst>
                  <a:ext uri="{FF2B5EF4-FFF2-40B4-BE49-F238E27FC236}">
                    <a16:creationId xmlns:a16="http://schemas.microsoft.com/office/drawing/2014/main" id="{2FF35591-6785-4245-B540-84E9BA12F4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3" name="Oval 2761">
                <a:extLst>
                  <a:ext uri="{FF2B5EF4-FFF2-40B4-BE49-F238E27FC236}">
                    <a16:creationId xmlns:a16="http://schemas.microsoft.com/office/drawing/2014/main" id="{B227B5BE-E067-4085-8BA2-4574F23F6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2" name="Group 2762">
              <a:extLst>
                <a:ext uri="{FF2B5EF4-FFF2-40B4-BE49-F238E27FC236}">
                  <a16:creationId xmlns:a16="http://schemas.microsoft.com/office/drawing/2014/main" id="{DC1F11E5-B3E8-4503-A376-0C017D9861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2920"/>
              <a:ext cx="62" cy="144"/>
              <a:chOff x="3509" y="2597"/>
              <a:chExt cx="175" cy="403"/>
            </a:xfrm>
          </p:grpSpPr>
          <p:sp>
            <p:nvSpPr>
              <p:cNvPr id="41912" name="Oval 2763">
                <a:extLst>
                  <a:ext uri="{FF2B5EF4-FFF2-40B4-BE49-F238E27FC236}">
                    <a16:creationId xmlns:a16="http://schemas.microsoft.com/office/drawing/2014/main" id="{B53D87A3-BB0B-45F2-B2A6-6B28C63C42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13" name="Oval 2764">
                <a:extLst>
                  <a:ext uri="{FF2B5EF4-FFF2-40B4-BE49-F238E27FC236}">
                    <a16:creationId xmlns:a16="http://schemas.microsoft.com/office/drawing/2014/main" id="{ED48B938-DD1A-45D8-BEB5-7F4BD248A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14" name="Freeform 2765">
                <a:extLst>
                  <a:ext uri="{FF2B5EF4-FFF2-40B4-BE49-F238E27FC236}">
                    <a16:creationId xmlns:a16="http://schemas.microsoft.com/office/drawing/2014/main" id="{B5C95ABE-1A6C-4BC6-9822-D9D8151173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5" name="Freeform 2766">
                <a:extLst>
                  <a:ext uri="{FF2B5EF4-FFF2-40B4-BE49-F238E27FC236}">
                    <a16:creationId xmlns:a16="http://schemas.microsoft.com/office/drawing/2014/main" id="{12668709-15FD-425F-B0A9-4B8FF8B7FB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6" name="Freeform 2767">
                <a:extLst>
                  <a:ext uri="{FF2B5EF4-FFF2-40B4-BE49-F238E27FC236}">
                    <a16:creationId xmlns:a16="http://schemas.microsoft.com/office/drawing/2014/main" id="{DDED245F-F221-4B63-99FB-9B96C25C70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7" name="Oval 2768">
                <a:extLst>
                  <a:ext uri="{FF2B5EF4-FFF2-40B4-BE49-F238E27FC236}">
                    <a16:creationId xmlns:a16="http://schemas.microsoft.com/office/drawing/2014/main" id="{25F8229C-6F88-4FAE-843B-E9AAF2A93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3" name="Group 2769">
              <a:extLst>
                <a:ext uri="{FF2B5EF4-FFF2-40B4-BE49-F238E27FC236}">
                  <a16:creationId xmlns:a16="http://schemas.microsoft.com/office/drawing/2014/main" id="{1A0C318C-4BBB-42E0-9A39-A26C08A02F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4" y="3085"/>
              <a:ext cx="62" cy="144"/>
              <a:chOff x="3509" y="2597"/>
              <a:chExt cx="175" cy="403"/>
            </a:xfrm>
          </p:grpSpPr>
          <p:sp>
            <p:nvSpPr>
              <p:cNvPr id="41906" name="Oval 2770">
                <a:extLst>
                  <a:ext uri="{FF2B5EF4-FFF2-40B4-BE49-F238E27FC236}">
                    <a16:creationId xmlns:a16="http://schemas.microsoft.com/office/drawing/2014/main" id="{47A0F8A4-47C2-4ABD-BDA5-360997DFE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7" name="Oval 2771">
                <a:extLst>
                  <a:ext uri="{FF2B5EF4-FFF2-40B4-BE49-F238E27FC236}">
                    <a16:creationId xmlns:a16="http://schemas.microsoft.com/office/drawing/2014/main" id="{DDA505EC-81FD-46C2-9DDA-9A1C700051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8" name="Freeform 2772">
                <a:extLst>
                  <a:ext uri="{FF2B5EF4-FFF2-40B4-BE49-F238E27FC236}">
                    <a16:creationId xmlns:a16="http://schemas.microsoft.com/office/drawing/2014/main" id="{6EB2C7BF-6FEB-4E70-831F-FDAD8E64EF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9" name="Freeform 2773">
                <a:extLst>
                  <a:ext uri="{FF2B5EF4-FFF2-40B4-BE49-F238E27FC236}">
                    <a16:creationId xmlns:a16="http://schemas.microsoft.com/office/drawing/2014/main" id="{6A91A115-3334-413A-B98E-0B7A68F7D8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0" name="Freeform 2774">
                <a:extLst>
                  <a:ext uri="{FF2B5EF4-FFF2-40B4-BE49-F238E27FC236}">
                    <a16:creationId xmlns:a16="http://schemas.microsoft.com/office/drawing/2014/main" id="{5BB6D19D-B66C-4D60-9092-C7FF51D256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1" name="Oval 2775">
                <a:extLst>
                  <a:ext uri="{FF2B5EF4-FFF2-40B4-BE49-F238E27FC236}">
                    <a16:creationId xmlns:a16="http://schemas.microsoft.com/office/drawing/2014/main" id="{F3515DB0-FDA8-4C97-A8AB-E24BD38BD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4" name="Group 2776">
              <a:extLst>
                <a:ext uri="{FF2B5EF4-FFF2-40B4-BE49-F238E27FC236}">
                  <a16:creationId xmlns:a16="http://schemas.microsoft.com/office/drawing/2014/main" id="{DDDC0ACF-69DC-4E61-8775-DC68DA06E3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2920"/>
              <a:ext cx="62" cy="144"/>
              <a:chOff x="3509" y="2597"/>
              <a:chExt cx="175" cy="403"/>
            </a:xfrm>
          </p:grpSpPr>
          <p:sp>
            <p:nvSpPr>
              <p:cNvPr id="41900" name="Oval 2777">
                <a:extLst>
                  <a:ext uri="{FF2B5EF4-FFF2-40B4-BE49-F238E27FC236}">
                    <a16:creationId xmlns:a16="http://schemas.microsoft.com/office/drawing/2014/main" id="{B8693B1D-A3E8-4B18-BB64-F3BAAA00F5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1" name="Oval 2778">
                <a:extLst>
                  <a:ext uri="{FF2B5EF4-FFF2-40B4-BE49-F238E27FC236}">
                    <a16:creationId xmlns:a16="http://schemas.microsoft.com/office/drawing/2014/main" id="{21941315-96E9-4B92-9812-C6F976DC7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2" name="Freeform 2779">
                <a:extLst>
                  <a:ext uri="{FF2B5EF4-FFF2-40B4-BE49-F238E27FC236}">
                    <a16:creationId xmlns:a16="http://schemas.microsoft.com/office/drawing/2014/main" id="{042A2E6A-B508-40F1-8A23-81246D1479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3" name="Freeform 2780">
                <a:extLst>
                  <a:ext uri="{FF2B5EF4-FFF2-40B4-BE49-F238E27FC236}">
                    <a16:creationId xmlns:a16="http://schemas.microsoft.com/office/drawing/2014/main" id="{B7B07D4A-4FCE-4DF4-985C-1C55305978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4" name="Freeform 2781">
                <a:extLst>
                  <a:ext uri="{FF2B5EF4-FFF2-40B4-BE49-F238E27FC236}">
                    <a16:creationId xmlns:a16="http://schemas.microsoft.com/office/drawing/2014/main" id="{07147A2C-7A06-4FA7-8E94-BFED0510DE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5" name="Oval 2782">
                <a:extLst>
                  <a:ext uri="{FF2B5EF4-FFF2-40B4-BE49-F238E27FC236}">
                    <a16:creationId xmlns:a16="http://schemas.microsoft.com/office/drawing/2014/main" id="{3C862207-6FD5-443B-8668-A5D6476FCD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5" name="Group 2783">
              <a:extLst>
                <a:ext uri="{FF2B5EF4-FFF2-40B4-BE49-F238E27FC236}">
                  <a16:creationId xmlns:a16="http://schemas.microsoft.com/office/drawing/2014/main" id="{CE375AD8-48E5-469A-BD71-8038EFB8C9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09" y="3085"/>
              <a:ext cx="62" cy="144"/>
              <a:chOff x="3509" y="2597"/>
              <a:chExt cx="175" cy="403"/>
            </a:xfrm>
          </p:grpSpPr>
          <p:sp>
            <p:nvSpPr>
              <p:cNvPr id="41894" name="Oval 2784">
                <a:extLst>
                  <a:ext uri="{FF2B5EF4-FFF2-40B4-BE49-F238E27FC236}">
                    <a16:creationId xmlns:a16="http://schemas.microsoft.com/office/drawing/2014/main" id="{4D48E968-3E0F-4EF1-9C16-4B64F136F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95" name="Oval 2785">
                <a:extLst>
                  <a:ext uri="{FF2B5EF4-FFF2-40B4-BE49-F238E27FC236}">
                    <a16:creationId xmlns:a16="http://schemas.microsoft.com/office/drawing/2014/main" id="{9FFE0FC3-8BB9-4384-B2C1-7ECEC6BE1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96" name="Freeform 2786">
                <a:extLst>
                  <a:ext uri="{FF2B5EF4-FFF2-40B4-BE49-F238E27FC236}">
                    <a16:creationId xmlns:a16="http://schemas.microsoft.com/office/drawing/2014/main" id="{C99BFAFB-88F5-4142-997C-297E5D545E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7" name="Freeform 2787">
                <a:extLst>
                  <a:ext uri="{FF2B5EF4-FFF2-40B4-BE49-F238E27FC236}">
                    <a16:creationId xmlns:a16="http://schemas.microsoft.com/office/drawing/2014/main" id="{D924CCAB-843D-4542-AEBC-1059EE3C0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8" name="Freeform 2788">
                <a:extLst>
                  <a:ext uri="{FF2B5EF4-FFF2-40B4-BE49-F238E27FC236}">
                    <a16:creationId xmlns:a16="http://schemas.microsoft.com/office/drawing/2014/main" id="{F558209D-BCE1-4AF9-80D5-8069A3BAD0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" name="Oval 2789">
                <a:extLst>
                  <a:ext uri="{FF2B5EF4-FFF2-40B4-BE49-F238E27FC236}">
                    <a16:creationId xmlns:a16="http://schemas.microsoft.com/office/drawing/2014/main" id="{4272CABD-F54E-421D-BA9A-4A9494EA1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6" name="Group 2790">
              <a:extLst>
                <a:ext uri="{FF2B5EF4-FFF2-40B4-BE49-F238E27FC236}">
                  <a16:creationId xmlns:a16="http://schemas.microsoft.com/office/drawing/2014/main" id="{3B68A79E-8738-4622-9E72-AF3293D6A1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2918"/>
              <a:ext cx="62" cy="144"/>
              <a:chOff x="3509" y="2597"/>
              <a:chExt cx="175" cy="403"/>
            </a:xfrm>
          </p:grpSpPr>
          <p:sp>
            <p:nvSpPr>
              <p:cNvPr id="41888" name="Oval 2791">
                <a:extLst>
                  <a:ext uri="{FF2B5EF4-FFF2-40B4-BE49-F238E27FC236}">
                    <a16:creationId xmlns:a16="http://schemas.microsoft.com/office/drawing/2014/main" id="{0508671A-CAEA-4639-8254-56581ECD2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89" name="Oval 2792">
                <a:extLst>
                  <a:ext uri="{FF2B5EF4-FFF2-40B4-BE49-F238E27FC236}">
                    <a16:creationId xmlns:a16="http://schemas.microsoft.com/office/drawing/2014/main" id="{9291F4AE-CF60-4FFA-B2A5-168DD98F80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90" name="Freeform 2793">
                <a:extLst>
                  <a:ext uri="{FF2B5EF4-FFF2-40B4-BE49-F238E27FC236}">
                    <a16:creationId xmlns:a16="http://schemas.microsoft.com/office/drawing/2014/main" id="{989C0B05-4953-4688-A073-65B030D505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1" name="Freeform 2794">
                <a:extLst>
                  <a:ext uri="{FF2B5EF4-FFF2-40B4-BE49-F238E27FC236}">
                    <a16:creationId xmlns:a16="http://schemas.microsoft.com/office/drawing/2014/main" id="{3F3AE1FC-570D-4FFB-B508-956F3081E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2" name="Freeform 2795">
                <a:extLst>
                  <a:ext uri="{FF2B5EF4-FFF2-40B4-BE49-F238E27FC236}">
                    <a16:creationId xmlns:a16="http://schemas.microsoft.com/office/drawing/2014/main" id="{1F1B2979-07E9-4AC2-9AF2-EB7924B2C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3" name="Oval 2796">
                <a:extLst>
                  <a:ext uri="{FF2B5EF4-FFF2-40B4-BE49-F238E27FC236}">
                    <a16:creationId xmlns:a16="http://schemas.microsoft.com/office/drawing/2014/main" id="{8D2C0131-7955-46DC-BE74-0A6D8E2734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7" name="Group 2797">
              <a:extLst>
                <a:ext uri="{FF2B5EF4-FFF2-40B4-BE49-F238E27FC236}">
                  <a16:creationId xmlns:a16="http://schemas.microsoft.com/office/drawing/2014/main" id="{DC02A431-D4CA-42DB-8F9A-5FFD85F97F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7" y="3083"/>
              <a:ext cx="62" cy="144"/>
              <a:chOff x="3509" y="2597"/>
              <a:chExt cx="175" cy="403"/>
            </a:xfrm>
          </p:grpSpPr>
          <p:sp>
            <p:nvSpPr>
              <p:cNvPr id="41882" name="Oval 2798">
                <a:extLst>
                  <a:ext uri="{FF2B5EF4-FFF2-40B4-BE49-F238E27FC236}">
                    <a16:creationId xmlns:a16="http://schemas.microsoft.com/office/drawing/2014/main" id="{C3D542A3-EE02-4FC5-8063-39A89E333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83" name="Oval 2799">
                <a:extLst>
                  <a:ext uri="{FF2B5EF4-FFF2-40B4-BE49-F238E27FC236}">
                    <a16:creationId xmlns:a16="http://schemas.microsoft.com/office/drawing/2014/main" id="{E144F345-2003-4AC4-96EE-551BD00329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84" name="Freeform 2800">
                <a:extLst>
                  <a:ext uri="{FF2B5EF4-FFF2-40B4-BE49-F238E27FC236}">
                    <a16:creationId xmlns:a16="http://schemas.microsoft.com/office/drawing/2014/main" id="{90B714B7-BD4C-4439-889E-E301E54F66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5" name="Freeform 2801">
                <a:extLst>
                  <a:ext uri="{FF2B5EF4-FFF2-40B4-BE49-F238E27FC236}">
                    <a16:creationId xmlns:a16="http://schemas.microsoft.com/office/drawing/2014/main" id="{C9167E04-F57C-498D-941B-83A5DF2EF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6" name="Freeform 2802">
                <a:extLst>
                  <a:ext uri="{FF2B5EF4-FFF2-40B4-BE49-F238E27FC236}">
                    <a16:creationId xmlns:a16="http://schemas.microsoft.com/office/drawing/2014/main" id="{92EBBFC3-9AA8-4A91-87F6-59F88F7104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7" name="Oval 2803">
                <a:extLst>
                  <a:ext uri="{FF2B5EF4-FFF2-40B4-BE49-F238E27FC236}">
                    <a16:creationId xmlns:a16="http://schemas.microsoft.com/office/drawing/2014/main" id="{35CF6A3A-26E2-4DE8-960B-A36999B01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8" name="Group 2804">
              <a:extLst>
                <a:ext uri="{FF2B5EF4-FFF2-40B4-BE49-F238E27FC236}">
                  <a16:creationId xmlns:a16="http://schemas.microsoft.com/office/drawing/2014/main" id="{F0E3042A-6970-4F16-B0F1-21A4E94E3A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2918"/>
              <a:ext cx="62" cy="144"/>
              <a:chOff x="3509" y="2597"/>
              <a:chExt cx="175" cy="403"/>
            </a:xfrm>
          </p:grpSpPr>
          <p:sp>
            <p:nvSpPr>
              <p:cNvPr id="41876" name="Oval 2805">
                <a:extLst>
                  <a:ext uri="{FF2B5EF4-FFF2-40B4-BE49-F238E27FC236}">
                    <a16:creationId xmlns:a16="http://schemas.microsoft.com/office/drawing/2014/main" id="{46E9EAD9-079A-4E96-ABBA-C46AFA1B8B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7" name="Oval 2806">
                <a:extLst>
                  <a:ext uri="{FF2B5EF4-FFF2-40B4-BE49-F238E27FC236}">
                    <a16:creationId xmlns:a16="http://schemas.microsoft.com/office/drawing/2014/main" id="{2071EA03-ED7D-4B5E-89B6-D364C497B4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8" name="Freeform 2807">
                <a:extLst>
                  <a:ext uri="{FF2B5EF4-FFF2-40B4-BE49-F238E27FC236}">
                    <a16:creationId xmlns:a16="http://schemas.microsoft.com/office/drawing/2014/main" id="{9348BB2D-B8B4-4839-98B4-4E2FBC913A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9" name="Freeform 2808">
                <a:extLst>
                  <a:ext uri="{FF2B5EF4-FFF2-40B4-BE49-F238E27FC236}">
                    <a16:creationId xmlns:a16="http://schemas.microsoft.com/office/drawing/2014/main" id="{C7C2E900-A611-42A9-9EFA-7925C4B087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0" name="Freeform 2809">
                <a:extLst>
                  <a:ext uri="{FF2B5EF4-FFF2-40B4-BE49-F238E27FC236}">
                    <a16:creationId xmlns:a16="http://schemas.microsoft.com/office/drawing/2014/main" id="{5E766B8F-F709-439E-9CD9-4C1B6FE116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1" name="Oval 2810">
                <a:extLst>
                  <a:ext uri="{FF2B5EF4-FFF2-40B4-BE49-F238E27FC236}">
                    <a16:creationId xmlns:a16="http://schemas.microsoft.com/office/drawing/2014/main" id="{32A55A2A-4C11-42D2-B6AF-5B1EE80F5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9" name="Group 2811">
              <a:extLst>
                <a:ext uri="{FF2B5EF4-FFF2-40B4-BE49-F238E27FC236}">
                  <a16:creationId xmlns:a16="http://schemas.microsoft.com/office/drawing/2014/main" id="{58D7AA83-6436-4B58-98E5-29D93EE844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3" y="3083"/>
              <a:ext cx="62" cy="144"/>
              <a:chOff x="3509" y="2597"/>
              <a:chExt cx="175" cy="403"/>
            </a:xfrm>
          </p:grpSpPr>
          <p:sp>
            <p:nvSpPr>
              <p:cNvPr id="41870" name="Oval 2812">
                <a:extLst>
                  <a:ext uri="{FF2B5EF4-FFF2-40B4-BE49-F238E27FC236}">
                    <a16:creationId xmlns:a16="http://schemas.microsoft.com/office/drawing/2014/main" id="{B29B80BA-2C9E-4418-A9FC-C91E298EE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1" name="Oval 2813">
                <a:extLst>
                  <a:ext uri="{FF2B5EF4-FFF2-40B4-BE49-F238E27FC236}">
                    <a16:creationId xmlns:a16="http://schemas.microsoft.com/office/drawing/2014/main" id="{A5E133B7-E388-4766-A819-A147A92C83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2" name="Freeform 2814">
                <a:extLst>
                  <a:ext uri="{FF2B5EF4-FFF2-40B4-BE49-F238E27FC236}">
                    <a16:creationId xmlns:a16="http://schemas.microsoft.com/office/drawing/2014/main" id="{D785B6A5-C4F2-4229-A612-34CE0CF11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3" name="Freeform 2815">
                <a:extLst>
                  <a:ext uri="{FF2B5EF4-FFF2-40B4-BE49-F238E27FC236}">
                    <a16:creationId xmlns:a16="http://schemas.microsoft.com/office/drawing/2014/main" id="{594D0CB4-DBE7-4B04-B448-29A07CEC42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4" name="Freeform 2816">
                <a:extLst>
                  <a:ext uri="{FF2B5EF4-FFF2-40B4-BE49-F238E27FC236}">
                    <a16:creationId xmlns:a16="http://schemas.microsoft.com/office/drawing/2014/main" id="{20DED0B6-A96E-42B4-9A43-CC38EB2764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5" name="Oval 2817">
                <a:extLst>
                  <a:ext uri="{FF2B5EF4-FFF2-40B4-BE49-F238E27FC236}">
                    <a16:creationId xmlns:a16="http://schemas.microsoft.com/office/drawing/2014/main" id="{27D563D0-50AB-441F-8398-1D4CD2AE3F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0" name="Group 2818">
              <a:extLst>
                <a:ext uri="{FF2B5EF4-FFF2-40B4-BE49-F238E27FC236}">
                  <a16:creationId xmlns:a16="http://schemas.microsoft.com/office/drawing/2014/main" id="{0189D4B3-5A5C-41C4-AC87-26BF0AF2AD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2918"/>
              <a:ext cx="62" cy="144"/>
              <a:chOff x="3509" y="2597"/>
              <a:chExt cx="175" cy="403"/>
            </a:xfrm>
          </p:grpSpPr>
          <p:sp>
            <p:nvSpPr>
              <p:cNvPr id="41864" name="Oval 2819">
                <a:extLst>
                  <a:ext uri="{FF2B5EF4-FFF2-40B4-BE49-F238E27FC236}">
                    <a16:creationId xmlns:a16="http://schemas.microsoft.com/office/drawing/2014/main" id="{8619F1F7-0271-4E8E-841F-35DBC53959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65" name="Oval 2820">
                <a:extLst>
                  <a:ext uri="{FF2B5EF4-FFF2-40B4-BE49-F238E27FC236}">
                    <a16:creationId xmlns:a16="http://schemas.microsoft.com/office/drawing/2014/main" id="{330C5773-942D-42E1-8CFA-26852DB272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66" name="Freeform 2821">
                <a:extLst>
                  <a:ext uri="{FF2B5EF4-FFF2-40B4-BE49-F238E27FC236}">
                    <a16:creationId xmlns:a16="http://schemas.microsoft.com/office/drawing/2014/main" id="{E7803C02-FD00-4C0E-8107-85A01709D9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7" name="Freeform 2822">
                <a:extLst>
                  <a:ext uri="{FF2B5EF4-FFF2-40B4-BE49-F238E27FC236}">
                    <a16:creationId xmlns:a16="http://schemas.microsoft.com/office/drawing/2014/main" id="{1D4B1355-D681-42D8-9C60-3CB3CB9E37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8" name="Freeform 2823">
                <a:extLst>
                  <a:ext uri="{FF2B5EF4-FFF2-40B4-BE49-F238E27FC236}">
                    <a16:creationId xmlns:a16="http://schemas.microsoft.com/office/drawing/2014/main" id="{FA6C1E73-4DA8-4C9F-81EC-5AEFE3C666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9" name="Oval 2824">
                <a:extLst>
                  <a:ext uri="{FF2B5EF4-FFF2-40B4-BE49-F238E27FC236}">
                    <a16:creationId xmlns:a16="http://schemas.microsoft.com/office/drawing/2014/main" id="{B9A884B1-7B18-4FF8-B425-165B257F1C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1" name="Group 2825">
              <a:extLst>
                <a:ext uri="{FF2B5EF4-FFF2-40B4-BE49-F238E27FC236}">
                  <a16:creationId xmlns:a16="http://schemas.microsoft.com/office/drawing/2014/main" id="{5D6A3763-3B14-47E4-BA5E-DDBC56735C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7" y="3083"/>
              <a:ext cx="62" cy="144"/>
              <a:chOff x="3509" y="2597"/>
              <a:chExt cx="175" cy="403"/>
            </a:xfrm>
          </p:grpSpPr>
          <p:sp>
            <p:nvSpPr>
              <p:cNvPr id="41858" name="Oval 2826">
                <a:extLst>
                  <a:ext uri="{FF2B5EF4-FFF2-40B4-BE49-F238E27FC236}">
                    <a16:creationId xmlns:a16="http://schemas.microsoft.com/office/drawing/2014/main" id="{AC23A4BB-B096-45B6-9AF1-11F1C9442D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59" name="Oval 2827">
                <a:extLst>
                  <a:ext uri="{FF2B5EF4-FFF2-40B4-BE49-F238E27FC236}">
                    <a16:creationId xmlns:a16="http://schemas.microsoft.com/office/drawing/2014/main" id="{B67167C1-0A57-4596-956E-A126DCDB4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60" name="Freeform 2828">
                <a:extLst>
                  <a:ext uri="{FF2B5EF4-FFF2-40B4-BE49-F238E27FC236}">
                    <a16:creationId xmlns:a16="http://schemas.microsoft.com/office/drawing/2014/main" id="{76D5869B-517D-489F-81DA-1D482BFB1B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1" name="Freeform 2829">
                <a:extLst>
                  <a:ext uri="{FF2B5EF4-FFF2-40B4-BE49-F238E27FC236}">
                    <a16:creationId xmlns:a16="http://schemas.microsoft.com/office/drawing/2014/main" id="{D0E07066-FC89-4789-B21B-11DBF2E68B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2" name="Freeform 2830">
                <a:extLst>
                  <a:ext uri="{FF2B5EF4-FFF2-40B4-BE49-F238E27FC236}">
                    <a16:creationId xmlns:a16="http://schemas.microsoft.com/office/drawing/2014/main" id="{7BAA3C1F-6F89-4ADB-8354-7590A4B936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3" name="Oval 2831">
                <a:extLst>
                  <a:ext uri="{FF2B5EF4-FFF2-40B4-BE49-F238E27FC236}">
                    <a16:creationId xmlns:a16="http://schemas.microsoft.com/office/drawing/2014/main" id="{228132D6-CF9F-455F-8491-E500E539C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2" name="Group 2832">
              <a:extLst>
                <a:ext uri="{FF2B5EF4-FFF2-40B4-BE49-F238E27FC236}">
                  <a16:creationId xmlns:a16="http://schemas.microsoft.com/office/drawing/2014/main" id="{08A1E73B-FA7D-4DFD-A94F-5102207F3F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2918"/>
              <a:ext cx="62" cy="144"/>
              <a:chOff x="3509" y="2597"/>
              <a:chExt cx="175" cy="403"/>
            </a:xfrm>
          </p:grpSpPr>
          <p:sp>
            <p:nvSpPr>
              <p:cNvPr id="41852" name="Oval 2833">
                <a:extLst>
                  <a:ext uri="{FF2B5EF4-FFF2-40B4-BE49-F238E27FC236}">
                    <a16:creationId xmlns:a16="http://schemas.microsoft.com/office/drawing/2014/main" id="{1D4C66AD-C3AF-4BE9-AAD9-4A44AC4A76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53" name="Oval 2834">
                <a:extLst>
                  <a:ext uri="{FF2B5EF4-FFF2-40B4-BE49-F238E27FC236}">
                    <a16:creationId xmlns:a16="http://schemas.microsoft.com/office/drawing/2014/main" id="{E063C8AE-E51E-453A-884F-067841279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54" name="Freeform 2835">
                <a:extLst>
                  <a:ext uri="{FF2B5EF4-FFF2-40B4-BE49-F238E27FC236}">
                    <a16:creationId xmlns:a16="http://schemas.microsoft.com/office/drawing/2014/main" id="{E8391676-A998-43E4-AB1D-FDF59782CD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5" name="Freeform 2836">
                <a:extLst>
                  <a:ext uri="{FF2B5EF4-FFF2-40B4-BE49-F238E27FC236}">
                    <a16:creationId xmlns:a16="http://schemas.microsoft.com/office/drawing/2014/main" id="{B17EDF85-B9FD-4185-9590-77C46463A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6" name="Freeform 2837">
                <a:extLst>
                  <a:ext uri="{FF2B5EF4-FFF2-40B4-BE49-F238E27FC236}">
                    <a16:creationId xmlns:a16="http://schemas.microsoft.com/office/drawing/2014/main" id="{DF8CBA0A-BE2D-4968-883A-22A28D1685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7" name="Oval 2838">
                <a:extLst>
                  <a:ext uri="{FF2B5EF4-FFF2-40B4-BE49-F238E27FC236}">
                    <a16:creationId xmlns:a16="http://schemas.microsoft.com/office/drawing/2014/main" id="{26EC2B3A-2D35-45F7-BEC7-883E6F0F5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3" name="Group 2839">
              <a:extLst>
                <a:ext uri="{FF2B5EF4-FFF2-40B4-BE49-F238E27FC236}">
                  <a16:creationId xmlns:a16="http://schemas.microsoft.com/office/drawing/2014/main" id="{3DA8EEE9-DE92-4F6E-BB4D-E3BB38EB83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2" y="3083"/>
              <a:ext cx="62" cy="144"/>
              <a:chOff x="3509" y="2597"/>
              <a:chExt cx="175" cy="403"/>
            </a:xfrm>
          </p:grpSpPr>
          <p:sp>
            <p:nvSpPr>
              <p:cNvPr id="41846" name="Oval 2840">
                <a:extLst>
                  <a:ext uri="{FF2B5EF4-FFF2-40B4-BE49-F238E27FC236}">
                    <a16:creationId xmlns:a16="http://schemas.microsoft.com/office/drawing/2014/main" id="{A1764855-8023-45F2-8BB8-968C185134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7" name="Oval 2841">
                <a:extLst>
                  <a:ext uri="{FF2B5EF4-FFF2-40B4-BE49-F238E27FC236}">
                    <a16:creationId xmlns:a16="http://schemas.microsoft.com/office/drawing/2014/main" id="{E7C64859-0C77-4E0B-A80F-0BE2A4221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8" name="Freeform 2842">
                <a:extLst>
                  <a:ext uri="{FF2B5EF4-FFF2-40B4-BE49-F238E27FC236}">
                    <a16:creationId xmlns:a16="http://schemas.microsoft.com/office/drawing/2014/main" id="{6D14A170-237F-446A-8BA3-9115153E69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9" name="Freeform 2843">
                <a:extLst>
                  <a:ext uri="{FF2B5EF4-FFF2-40B4-BE49-F238E27FC236}">
                    <a16:creationId xmlns:a16="http://schemas.microsoft.com/office/drawing/2014/main" id="{6171432D-4CF5-482D-A1E0-778A7D9B81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0" name="Freeform 2844">
                <a:extLst>
                  <a:ext uri="{FF2B5EF4-FFF2-40B4-BE49-F238E27FC236}">
                    <a16:creationId xmlns:a16="http://schemas.microsoft.com/office/drawing/2014/main" id="{60719E44-320C-46A0-A36B-E98ABE9C8D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1" name="Oval 2845">
                <a:extLst>
                  <a:ext uri="{FF2B5EF4-FFF2-40B4-BE49-F238E27FC236}">
                    <a16:creationId xmlns:a16="http://schemas.microsoft.com/office/drawing/2014/main" id="{1AF64541-D383-4211-A3BD-837F841623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4" name="Group 2846">
              <a:extLst>
                <a:ext uri="{FF2B5EF4-FFF2-40B4-BE49-F238E27FC236}">
                  <a16:creationId xmlns:a16="http://schemas.microsoft.com/office/drawing/2014/main" id="{FDA0EF1E-9455-4F04-B096-56E49E4DC0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2918"/>
              <a:ext cx="62" cy="144"/>
              <a:chOff x="3509" y="2597"/>
              <a:chExt cx="175" cy="403"/>
            </a:xfrm>
          </p:grpSpPr>
          <p:sp>
            <p:nvSpPr>
              <p:cNvPr id="41840" name="Oval 2847">
                <a:extLst>
                  <a:ext uri="{FF2B5EF4-FFF2-40B4-BE49-F238E27FC236}">
                    <a16:creationId xmlns:a16="http://schemas.microsoft.com/office/drawing/2014/main" id="{81434FD6-D2E0-48FD-ABD5-34B53C4EF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1" name="Oval 2848">
                <a:extLst>
                  <a:ext uri="{FF2B5EF4-FFF2-40B4-BE49-F238E27FC236}">
                    <a16:creationId xmlns:a16="http://schemas.microsoft.com/office/drawing/2014/main" id="{5BAC2924-549B-43D7-A907-CA39B0502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2" name="Freeform 2849">
                <a:extLst>
                  <a:ext uri="{FF2B5EF4-FFF2-40B4-BE49-F238E27FC236}">
                    <a16:creationId xmlns:a16="http://schemas.microsoft.com/office/drawing/2014/main" id="{480A4AF5-FBAB-44EE-9DD1-BF9B7C890A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3" name="Freeform 2850">
                <a:extLst>
                  <a:ext uri="{FF2B5EF4-FFF2-40B4-BE49-F238E27FC236}">
                    <a16:creationId xmlns:a16="http://schemas.microsoft.com/office/drawing/2014/main" id="{D80D9B05-D8AE-4BBA-A831-3CC5EB8E1A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4" name="Freeform 2851">
                <a:extLst>
                  <a:ext uri="{FF2B5EF4-FFF2-40B4-BE49-F238E27FC236}">
                    <a16:creationId xmlns:a16="http://schemas.microsoft.com/office/drawing/2014/main" id="{3559ADDD-226D-4177-AFBD-57ECF18995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5" name="Oval 2852">
                <a:extLst>
                  <a:ext uri="{FF2B5EF4-FFF2-40B4-BE49-F238E27FC236}">
                    <a16:creationId xmlns:a16="http://schemas.microsoft.com/office/drawing/2014/main" id="{C291DB29-B7D9-4F3B-9B01-7EAB7691A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5" name="Group 2853">
              <a:extLst>
                <a:ext uri="{FF2B5EF4-FFF2-40B4-BE49-F238E27FC236}">
                  <a16:creationId xmlns:a16="http://schemas.microsoft.com/office/drawing/2014/main" id="{D3408684-451E-4237-97AE-690E3BF426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0" y="3083"/>
              <a:ext cx="62" cy="144"/>
              <a:chOff x="3509" y="2597"/>
              <a:chExt cx="175" cy="403"/>
            </a:xfrm>
          </p:grpSpPr>
          <p:sp>
            <p:nvSpPr>
              <p:cNvPr id="41834" name="Oval 2854">
                <a:extLst>
                  <a:ext uri="{FF2B5EF4-FFF2-40B4-BE49-F238E27FC236}">
                    <a16:creationId xmlns:a16="http://schemas.microsoft.com/office/drawing/2014/main" id="{6072252D-45BE-4A8A-A996-DF718ED23A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5" name="Oval 2855">
                <a:extLst>
                  <a:ext uri="{FF2B5EF4-FFF2-40B4-BE49-F238E27FC236}">
                    <a16:creationId xmlns:a16="http://schemas.microsoft.com/office/drawing/2014/main" id="{99EF0C4D-4E60-4B7D-A8AA-00A913D08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6" name="Freeform 2856">
                <a:extLst>
                  <a:ext uri="{FF2B5EF4-FFF2-40B4-BE49-F238E27FC236}">
                    <a16:creationId xmlns:a16="http://schemas.microsoft.com/office/drawing/2014/main" id="{8804188D-F00C-47B0-A406-C5DE6CE96C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7" name="Freeform 2857">
                <a:extLst>
                  <a:ext uri="{FF2B5EF4-FFF2-40B4-BE49-F238E27FC236}">
                    <a16:creationId xmlns:a16="http://schemas.microsoft.com/office/drawing/2014/main" id="{2EC0C695-C40E-49C4-8FE1-F67DBE2010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8" name="Freeform 2858">
                <a:extLst>
                  <a:ext uri="{FF2B5EF4-FFF2-40B4-BE49-F238E27FC236}">
                    <a16:creationId xmlns:a16="http://schemas.microsoft.com/office/drawing/2014/main" id="{E0E99840-D009-4F81-B1BC-EFD804277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9" name="Oval 2859">
                <a:extLst>
                  <a:ext uri="{FF2B5EF4-FFF2-40B4-BE49-F238E27FC236}">
                    <a16:creationId xmlns:a16="http://schemas.microsoft.com/office/drawing/2014/main" id="{F9DC6767-629E-4950-8E04-67AA17189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6" name="Group 2860">
              <a:extLst>
                <a:ext uri="{FF2B5EF4-FFF2-40B4-BE49-F238E27FC236}">
                  <a16:creationId xmlns:a16="http://schemas.microsoft.com/office/drawing/2014/main" id="{8EE5AC58-CC46-4017-B94E-C6608E8ABC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2918"/>
              <a:ext cx="62" cy="144"/>
              <a:chOff x="3509" y="2597"/>
              <a:chExt cx="175" cy="403"/>
            </a:xfrm>
          </p:grpSpPr>
          <p:sp>
            <p:nvSpPr>
              <p:cNvPr id="41828" name="Oval 2861">
                <a:extLst>
                  <a:ext uri="{FF2B5EF4-FFF2-40B4-BE49-F238E27FC236}">
                    <a16:creationId xmlns:a16="http://schemas.microsoft.com/office/drawing/2014/main" id="{4B860DCC-0CA1-4683-80E9-17D8E3A34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9" name="Oval 2862">
                <a:extLst>
                  <a:ext uri="{FF2B5EF4-FFF2-40B4-BE49-F238E27FC236}">
                    <a16:creationId xmlns:a16="http://schemas.microsoft.com/office/drawing/2014/main" id="{F62A183A-A014-4E36-ABF0-043229413E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0" name="Freeform 2863">
                <a:extLst>
                  <a:ext uri="{FF2B5EF4-FFF2-40B4-BE49-F238E27FC236}">
                    <a16:creationId xmlns:a16="http://schemas.microsoft.com/office/drawing/2014/main" id="{E782B680-B28B-429E-A43C-8D4D86E358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1" name="Freeform 2864">
                <a:extLst>
                  <a:ext uri="{FF2B5EF4-FFF2-40B4-BE49-F238E27FC236}">
                    <a16:creationId xmlns:a16="http://schemas.microsoft.com/office/drawing/2014/main" id="{6BBD238A-208A-48B1-8448-5AC7364705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2" name="Freeform 2865">
                <a:extLst>
                  <a:ext uri="{FF2B5EF4-FFF2-40B4-BE49-F238E27FC236}">
                    <a16:creationId xmlns:a16="http://schemas.microsoft.com/office/drawing/2014/main" id="{0371BA22-2567-4143-93E2-B14F10CBCC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3" name="Oval 2866">
                <a:extLst>
                  <a:ext uri="{FF2B5EF4-FFF2-40B4-BE49-F238E27FC236}">
                    <a16:creationId xmlns:a16="http://schemas.microsoft.com/office/drawing/2014/main" id="{E87BCFAD-632F-40D6-852C-348545613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7" name="Group 2867">
              <a:extLst>
                <a:ext uri="{FF2B5EF4-FFF2-40B4-BE49-F238E27FC236}">
                  <a16:creationId xmlns:a16="http://schemas.microsoft.com/office/drawing/2014/main" id="{5961CC51-3B4D-4780-B865-F59C5E5376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6" y="3083"/>
              <a:ext cx="62" cy="144"/>
              <a:chOff x="3509" y="2597"/>
              <a:chExt cx="175" cy="403"/>
            </a:xfrm>
          </p:grpSpPr>
          <p:sp>
            <p:nvSpPr>
              <p:cNvPr id="41822" name="Oval 2868">
                <a:extLst>
                  <a:ext uri="{FF2B5EF4-FFF2-40B4-BE49-F238E27FC236}">
                    <a16:creationId xmlns:a16="http://schemas.microsoft.com/office/drawing/2014/main" id="{4F4526D5-A975-4780-AA5C-4BF367A74E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3" name="Oval 2869">
                <a:extLst>
                  <a:ext uri="{FF2B5EF4-FFF2-40B4-BE49-F238E27FC236}">
                    <a16:creationId xmlns:a16="http://schemas.microsoft.com/office/drawing/2014/main" id="{36895941-C04C-4796-AB87-C6DD52E96D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4" name="Freeform 2870">
                <a:extLst>
                  <a:ext uri="{FF2B5EF4-FFF2-40B4-BE49-F238E27FC236}">
                    <a16:creationId xmlns:a16="http://schemas.microsoft.com/office/drawing/2014/main" id="{84BB4A13-77F2-46ED-BBBC-9CD823953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5" name="Freeform 2871">
                <a:extLst>
                  <a:ext uri="{FF2B5EF4-FFF2-40B4-BE49-F238E27FC236}">
                    <a16:creationId xmlns:a16="http://schemas.microsoft.com/office/drawing/2014/main" id="{10CEC091-D429-477D-84B8-1FF9B0B088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6" name="Freeform 2872">
                <a:extLst>
                  <a:ext uri="{FF2B5EF4-FFF2-40B4-BE49-F238E27FC236}">
                    <a16:creationId xmlns:a16="http://schemas.microsoft.com/office/drawing/2014/main" id="{518986C8-8131-4919-A64A-C8E6A55D6D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7" name="Oval 2873">
                <a:extLst>
                  <a:ext uri="{FF2B5EF4-FFF2-40B4-BE49-F238E27FC236}">
                    <a16:creationId xmlns:a16="http://schemas.microsoft.com/office/drawing/2014/main" id="{C38CBAAB-059D-4481-B427-3D2F7CBC5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8" name="Group 2874">
              <a:extLst>
                <a:ext uri="{FF2B5EF4-FFF2-40B4-BE49-F238E27FC236}">
                  <a16:creationId xmlns:a16="http://schemas.microsoft.com/office/drawing/2014/main" id="{43B225DB-2C7D-442D-90FE-0C19467A78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2918"/>
              <a:ext cx="62" cy="144"/>
              <a:chOff x="3509" y="2597"/>
              <a:chExt cx="175" cy="403"/>
            </a:xfrm>
          </p:grpSpPr>
          <p:sp>
            <p:nvSpPr>
              <p:cNvPr id="41816" name="Oval 2875">
                <a:extLst>
                  <a:ext uri="{FF2B5EF4-FFF2-40B4-BE49-F238E27FC236}">
                    <a16:creationId xmlns:a16="http://schemas.microsoft.com/office/drawing/2014/main" id="{9A6FAB80-1137-4809-BC6A-45E0DC1FAA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7" name="Oval 2876">
                <a:extLst>
                  <a:ext uri="{FF2B5EF4-FFF2-40B4-BE49-F238E27FC236}">
                    <a16:creationId xmlns:a16="http://schemas.microsoft.com/office/drawing/2014/main" id="{87857A61-96F4-4FDE-B3D2-BD96F943E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8" name="Freeform 2877">
                <a:extLst>
                  <a:ext uri="{FF2B5EF4-FFF2-40B4-BE49-F238E27FC236}">
                    <a16:creationId xmlns:a16="http://schemas.microsoft.com/office/drawing/2014/main" id="{33CABA6C-E026-406D-8C80-3FDE75EE92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9" name="Freeform 2878">
                <a:extLst>
                  <a:ext uri="{FF2B5EF4-FFF2-40B4-BE49-F238E27FC236}">
                    <a16:creationId xmlns:a16="http://schemas.microsoft.com/office/drawing/2014/main" id="{3969F116-2EDF-49E8-92AA-A5C41A1BC7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0" name="Freeform 2879">
                <a:extLst>
                  <a:ext uri="{FF2B5EF4-FFF2-40B4-BE49-F238E27FC236}">
                    <a16:creationId xmlns:a16="http://schemas.microsoft.com/office/drawing/2014/main" id="{D0DEA32D-B4F0-416C-B1C5-E6640156C1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1" name="Oval 2880">
                <a:extLst>
                  <a:ext uri="{FF2B5EF4-FFF2-40B4-BE49-F238E27FC236}">
                    <a16:creationId xmlns:a16="http://schemas.microsoft.com/office/drawing/2014/main" id="{8982D0A8-D14F-4CB9-9E0B-1FFA988572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9" name="Group 2881">
              <a:extLst>
                <a:ext uri="{FF2B5EF4-FFF2-40B4-BE49-F238E27FC236}">
                  <a16:creationId xmlns:a16="http://schemas.microsoft.com/office/drawing/2014/main" id="{5D8573D5-E3D1-4669-92CE-0C145BC415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0" y="3083"/>
              <a:ext cx="62" cy="144"/>
              <a:chOff x="3509" y="2597"/>
              <a:chExt cx="175" cy="403"/>
            </a:xfrm>
          </p:grpSpPr>
          <p:sp>
            <p:nvSpPr>
              <p:cNvPr id="41810" name="Oval 2882">
                <a:extLst>
                  <a:ext uri="{FF2B5EF4-FFF2-40B4-BE49-F238E27FC236}">
                    <a16:creationId xmlns:a16="http://schemas.microsoft.com/office/drawing/2014/main" id="{6AD7749C-DCFA-4A12-9682-C93C86BB88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1" name="Oval 2883">
                <a:extLst>
                  <a:ext uri="{FF2B5EF4-FFF2-40B4-BE49-F238E27FC236}">
                    <a16:creationId xmlns:a16="http://schemas.microsoft.com/office/drawing/2014/main" id="{2D86E275-8CCD-4461-B3C2-F702B56C4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2" name="Freeform 2884">
                <a:extLst>
                  <a:ext uri="{FF2B5EF4-FFF2-40B4-BE49-F238E27FC236}">
                    <a16:creationId xmlns:a16="http://schemas.microsoft.com/office/drawing/2014/main" id="{A1DDB98B-8A1C-46BB-8768-8E8AEB214F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3" name="Freeform 2885">
                <a:extLst>
                  <a:ext uri="{FF2B5EF4-FFF2-40B4-BE49-F238E27FC236}">
                    <a16:creationId xmlns:a16="http://schemas.microsoft.com/office/drawing/2014/main" id="{3F7888F1-770A-4D1B-898E-6C99EC6589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4" name="Freeform 2886">
                <a:extLst>
                  <a:ext uri="{FF2B5EF4-FFF2-40B4-BE49-F238E27FC236}">
                    <a16:creationId xmlns:a16="http://schemas.microsoft.com/office/drawing/2014/main" id="{33A0EAFA-1ADE-410F-8773-F8C102EF4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5" name="Oval 2887">
                <a:extLst>
                  <a:ext uri="{FF2B5EF4-FFF2-40B4-BE49-F238E27FC236}">
                    <a16:creationId xmlns:a16="http://schemas.microsoft.com/office/drawing/2014/main" id="{FD1A49AB-3802-47F4-9243-2DA1A7AA22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0" name="Group 2888">
              <a:extLst>
                <a:ext uri="{FF2B5EF4-FFF2-40B4-BE49-F238E27FC236}">
                  <a16:creationId xmlns:a16="http://schemas.microsoft.com/office/drawing/2014/main" id="{A1002AC9-DA45-47BE-8B8F-A16C0B95A9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2918"/>
              <a:ext cx="62" cy="144"/>
              <a:chOff x="3509" y="2597"/>
              <a:chExt cx="175" cy="403"/>
            </a:xfrm>
          </p:grpSpPr>
          <p:sp>
            <p:nvSpPr>
              <p:cNvPr id="41804" name="Oval 2889">
                <a:extLst>
                  <a:ext uri="{FF2B5EF4-FFF2-40B4-BE49-F238E27FC236}">
                    <a16:creationId xmlns:a16="http://schemas.microsoft.com/office/drawing/2014/main" id="{E796BFE9-D5BF-4FAD-B915-59F109BD9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5" name="Oval 2890">
                <a:extLst>
                  <a:ext uri="{FF2B5EF4-FFF2-40B4-BE49-F238E27FC236}">
                    <a16:creationId xmlns:a16="http://schemas.microsoft.com/office/drawing/2014/main" id="{96414E7A-71C6-489F-BD4A-71504F48D2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6" name="Freeform 2891">
                <a:extLst>
                  <a:ext uri="{FF2B5EF4-FFF2-40B4-BE49-F238E27FC236}">
                    <a16:creationId xmlns:a16="http://schemas.microsoft.com/office/drawing/2014/main" id="{E6BFCCD8-C68F-4A1B-B4A0-7347BFAE60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7" name="Freeform 2892">
                <a:extLst>
                  <a:ext uri="{FF2B5EF4-FFF2-40B4-BE49-F238E27FC236}">
                    <a16:creationId xmlns:a16="http://schemas.microsoft.com/office/drawing/2014/main" id="{373C9762-6A5E-419B-A9F9-DBF126EB84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8" name="Freeform 2893">
                <a:extLst>
                  <a:ext uri="{FF2B5EF4-FFF2-40B4-BE49-F238E27FC236}">
                    <a16:creationId xmlns:a16="http://schemas.microsoft.com/office/drawing/2014/main" id="{F5475061-D6D2-416D-BF5D-A3C362DEBE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9" name="Oval 2894">
                <a:extLst>
                  <a:ext uri="{FF2B5EF4-FFF2-40B4-BE49-F238E27FC236}">
                    <a16:creationId xmlns:a16="http://schemas.microsoft.com/office/drawing/2014/main" id="{D70C60CD-D466-4F0B-B920-253180E342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1" name="Group 2895">
              <a:extLst>
                <a:ext uri="{FF2B5EF4-FFF2-40B4-BE49-F238E27FC236}">
                  <a16:creationId xmlns:a16="http://schemas.microsoft.com/office/drawing/2014/main" id="{08D09719-07CC-44F0-9F5D-B72F582189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5" y="3083"/>
              <a:ext cx="62" cy="144"/>
              <a:chOff x="3509" y="2597"/>
              <a:chExt cx="175" cy="403"/>
            </a:xfrm>
          </p:grpSpPr>
          <p:sp>
            <p:nvSpPr>
              <p:cNvPr id="41798" name="Oval 2896">
                <a:extLst>
                  <a:ext uri="{FF2B5EF4-FFF2-40B4-BE49-F238E27FC236}">
                    <a16:creationId xmlns:a16="http://schemas.microsoft.com/office/drawing/2014/main" id="{6533690D-3A50-4B30-ABEB-39CF3D37F4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9" name="Oval 2897">
                <a:extLst>
                  <a:ext uri="{FF2B5EF4-FFF2-40B4-BE49-F238E27FC236}">
                    <a16:creationId xmlns:a16="http://schemas.microsoft.com/office/drawing/2014/main" id="{4C810F48-D58E-4DB1-86EA-2597A706E6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0" name="Freeform 2898">
                <a:extLst>
                  <a:ext uri="{FF2B5EF4-FFF2-40B4-BE49-F238E27FC236}">
                    <a16:creationId xmlns:a16="http://schemas.microsoft.com/office/drawing/2014/main" id="{4BE8C4BD-399B-445F-9A57-D644D3D098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1" name="Freeform 2899">
                <a:extLst>
                  <a:ext uri="{FF2B5EF4-FFF2-40B4-BE49-F238E27FC236}">
                    <a16:creationId xmlns:a16="http://schemas.microsoft.com/office/drawing/2014/main" id="{404F20CE-F961-40F4-9EE3-23A46245DC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2" name="Freeform 2900">
                <a:extLst>
                  <a:ext uri="{FF2B5EF4-FFF2-40B4-BE49-F238E27FC236}">
                    <a16:creationId xmlns:a16="http://schemas.microsoft.com/office/drawing/2014/main" id="{957C02A1-24F9-4597-85D2-70EA8BFA0C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3" name="Oval 2901">
                <a:extLst>
                  <a:ext uri="{FF2B5EF4-FFF2-40B4-BE49-F238E27FC236}">
                    <a16:creationId xmlns:a16="http://schemas.microsoft.com/office/drawing/2014/main" id="{E1567C93-8FF4-4D50-BDD4-ACB65FBA3F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2" name="Group 2902">
              <a:extLst>
                <a:ext uri="{FF2B5EF4-FFF2-40B4-BE49-F238E27FC236}">
                  <a16:creationId xmlns:a16="http://schemas.microsoft.com/office/drawing/2014/main" id="{A9C93E2B-6E0B-49C3-892D-BEE615BA54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2916"/>
              <a:ext cx="62" cy="144"/>
              <a:chOff x="3509" y="2597"/>
              <a:chExt cx="175" cy="403"/>
            </a:xfrm>
          </p:grpSpPr>
          <p:sp>
            <p:nvSpPr>
              <p:cNvPr id="41792" name="Oval 2903">
                <a:extLst>
                  <a:ext uri="{FF2B5EF4-FFF2-40B4-BE49-F238E27FC236}">
                    <a16:creationId xmlns:a16="http://schemas.microsoft.com/office/drawing/2014/main" id="{CBA14053-DF23-409D-8D0B-4A404AFA3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3" name="Oval 2904">
                <a:extLst>
                  <a:ext uri="{FF2B5EF4-FFF2-40B4-BE49-F238E27FC236}">
                    <a16:creationId xmlns:a16="http://schemas.microsoft.com/office/drawing/2014/main" id="{B5166707-7AF6-4364-960E-251F677A3E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4" name="Freeform 2905">
                <a:extLst>
                  <a:ext uri="{FF2B5EF4-FFF2-40B4-BE49-F238E27FC236}">
                    <a16:creationId xmlns:a16="http://schemas.microsoft.com/office/drawing/2014/main" id="{5B5A63A4-FDDC-4D2C-8DAD-A84DE7F43F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5" name="Freeform 2906">
                <a:extLst>
                  <a:ext uri="{FF2B5EF4-FFF2-40B4-BE49-F238E27FC236}">
                    <a16:creationId xmlns:a16="http://schemas.microsoft.com/office/drawing/2014/main" id="{B628D330-6AB0-4D97-9012-E8237DA5AD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6" name="Freeform 2907">
                <a:extLst>
                  <a:ext uri="{FF2B5EF4-FFF2-40B4-BE49-F238E27FC236}">
                    <a16:creationId xmlns:a16="http://schemas.microsoft.com/office/drawing/2014/main" id="{1544B9A6-4E1C-413B-8A4C-2D2894B22B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" name="Oval 2908">
                <a:extLst>
                  <a:ext uri="{FF2B5EF4-FFF2-40B4-BE49-F238E27FC236}">
                    <a16:creationId xmlns:a16="http://schemas.microsoft.com/office/drawing/2014/main" id="{B899053B-F279-4644-84A6-7E944B58F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3" name="Group 2909">
              <a:extLst>
                <a:ext uri="{FF2B5EF4-FFF2-40B4-BE49-F238E27FC236}">
                  <a16:creationId xmlns:a16="http://schemas.microsoft.com/office/drawing/2014/main" id="{1C84C386-6067-4ABF-BE8F-B897EC608F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3" y="3081"/>
              <a:ext cx="62" cy="144"/>
              <a:chOff x="3509" y="2597"/>
              <a:chExt cx="175" cy="403"/>
            </a:xfrm>
          </p:grpSpPr>
          <p:sp>
            <p:nvSpPr>
              <p:cNvPr id="41786" name="Oval 2910">
                <a:extLst>
                  <a:ext uri="{FF2B5EF4-FFF2-40B4-BE49-F238E27FC236}">
                    <a16:creationId xmlns:a16="http://schemas.microsoft.com/office/drawing/2014/main" id="{FA108827-65AD-4D4B-AE2F-CFDBEA620E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7" name="Oval 2911">
                <a:extLst>
                  <a:ext uri="{FF2B5EF4-FFF2-40B4-BE49-F238E27FC236}">
                    <a16:creationId xmlns:a16="http://schemas.microsoft.com/office/drawing/2014/main" id="{3B63328E-CBEE-41F7-BC7E-77C6882A22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8" name="Freeform 2912">
                <a:extLst>
                  <a:ext uri="{FF2B5EF4-FFF2-40B4-BE49-F238E27FC236}">
                    <a16:creationId xmlns:a16="http://schemas.microsoft.com/office/drawing/2014/main" id="{91CD3DB8-6ABE-408C-BAF7-9CDB5FCB34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9" name="Freeform 2913">
                <a:extLst>
                  <a:ext uri="{FF2B5EF4-FFF2-40B4-BE49-F238E27FC236}">
                    <a16:creationId xmlns:a16="http://schemas.microsoft.com/office/drawing/2014/main" id="{F4306ED8-83DB-4B98-8ABC-8637357733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0" name="Freeform 2914">
                <a:extLst>
                  <a:ext uri="{FF2B5EF4-FFF2-40B4-BE49-F238E27FC236}">
                    <a16:creationId xmlns:a16="http://schemas.microsoft.com/office/drawing/2014/main" id="{C4C3232C-F458-46FB-9B7A-893962D0FF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1" name="Oval 2915">
                <a:extLst>
                  <a:ext uri="{FF2B5EF4-FFF2-40B4-BE49-F238E27FC236}">
                    <a16:creationId xmlns:a16="http://schemas.microsoft.com/office/drawing/2014/main" id="{A60F332A-C31C-433A-ACD3-D09C2AC021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4" name="Group 2916">
              <a:extLst>
                <a:ext uri="{FF2B5EF4-FFF2-40B4-BE49-F238E27FC236}">
                  <a16:creationId xmlns:a16="http://schemas.microsoft.com/office/drawing/2014/main" id="{E32AB497-9F15-4030-A606-A201B747BC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2916"/>
              <a:ext cx="62" cy="144"/>
              <a:chOff x="3509" y="2597"/>
              <a:chExt cx="175" cy="403"/>
            </a:xfrm>
          </p:grpSpPr>
          <p:sp>
            <p:nvSpPr>
              <p:cNvPr id="41780" name="Oval 2917">
                <a:extLst>
                  <a:ext uri="{FF2B5EF4-FFF2-40B4-BE49-F238E27FC236}">
                    <a16:creationId xmlns:a16="http://schemas.microsoft.com/office/drawing/2014/main" id="{B805D78B-B844-46E3-8DA3-137C179EF9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1" name="Oval 2918">
                <a:extLst>
                  <a:ext uri="{FF2B5EF4-FFF2-40B4-BE49-F238E27FC236}">
                    <a16:creationId xmlns:a16="http://schemas.microsoft.com/office/drawing/2014/main" id="{F34DB9CB-BAD0-4535-99BD-60177D533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2" name="Freeform 2919">
                <a:extLst>
                  <a:ext uri="{FF2B5EF4-FFF2-40B4-BE49-F238E27FC236}">
                    <a16:creationId xmlns:a16="http://schemas.microsoft.com/office/drawing/2014/main" id="{355D131F-8E2E-4DD2-A019-C7459BD768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3" name="Freeform 2920">
                <a:extLst>
                  <a:ext uri="{FF2B5EF4-FFF2-40B4-BE49-F238E27FC236}">
                    <a16:creationId xmlns:a16="http://schemas.microsoft.com/office/drawing/2014/main" id="{F9A3150E-6C8A-49B1-AC3B-E4335DE850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4" name="Freeform 2921">
                <a:extLst>
                  <a:ext uri="{FF2B5EF4-FFF2-40B4-BE49-F238E27FC236}">
                    <a16:creationId xmlns:a16="http://schemas.microsoft.com/office/drawing/2014/main" id="{184EDEEE-262C-47A0-BAF1-DFD9C49DB5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5" name="Oval 2922">
                <a:extLst>
                  <a:ext uri="{FF2B5EF4-FFF2-40B4-BE49-F238E27FC236}">
                    <a16:creationId xmlns:a16="http://schemas.microsoft.com/office/drawing/2014/main" id="{767AA3BA-0BDB-431E-B5A2-AFDC59000D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5" name="Group 2923">
              <a:extLst>
                <a:ext uri="{FF2B5EF4-FFF2-40B4-BE49-F238E27FC236}">
                  <a16:creationId xmlns:a16="http://schemas.microsoft.com/office/drawing/2014/main" id="{7F3AD89B-3E15-48B7-A898-9A22439E7D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69" y="3081"/>
              <a:ext cx="62" cy="144"/>
              <a:chOff x="3509" y="2597"/>
              <a:chExt cx="175" cy="403"/>
            </a:xfrm>
          </p:grpSpPr>
          <p:sp>
            <p:nvSpPr>
              <p:cNvPr id="41774" name="Oval 2924">
                <a:extLst>
                  <a:ext uri="{FF2B5EF4-FFF2-40B4-BE49-F238E27FC236}">
                    <a16:creationId xmlns:a16="http://schemas.microsoft.com/office/drawing/2014/main" id="{D2BFA01D-3F87-46CA-99E4-D00BD1804C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5" name="Oval 2925">
                <a:extLst>
                  <a:ext uri="{FF2B5EF4-FFF2-40B4-BE49-F238E27FC236}">
                    <a16:creationId xmlns:a16="http://schemas.microsoft.com/office/drawing/2014/main" id="{ED6291AC-A71C-4992-BF77-FD00C2F06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6" name="Freeform 2926">
                <a:extLst>
                  <a:ext uri="{FF2B5EF4-FFF2-40B4-BE49-F238E27FC236}">
                    <a16:creationId xmlns:a16="http://schemas.microsoft.com/office/drawing/2014/main" id="{27A6FA68-2AC1-4A16-8E68-B637FC27D2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7" name="Freeform 2927">
                <a:extLst>
                  <a:ext uri="{FF2B5EF4-FFF2-40B4-BE49-F238E27FC236}">
                    <a16:creationId xmlns:a16="http://schemas.microsoft.com/office/drawing/2014/main" id="{672DE7C5-28F3-40A8-8EF1-8B581FA978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8" name="Freeform 2928">
                <a:extLst>
                  <a:ext uri="{FF2B5EF4-FFF2-40B4-BE49-F238E27FC236}">
                    <a16:creationId xmlns:a16="http://schemas.microsoft.com/office/drawing/2014/main" id="{29A23C2F-D50E-408C-8C1F-256C626EEE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9" name="Oval 2929">
                <a:extLst>
                  <a:ext uri="{FF2B5EF4-FFF2-40B4-BE49-F238E27FC236}">
                    <a16:creationId xmlns:a16="http://schemas.microsoft.com/office/drawing/2014/main" id="{40B2511F-9C53-4A94-90BF-1F7CFCEBF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6" name="Group 2930">
              <a:extLst>
                <a:ext uri="{FF2B5EF4-FFF2-40B4-BE49-F238E27FC236}">
                  <a16:creationId xmlns:a16="http://schemas.microsoft.com/office/drawing/2014/main" id="{B98ADD22-36C0-4761-B436-36A62C2E4C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2916"/>
              <a:ext cx="62" cy="144"/>
              <a:chOff x="3509" y="2597"/>
              <a:chExt cx="175" cy="403"/>
            </a:xfrm>
          </p:grpSpPr>
          <p:sp>
            <p:nvSpPr>
              <p:cNvPr id="41768" name="Oval 2931">
                <a:extLst>
                  <a:ext uri="{FF2B5EF4-FFF2-40B4-BE49-F238E27FC236}">
                    <a16:creationId xmlns:a16="http://schemas.microsoft.com/office/drawing/2014/main" id="{5F6B3302-E27D-465D-AAFD-1FA9DD9E0E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9" name="Oval 2932">
                <a:extLst>
                  <a:ext uri="{FF2B5EF4-FFF2-40B4-BE49-F238E27FC236}">
                    <a16:creationId xmlns:a16="http://schemas.microsoft.com/office/drawing/2014/main" id="{767F57D7-733A-4E9E-9DD1-C90D431E7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0" name="Freeform 2933">
                <a:extLst>
                  <a:ext uri="{FF2B5EF4-FFF2-40B4-BE49-F238E27FC236}">
                    <a16:creationId xmlns:a16="http://schemas.microsoft.com/office/drawing/2014/main" id="{A96BBF9E-524F-4C2E-9ACF-485F1E98D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1" name="Freeform 2934">
                <a:extLst>
                  <a:ext uri="{FF2B5EF4-FFF2-40B4-BE49-F238E27FC236}">
                    <a16:creationId xmlns:a16="http://schemas.microsoft.com/office/drawing/2014/main" id="{856B877D-2F81-426F-80B9-2B590F7171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2" name="Freeform 2935">
                <a:extLst>
                  <a:ext uri="{FF2B5EF4-FFF2-40B4-BE49-F238E27FC236}">
                    <a16:creationId xmlns:a16="http://schemas.microsoft.com/office/drawing/2014/main" id="{8938A00E-D9B6-42C2-BE04-A8971C7A61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3" name="Oval 2936">
                <a:extLst>
                  <a:ext uri="{FF2B5EF4-FFF2-40B4-BE49-F238E27FC236}">
                    <a16:creationId xmlns:a16="http://schemas.microsoft.com/office/drawing/2014/main" id="{AC222C6E-4EE3-4233-9EC5-6112461EA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7" name="Group 2937">
              <a:extLst>
                <a:ext uri="{FF2B5EF4-FFF2-40B4-BE49-F238E27FC236}">
                  <a16:creationId xmlns:a16="http://schemas.microsoft.com/office/drawing/2014/main" id="{9D351941-C9A3-4E72-BEF5-5ABB7630E9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3" y="3081"/>
              <a:ext cx="62" cy="144"/>
              <a:chOff x="3509" y="2597"/>
              <a:chExt cx="175" cy="403"/>
            </a:xfrm>
          </p:grpSpPr>
          <p:sp>
            <p:nvSpPr>
              <p:cNvPr id="41762" name="Oval 2938">
                <a:extLst>
                  <a:ext uri="{FF2B5EF4-FFF2-40B4-BE49-F238E27FC236}">
                    <a16:creationId xmlns:a16="http://schemas.microsoft.com/office/drawing/2014/main" id="{36B023FC-7213-4D3A-8A4A-1D061AB6E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3" name="Oval 2939">
                <a:extLst>
                  <a:ext uri="{FF2B5EF4-FFF2-40B4-BE49-F238E27FC236}">
                    <a16:creationId xmlns:a16="http://schemas.microsoft.com/office/drawing/2014/main" id="{5959C7A2-C933-4837-A84B-77BF7FD48D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4" name="Freeform 2940">
                <a:extLst>
                  <a:ext uri="{FF2B5EF4-FFF2-40B4-BE49-F238E27FC236}">
                    <a16:creationId xmlns:a16="http://schemas.microsoft.com/office/drawing/2014/main" id="{2988FA5B-2583-4BD9-9385-19A39CC452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5" name="Freeform 2941">
                <a:extLst>
                  <a:ext uri="{FF2B5EF4-FFF2-40B4-BE49-F238E27FC236}">
                    <a16:creationId xmlns:a16="http://schemas.microsoft.com/office/drawing/2014/main" id="{B95DF6FD-FC77-4A24-ADC7-37D7781039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6" name="Freeform 2942">
                <a:extLst>
                  <a:ext uri="{FF2B5EF4-FFF2-40B4-BE49-F238E27FC236}">
                    <a16:creationId xmlns:a16="http://schemas.microsoft.com/office/drawing/2014/main" id="{C74A5C2D-358D-4A14-9278-72FE7C3475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7" name="Oval 2943">
                <a:extLst>
                  <a:ext uri="{FF2B5EF4-FFF2-40B4-BE49-F238E27FC236}">
                    <a16:creationId xmlns:a16="http://schemas.microsoft.com/office/drawing/2014/main" id="{03F9DBC8-6EF6-4656-88B1-3471DF8CA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8" name="Group 2944">
              <a:extLst>
                <a:ext uri="{FF2B5EF4-FFF2-40B4-BE49-F238E27FC236}">
                  <a16:creationId xmlns:a16="http://schemas.microsoft.com/office/drawing/2014/main" id="{6F959466-BAB9-4F78-9F17-5BD9523126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2916"/>
              <a:ext cx="62" cy="144"/>
              <a:chOff x="3509" y="2597"/>
              <a:chExt cx="175" cy="403"/>
            </a:xfrm>
          </p:grpSpPr>
          <p:sp>
            <p:nvSpPr>
              <p:cNvPr id="41756" name="Oval 2945">
                <a:extLst>
                  <a:ext uri="{FF2B5EF4-FFF2-40B4-BE49-F238E27FC236}">
                    <a16:creationId xmlns:a16="http://schemas.microsoft.com/office/drawing/2014/main" id="{71F02615-A4B5-4DC7-967C-F50C9A64F3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7" name="Oval 2946">
                <a:extLst>
                  <a:ext uri="{FF2B5EF4-FFF2-40B4-BE49-F238E27FC236}">
                    <a16:creationId xmlns:a16="http://schemas.microsoft.com/office/drawing/2014/main" id="{862A90AE-1220-43AA-A88F-B8FC9C27C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8" name="Freeform 2947">
                <a:extLst>
                  <a:ext uri="{FF2B5EF4-FFF2-40B4-BE49-F238E27FC236}">
                    <a16:creationId xmlns:a16="http://schemas.microsoft.com/office/drawing/2014/main" id="{2CFA3043-2C29-4809-9AC3-A664E226C1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9" name="Freeform 2948">
                <a:extLst>
                  <a:ext uri="{FF2B5EF4-FFF2-40B4-BE49-F238E27FC236}">
                    <a16:creationId xmlns:a16="http://schemas.microsoft.com/office/drawing/2014/main" id="{08F07624-20F8-43AE-A6D2-AB4C82FE09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0" name="Freeform 2949">
                <a:extLst>
                  <a:ext uri="{FF2B5EF4-FFF2-40B4-BE49-F238E27FC236}">
                    <a16:creationId xmlns:a16="http://schemas.microsoft.com/office/drawing/2014/main" id="{BA0A58F8-6F8F-4312-ADA7-C37DA8E01E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1" name="Oval 2950">
                <a:extLst>
                  <a:ext uri="{FF2B5EF4-FFF2-40B4-BE49-F238E27FC236}">
                    <a16:creationId xmlns:a16="http://schemas.microsoft.com/office/drawing/2014/main" id="{0573DFCF-F62B-4657-A61E-7ED80DC79A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9" name="Group 2951">
              <a:extLst>
                <a:ext uri="{FF2B5EF4-FFF2-40B4-BE49-F238E27FC236}">
                  <a16:creationId xmlns:a16="http://schemas.microsoft.com/office/drawing/2014/main" id="{AB69920C-63F8-48FE-83F3-78529CC2B0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98" y="3081"/>
              <a:ext cx="62" cy="144"/>
              <a:chOff x="3509" y="2597"/>
              <a:chExt cx="175" cy="403"/>
            </a:xfrm>
          </p:grpSpPr>
          <p:sp>
            <p:nvSpPr>
              <p:cNvPr id="41750" name="Oval 2952">
                <a:extLst>
                  <a:ext uri="{FF2B5EF4-FFF2-40B4-BE49-F238E27FC236}">
                    <a16:creationId xmlns:a16="http://schemas.microsoft.com/office/drawing/2014/main" id="{F0EED330-4EE3-4AF6-A2E8-11C5A2945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1" name="Oval 2953">
                <a:extLst>
                  <a:ext uri="{FF2B5EF4-FFF2-40B4-BE49-F238E27FC236}">
                    <a16:creationId xmlns:a16="http://schemas.microsoft.com/office/drawing/2014/main" id="{A51BA0C6-D8EC-4C87-BB9B-82119C2B01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2" name="Freeform 2954">
                <a:extLst>
                  <a:ext uri="{FF2B5EF4-FFF2-40B4-BE49-F238E27FC236}">
                    <a16:creationId xmlns:a16="http://schemas.microsoft.com/office/drawing/2014/main" id="{BE1AB506-539C-4FEC-BF65-66DE174BA9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3" name="Freeform 2955">
                <a:extLst>
                  <a:ext uri="{FF2B5EF4-FFF2-40B4-BE49-F238E27FC236}">
                    <a16:creationId xmlns:a16="http://schemas.microsoft.com/office/drawing/2014/main" id="{862B6634-97AD-44D0-BA89-0919B7289C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4" name="Freeform 2956">
                <a:extLst>
                  <a:ext uri="{FF2B5EF4-FFF2-40B4-BE49-F238E27FC236}">
                    <a16:creationId xmlns:a16="http://schemas.microsoft.com/office/drawing/2014/main" id="{C8B79DCA-F322-4931-8738-0955BF0DE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5" name="Oval 2957">
                <a:extLst>
                  <a:ext uri="{FF2B5EF4-FFF2-40B4-BE49-F238E27FC236}">
                    <a16:creationId xmlns:a16="http://schemas.microsoft.com/office/drawing/2014/main" id="{6F9B7485-B303-4862-85D7-5495DFD5E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81" name="Group 2958">
            <a:extLst>
              <a:ext uri="{FF2B5EF4-FFF2-40B4-BE49-F238E27FC236}">
                <a16:creationId xmlns:a16="http://schemas.microsoft.com/office/drawing/2014/main" id="{9EF7FB69-E397-4BEA-81C9-5DFC520A14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1675" y="1981200"/>
            <a:ext cx="2319338" cy="755650"/>
            <a:chOff x="4514" y="1759"/>
            <a:chExt cx="1124" cy="366"/>
          </a:xfrm>
        </p:grpSpPr>
        <p:grpSp>
          <p:nvGrpSpPr>
            <p:cNvPr id="40982" name="Group 2959">
              <a:extLst>
                <a:ext uri="{FF2B5EF4-FFF2-40B4-BE49-F238E27FC236}">
                  <a16:creationId xmlns:a16="http://schemas.microsoft.com/office/drawing/2014/main" id="{98CE1992-DF67-48C9-936F-4FC26FFA85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1763"/>
              <a:ext cx="62" cy="144"/>
              <a:chOff x="2213" y="1301"/>
              <a:chExt cx="175" cy="403"/>
            </a:xfrm>
          </p:grpSpPr>
          <p:sp>
            <p:nvSpPr>
              <p:cNvPr id="41648" name="Oval 2960">
                <a:extLst>
                  <a:ext uri="{FF2B5EF4-FFF2-40B4-BE49-F238E27FC236}">
                    <a16:creationId xmlns:a16="http://schemas.microsoft.com/office/drawing/2014/main" id="{AAEE44E3-B184-47DA-AC32-12279C127B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49" name="Oval 2961">
                <a:extLst>
                  <a:ext uri="{FF2B5EF4-FFF2-40B4-BE49-F238E27FC236}">
                    <a16:creationId xmlns:a16="http://schemas.microsoft.com/office/drawing/2014/main" id="{7076A7C9-6B72-4ADD-819E-DB9D3705ED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50" name="Freeform 2962">
                <a:extLst>
                  <a:ext uri="{FF2B5EF4-FFF2-40B4-BE49-F238E27FC236}">
                    <a16:creationId xmlns:a16="http://schemas.microsoft.com/office/drawing/2014/main" id="{1640EFD3-4BDC-459D-848D-665DD6A13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2963">
                <a:extLst>
                  <a:ext uri="{FF2B5EF4-FFF2-40B4-BE49-F238E27FC236}">
                    <a16:creationId xmlns:a16="http://schemas.microsoft.com/office/drawing/2014/main" id="{67AA033D-650E-4DD6-818C-7A68344E72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2964">
                <a:extLst>
                  <a:ext uri="{FF2B5EF4-FFF2-40B4-BE49-F238E27FC236}">
                    <a16:creationId xmlns:a16="http://schemas.microsoft.com/office/drawing/2014/main" id="{05D3FE9E-B757-4995-AFAA-D4F01D63D9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Oval 2965">
                <a:extLst>
                  <a:ext uri="{FF2B5EF4-FFF2-40B4-BE49-F238E27FC236}">
                    <a16:creationId xmlns:a16="http://schemas.microsoft.com/office/drawing/2014/main" id="{9EB8176F-704D-46E4-B575-EF4D46BEC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3" name="Group 2966">
              <a:extLst>
                <a:ext uri="{FF2B5EF4-FFF2-40B4-BE49-F238E27FC236}">
                  <a16:creationId xmlns:a16="http://schemas.microsoft.com/office/drawing/2014/main" id="{856E6C3E-8A51-4F8B-8C9F-AA0F482B43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2" y="1923"/>
              <a:ext cx="62" cy="144"/>
              <a:chOff x="2213" y="1301"/>
              <a:chExt cx="175" cy="403"/>
            </a:xfrm>
          </p:grpSpPr>
          <p:sp>
            <p:nvSpPr>
              <p:cNvPr id="41642" name="Oval 2967">
                <a:extLst>
                  <a:ext uri="{FF2B5EF4-FFF2-40B4-BE49-F238E27FC236}">
                    <a16:creationId xmlns:a16="http://schemas.microsoft.com/office/drawing/2014/main" id="{5FA313CA-0556-4AC1-AA25-0BB3BDCB16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43" name="Oval 2968">
                <a:extLst>
                  <a:ext uri="{FF2B5EF4-FFF2-40B4-BE49-F238E27FC236}">
                    <a16:creationId xmlns:a16="http://schemas.microsoft.com/office/drawing/2014/main" id="{9B645033-2B3F-46AD-A92A-7610B5D13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44" name="Freeform 2969">
                <a:extLst>
                  <a:ext uri="{FF2B5EF4-FFF2-40B4-BE49-F238E27FC236}">
                    <a16:creationId xmlns:a16="http://schemas.microsoft.com/office/drawing/2014/main" id="{B5F5D2B2-35D9-4763-838C-2493D41371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2970">
                <a:extLst>
                  <a:ext uri="{FF2B5EF4-FFF2-40B4-BE49-F238E27FC236}">
                    <a16:creationId xmlns:a16="http://schemas.microsoft.com/office/drawing/2014/main" id="{911FA806-A272-42CE-8E46-4C44062C96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2971">
                <a:extLst>
                  <a:ext uri="{FF2B5EF4-FFF2-40B4-BE49-F238E27FC236}">
                    <a16:creationId xmlns:a16="http://schemas.microsoft.com/office/drawing/2014/main" id="{96FE8328-7AAD-435D-9D3D-A5FA68E83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Oval 2972">
                <a:extLst>
                  <a:ext uri="{FF2B5EF4-FFF2-40B4-BE49-F238E27FC236}">
                    <a16:creationId xmlns:a16="http://schemas.microsoft.com/office/drawing/2014/main" id="{ABABD1D4-0BB4-4982-B885-3B4ABDF304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4" name="Group 2973">
              <a:extLst>
                <a:ext uri="{FF2B5EF4-FFF2-40B4-BE49-F238E27FC236}">
                  <a16:creationId xmlns:a16="http://schemas.microsoft.com/office/drawing/2014/main" id="{80E02EC7-D67D-4A17-A493-C4730B668D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1763"/>
              <a:ext cx="62" cy="144"/>
              <a:chOff x="2213" y="1301"/>
              <a:chExt cx="175" cy="403"/>
            </a:xfrm>
          </p:grpSpPr>
          <p:sp>
            <p:nvSpPr>
              <p:cNvPr id="41636" name="Oval 2974">
                <a:extLst>
                  <a:ext uri="{FF2B5EF4-FFF2-40B4-BE49-F238E27FC236}">
                    <a16:creationId xmlns:a16="http://schemas.microsoft.com/office/drawing/2014/main" id="{5A25AE19-BF06-45FE-9189-91FFB4799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7" name="Oval 2975">
                <a:extLst>
                  <a:ext uri="{FF2B5EF4-FFF2-40B4-BE49-F238E27FC236}">
                    <a16:creationId xmlns:a16="http://schemas.microsoft.com/office/drawing/2014/main" id="{8DD93059-10F9-4FCF-A039-11353C5A1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8" name="Freeform 2976">
                <a:extLst>
                  <a:ext uri="{FF2B5EF4-FFF2-40B4-BE49-F238E27FC236}">
                    <a16:creationId xmlns:a16="http://schemas.microsoft.com/office/drawing/2014/main" id="{AB405C42-9B8A-4631-8131-2FC828D9B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9" name="Freeform 2977">
                <a:extLst>
                  <a:ext uri="{FF2B5EF4-FFF2-40B4-BE49-F238E27FC236}">
                    <a16:creationId xmlns:a16="http://schemas.microsoft.com/office/drawing/2014/main" id="{F9DA6638-96CC-4345-B638-DA8BBA8EDB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0" name="Freeform 2978">
                <a:extLst>
                  <a:ext uri="{FF2B5EF4-FFF2-40B4-BE49-F238E27FC236}">
                    <a16:creationId xmlns:a16="http://schemas.microsoft.com/office/drawing/2014/main" id="{841B26A9-C6CE-4D49-9D6E-020DD2F788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Oval 2979">
                <a:extLst>
                  <a:ext uri="{FF2B5EF4-FFF2-40B4-BE49-F238E27FC236}">
                    <a16:creationId xmlns:a16="http://schemas.microsoft.com/office/drawing/2014/main" id="{555B4F62-3A2C-457D-A9C2-DDAA44D216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5" name="Group 2980">
              <a:extLst>
                <a:ext uri="{FF2B5EF4-FFF2-40B4-BE49-F238E27FC236}">
                  <a16:creationId xmlns:a16="http://schemas.microsoft.com/office/drawing/2014/main" id="{F5D6CF2B-B937-47A3-B545-88EE551C96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8" y="1923"/>
              <a:ext cx="62" cy="144"/>
              <a:chOff x="2213" y="1301"/>
              <a:chExt cx="175" cy="403"/>
            </a:xfrm>
          </p:grpSpPr>
          <p:sp>
            <p:nvSpPr>
              <p:cNvPr id="41630" name="Oval 2981">
                <a:extLst>
                  <a:ext uri="{FF2B5EF4-FFF2-40B4-BE49-F238E27FC236}">
                    <a16:creationId xmlns:a16="http://schemas.microsoft.com/office/drawing/2014/main" id="{2C01A1A4-7A10-45C6-99DF-E9C83225B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1" name="Oval 2982">
                <a:extLst>
                  <a:ext uri="{FF2B5EF4-FFF2-40B4-BE49-F238E27FC236}">
                    <a16:creationId xmlns:a16="http://schemas.microsoft.com/office/drawing/2014/main" id="{D47DFCEA-5225-46C7-AF52-4D22CC2A2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2" name="Freeform 2983">
                <a:extLst>
                  <a:ext uri="{FF2B5EF4-FFF2-40B4-BE49-F238E27FC236}">
                    <a16:creationId xmlns:a16="http://schemas.microsoft.com/office/drawing/2014/main" id="{C13C1E66-A35D-4572-9D99-6F51640C5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3" name="Freeform 2984">
                <a:extLst>
                  <a:ext uri="{FF2B5EF4-FFF2-40B4-BE49-F238E27FC236}">
                    <a16:creationId xmlns:a16="http://schemas.microsoft.com/office/drawing/2014/main" id="{6AE20612-8103-43D3-8B38-FE18394D11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4" name="Freeform 2985">
                <a:extLst>
                  <a:ext uri="{FF2B5EF4-FFF2-40B4-BE49-F238E27FC236}">
                    <a16:creationId xmlns:a16="http://schemas.microsoft.com/office/drawing/2014/main" id="{8D244794-5EBA-4CC3-9563-2E3589A6B1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5" name="Oval 2986">
                <a:extLst>
                  <a:ext uri="{FF2B5EF4-FFF2-40B4-BE49-F238E27FC236}">
                    <a16:creationId xmlns:a16="http://schemas.microsoft.com/office/drawing/2014/main" id="{A08D63AC-C17D-4968-A7D2-AF130EF3D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6" name="Group 2987">
              <a:extLst>
                <a:ext uri="{FF2B5EF4-FFF2-40B4-BE49-F238E27FC236}">
                  <a16:creationId xmlns:a16="http://schemas.microsoft.com/office/drawing/2014/main" id="{F8C3A2D0-B1D8-494C-AFB5-CCBE94D81D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1763"/>
              <a:ext cx="62" cy="144"/>
              <a:chOff x="2213" y="1301"/>
              <a:chExt cx="175" cy="403"/>
            </a:xfrm>
          </p:grpSpPr>
          <p:sp>
            <p:nvSpPr>
              <p:cNvPr id="41624" name="Oval 2988">
                <a:extLst>
                  <a:ext uri="{FF2B5EF4-FFF2-40B4-BE49-F238E27FC236}">
                    <a16:creationId xmlns:a16="http://schemas.microsoft.com/office/drawing/2014/main" id="{B48327E5-9843-436C-B7A8-FA3DF0A3E5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5" name="Oval 2989">
                <a:extLst>
                  <a:ext uri="{FF2B5EF4-FFF2-40B4-BE49-F238E27FC236}">
                    <a16:creationId xmlns:a16="http://schemas.microsoft.com/office/drawing/2014/main" id="{59432007-9C97-4A87-A595-E7A08DAC9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6" name="Freeform 2990">
                <a:extLst>
                  <a:ext uri="{FF2B5EF4-FFF2-40B4-BE49-F238E27FC236}">
                    <a16:creationId xmlns:a16="http://schemas.microsoft.com/office/drawing/2014/main" id="{65C60E82-3110-467C-B795-6B3475F890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7" name="Freeform 2991">
                <a:extLst>
                  <a:ext uri="{FF2B5EF4-FFF2-40B4-BE49-F238E27FC236}">
                    <a16:creationId xmlns:a16="http://schemas.microsoft.com/office/drawing/2014/main" id="{4D5DD9B2-260F-49BA-8EE8-0D58842480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8" name="Freeform 2992">
                <a:extLst>
                  <a:ext uri="{FF2B5EF4-FFF2-40B4-BE49-F238E27FC236}">
                    <a16:creationId xmlns:a16="http://schemas.microsoft.com/office/drawing/2014/main" id="{9C0847B6-8D30-4077-B96F-96391BC9E1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9" name="Oval 2993">
                <a:extLst>
                  <a:ext uri="{FF2B5EF4-FFF2-40B4-BE49-F238E27FC236}">
                    <a16:creationId xmlns:a16="http://schemas.microsoft.com/office/drawing/2014/main" id="{F5ECA919-A66A-4634-9CC1-C2EE8E8FC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7" name="Group 2994">
              <a:extLst>
                <a:ext uri="{FF2B5EF4-FFF2-40B4-BE49-F238E27FC236}">
                  <a16:creationId xmlns:a16="http://schemas.microsoft.com/office/drawing/2014/main" id="{2670EB0B-3A74-4786-A4DD-E29AF776AF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2" y="1923"/>
              <a:ext cx="62" cy="144"/>
              <a:chOff x="2213" y="1301"/>
              <a:chExt cx="175" cy="403"/>
            </a:xfrm>
          </p:grpSpPr>
          <p:sp>
            <p:nvSpPr>
              <p:cNvPr id="41618" name="Oval 2995">
                <a:extLst>
                  <a:ext uri="{FF2B5EF4-FFF2-40B4-BE49-F238E27FC236}">
                    <a16:creationId xmlns:a16="http://schemas.microsoft.com/office/drawing/2014/main" id="{8B6E4EF0-CC28-4EEA-AFF9-5A21D82AEC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19" name="Oval 2996">
                <a:extLst>
                  <a:ext uri="{FF2B5EF4-FFF2-40B4-BE49-F238E27FC236}">
                    <a16:creationId xmlns:a16="http://schemas.microsoft.com/office/drawing/2014/main" id="{8D488FC4-B12A-4400-A6A1-9C5C6C495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0" name="Freeform 2997">
                <a:extLst>
                  <a:ext uri="{FF2B5EF4-FFF2-40B4-BE49-F238E27FC236}">
                    <a16:creationId xmlns:a16="http://schemas.microsoft.com/office/drawing/2014/main" id="{E3B32BE6-D6B2-401D-95CA-70CAE29250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1" name="Freeform 2998">
                <a:extLst>
                  <a:ext uri="{FF2B5EF4-FFF2-40B4-BE49-F238E27FC236}">
                    <a16:creationId xmlns:a16="http://schemas.microsoft.com/office/drawing/2014/main" id="{428F44C4-6F88-4F1E-A8BF-E08836B585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2" name="Freeform 2999">
                <a:extLst>
                  <a:ext uri="{FF2B5EF4-FFF2-40B4-BE49-F238E27FC236}">
                    <a16:creationId xmlns:a16="http://schemas.microsoft.com/office/drawing/2014/main" id="{07A4CF0B-CBB1-425C-B3E8-C879B1741F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3" name="Oval 3000">
                <a:extLst>
                  <a:ext uri="{FF2B5EF4-FFF2-40B4-BE49-F238E27FC236}">
                    <a16:creationId xmlns:a16="http://schemas.microsoft.com/office/drawing/2014/main" id="{09B88E0D-763A-4AD3-AF42-45641CF1F5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8" name="Group 3001">
              <a:extLst>
                <a:ext uri="{FF2B5EF4-FFF2-40B4-BE49-F238E27FC236}">
                  <a16:creationId xmlns:a16="http://schemas.microsoft.com/office/drawing/2014/main" id="{0239FC14-BAC5-4371-8804-062518AB17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1763"/>
              <a:ext cx="62" cy="144"/>
              <a:chOff x="2213" y="1301"/>
              <a:chExt cx="175" cy="403"/>
            </a:xfrm>
          </p:grpSpPr>
          <p:sp>
            <p:nvSpPr>
              <p:cNvPr id="41612" name="Oval 3002">
                <a:extLst>
                  <a:ext uri="{FF2B5EF4-FFF2-40B4-BE49-F238E27FC236}">
                    <a16:creationId xmlns:a16="http://schemas.microsoft.com/office/drawing/2014/main" id="{C537165C-8915-4621-A938-948ACD822B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13" name="Oval 3003">
                <a:extLst>
                  <a:ext uri="{FF2B5EF4-FFF2-40B4-BE49-F238E27FC236}">
                    <a16:creationId xmlns:a16="http://schemas.microsoft.com/office/drawing/2014/main" id="{0D176DBB-4046-410E-A312-4C9D466ED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14" name="Freeform 3004">
                <a:extLst>
                  <a:ext uri="{FF2B5EF4-FFF2-40B4-BE49-F238E27FC236}">
                    <a16:creationId xmlns:a16="http://schemas.microsoft.com/office/drawing/2014/main" id="{CDAA1CF1-2F8F-455B-90F2-82EB0B173D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5" name="Freeform 3005">
                <a:extLst>
                  <a:ext uri="{FF2B5EF4-FFF2-40B4-BE49-F238E27FC236}">
                    <a16:creationId xmlns:a16="http://schemas.microsoft.com/office/drawing/2014/main" id="{540CDD85-B619-4689-A243-A833A4044E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6" name="Freeform 3006">
                <a:extLst>
                  <a:ext uri="{FF2B5EF4-FFF2-40B4-BE49-F238E27FC236}">
                    <a16:creationId xmlns:a16="http://schemas.microsoft.com/office/drawing/2014/main" id="{2F4B65BF-762A-493A-81A2-512B7BB8AF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Oval 3007">
                <a:extLst>
                  <a:ext uri="{FF2B5EF4-FFF2-40B4-BE49-F238E27FC236}">
                    <a16:creationId xmlns:a16="http://schemas.microsoft.com/office/drawing/2014/main" id="{A7B8B43F-BACE-49BD-8649-63D33CA0B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9" name="Group 3008">
              <a:extLst>
                <a:ext uri="{FF2B5EF4-FFF2-40B4-BE49-F238E27FC236}">
                  <a16:creationId xmlns:a16="http://schemas.microsoft.com/office/drawing/2014/main" id="{7D0A894B-1171-4EBB-A52F-24D7C0157D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7" y="1923"/>
              <a:ext cx="62" cy="144"/>
              <a:chOff x="2213" y="1301"/>
              <a:chExt cx="175" cy="403"/>
            </a:xfrm>
          </p:grpSpPr>
          <p:sp>
            <p:nvSpPr>
              <p:cNvPr id="41606" name="Oval 3009">
                <a:extLst>
                  <a:ext uri="{FF2B5EF4-FFF2-40B4-BE49-F238E27FC236}">
                    <a16:creationId xmlns:a16="http://schemas.microsoft.com/office/drawing/2014/main" id="{2C2814D2-0BDB-43FA-9752-38B97974D1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7" name="Oval 3010">
                <a:extLst>
                  <a:ext uri="{FF2B5EF4-FFF2-40B4-BE49-F238E27FC236}">
                    <a16:creationId xmlns:a16="http://schemas.microsoft.com/office/drawing/2014/main" id="{4C403D56-AD88-4027-8F7A-9EC9F733A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8" name="Freeform 3011">
                <a:extLst>
                  <a:ext uri="{FF2B5EF4-FFF2-40B4-BE49-F238E27FC236}">
                    <a16:creationId xmlns:a16="http://schemas.microsoft.com/office/drawing/2014/main" id="{152E5871-DBEA-417A-910D-9B0E1C4343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9" name="Freeform 3012">
                <a:extLst>
                  <a:ext uri="{FF2B5EF4-FFF2-40B4-BE49-F238E27FC236}">
                    <a16:creationId xmlns:a16="http://schemas.microsoft.com/office/drawing/2014/main" id="{906672B8-DFDD-4750-B15C-7F2FE63907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3013">
                <a:extLst>
                  <a:ext uri="{FF2B5EF4-FFF2-40B4-BE49-F238E27FC236}">
                    <a16:creationId xmlns:a16="http://schemas.microsoft.com/office/drawing/2014/main" id="{26A6E657-04AB-4C04-BFF5-01F59A8D29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Oval 3014">
                <a:extLst>
                  <a:ext uri="{FF2B5EF4-FFF2-40B4-BE49-F238E27FC236}">
                    <a16:creationId xmlns:a16="http://schemas.microsoft.com/office/drawing/2014/main" id="{442EC3A1-5F86-4B0C-877F-2BF06054A8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0" name="Group 3015">
              <a:extLst>
                <a:ext uri="{FF2B5EF4-FFF2-40B4-BE49-F238E27FC236}">
                  <a16:creationId xmlns:a16="http://schemas.microsoft.com/office/drawing/2014/main" id="{7D308CEA-866D-4293-9B9E-8FCA63EC0D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1761"/>
              <a:ext cx="62" cy="144"/>
              <a:chOff x="2213" y="1301"/>
              <a:chExt cx="175" cy="403"/>
            </a:xfrm>
          </p:grpSpPr>
          <p:sp>
            <p:nvSpPr>
              <p:cNvPr id="41600" name="Oval 3016">
                <a:extLst>
                  <a:ext uri="{FF2B5EF4-FFF2-40B4-BE49-F238E27FC236}">
                    <a16:creationId xmlns:a16="http://schemas.microsoft.com/office/drawing/2014/main" id="{EAB35814-2249-4FCC-BDE0-A15EB794B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1" name="Oval 3017">
                <a:extLst>
                  <a:ext uri="{FF2B5EF4-FFF2-40B4-BE49-F238E27FC236}">
                    <a16:creationId xmlns:a16="http://schemas.microsoft.com/office/drawing/2014/main" id="{65AABF59-AFA0-4B2B-8C5F-E3DF6314DF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2" name="Freeform 3018">
                <a:extLst>
                  <a:ext uri="{FF2B5EF4-FFF2-40B4-BE49-F238E27FC236}">
                    <a16:creationId xmlns:a16="http://schemas.microsoft.com/office/drawing/2014/main" id="{7878F7DB-9A93-41E7-8D4D-FAFAB22D5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Freeform 3019">
                <a:extLst>
                  <a:ext uri="{FF2B5EF4-FFF2-40B4-BE49-F238E27FC236}">
                    <a16:creationId xmlns:a16="http://schemas.microsoft.com/office/drawing/2014/main" id="{9C474D19-5AC2-4985-A021-40987236B6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4" name="Freeform 3020">
                <a:extLst>
                  <a:ext uri="{FF2B5EF4-FFF2-40B4-BE49-F238E27FC236}">
                    <a16:creationId xmlns:a16="http://schemas.microsoft.com/office/drawing/2014/main" id="{655F06F5-E54D-4AA9-AE4F-23A3BFCFF1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Oval 3021">
                <a:extLst>
                  <a:ext uri="{FF2B5EF4-FFF2-40B4-BE49-F238E27FC236}">
                    <a16:creationId xmlns:a16="http://schemas.microsoft.com/office/drawing/2014/main" id="{D6F5A911-EE30-43B8-BCCF-5B316A7615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1" name="Group 3022">
              <a:extLst>
                <a:ext uri="{FF2B5EF4-FFF2-40B4-BE49-F238E27FC236}">
                  <a16:creationId xmlns:a16="http://schemas.microsoft.com/office/drawing/2014/main" id="{E8F3664A-FBFF-4323-A251-095FF9239C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5" y="1921"/>
              <a:ext cx="62" cy="144"/>
              <a:chOff x="2213" y="1301"/>
              <a:chExt cx="175" cy="403"/>
            </a:xfrm>
          </p:grpSpPr>
          <p:sp>
            <p:nvSpPr>
              <p:cNvPr id="41594" name="Oval 3023">
                <a:extLst>
                  <a:ext uri="{FF2B5EF4-FFF2-40B4-BE49-F238E27FC236}">
                    <a16:creationId xmlns:a16="http://schemas.microsoft.com/office/drawing/2014/main" id="{8034742A-88A5-4402-91F4-2D28B68A5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95" name="Oval 3024">
                <a:extLst>
                  <a:ext uri="{FF2B5EF4-FFF2-40B4-BE49-F238E27FC236}">
                    <a16:creationId xmlns:a16="http://schemas.microsoft.com/office/drawing/2014/main" id="{0EB5F6E3-2005-408B-82CC-B18B81A25F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96" name="Freeform 3025">
                <a:extLst>
                  <a:ext uri="{FF2B5EF4-FFF2-40B4-BE49-F238E27FC236}">
                    <a16:creationId xmlns:a16="http://schemas.microsoft.com/office/drawing/2014/main" id="{68D86ACE-1156-40F3-9365-C001AB7560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7" name="Freeform 3026">
                <a:extLst>
                  <a:ext uri="{FF2B5EF4-FFF2-40B4-BE49-F238E27FC236}">
                    <a16:creationId xmlns:a16="http://schemas.microsoft.com/office/drawing/2014/main" id="{28BBBF8D-C916-40A3-8204-6FE432F583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8" name="Freeform 3027">
                <a:extLst>
                  <a:ext uri="{FF2B5EF4-FFF2-40B4-BE49-F238E27FC236}">
                    <a16:creationId xmlns:a16="http://schemas.microsoft.com/office/drawing/2014/main" id="{E3036F61-B1A2-4A21-93B8-EAE5B41BE0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Oval 3028">
                <a:extLst>
                  <a:ext uri="{FF2B5EF4-FFF2-40B4-BE49-F238E27FC236}">
                    <a16:creationId xmlns:a16="http://schemas.microsoft.com/office/drawing/2014/main" id="{7F248240-9AC0-4EDD-A271-931FA70D16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2" name="Group 3029">
              <a:extLst>
                <a:ext uri="{FF2B5EF4-FFF2-40B4-BE49-F238E27FC236}">
                  <a16:creationId xmlns:a16="http://schemas.microsoft.com/office/drawing/2014/main" id="{0C37F7B8-CD0C-4E43-AA54-179501E496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1761"/>
              <a:ext cx="62" cy="144"/>
              <a:chOff x="2213" y="1301"/>
              <a:chExt cx="175" cy="403"/>
            </a:xfrm>
          </p:grpSpPr>
          <p:sp>
            <p:nvSpPr>
              <p:cNvPr id="41588" name="Oval 3030">
                <a:extLst>
                  <a:ext uri="{FF2B5EF4-FFF2-40B4-BE49-F238E27FC236}">
                    <a16:creationId xmlns:a16="http://schemas.microsoft.com/office/drawing/2014/main" id="{F632A573-D6EF-41AA-9EB7-9754D545E6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89" name="Oval 3031">
                <a:extLst>
                  <a:ext uri="{FF2B5EF4-FFF2-40B4-BE49-F238E27FC236}">
                    <a16:creationId xmlns:a16="http://schemas.microsoft.com/office/drawing/2014/main" id="{19DA9509-284E-4F18-87DF-39AEE7B521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90" name="Freeform 3032">
                <a:extLst>
                  <a:ext uri="{FF2B5EF4-FFF2-40B4-BE49-F238E27FC236}">
                    <a16:creationId xmlns:a16="http://schemas.microsoft.com/office/drawing/2014/main" id="{49AA1D0E-C820-4446-8277-8A8E40C24A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1" name="Freeform 3033">
                <a:extLst>
                  <a:ext uri="{FF2B5EF4-FFF2-40B4-BE49-F238E27FC236}">
                    <a16:creationId xmlns:a16="http://schemas.microsoft.com/office/drawing/2014/main" id="{8B733D7B-DEA3-4D45-A6C8-0311D456FC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" name="Freeform 3034">
                <a:extLst>
                  <a:ext uri="{FF2B5EF4-FFF2-40B4-BE49-F238E27FC236}">
                    <a16:creationId xmlns:a16="http://schemas.microsoft.com/office/drawing/2014/main" id="{9EADD76E-1F29-4782-9C86-7D8B4E0136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3" name="Oval 3035">
                <a:extLst>
                  <a:ext uri="{FF2B5EF4-FFF2-40B4-BE49-F238E27FC236}">
                    <a16:creationId xmlns:a16="http://schemas.microsoft.com/office/drawing/2014/main" id="{6C474EEF-DB7B-44BE-8175-F56F89E2BC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3" name="Group 3036">
              <a:extLst>
                <a:ext uri="{FF2B5EF4-FFF2-40B4-BE49-F238E27FC236}">
                  <a16:creationId xmlns:a16="http://schemas.microsoft.com/office/drawing/2014/main" id="{8BC91529-B08B-4532-8AE7-B43F5A735C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21" y="1921"/>
              <a:ext cx="62" cy="144"/>
              <a:chOff x="2213" y="1301"/>
              <a:chExt cx="175" cy="403"/>
            </a:xfrm>
          </p:grpSpPr>
          <p:sp>
            <p:nvSpPr>
              <p:cNvPr id="41582" name="Oval 3037">
                <a:extLst>
                  <a:ext uri="{FF2B5EF4-FFF2-40B4-BE49-F238E27FC236}">
                    <a16:creationId xmlns:a16="http://schemas.microsoft.com/office/drawing/2014/main" id="{ABBF4309-2610-4783-ABAB-A9671C44B5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83" name="Oval 3038">
                <a:extLst>
                  <a:ext uri="{FF2B5EF4-FFF2-40B4-BE49-F238E27FC236}">
                    <a16:creationId xmlns:a16="http://schemas.microsoft.com/office/drawing/2014/main" id="{71C428B3-692E-4DD4-8083-083B42CAC1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84" name="Freeform 3039">
                <a:extLst>
                  <a:ext uri="{FF2B5EF4-FFF2-40B4-BE49-F238E27FC236}">
                    <a16:creationId xmlns:a16="http://schemas.microsoft.com/office/drawing/2014/main" id="{2C2AD198-C4E0-4187-B4EC-733A8299C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5" name="Freeform 3040">
                <a:extLst>
                  <a:ext uri="{FF2B5EF4-FFF2-40B4-BE49-F238E27FC236}">
                    <a16:creationId xmlns:a16="http://schemas.microsoft.com/office/drawing/2014/main" id="{64367C28-4E98-4A14-AFAE-8B45D73BD2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6" name="Freeform 3041">
                <a:extLst>
                  <a:ext uri="{FF2B5EF4-FFF2-40B4-BE49-F238E27FC236}">
                    <a16:creationId xmlns:a16="http://schemas.microsoft.com/office/drawing/2014/main" id="{3EC6A6C4-CA3B-41C7-9650-352C538D8A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7" name="Oval 3042">
                <a:extLst>
                  <a:ext uri="{FF2B5EF4-FFF2-40B4-BE49-F238E27FC236}">
                    <a16:creationId xmlns:a16="http://schemas.microsoft.com/office/drawing/2014/main" id="{81E48453-BEF1-4B2C-A456-2778BACCAF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4" name="Group 3043">
              <a:extLst>
                <a:ext uri="{FF2B5EF4-FFF2-40B4-BE49-F238E27FC236}">
                  <a16:creationId xmlns:a16="http://schemas.microsoft.com/office/drawing/2014/main" id="{5FE0912B-FEEF-4637-85F1-6C90282FB1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1761"/>
              <a:ext cx="62" cy="144"/>
              <a:chOff x="2213" y="1301"/>
              <a:chExt cx="175" cy="403"/>
            </a:xfrm>
          </p:grpSpPr>
          <p:sp>
            <p:nvSpPr>
              <p:cNvPr id="41576" name="Oval 3044">
                <a:extLst>
                  <a:ext uri="{FF2B5EF4-FFF2-40B4-BE49-F238E27FC236}">
                    <a16:creationId xmlns:a16="http://schemas.microsoft.com/office/drawing/2014/main" id="{1DE01F73-4B3F-4F4D-A069-1FD21740AD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7" name="Oval 3045">
                <a:extLst>
                  <a:ext uri="{FF2B5EF4-FFF2-40B4-BE49-F238E27FC236}">
                    <a16:creationId xmlns:a16="http://schemas.microsoft.com/office/drawing/2014/main" id="{4ACF5D4C-D36B-476D-8F59-57E25507B3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8" name="Freeform 3046">
                <a:extLst>
                  <a:ext uri="{FF2B5EF4-FFF2-40B4-BE49-F238E27FC236}">
                    <a16:creationId xmlns:a16="http://schemas.microsoft.com/office/drawing/2014/main" id="{BC63CBC7-A4EC-46E0-8645-83064B9240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9" name="Freeform 3047">
                <a:extLst>
                  <a:ext uri="{FF2B5EF4-FFF2-40B4-BE49-F238E27FC236}">
                    <a16:creationId xmlns:a16="http://schemas.microsoft.com/office/drawing/2014/main" id="{8CAF274B-9D05-4AB3-91AC-4C60B6D42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0" name="Freeform 3048">
                <a:extLst>
                  <a:ext uri="{FF2B5EF4-FFF2-40B4-BE49-F238E27FC236}">
                    <a16:creationId xmlns:a16="http://schemas.microsoft.com/office/drawing/2014/main" id="{EF373A6D-54D0-4C0E-BB0C-EFEA50996B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1" name="Oval 3049">
                <a:extLst>
                  <a:ext uri="{FF2B5EF4-FFF2-40B4-BE49-F238E27FC236}">
                    <a16:creationId xmlns:a16="http://schemas.microsoft.com/office/drawing/2014/main" id="{94F4AD9D-7629-4AB4-AB20-F27FB6765F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5" name="Group 3050">
              <a:extLst>
                <a:ext uri="{FF2B5EF4-FFF2-40B4-BE49-F238E27FC236}">
                  <a16:creationId xmlns:a16="http://schemas.microsoft.com/office/drawing/2014/main" id="{06DFD588-ABAE-4C8D-86C4-31137C9DBE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5" y="1921"/>
              <a:ext cx="62" cy="144"/>
              <a:chOff x="2213" y="1301"/>
              <a:chExt cx="175" cy="403"/>
            </a:xfrm>
          </p:grpSpPr>
          <p:sp>
            <p:nvSpPr>
              <p:cNvPr id="41570" name="Oval 3051">
                <a:extLst>
                  <a:ext uri="{FF2B5EF4-FFF2-40B4-BE49-F238E27FC236}">
                    <a16:creationId xmlns:a16="http://schemas.microsoft.com/office/drawing/2014/main" id="{3DDABA19-D2DD-4151-BEBD-84529CBDE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1" name="Oval 3052">
                <a:extLst>
                  <a:ext uri="{FF2B5EF4-FFF2-40B4-BE49-F238E27FC236}">
                    <a16:creationId xmlns:a16="http://schemas.microsoft.com/office/drawing/2014/main" id="{34B39D36-A13A-4789-A08B-380672D4FE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2" name="Freeform 3053">
                <a:extLst>
                  <a:ext uri="{FF2B5EF4-FFF2-40B4-BE49-F238E27FC236}">
                    <a16:creationId xmlns:a16="http://schemas.microsoft.com/office/drawing/2014/main" id="{540BD0A5-E846-461C-9B20-7D5DE8423C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3" name="Freeform 3054">
                <a:extLst>
                  <a:ext uri="{FF2B5EF4-FFF2-40B4-BE49-F238E27FC236}">
                    <a16:creationId xmlns:a16="http://schemas.microsoft.com/office/drawing/2014/main" id="{8708780D-D371-4229-A020-3D2325CDEF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4" name="Freeform 3055">
                <a:extLst>
                  <a:ext uri="{FF2B5EF4-FFF2-40B4-BE49-F238E27FC236}">
                    <a16:creationId xmlns:a16="http://schemas.microsoft.com/office/drawing/2014/main" id="{DF1152D9-63C2-44E3-8CDF-585108B8CA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" name="Oval 3056">
                <a:extLst>
                  <a:ext uri="{FF2B5EF4-FFF2-40B4-BE49-F238E27FC236}">
                    <a16:creationId xmlns:a16="http://schemas.microsoft.com/office/drawing/2014/main" id="{67E08693-E2CD-48A9-B234-617C0B10D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6" name="Group 3057">
              <a:extLst>
                <a:ext uri="{FF2B5EF4-FFF2-40B4-BE49-F238E27FC236}">
                  <a16:creationId xmlns:a16="http://schemas.microsoft.com/office/drawing/2014/main" id="{0EF40C24-85F4-446B-8A40-37A1326565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1761"/>
              <a:ext cx="62" cy="144"/>
              <a:chOff x="2213" y="1301"/>
              <a:chExt cx="175" cy="403"/>
            </a:xfrm>
          </p:grpSpPr>
          <p:sp>
            <p:nvSpPr>
              <p:cNvPr id="41564" name="Oval 3058">
                <a:extLst>
                  <a:ext uri="{FF2B5EF4-FFF2-40B4-BE49-F238E27FC236}">
                    <a16:creationId xmlns:a16="http://schemas.microsoft.com/office/drawing/2014/main" id="{E6A7F287-03CD-4DBD-9590-432EA9BC8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65" name="Oval 3059">
                <a:extLst>
                  <a:ext uri="{FF2B5EF4-FFF2-40B4-BE49-F238E27FC236}">
                    <a16:creationId xmlns:a16="http://schemas.microsoft.com/office/drawing/2014/main" id="{CF4ECE86-5B13-4BF5-9F1D-6D88E672AA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66" name="Freeform 3060">
                <a:extLst>
                  <a:ext uri="{FF2B5EF4-FFF2-40B4-BE49-F238E27FC236}">
                    <a16:creationId xmlns:a16="http://schemas.microsoft.com/office/drawing/2014/main" id="{61A7F1DC-F44B-49DE-8649-20C171813F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7" name="Freeform 3061">
                <a:extLst>
                  <a:ext uri="{FF2B5EF4-FFF2-40B4-BE49-F238E27FC236}">
                    <a16:creationId xmlns:a16="http://schemas.microsoft.com/office/drawing/2014/main" id="{75CE6A50-F9B6-4802-B635-B6A0B0A99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8" name="Freeform 3062">
                <a:extLst>
                  <a:ext uri="{FF2B5EF4-FFF2-40B4-BE49-F238E27FC236}">
                    <a16:creationId xmlns:a16="http://schemas.microsoft.com/office/drawing/2014/main" id="{A13ED597-2091-42E0-883C-48F665474D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9" name="Oval 3063">
                <a:extLst>
                  <a:ext uri="{FF2B5EF4-FFF2-40B4-BE49-F238E27FC236}">
                    <a16:creationId xmlns:a16="http://schemas.microsoft.com/office/drawing/2014/main" id="{AF87999A-4788-4A8E-805B-1A2DB8F23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7" name="Group 3064">
              <a:extLst>
                <a:ext uri="{FF2B5EF4-FFF2-40B4-BE49-F238E27FC236}">
                  <a16:creationId xmlns:a16="http://schemas.microsoft.com/office/drawing/2014/main" id="{214C34E4-5041-4CFD-A566-3D0261C3FB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50" y="1921"/>
              <a:ext cx="62" cy="144"/>
              <a:chOff x="2213" y="1301"/>
              <a:chExt cx="175" cy="403"/>
            </a:xfrm>
          </p:grpSpPr>
          <p:sp>
            <p:nvSpPr>
              <p:cNvPr id="41558" name="Oval 3065">
                <a:extLst>
                  <a:ext uri="{FF2B5EF4-FFF2-40B4-BE49-F238E27FC236}">
                    <a16:creationId xmlns:a16="http://schemas.microsoft.com/office/drawing/2014/main" id="{5CB59318-6906-4795-B17D-EDBF8A116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59" name="Oval 3066">
                <a:extLst>
                  <a:ext uri="{FF2B5EF4-FFF2-40B4-BE49-F238E27FC236}">
                    <a16:creationId xmlns:a16="http://schemas.microsoft.com/office/drawing/2014/main" id="{8E160B40-13F6-4DBC-9D1A-5F85C2B35C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60" name="Freeform 3067">
                <a:extLst>
                  <a:ext uri="{FF2B5EF4-FFF2-40B4-BE49-F238E27FC236}">
                    <a16:creationId xmlns:a16="http://schemas.microsoft.com/office/drawing/2014/main" id="{DADB9609-823F-4750-ADD5-604A6CA382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1" name="Freeform 3068">
                <a:extLst>
                  <a:ext uri="{FF2B5EF4-FFF2-40B4-BE49-F238E27FC236}">
                    <a16:creationId xmlns:a16="http://schemas.microsoft.com/office/drawing/2014/main" id="{DD099ED7-9741-4BD3-9082-263C82DD9F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2" name="Freeform 3069">
                <a:extLst>
                  <a:ext uri="{FF2B5EF4-FFF2-40B4-BE49-F238E27FC236}">
                    <a16:creationId xmlns:a16="http://schemas.microsoft.com/office/drawing/2014/main" id="{20A81F80-DF0A-496E-8887-78EFFACB89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3" name="Oval 3070">
                <a:extLst>
                  <a:ext uri="{FF2B5EF4-FFF2-40B4-BE49-F238E27FC236}">
                    <a16:creationId xmlns:a16="http://schemas.microsoft.com/office/drawing/2014/main" id="{D0208BC7-D076-4A51-9FC4-0FD45ACA2A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8" name="Group 3071">
              <a:extLst>
                <a:ext uri="{FF2B5EF4-FFF2-40B4-BE49-F238E27FC236}">
                  <a16:creationId xmlns:a16="http://schemas.microsoft.com/office/drawing/2014/main" id="{E3FB9B60-BB1D-422A-BD80-C482BFD525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1761"/>
              <a:ext cx="62" cy="144"/>
              <a:chOff x="2213" y="1301"/>
              <a:chExt cx="175" cy="403"/>
            </a:xfrm>
          </p:grpSpPr>
          <p:sp>
            <p:nvSpPr>
              <p:cNvPr id="41552" name="Oval 3072">
                <a:extLst>
                  <a:ext uri="{FF2B5EF4-FFF2-40B4-BE49-F238E27FC236}">
                    <a16:creationId xmlns:a16="http://schemas.microsoft.com/office/drawing/2014/main" id="{4DC8D16D-B745-4113-8A76-6CD4105BA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53" name="Oval 3073">
                <a:extLst>
                  <a:ext uri="{FF2B5EF4-FFF2-40B4-BE49-F238E27FC236}">
                    <a16:creationId xmlns:a16="http://schemas.microsoft.com/office/drawing/2014/main" id="{F119A437-DAF6-4736-851B-7E4B2AB195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54" name="Freeform 3074">
                <a:extLst>
                  <a:ext uri="{FF2B5EF4-FFF2-40B4-BE49-F238E27FC236}">
                    <a16:creationId xmlns:a16="http://schemas.microsoft.com/office/drawing/2014/main" id="{5E976A27-0035-4158-8E6D-9247F47820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5" name="Freeform 3075">
                <a:extLst>
                  <a:ext uri="{FF2B5EF4-FFF2-40B4-BE49-F238E27FC236}">
                    <a16:creationId xmlns:a16="http://schemas.microsoft.com/office/drawing/2014/main" id="{60B5E4B9-20E6-4D2D-821C-155A3CBE23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6" name="Freeform 3076">
                <a:extLst>
                  <a:ext uri="{FF2B5EF4-FFF2-40B4-BE49-F238E27FC236}">
                    <a16:creationId xmlns:a16="http://schemas.microsoft.com/office/drawing/2014/main" id="{BDB831E1-6A16-4F6E-9B5C-0A751E985E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7" name="Oval 3077">
                <a:extLst>
                  <a:ext uri="{FF2B5EF4-FFF2-40B4-BE49-F238E27FC236}">
                    <a16:creationId xmlns:a16="http://schemas.microsoft.com/office/drawing/2014/main" id="{FCFE964F-BACE-43C0-AE6C-C734E778D2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9" name="Group 3078">
              <a:extLst>
                <a:ext uri="{FF2B5EF4-FFF2-40B4-BE49-F238E27FC236}">
                  <a16:creationId xmlns:a16="http://schemas.microsoft.com/office/drawing/2014/main" id="{59430095-D7A5-427F-A836-D35A3B9979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8" y="1921"/>
              <a:ext cx="62" cy="144"/>
              <a:chOff x="2213" y="1301"/>
              <a:chExt cx="175" cy="403"/>
            </a:xfrm>
          </p:grpSpPr>
          <p:sp>
            <p:nvSpPr>
              <p:cNvPr id="41546" name="Oval 3079">
                <a:extLst>
                  <a:ext uri="{FF2B5EF4-FFF2-40B4-BE49-F238E27FC236}">
                    <a16:creationId xmlns:a16="http://schemas.microsoft.com/office/drawing/2014/main" id="{2774476D-36B6-43AD-AF3E-2D8F88B23B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7" name="Oval 3080">
                <a:extLst>
                  <a:ext uri="{FF2B5EF4-FFF2-40B4-BE49-F238E27FC236}">
                    <a16:creationId xmlns:a16="http://schemas.microsoft.com/office/drawing/2014/main" id="{23672839-A6ED-4FDB-8EFD-30ABF45AB8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8" name="Freeform 3081">
                <a:extLst>
                  <a:ext uri="{FF2B5EF4-FFF2-40B4-BE49-F238E27FC236}">
                    <a16:creationId xmlns:a16="http://schemas.microsoft.com/office/drawing/2014/main" id="{7008BD5A-65B5-4A8D-B21B-0E201C265C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9" name="Freeform 3082">
                <a:extLst>
                  <a:ext uri="{FF2B5EF4-FFF2-40B4-BE49-F238E27FC236}">
                    <a16:creationId xmlns:a16="http://schemas.microsoft.com/office/drawing/2014/main" id="{219135E6-5956-4F27-958C-A9480F4674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0" name="Freeform 3083">
                <a:extLst>
                  <a:ext uri="{FF2B5EF4-FFF2-40B4-BE49-F238E27FC236}">
                    <a16:creationId xmlns:a16="http://schemas.microsoft.com/office/drawing/2014/main" id="{C15AFA31-431A-46D0-961F-10C2995524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1" name="Oval 3084">
                <a:extLst>
                  <a:ext uri="{FF2B5EF4-FFF2-40B4-BE49-F238E27FC236}">
                    <a16:creationId xmlns:a16="http://schemas.microsoft.com/office/drawing/2014/main" id="{72F0998F-87CB-47BF-946B-3776269BB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0" name="Group 3085">
              <a:extLst>
                <a:ext uri="{FF2B5EF4-FFF2-40B4-BE49-F238E27FC236}">
                  <a16:creationId xmlns:a16="http://schemas.microsoft.com/office/drawing/2014/main" id="{661DF799-4B3F-4534-A440-ADF1CFF275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1761"/>
              <a:ext cx="62" cy="144"/>
              <a:chOff x="2213" y="1301"/>
              <a:chExt cx="175" cy="403"/>
            </a:xfrm>
          </p:grpSpPr>
          <p:sp>
            <p:nvSpPr>
              <p:cNvPr id="41540" name="Oval 3086">
                <a:extLst>
                  <a:ext uri="{FF2B5EF4-FFF2-40B4-BE49-F238E27FC236}">
                    <a16:creationId xmlns:a16="http://schemas.microsoft.com/office/drawing/2014/main" id="{C1C8A3AB-3F9D-431C-8CC2-995FF918E7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1" name="Oval 3087">
                <a:extLst>
                  <a:ext uri="{FF2B5EF4-FFF2-40B4-BE49-F238E27FC236}">
                    <a16:creationId xmlns:a16="http://schemas.microsoft.com/office/drawing/2014/main" id="{9B9F24DC-EC78-4B22-84E3-52CAFAEFD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2" name="Freeform 3088">
                <a:extLst>
                  <a:ext uri="{FF2B5EF4-FFF2-40B4-BE49-F238E27FC236}">
                    <a16:creationId xmlns:a16="http://schemas.microsoft.com/office/drawing/2014/main" id="{8095ED98-5089-4E7D-9A6F-ABB39ED20B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3" name="Freeform 3089">
                <a:extLst>
                  <a:ext uri="{FF2B5EF4-FFF2-40B4-BE49-F238E27FC236}">
                    <a16:creationId xmlns:a16="http://schemas.microsoft.com/office/drawing/2014/main" id="{6A5F307B-C363-4485-B387-52A5987A0B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4" name="Freeform 3090">
                <a:extLst>
                  <a:ext uri="{FF2B5EF4-FFF2-40B4-BE49-F238E27FC236}">
                    <a16:creationId xmlns:a16="http://schemas.microsoft.com/office/drawing/2014/main" id="{084E4B6C-699F-4035-B5A5-2AE764EDE5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5" name="Oval 3091">
                <a:extLst>
                  <a:ext uri="{FF2B5EF4-FFF2-40B4-BE49-F238E27FC236}">
                    <a16:creationId xmlns:a16="http://schemas.microsoft.com/office/drawing/2014/main" id="{BF10C58E-C1BD-40E6-9492-41EFFD5167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1" name="Group 3092">
              <a:extLst>
                <a:ext uri="{FF2B5EF4-FFF2-40B4-BE49-F238E27FC236}">
                  <a16:creationId xmlns:a16="http://schemas.microsoft.com/office/drawing/2014/main" id="{C7CDB9F6-CEDB-423F-AE54-31F458F01B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4" y="1921"/>
              <a:ext cx="62" cy="144"/>
              <a:chOff x="2213" y="1301"/>
              <a:chExt cx="175" cy="403"/>
            </a:xfrm>
          </p:grpSpPr>
          <p:sp>
            <p:nvSpPr>
              <p:cNvPr id="41534" name="Oval 3093">
                <a:extLst>
                  <a:ext uri="{FF2B5EF4-FFF2-40B4-BE49-F238E27FC236}">
                    <a16:creationId xmlns:a16="http://schemas.microsoft.com/office/drawing/2014/main" id="{00873354-A47E-4621-9C0B-9EF1B2E2C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35" name="Oval 3094">
                <a:extLst>
                  <a:ext uri="{FF2B5EF4-FFF2-40B4-BE49-F238E27FC236}">
                    <a16:creationId xmlns:a16="http://schemas.microsoft.com/office/drawing/2014/main" id="{EF57F592-68F0-4E05-AE52-EA543C10EA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36" name="Freeform 3095">
                <a:extLst>
                  <a:ext uri="{FF2B5EF4-FFF2-40B4-BE49-F238E27FC236}">
                    <a16:creationId xmlns:a16="http://schemas.microsoft.com/office/drawing/2014/main" id="{C476BA28-A82A-4A77-A794-A0F041E35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7" name="Freeform 3096">
                <a:extLst>
                  <a:ext uri="{FF2B5EF4-FFF2-40B4-BE49-F238E27FC236}">
                    <a16:creationId xmlns:a16="http://schemas.microsoft.com/office/drawing/2014/main" id="{9F1C084C-1317-4FAD-8836-46F9B77239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8" name="Freeform 3097">
                <a:extLst>
                  <a:ext uri="{FF2B5EF4-FFF2-40B4-BE49-F238E27FC236}">
                    <a16:creationId xmlns:a16="http://schemas.microsoft.com/office/drawing/2014/main" id="{E85F403C-40DD-4D4F-891D-CBC6E2A09B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9" name="Oval 3098">
                <a:extLst>
                  <a:ext uri="{FF2B5EF4-FFF2-40B4-BE49-F238E27FC236}">
                    <a16:creationId xmlns:a16="http://schemas.microsoft.com/office/drawing/2014/main" id="{0C22CDE9-DF5D-4EE5-85C7-5601D7D870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2" name="Group 3099">
              <a:extLst>
                <a:ext uri="{FF2B5EF4-FFF2-40B4-BE49-F238E27FC236}">
                  <a16:creationId xmlns:a16="http://schemas.microsoft.com/office/drawing/2014/main" id="{E2EE1CFB-F471-439C-83D2-B8E9B74015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1761"/>
              <a:ext cx="62" cy="144"/>
              <a:chOff x="2213" y="1301"/>
              <a:chExt cx="175" cy="403"/>
            </a:xfrm>
          </p:grpSpPr>
          <p:sp>
            <p:nvSpPr>
              <p:cNvPr id="41528" name="Oval 3100">
                <a:extLst>
                  <a:ext uri="{FF2B5EF4-FFF2-40B4-BE49-F238E27FC236}">
                    <a16:creationId xmlns:a16="http://schemas.microsoft.com/office/drawing/2014/main" id="{71540B50-1DA2-4F43-B5FE-334E34A157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29" name="Oval 3101">
                <a:extLst>
                  <a:ext uri="{FF2B5EF4-FFF2-40B4-BE49-F238E27FC236}">
                    <a16:creationId xmlns:a16="http://schemas.microsoft.com/office/drawing/2014/main" id="{D2724CBE-5474-4AD3-A7BB-019FA7628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30" name="Freeform 3102">
                <a:extLst>
                  <a:ext uri="{FF2B5EF4-FFF2-40B4-BE49-F238E27FC236}">
                    <a16:creationId xmlns:a16="http://schemas.microsoft.com/office/drawing/2014/main" id="{3DCFE2F1-107B-44D0-A4FF-BF7E201B05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1" name="Freeform 3103">
                <a:extLst>
                  <a:ext uri="{FF2B5EF4-FFF2-40B4-BE49-F238E27FC236}">
                    <a16:creationId xmlns:a16="http://schemas.microsoft.com/office/drawing/2014/main" id="{780EEAD0-CD4D-4912-B80B-9C06D73C51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2" name="Freeform 3104">
                <a:extLst>
                  <a:ext uri="{FF2B5EF4-FFF2-40B4-BE49-F238E27FC236}">
                    <a16:creationId xmlns:a16="http://schemas.microsoft.com/office/drawing/2014/main" id="{2F81519A-47C4-43D4-AB7C-EE3E0AF38E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3" name="Oval 3105">
                <a:extLst>
                  <a:ext uri="{FF2B5EF4-FFF2-40B4-BE49-F238E27FC236}">
                    <a16:creationId xmlns:a16="http://schemas.microsoft.com/office/drawing/2014/main" id="{4A170D7A-525C-4F6F-B417-DAAB420317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3" name="Group 3106">
              <a:extLst>
                <a:ext uri="{FF2B5EF4-FFF2-40B4-BE49-F238E27FC236}">
                  <a16:creationId xmlns:a16="http://schemas.microsoft.com/office/drawing/2014/main" id="{DA22D593-6976-44EB-9CE2-237CD57358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8" y="1921"/>
              <a:ext cx="62" cy="144"/>
              <a:chOff x="2213" y="1301"/>
              <a:chExt cx="175" cy="403"/>
            </a:xfrm>
          </p:grpSpPr>
          <p:sp>
            <p:nvSpPr>
              <p:cNvPr id="41522" name="Oval 3107">
                <a:extLst>
                  <a:ext uri="{FF2B5EF4-FFF2-40B4-BE49-F238E27FC236}">
                    <a16:creationId xmlns:a16="http://schemas.microsoft.com/office/drawing/2014/main" id="{7ABA95B4-1027-43BF-BAED-2F33B9D7F9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23" name="Oval 3108">
                <a:extLst>
                  <a:ext uri="{FF2B5EF4-FFF2-40B4-BE49-F238E27FC236}">
                    <a16:creationId xmlns:a16="http://schemas.microsoft.com/office/drawing/2014/main" id="{DB3AB467-B0C5-4BE5-9422-E7B489FD6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24" name="Freeform 3109">
                <a:extLst>
                  <a:ext uri="{FF2B5EF4-FFF2-40B4-BE49-F238E27FC236}">
                    <a16:creationId xmlns:a16="http://schemas.microsoft.com/office/drawing/2014/main" id="{057305B6-ADDD-4AF1-9A8A-A3DE982331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5" name="Freeform 3110">
                <a:extLst>
                  <a:ext uri="{FF2B5EF4-FFF2-40B4-BE49-F238E27FC236}">
                    <a16:creationId xmlns:a16="http://schemas.microsoft.com/office/drawing/2014/main" id="{4ADDB7A0-98B2-490F-AA5F-F6BE3D724C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6" name="Freeform 3111">
                <a:extLst>
                  <a:ext uri="{FF2B5EF4-FFF2-40B4-BE49-F238E27FC236}">
                    <a16:creationId xmlns:a16="http://schemas.microsoft.com/office/drawing/2014/main" id="{984DCBC7-05C7-475B-9EA3-BE3431C14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7" name="Oval 3112">
                <a:extLst>
                  <a:ext uri="{FF2B5EF4-FFF2-40B4-BE49-F238E27FC236}">
                    <a16:creationId xmlns:a16="http://schemas.microsoft.com/office/drawing/2014/main" id="{39DA1525-E77D-41B8-9DEF-C100423C0F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4" name="Group 3113">
              <a:extLst>
                <a:ext uri="{FF2B5EF4-FFF2-40B4-BE49-F238E27FC236}">
                  <a16:creationId xmlns:a16="http://schemas.microsoft.com/office/drawing/2014/main" id="{EDDA6364-DFB3-424B-81D5-83C3E89F1C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1761"/>
              <a:ext cx="62" cy="144"/>
              <a:chOff x="2213" y="1301"/>
              <a:chExt cx="175" cy="403"/>
            </a:xfrm>
          </p:grpSpPr>
          <p:sp>
            <p:nvSpPr>
              <p:cNvPr id="41516" name="Oval 3114">
                <a:extLst>
                  <a:ext uri="{FF2B5EF4-FFF2-40B4-BE49-F238E27FC236}">
                    <a16:creationId xmlns:a16="http://schemas.microsoft.com/office/drawing/2014/main" id="{373BD279-A70B-488F-9AC4-321F117AE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7" name="Oval 3115">
                <a:extLst>
                  <a:ext uri="{FF2B5EF4-FFF2-40B4-BE49-F238E27FC236}">
                    <a16:creationId xmlns:a16="http://schemas.microsoft.com/office/drawing/2014/main" id="{42EE46F2-546F-4C08-AAA0-B1550E5D37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8" name="Freeform 3116">
                <a:extLst>
                  <a:ext uri="{FF2B5EF4-FFF2-40B4-BE49-F238E27FC236}">
                    <a16:creationId xmlns:a16="http://schemas.microsoft.com/office/drawing/2014/main" id="{232850F1-F341-40BF-9067-F83ADD3904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9" name="Freeform 3117">
                <a:extLst>
                  <a:ext uri="{FF2B5EF4-FFF2-40B4-BE49-F238E27FC236}">
                    <a16:creationId xmlns:a16="http://schemas.microsoft.com/office/drawing/2014/main" id="{AECC63F9-17F1-4A9F-B7EF-187B103570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0" name="Freeform 3118">
                <a:extLst>
                  <a:ext uri="{FF2B5EF4-FFF2-40B4-BE49-F238E27FC236}">
                    <a16:creationId xmlns:a16="http://schemas.microsoft.com/office/drawing/2014/main" id="{456DF8CE-A05B-4B23-9B4F-03CF304020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1" name="Oval 3119">
                <a:extLst>
                  <a:ext uri="{FF2B5EF4-FFF2-40B4-BE49-F238E27FC236}">
                    <a16:creationId xmlns:a16="http://schemas.microsoft.com/office/drawing/2014/main" id="{27EBFFD6-B172-45B1-B5E8-F55A57EC76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5" name="Group 3120">
              <a:extLst>
                <a:ext uri="{FF2B5EF4-FFF2-40B4-BE49-F238E27FC236}">
                  <a16:creationId xmlns:a16="http://schemas.microsoft.com/office/drawing/2014/main" id="{5E30483A-C733-4963-8147-B359F872CD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3" y="1921"/>
              <a:ext cx="62" cy="144"/>
              <a:chOff x="2213" y="1301"/>
              <a:chExt cx="175" cy="403"/>
            </a:xfrm>
          </p:grpSpPr>
          <p:sp>
            <p:nvSpPr>
              <p:cNvPr id="41510" name="Oval 3121">
                <a:extLst>
                  <a:ext uri="{FF2B5EF4-FFF2-40B4-BE49-F238E27FC236}">
                    <a16:creationId xmlns:a16="http://schemas.microsoft.com/office/drawing/2014/main" id="{CDB426CF-E553-483F-988D-AEDF861030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1" name="Oval 3122">
                <a:extLst>
                  <a:ext uri="{FF2B5EF4-FFF2-40B4-BE49-F238E27FC236}">
                    <a16:creationId xmlns:a16="http://schemas.microsoft.com/office/drawing/2014/main" id="{52BC798F-ADD0-4EFD-969C-25BB06D355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2" name="Freeform 3123">
                <a:extLst>
                  <a:ext uri="{FF2B5EF4-FFF2-40B4-BE49-F238E27FC236}">
                    <a16:creationId xmlns:a16="http://schemas.microsoft.com/office/drawing/2014/main" id="{F4AE7E45-D6DB-4351-B8FF-4C2D3F739A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3" name="Freeform 3124">
                <a:extLst>
                  <a:ext uri="{FF2B5EF4-FFF2-40B4-BE49-F238E27FC236}">
                    <a16:creationId xmlns:a16="http://schemas.microsoft.com/office/drawing/2014/main" id="{1BFB8B24-594D-4E63-9660-D2BC89DE28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4" name="Freeform 3125">
                <a:extLst>
                  <a:ext uri="{FF2B5EF4-FFF2-40B4-BE49-F238E27FC236}">
                    <a16:creationId xmlns:a16="http://schemas.microsoft.com/office/drawing/2014/main" id="{166A88DE-9984-425C-B403-F9D726170E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5" name="Oval 3126">
                <a:extLst>
                  <a:ext uri="{FF2B5EF4-FFF2-40B4-BE49-F238E27FC236}">
                    <a16:creationId xmlns:a16="http://schemas.microsoft.com/office/drawing/2014/main" id="{084402B3-3663-4D27-972C-B220EAFDA9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6" name="Group 3127">
              <a:extLst>
                <a:ext uri="{FF2B5EF4-FFF2-40B4-BE49-F238E27FC236}">
                  <a16:creationId xmlns:a16="http://schemas.microsoft.com/office/drawing/2014/main" id="{F5C6054B-365A-4F42-8904-6F5635F856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1759"/>
              <a:ext cx="62" cy="144"/>
              <a:chOff x="2213" y="1301"/>
              <a:chExt cx="175" cy="403"/>
            </a:xfrm>
          </p:grpSpPr>
          <p:sp>
            <p:nvSpPr>
              <p:cNvPr id="41504" name="Oval 3128">
                <a:extLst>
                  <a:ext uri="{FF2B5EF4-FFF2-40B4-BE49-F238E27FC236}">
                    <a16:creationId xmlns:a16="http://schemas.microsoft.com/office/drawing/2014/main" id="{BEB050B0-0305-4A00-93C9-6AD4EC8F5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05" name="Oval 3129">
                <a:extLst>
                  <a:ext uri="{FF2B5EF4-FFF2-40B4-BE49-F238E27FC236}">
                    <a16:creationId xmlns:a16="http://schemas.microsoft.com/office/drawing/2014/main" id="{396C2667-9047-4E18-9C2C-7B7FF9CD4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06" name="Freeform 3130">
                <a:extLst>
                  <a:ext uri="{FF2B5EF4-FFF2-40B4-BE49-F238E27FC236}">
                    <a16:creationId xmlns:a16="http://schemas.microsoft.com/office/drawing/2014/main" id="{B9292016-0216-4A48-844D-DEA7F6917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7" name="Freeform 3131">
                <a:extLst>
                  <a:ext uri="{FF2B5EF4-FFF2-40B4-BE49-F238E27FC236}">
                    <a16:creationId xmlns:a16="http://schemas.microsoft.com/office/drawing/2014/main" id="{8D8D4EC6-1256-40BF-B3D0-D232F3C888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8" name="Freeform 3132">
                <a:extLst>
                  <a:ext uri="{FF2B5EF4-FFF2-40B4-BE49-F238E27FC236}">
                    <a16:creationId xmlns:a16="http://schemas.microsoft.com/office/drawing/2014/main" id="{A753DBB4-F421-422B-AE30-00AC53D5BC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9" name="Oval 3133">
                <a:extLst>
                  <a:ext uri="{FF2B5EF4-FFF2-40B4-BE49-F238E27FC236}">
                    <a16:creationId xmlns:a16="http://schemas.microsoft.com/office/drawing/2014/main" id="{F4798966-B827-4214-9D7B-1A11D3B88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7" name="Group 3134">
              <a:extLst>
                <a:ext uri="{FF2B5EF4-FFF2-40B4-BE49-F238E27FC236}">
                  <a16:creationId xmlns:a16="http://schemas.microsoft.com/office/drawing/2014/main" id="{F70CFCA5-FBB1-401D-B78B-A9AB8480F0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81" y="1919"/>
              <a:ext cx="62" cy="144"/>
              <a:chOff x="2213" y="1301"/>
              <a:chExt cx="175" cy="403"/>
            </a:xfrm>
          </p:grpSpPr>
          <p:sp>
            <p:nvSpPr>
              <p:cNvPr id="41498" name="Oval 3135">
                <a:extLst>
                  <a:ext uri="{FF2B5EF4-FFF2-40B4-BE49-F238E27FC236}">
                    <a16:creationId xmlns:a16="http://schemas.microsoft.com/office/drawing/2014/main" id="{91BE8DD1-FAF2-4C58-B9FD-906439F27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99" name="Oval 3136">
                <a:extLst>
                  <a:ext uri="{FF2B5EF4-FFF2-40B4-BE49-F238E27FC236}">
                    <a16:creationId xmlns:a16="http://schemas.microsoft.com/office/drawing/2014/main" id="{1A89EA00-BD39-42DA-A299-FAA1CABA0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00" name="Freeform 3137">
                <a:extLst>
                  <a:ext uri="{FF2B5EF4-FFF2-40B4-BE49-F238E27FC236}">
                    <a16:creationId xmlns:a16="http://schemas.microsoft.com/office/drawing/2014/main" id="{E1E4EA1D-5541-414F-8201-7AAEDB4BB9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1" name="Freeform 3138">
                <a:extLst>
                  <a:ext uri="{FF2B5EF4-FFF2-40B4-BE49-F238E27FC236}">
                    <a16:creationId xmlns:a16="http://schemas.microsoft.com/office/drawing/2014/main" id="{3BE8FACA-1C83-402D-B5FC-6CFEB6AD3A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2" name="Freeform 3139">
                <a:extLst>
                  <a:ext uri="{FF2B5EF4-FFF2-40B4-BE49-F238E27FC236}">
                    <a16:creationId xmlns:a16="http://schemas.microsoft.com/office/drawing/2014/main" id="{782DC3CA-1CF2-4AA3-A300-E1605C16ED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3" name="Oval 3140">
                <a:extLst>
                  <a:ext uri="{FF2B5EF4-FFF2-40B4-BE49-F238E27FC236}">
                    <a16:creationId xmlns:a16="http://schemas.microsoft.com/office/drawing/2014/main" id="{F603FD8E-9819-4DE7-8916-DBF8E02BD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8" name="Group 3141">
              <a:extLst>
                <a:ext uri="{FF2B5EF4-FFF2-40B4-BE49-F238E27FC236}">
                  <a16:creationId xmlns:a16="http://schemas.microsoft.com/office/drawing/2014/main" id="{E3AFCB71-EBD6-4E21-80F6-E851CE051E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1759"/>
              <a:ext cx="62" cy="144"/>
              <a:chOff x="2213" y="1301"/>
              <a:chExt cx="175" cy="403"/>
            </a:xfrm>
          </p:grpSpPr>
          <p:sp>
            <p:nvSpPr>
              <p:cNvPr id="41492" name="Oval 3142">
                <a:extLst>
                  <a:ext uri="{FF2B5EF4-FFF2-40B4-BE49-F238E27FC236}">
                    <a16:creationId xmlns:a16="http://schemas.microsoft.com/office/drawing/2014/main" id="{B5777F9E-271F-4905-9D93-EA9E3D9315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93" name="Oval 3143">
                <a:extLst>
                  <a:ext uri="{FF2B5EF4-FFF2-40B4-BE49-F238E27FC236}">
                    <a16:creationId xmlns:a16="http://schemas.microsoft.com/office/drawing/2014/main" id="{00DC6F46-5E6C-494B-9BBC-2A6CF9A92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94" name="Freeform 3144">
                <a:extLst>
                  <a:ext uri="{FF2B5EF4-FFF2-40B4-BE49-F238E27FC236}">
                    <a16:creationId xmlns:a16="http://schemas.microsoft.com/office/drawing/2014/main" id="{A7215177-782F-4A07-B61C-2B6335D1C7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5" name="Freeform 3145">
                <a:extLst>
                  <a:ext uri="{FF2B5EF4-FFF2-40B4-BE49-F238E27FC236}">
                    <a16:creationId xmlns:a16="http://schemas.microsoft.com/office/drawing/2014/main" id="{02D10738-F7D0-4C9E-8C0B-E9480FC4C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6" name="Freeform 3146">
                <a:extLst>
                  <a:ext uri="{FF2B5EF4-FFF2-40B4-BE49-F238E27FC236}">
                    <a16:creationId xmlns:a16="http://schemas.microsoft.com/office/drawing/2014/main" id="{38020D46-CB21-4CCC-8119-7756C1BF45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7" name="Oval 3147">
                <a:extLst>
                  <a:ext uri="{FF2B5EF4-FFF2-40B4-BE49-F238E27FC236}">
                    <a16:creationId xmlns:a16="http://schemas.microsoft.com/office/drawing/2014/main" id="{7B5B1D91-7B15-4FF1-A665-030B06161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9" name="Group 3148">
              <a:extLst>
                <a:ext uri="{FF2B5EF4-FFF2-40B4-BE49-F238E27FC236}">
                  <a16:creationId xmlns:a16="http://schemas.microsoft.com/office/drawing/2014/main" id="{B9009E58-8868-4661-A4AA-5D3B325FA2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7" y="1919"/>
              <a:ext cx="62" cy="144"/>
              <a:chOff x="2213" y="1301"/>
              <a:chExt cx="175" cy="403"/>
            </a:xfrm>
          </p:grpSpPr>
          <p:sp>
            <p:nvSpPr>
              <p:cNvPr id="41486" name="Oval 3149">
                <a:extLst>
                  <a:ext uri="{FF2B5EF4-FFF2-40B4-BE49-F238E27FC236}">
                    <a16:creationId xmlns:a16="http://schemas.microsoft.com/office/drawing/2014/main" id="{A8A2C24F-CBC6-49AC-B73C-7F02203318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7" name="Oval 3150">
                <a:extLst>
                  <a:ext uri="{FF2B5EF4-FFF2-40B4-BE49-F238E27FC236}">
                    <a16:creationId xmlns:a16="http://schemas.microsoft.com/office/drawing/2014/main" id="{1E21BF1A-9AA7-44C0-A5EB-1F28CD14BD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8" name="Freeform 3151">
                <a:extLst>
                  <a:ext uri="{FF2B5EF4-FFF2-40B4-BE49-F238E27FC236}">
                    <a16:creationId xmlns:a16="http://schemas.microsoft.com/office/drawing/2014/main" id="{DE30B9C2-CDFD-412B-A973-18BE7390BC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" name="Freeform 3152">
                <a:extLst>
                  <a:ext uri="{FF2B5EF4-FFF2-40B4-BE49-F238E27FC236}">
                    <a16:creationId xmlns:a16="http://schemas.microsoft.com/office/drawing/2014/main" id="{5482DA21-E2CC-458A-AA83-918B6F9D64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" name="Freeform 3153">
                <a:extLst>
                  <a:ext uri="{FF2B5EF4-FFF2-40B4-BE49-F238E27FC236}">
                    <a16:creationId xmlns:a16="http://schemas.microsoft.com/office/drawing/2014/main" id="{D7E3D4A2-B09A-4246-A43F-C17F97301C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1" name="Oval 3154">
                <a:extLst>
                  <a:ext uri="{FF2B5EF4-FFF2-40B4-BE49-F238E27FC236}">
                    <a16:creationId xmlns:a16="http://schemas.microsoft.com/office/drawing/2014/main" id="{B1F0A984-F8B8-4F52-8EE8-0C8C073B6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0" name="Group 3155">
              <a:extLst>
                <a:ext uri="{FF2B5EF4-FFF2-40B4-BE49-F238E27FC236}">
                  <a16:creationId xmlns:a16="http://schemas.microsoft.com/office/drawing/2014/main" id="{6B55E2CE-C3AB-422E-A43A-D0CED15D99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1759"/>
              <a:ext cx="62" cy="144"/>
              <a:chOff x="2213" y="1301"/>
              <a:chExt cx="175" cy="403"/>
            </a:xfrm>
          </p:grpSpPr>
          <p:sp>
            <p:nvSpPr>
              <p:cNvPr id="41480" name="Oval 3156">
                <a:extLst>
                  <a:ext uri="{FF2B5EF4-FFF2-40B4-BE49-F238E27FC236}">
                    <a16:creationId xmlns:a16="http://schemas.microsoft.com/office/drawing/2014/main" id="{F06E973B-78FA-44F9-9CDC-8FD56C322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1" name="Oval 3157">
                <a:extLst>
                  <a:ext uri="{FF2B5EF4-FFF2-40B4-BE49-F238E27FC236}">
                    <a16:creationId xmlns:a16="http://schemas.microsoft.com/office/drawing/2014/main" id="{0B47B0C6-2187-438B-95B7-7196602B7D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2" name="Freeform 3158">
                <a:extLst>
                  <a:ext uri="{FF2B5EF4-FFF2-40B4-BE49-F238E27FC236}">
                    <a16:creationId xmlns:a16="http://schemas.microsoft.com/office/drawing/2014/main" id="{608423FD-9E2A-445E-BC50-A0990058A9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" name="Freeform 3159">
                <a:extLst>
                  <a:ext uri="{FF2B5EF4-FFF2-40B4-BE49-F238E27FC236}">
                    <a16:creationId xmlns:a16="http://schemas.microsoft.com/office/drawing/2014/main" id="{1B14E4E0-0FFE-4F67-8A27-81BC36D087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" name="Freeform 3160">
                <a:extLst>
                  <a:ext uri="{FF2B5EF4-FFF2-40B4-BE49-F238E27FC236}">
                    <a16:creationId xmlns:a16="http://schemas.microsoft.com/office/drawing/2014/main" id="{34B75F5E-5EE0-4289-8B77-E9ACEDD1BE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" name="Oval 3161">
                <a:extLst>
                  <a:ext uri="{FF2B5EF4-FFF2-40B4-BE49-F238E27FC236}">
                    <a16:creationId xmlns:a16="http://schemas.microsoft.com/office/drawing/2014/main" id="{BB65E398-B78F-4680-973B-D9B1C3A6B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1" name="Group 3162">
              <a:extLst>
                <a:ext uri="{FF2B5EF4-FFF2-40B4-BE49-F238E27FC236}">
                  <a16:creationId xmlns:a16="http://schemas.microsoft.com/office/drawing/2014/main" id="{33A4BBE5-FCEB-40B9-944C-C59DA137FE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11" y="1919"/>
              <a:ext cx="62" cy="144"/>
              <a:chOff x="2213" y="1301"/>
              <a:chExt cx="175" cy="403"/>
            </a:xfrm>
          </p:grpSpPr>
          <p:sp>
            <p:nvSpPr>
              <p:cNvPr id="41474" name="Oval 3163">
                <a:extLst>
                  <a:ext uri="{FF2B5EF4-FFF2-40B4-BE49-F238E27FC236}">
                    <a16:creationId xmlns:a16="http://schemas.microsoft.com/office/drawing/2014/main" id="{E46A2347-6213-4937-BA5E-2C7B691B91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75" name="Oval 3164">
                <a:extLst>
                  <a:ext uri="{FF2B5EF4-FFF2-40B4-BE49-F238E27FC236}">
                    <a16:creationId xmlns:a16="http://schemas.microsoft.com/office/drawing/2014/main" id="{6533E883-6C2D-47BD-AE44-115D3142A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76" name="Freeform 3165">
                <a:extLst>
                  <a:ext uri="{FF2B5EF4-FFF2-40B4-BE49-F238E27FC236}">
                    <a16:creationId xmlns:a16="http://schemas.microsoft.com/office/drawing/2014/main" id="{6B4F9AA6-ECE9-4DFA-8675-39319891F4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" name="Freeform 3166">
                <a:extLst>
                  <a:ext uri="{FF2B5EF4-FFF2-40B4-BE49-F238E27FC236}">
                    <a16:creationId xmlns:a16="http://schemas.microsoft.com/office/drawing/2014/main" id="{8BB96040-9D32-4F50-B06D-C3AD3090F0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" name="Freeform 3167">
                <a:extLst>
                  <a:ext uri="{FF2B5EF4-FFF2-40B4-BE49-F238E27FC236}">
                    <a16:creationId xmlns:a16="http://schemas.microsoft.com/office/drawing/2014/main" id="{99E46CAB-E0E3-4A7E-94A4-13E7893166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" name="Oval 3168">
                <a:extLst>
                  <a:ext uri="{FF2B5EF4-FFF2-40B4-BE49-F238E27FC236}">
                    <a16:creationId xmlns:a16="http://schemas.microsoft.com/office/drawing/2014/main" id="{82C91126-0D25-4AAC-8783-F1AA1A990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2" name="Group 3169">
              <a:extLst>
                <a:ext uri="{FF2B5EF4-FFF2-40B4-BE49-F238E27FC236}">
                  <a16:creationId xmlns:a16="http://schemas.microsoft.com/office/drawing/2014/main" id="{62785CF8-8B2F-4538-B035-55DF0B42A4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1759"/>
              <a:ext cx="62" cy="144"/>
              <a:chOff x="2213" y="1301"/>
              <a:chExt cx="175" cy="403"/>
            </a:xfrm>
          </p:grpSpPr>
          <p:sp>
            <p:nvSpPr>
              <p:cNvPr id="41468" name="Oval 3170">
                <a:extLst>
                  <a:ext uri="{FF2B5EF4-FFF2-40B4-BE49-F238E27FC236}">
                    <a16:creationId xmlns:a16="http://schemas.microsoft.com/office/drawing/2014/main" id="{155EA81C-8197-4074-AE44-D6CCEA4D3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69" name="Oval 3171">
                <a:extLst>
                  <a:ext uri="{FF2B5EF4-FFF2-40B4-BE49-F238E27FC236}">
                    <a16:creationId xmlns:a16="http://schemas.microsoft.com/office/drawing/2014/main" id="{3CC91AB1-A4E6-4FB7-90B4-7BD03C562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70" name="Freeform 3172">
                <a:extLst>
                  <a:ext uri="{FF2B5EF4-FFF2-40B4-BE49-F238E27FC236}">
                    <a16:creationId xmlns:a16="http://schemas.microsoft.com/office/drawing/2014/main" id="{A4E8A4AF-61BB-4820-A95C-8FC4963B4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1" name="Freeform 3173">
                <a:extLst>
                  <a:ext uri="{FF2B5EF4-FFF2-40B4-BE49-F238E27FC236}">
                    <a16:creationId xmlns:a16="http://schemas.microsoft.com/office/drawing/2014/main" id="{3B45D620-CADE-4829-AAD5-B913C56CA0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" name="Freeform 3174">
                <a:extLst>
                  <a:ext uri="{FF2B5EF4-FFF2-40B4-BE49-F238E27FC236}">
                    <a16:creationId xmlns:a16="http://schemas.microsoft.com/office/drawing/2014/main" id="{463A8F9C-6B0C-4314-8785-837EFC8EE0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" name="Oval 3175">
                <a:extLst>
                  <a:ext uri="{FF2B5EF4-FFF2-40B4-BE49-F238E27FC236}">
                    <a16:creationId xmlns:a16="http://schemas.microsoft.com/office/drawing/2014/main" id="{CDEB9EA2-3539-4271-8104-87CFF871D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3" name="Group 3176">
              <a:extLst>
                <a:ext uri="{FF2B5EF4-FFF2-40B4-BE49-F238E27FC236}">
                  <a16:creationId xmlns:a16="http://schemas.microsoft.com/office/drawing/2014/main" id="{F3ACF8F8-DCFB-483C-AF5D-A28F3935B1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6" y="1919"/>
              <a:ext cx="62" cy="144"/>
              <a:chOff x="2213" y="1301"/>
              <a:chExt cx="175" cy="403"/>
            </a:xfrm>
          </p:grpSpPr>
          <p:sp>
            <p:nvSpPr>
              <p:cNvPr id="41462" name="Oval 3177">
                <a:extLst>
                  <a:ext uri="{FF2B5EF4-FFF2-40B4-BE49-F238E27FC236}">
                    <a16:creationId xmlns:a16="http://schemas.microsoft.com/office/drawing/2014/main" id="{9D9485C0-2F78-4A65-8C3F-C160A09187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63" name="Oval 3178">
                <a:extLst>
                  <a:ext uri="{FF2B5EF4-FFF2-40B4-BE49-F238E27FC236}">
                    <a16:creationId xmlns:a16="http://schemas.microsoft.com/office/drawing/2014/main" id="{BCA4BB12-95B6-4295-B11A-82431D8D8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64" name="Freeform 3179">
                <a:extLst>
                  <a:ext uri="{FF2B5EF4-FFF2-40B4-BE49-F238E27FC236}">
                    <a16:creationId xmlns:a16="http://schemas.microsoft.com/office/drawing/2014/main" id="{2AE06068-3DD3-48B5-93C9-BA55601F5F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5" name="Freeform 3180">
                <a:extLst>
                  <a:ext uri="{FF2B5EF4-FFF2-40B4-BE49-F238E27FC236}">
                    <a16:creationId xmlns:a16="http://schemas.microsoft.com/office/drawing/2014/main" id="{ED1C52A4-7D78-4A14-85DA-076F66FEB3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6" name="Freeform 3181">
                <a:extLst>
                  <a:ext uri="{FF2B5EF4-FFF2-40B4-BE49-F238E27FC236}">
                    <a16:creationId xmlns:a16="http://schemas.microsoft.com/office/drawing/2014/main" id="{44AD9911-97F2-4D79-9877-9656F7BF55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7" name="Oval 3182">
                <a:extLst>
                  <a:ext uri="{FF2B5EF4-FFF2-40B4-BE49-F238E27FC236}">
                    <a16:creationId xmlns:a16="http://schemas.microsoft.com/office/drawing/2014/main" id="{B71B623E-8854-43E5-9571-7034C63A43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4" name="Group 3183">
              <a:extLst>
                <a:ext uri="{FF2B5EF4-FFF2-40B4-BE49-F238E27FC236}">
                  <a16:creationId xmlns:a16="http://schemas.microsoft.com/office/drawing/2014/main" id="{A8848634-8026-43E5-938B-EBBB046943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1793"/>
              <a:ext cx="62" cy="144"/>
              <a:chOff x="2213" y="1301"/>
              <a:chExt cx="175" cy="403"/>
            </a:xfrm>
          </p:grpSpPr>
          <p:sp>
            <p:nvSpPr>
              <p:cNvPr id="41456" name="Oval 3184">
                <a:extLst>
                  <a:ext uri="{FF2B5EF4-FFF2-40B4-BE49-F238E27FC236}">
                    <a16:creationId xmlns:a16="http://schemas.microsoft.com/office/drawing/2014/main" id="{F75D2080-0943-48E2-B1DC-3ED78C0DF7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7" name="Oval 3185">
                <a:extLst>
                  <a:ext uri="{FF2B5EF4-FFF2-40B4-BE49-F238E27FC236}">
                    <a16:creationId xmlns:a16="http://schemas.microsoft.com/office/drawing/2014/main" id="{FEEE3DC4-702F-41B5-B6DE-92AE6FE43E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8" name="Freeform 3186">
                <a:extLst>
                  <a:ext uri="{FF2B5EF4-FFF2-40B4-BE49-F238E27FC236}">
                    <a16:creationId xmlns:a16="http://schemas.microsoft.com/office/drawing/2014/main" id="{1BA738AE-343E-4EB6-8F03-9E808B8867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9" name="Freeform 3187">
                <a:extLst>
                  <a:ext uri="{FF2B5EF4-FFF2-40B4-BE49-F238E27FC236}">
                    <a16:creationId xmlns:a16="http://schemas.microsoft.com/office/drawing/2014/main" id="{A0A358D9-8399-4047-8295-95822A29C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0" name="Freeform 3188">
                <a:extLst>
                  <a:ext uri="{FF2B5EF4-FFF2-40B4-BE49-F238E27FC236}">
                    <a16:creationId xmlns:a16="http://schemas.microsoft.com/office/drawing/2014/main" id="{1A38D74F-44BA-4D33-BD90-F104D74585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1" name="Oval 3189">
                <a:extLst>
                  <a:ext uri="{FF2B5EF4-FFF2-40B4-BE49-F238E27FC236}">
                    <a16:creationId xmlns:a16="http://schemas.microsoft.com/office/drawing/2014/main" id="{1B77FD8B-84E9-4BC1-8FA8-1FEA2744F2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5" name="Group 3190">
              <a:extLst>
                <a:ext uri="{FF2B5EF4-FFF2-40B4-BE49-F238E27FC236}">
                  <a16:creationId xmlns:a16="http://schemas.microsoft.com/office/drawing/2014/main" id="{01924A08-F0E9-46D2-9198-06425ED242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6" y="1953"/>
              <a:ext cx="62" cy="144"/>
              <a:chOff x="2213" y="1301"/>
              <a:chExt cx="175" cy="403"/>
            </a:xfrm>
          </p:grpSpPr>
          <p:sp>
            <p:nvSpPr>
              <p:cNvPr id="41450" name="Oval 3191">
                <a:extLst>
                  <a:ext uri="{FF2B5EF4-FFF2-40B4-BE49-F238E27FC236}">
                    <a16:creationId xmlns:a16="http://schemas.microsoft.com/office/drawing/2014/main" id="{8021B6FF-085A-4C65-A7B3-0CD158421E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1" name="Oval 3192">
                <a:extLst>
                  <a:ext uri="{FF2B5EF4-FFF2-40B4-BE49-F238E27FC236}">
                    <a16:creationId xmlns:a16="http://schemas.microsoft.com/office/drawing/2014/main" id="{02E94324-1403-42C0-8F37-AB468CE486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2" name="Freeform 3193">
                <a:extLst>
                  <a:ext uri="{FF2B5EF4-FFF2-40B4-BE49-F238E27FC236}">
                    <a16:creationId xmlns:a16="http://schemas.microsoft.com/office/drawing/2014/main" id="{2DE15D55-5799-4B64-8128-B32A0C1330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3" name="Freeform 3194">
                <a:extLst>
                  <a:ext uri="{FF2B5EF4-FFF2-40B4-BE49-F238E27FC236}">
                    <a16:creationId xmlns:a16="http://schemas.microsoft.com/office/drawing/2014/main" id="{B1115E55-43FC-437E-ADAE-74D88019FB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4" name="Freeform 3195">
                <a:extLst>
                  <a:ext uri="{FF2B5EF4-FFF2-40B4-BE49-F238E27FC236}">
                    <a16:creationId xmlns:a16="http://schemas.microsoft.com/office/drawing/2014/main" id="{E2955B16-6974-427D-BB2F-74D7C7D722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5" name="Oval 3196">
                <a:extLst>
                  <a:ext uri="{FF2B5EF4-FFF2-40B4-BE49-F238E27FC236}">
                    <a16:creationId xmlns:a16="http://schemas.microsoft.com/office/drawing/2014/main" id="{5D07F424-E4B1-4620-81C1-BE1736C186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6" name="Group 3197">
              <a:extLst>
                <a:ext uri="{FF2B5EF4-FFF2-40B4-BE49-F238E27FC236}">
                  <a16:creationId xmlns:a16="http://schemas.microsoft.com/office/drawing/2014/main" id="{107B173A-F906-4CC0-A6EE-99C8127B06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1793"/>
              <a:ext cx="62" cy="144"/>
              <a:chOff x="2213" y="1301"/>
              <a:chExt cx="175" cy="403"/>
            </a:xfrm>
          </p:grpSpPr>
          <p:sp>
            <p:nvSpPr>
              <p:cNvPr id="41444" name="Oval 3198">
                <a:extLst>
                  <a:ext uri="{FF2B5EF4-FFF2-40B4-BE49-F238E27FC236}">
                    <a16:creationId xmlns:a16="http://schemas.microsoft.com/office/drawing/2014/main" id="{0430F4D2-0654-4C7C-9EB9-D97D6AD92E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45" name="Oval 3199">
                <a:extLst>
                  <a:ext uri="{FF2B5EF4-FFF2-40B4-BE49-F238E27FC236}">
                    <a16:creationId xmlns:a16="http://schemas.microsoft.com/office/drawing/2014/main" id="{2D0157CA-FDAD-458E-AF14-104BAABDE1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46" name="Freeform 3200">
                <a:extLst>
                  <a:ext uri="{FF2B5EF4-FFF2-40B4-BE49-F238E27FC236}">
                    <a16:creationId xmlns:a16="http://schemas.microsoft.com/office/drawing/2014/main" id="{C141BC4D-3CAC-488D-9761-2FBA60E4D1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7" name="Freeform 3201">
                <a:extLst>
                  <a:ext uri="{FF2B5EF4-FFF2-40B4-BE49-F238E27FC236}">
                    <a16:creationId xmlns:a16="http://schemas.microsoft.com/office/drawing/2014/main" id="{D6BB70AA-32F3-46A2-B953-305DC1DA4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8" name="Freeform 3202">
                <a:extLst>
                  <a:ext uri="{FF2B5EF4-FFF2-40B4-BE49-F238E27FC236}">
                    <a16:creationId xmlns:a16="http://schemas.microsoft.com/office/drawing/2014/main" id="{FE34710A-5A8B-4862-8E63-2E28BBCA24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9" name="Oval 3203">
                <a:extLst>
                  <a:ext uri="{FF2B5EF4-FFF2-40B4-BE49-F238E27FC236}">
                    <a16:creationId xmlns:a16="http://schemas.microsoft.com/office/drawing/2014/main" id="{CBD7BBBC-5550-4B3A-9D59-DF2DD9B70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7" name="Group 3204">
              <a:extLst>
                <a:ext uri="{FF2B5EF4-FFF2-40B4-BE49-F238E27FC236}">
                  <a16:creationId xmlns:a16="http://schemas.microsoft.com/office/drawing/2014/main" id="{C7FF496D-A5D3-42E0-B093-EBE4AF95E0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2" y="1953"/>
              <a:ext cx="62" cy="144"/>
              <a:chOff x="2213" y="1301"/>
              <a:chExt cx="175" cy="403"/>
            </a:xfrm>
          </p:grpSpPr>
          <p:sp>
            <p:nvSpPr>
              <p:cNvPr id="41438" name="Oval 3205">
                <a:extLst>
                  <a:ext uri="{FF2B5EF4-FFF2-40B4-BE49-F238E27FC236}">
                    <a16:creationId xmlns:a16="http://schemas.microsoft.com/office/drawing/2014/main" id="{104B6F70-CE06-46C5-A0A2-E29EB2EFA4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39" name="Oval 3206">
                <a:extLst>
                  <a:ext uri="{FF2B5EF4-FFF2-40B4-BE49-F238E27FC236}">
                    <a16:creationId xmlns:a16="http://schemas.microsoft.com/office/drawing/2014/main" id="{99962C60-95BB-4096-A900-C47C905284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40" name="Freeform 3207">
                <a:extLst>
                  <a:ext uri="{FF2B5EF4-FFF2-40B4-BE49-F238E27FC236}">
                    <a16:creationId xmlns:a16="http://schemas.microsoft.com/office/drawing/2014/main" id="{46A4A7AC-8170-42DD-BF0C-5DC3EA082A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1" name="Freeform 3208">
                <a:extLst>
                  <a:ext uri="{FF2B5EF4-FFF2-40B4-BE49-F238E27FC236}">
                    <a16:creationId xmlns:a16="http://schemas.microsoft.com/office/drawing/2014/main" id="{CC772BA9-FFBC-4F94-91FA-BF2E1E9737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2" name="Freeform 3209">
                <a:extLst>
                  <a:ext uri="{FF2B5EF4-FFF2-40B4-BE49-F238E27FC236}">
                    <a16:creationId xmlns:a16="http://schemas.microsoft.com/office/drawing/2014/main" id="{4330A9E9-37F7-41A4-B798-51781A1E7C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3" name="Oval 3210">
                <a:extLst>
                  <a:ext uri="{FF2B5EF4-FFF2-40B4-BE49-F238E27FC236}">
                    <a16:creationId xmlns:a16="http://schemas.microsoft.com/office/drawing/2014/main" id="{97D28815-BE43-4154-A24E-027EFB6376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8" name="Group 3211">
              <a:extLst>
                <a:ext uri="{FF2B5EF4-FFF2-40B4-BE49-F238E27FC236}">
                  <a16:creationId xmlns:a16="http://schemas.microsoft.com/office/drawing/2014/main" id="{660BCF21-7C14-479E-89F5-1635B4546B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1793"/>
              <a:ext cx="62" cy="144"/>
              <a:chOff x="2213" y="1301"/>
              <a:chExt cx="175" cy="403"/>
            </a:xfrm>
          </p:grpSpPr>
          <p:sp>
            <p:nvSpPr>
              <p:cNvPr id="41432" name="Oval 3212">
                <a:extLst>
                  <a:ext uri="{FF2B5EF4-FFF2-40B4-BE49-F238E27FC236}">
                    <a16:creationId xmlns:a16="http://schemas.microsoft.com/office/drawing/2014/main" id="{ABC83086-63C4-4AA6-9219-E87AE131C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33" name="Oval 3213">
                <a:extLst>
                  <a:ext uri="{FF2B5EF4-FFF2-40B4-BE49-F238E27FC236}">
                    <a16:creationId xmlns:a16="http://schemas.microsoft.com/office/drawing/2014/main" id="{E24C5690-15B6-445F-94F1-8F4CA56A3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34" name="Freeform 3214">
                <a:extLst>
                  <a:ext uri="{FF2B5EF4-FFF2-40B4-BE49-F238E27FC236}">
                    <a16:creationId xmlns:a16="http://schemas.microsoft.com/office/drawing/2014/main" id="{24588145-1DCD-4EE7-BE93-97AC2BB369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5" name="Freeform 3215">
                <a:extLst>
                  <a:ext uri="{FF2B5EF4-FFF2-40B4-BE49-F238E27FC236}">
                    <a16:creationId xmlns:a16="http://schemas.microsoft.com/office/drawing/2014/main" id="{6CB54914-A7DC-4B1A-9414-898DFDED90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6" name="Freeform 3216">
                <a:extLst>
                  <a:ext uri="{FF2B5EF4-FFF2-40B4-BE49-F238E27FC236}">
                    <a16:creationId xmlns:a16="http://schemas.microsoft.com/office/drawing/2014/main" id="{B12B11CD-A558-4439-BCDA-C32A21267A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7" name="Oval 3217">
                <a:extLst>
                  <a:ext uri="{FF2B5EF4-FFF2-40B4-BE49-F238E27FC236}">
                    <a16:creationId xmlns:a16="http://schemas.microsoft.com/office/drawing/2014/main" id="{CBEBC5BC-A83D-4A42-AF0F-46A207BFA7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9" name="Group 3218">
              <a:extLst>
                <a:ext uri="{FF2B5EF4-FFF2-40B4-BE49-F238E27FC236}">
                  <a16:creationId xmlns:a16="http://schemas.microsoft.com/office/drawing/2014/main" id="{AAED0F95-BA99-4B90-920F-0A78744BAF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6" y="1953"/>
              <a:ext cx="62" cy="144"/>
              <a:chOff x="2213" y="1301"/>
              <a:chExt cx="175" cy="403"/>
            </a:xfrm>
          </p:grpSpPr>
          <p:sp>
            <p:nvSpPr>
              <p:cNvPr id="41426" name="Oval 3219">
                <a:extLst>
                  <a:ext uri="{FF2B5EF4-FFF2-40B4-BE49-F238E27FC236}">
                    <a16:creationId xmlns:a16="http://schemas.microsoft.com/office/drawing/2014/main" id="{94CC518E-9093-4A32-83CE-884FC95BF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7" name="Oval 3220">
                <a:extLst>
                  <a:ext uri="{FF2B5EF4-FFF2-40B4-BE49-F238E27FC236}">
                    <a16:creationId xmlns:a16="http://schemas.microsoft.com/office/drawing/2014/main" id="{21C52841-FD91-4352-AB22-D6851EB08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8" name="Freeform 3221">
                <a:extLst>
                  <a:ext uri="{FF2B5EF4-FFF2-40B4-BE49-F238E27FC236}">
                    <a16:creationId xmlns:a16="http://schemas.microsoft.com/office/drawing/2014/main" id="{7B9E1B25-982E-4B86-B5DE-6C24089A8E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9" name="Freeform 3222">
                <a:extLst>
                  <a:ext uri="{FF2B5EF4-FFF2-40B4-BE49-F238E27FC236}">
                    <a16:creationId xmlns:a16="http://schemas.microsoft.com/office/drawing/2014/main" id="{4753E235-3B92-493E-B926-627BDDD1EF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0" name="Freeform 3223">
                <a:extLst>
                  <a:ext uri="{FF2B5EF4-FFF2-40B4-BE49-F238E27FC236}">
                    <a16:creationId xmlns:a16="http://schemas.microsoft.com/office/drawing/2014/main" id="{2C53A8B9-687C-433B-B637-F875FF117F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1" name="Oval 3224">
                <a:extLst>
                  <a:ext uri="{FF2B5EF4-FFF2-40B4-BE49-F238E27FC236}">
                    <a16:creationId xmlns:a16="http://schemas.microsoft.com/office/drawing/2014/main" id="{7CF75D77-7755-4114-A9D2-0296B778CE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0" name="Group 3225">
              <a:extLst>
                <a:ext uri="{FF2B5EF4-FFF2-40B4-BE49-F238E27FC236}">
                  <a16:creationId xmlns:a16="http://schemas.microsoft.com/office/drawing/2014/main" id="{D1A367D0-5F82-4A27-A5F8-7E3BF7FD0F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1793"/>
              <a:ext cx="62" cy="144"/>
              <a:chOff x="2213" y="1301"/>
              <a:chExt cx="175" cy="403"/>
            </a:xfrm>
          </p:grpSpPr>
          <p:sp>
            <p:nvSpPr>
              <p:cNvPr id="41420" name="Oval 3226">
                <a:extLst>
                  <a:ext uri="{FF2B5EF4-FFF2-40B4-BE49-F238E27FC236}">
                    <a16:creationId xmlns:a16="http://schemas.microsoft.com/office/drawing/2014/main" id="{E92370FE-DED5-48E5-9ED6-1C2A48895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1" name="Oval 3227">
                <a:extLst>
                  <a:ext uri="{FF2B5EF4-FFF2-40B4-BE49-F238E27FC236}">
                    <a16:creationId xmlns:a16="http://schemas.microsoft.com/office/drawing/2014/main" id="{225AAE7E-C006-4C83-AC80-13C169458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2" name="Freeform 3228">
                <a:extLst>
                  <a:ext uri="{FF2B5EF4-FFF2-40B4-BE49-F238E27FC236}">
                    <a16:creationId xmlns:a16="http://schemas.microsoft.com/office/drawing/2014/main" id="{178AC27D-1E20-438D-9583-5E3F2FD7FC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3" name="Freeform 3229">
                <a:extLst>
                  <a:ext uri="{FF2B5EF4-FFF2-40B4-BE49-F238E27FC236}">
                    <a16:creationId xmlns:a16="http://schemas.microsoft.com/office/drawing/2014/main" id="{3044C098-024F-4119-B156-C343960CD6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4" name="Freeform 3230">
                <a:extLst>
                  <a:ext uri="{FF2B5EF4-FFF2-40B4-BE49-F238E27FC236}">
                    <a16:creationId xmlns:a16="http://schemas.microsoft.com/office/drawing/2014/main" id="{3380B61F-1ACC-4A99-8260-1333669ED6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5" name="Oval 3231">
                <a:extLst>
                  <a:ext uri="{FF2B5EF4-FFF2-40B4-BE49-F238E27FC236}">
                    <a16:creationId xmlns:a16="http://schemas.microsoft.com/office/drawing/2014/main" id="{0DC22826-B292-40CF-B643-CF0A436D6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1" name="Group 3232">
              <a:extLst>
                <a:ext uri="{FF2B5EF4-FFF2-40B4-BE49-F238E27FC236}">
                  <a16:creationId xmlns:a16="http://schemas.microsoft.com/office/drawing/2014/main" id="{5B6953ED-64C9-433A-AB36-E35DF0510C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51" y="1953"/>
              <a:ext cx="62" cy="144"/>
              <a:chOff x="2213" y="1301"/>
              <a:chExt cx="175" cy="403"/>
            </a:xfrm>
          </p:grpSpPr>
          <p:sp>
            <p:nvSpPr>
              <p:cNvPr id="41414" name="Oval 3233">
                <a:extLst>
                  <a:ext uri="{FF2B5EF4-FFF2-40B4-BE49-F238E27FC236}">
                    <a16:creationId xmlns:a16="http://schemas.microsoft.com/office/drawing/2014/main" id="{400C7B69-D86C-4139-A8C4-3C537ADC04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15" name="Oval 3234">
                <a:extLst>
                  <a:ext uri="{FF2B5EF4-FFF2-40B4-BE49-F238E27FC236}">
                    <a16:creationId xmlns:a16="http://schemas.microsoft.com/office/drawing/2014/main" id="{F5B63489-5A49-4EF2-9DC8-E0465861A3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16" name="Freeform 3235">
                <a:extLst>
                  <a:ext uri="{FF2B5EF4-FFF2-40B4-BE49-F238E27FC236}">
                    <a16:creationId xmlns:a16="http://schemas.microsoft.com/office/drawing/2014/main" id="{28069C9C-2620-4E54-A1FF-913FB96412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7" name="Freeform 3236">
                <a:extLst>
                  <a:ext uri="{FF2B5EF4-FFF2-40B4-BE49-F238E27FC236}">
                    <a16:creationId xmlns:a16="http://schemas.microsoft.com/office/drawing/2014/main" id="{9246B75D-FA92-4810-B088-B12294E076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8" name="Freeform 3237">
                <a:extLst>
                  <a:ext uri="{FF2B5EF4-FFF2-40B4-BE49-F238E27FC236}">
                    <a16:creationId xmlns:a16="http://schemas.microsoft.com/office/drawing/2014/main" id="{64DC40B5-3023-4A05-85A7-04678A102B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9" name="Oval 3238">
                <a:extLst>
                  <a:ext uri="{FF2B5EF4-FFF2-40B4-BE49-F238E27FC236}">
                    <a16:creationId xmlns:a16="http://schemas.microsoft.com/office/drawing/2014/main" id="{7DE258EB-F94E-49D5-BF0F-731379336B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2" name="Group 3239">
              <a:extLst>
                <a:ext uri="{FF2B5EF4-FFF2-40B4-BE49-F238E27FC236}">
                  <a16:creationId xmlns:a16="http://schemas.microsoft.com/office/drawing/2014/main" id="{FA325DAB-53FE-4223-904C-964406F06B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1791"/>
              <a:ext cx="62" cy="144"/>
              <a:chOff x="2213" y="1301"/>
              <a:chExt cx="175" cy="403"/>
            </a:xfrm>
          </p:grpSpPr>
          <p:sp>
            <p:nvSpPr>
              <p:cNvPr id="41408" name="Oval 3240">
                <a:extLst>
                  <a:ext uri="{FF2B5EF4-FFF2-40B4-BE49-F238E27FC236}">
                    <a16:creationId xmlns:a16="http://schemas.microsoft.com/office/drawing/2014/main" id="{096BEA0D-989B-49C1-A100-15D6D7A69B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09" name="Oval 3241">
                <a:extLst>
                  <a:ext uri="{FF2B5EF4-FFF2-40B4-BE49-F238E27FC236}">
                    <a16:creationId xmlns:a16="http://schemas.microsoft.com/office/drawing/2014/main" id="{1199B63F-1CC3-4DE2-B94A-0C178162A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10" name="Freeform 3242">
                <a:extLst>
                  <a:ext uri="{FF2B5EF4-FFF2-40B4-BE49-F238E27FC236}">
                    <a16:creationId xmlns:a16="http://schemas.microsoft.com/office/drawing/2014/main" id="{B72B0667-5E8D-4824-8E2A-8F6113E417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1" name="Freeform 3243">
                <a:extLst>
                  <a:ext uri="{FF2B5EF4-FFF2-40B4-BE49-F238E27FC236}">
                    <a16:creationId xmlns:a16="http://schemas.microsoft.com/office/drawing/2014/main" id="{4D02A3AC-ED24-4C07-A4C8-50F121F9FD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2" name="Freeform 3244">
                <a:extLst>
                  <a:ext uri="{FF2B5EF4-FFF2-40B4-BE49-F238E27FC236}">
                    <a16:creationId xmlns:a16="http://schemas.microsoft.com/office/drawing/2014/main" id="{EEA9FD80-37BF-4981-96C2-BC014B29B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3" name="Oval 3245">
                <a:extLst>
                  <a:ext uri="{FF2B5EF4-FFF2-40B4-BE49-F238E27FC236}">
                    <a16:creationId xmlns:a16="http://schemas.microsoft.com/office/drawing/2014/main" id="{FACEE0E2-96E6-401F-AFB7-CDAA66F1F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3" name="Group 3246">
              <a:extLst>
                <a:ext uri="{FF2B5EF4-FFF2-40B4-BE49-F238E27FC236}">
                  <a16:creationId xmlns:a16="http://schemas.microsoft.com/office/drawing/2014/main" id="{5239FBD1-5057-443C-A683-FA539AFB00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9" y="1951"/>
              <a:ext cx="62" cy="144"/>
              <a:chOff x="2213" y="1301"/>
              <a:chExt cx="175" cy="403"/>
            </a:xfrm>
          </p:grpSpPr>
          <p:sp>
            <p:nvSpPr>
              <p:cNvPr id="41402" name="Oval 3247">
                <a:extLst>
                  <a:ext uri="{FF2B5EF4-FFF2-40B4-BE49-F238E27FC236}">
                    <a16:creationId xmlns:a16="http://schemas.microsoft.com/office/drawing/2014/main" id="{3321C529-08C7-452E-BD8D-64CD5A0E1A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03" name="Oval 3248">
                <a:extLst>
                  <a:ext uri="{FF2B5EF4-FFF2-40B4-BE49-F238E27FC236}">
                    <a16:creationId xmlns:a16="http://schemas.microsoft.com/office/drawing/2014/main" id="{FFB53ED9-EB60-40BA-8C6A-2B9D274CD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04" name="Freeform 3249">
                <a:extLst>
                  <a:ext uri="{FF2B5EF4-FFF2-40B4-BE49-F238E27FC236}">
                    <a16:creationId xmlns:a16="http://schemas.microsoft.com/office/drawing/2014/main" id="{A16D3AF0-ABE0-49E8-9EDD-3B03AFFAA8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5" name="Freeform 3250">
                <a:extLst>
                  <a:ext uri="{FF2B5EF4-FFF2-40B4-BE49-F238E27FC236}">
                    <a16:creationId xmlns:a16="http://schemas.microsoft.com/office/drawing/2014/main" id="{4D5B8BC8-E570-4A7D-9338-B19B252C51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6" name="Freeform 3251">
                <a:extLst>
                  <a:ext uri="{FF2B5EF4-FFF2-40B4-BE49-F238E27FC236}">
                    <a16:creationId xmlns:a16="http://schemas.microsoft.com/office/drawing/2014/main" id="{679994DD-4945-46D8-915E-52311D2E02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7" name="Oval 3252">
                <a:extLst>
                  <a:ext uri="{FF2B5EF4-FFF2-40B4-BE49-F238E27FC236}">
                    <a16:creationId xmlns:a16="http://schemas.microsoft.com/office/drawing/2014/main" id="{51CDD234-B58F-4249-BC6A-711199448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4" name="Group 3253">
              <a:extLst>
                <a:ext uri="{FF2B5EF4-FFF2-40B4-BE49-F238E27FC236}">
                  <a16:creationId xmlns:a16="http://schemas.microsoft.com/office/drawing/2014/main" id="{C0071634-F63D-420B-B58B-A38CED9648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1791"/>
              <a:ext cx="62" cy="144"/>
              <a:chOff x="2213" y="1301"/>
              <a:chExt cx="175" cy="403"/>
            </a:xfrm>
          </p:grpSpPr>
          <p:sp>
            <p:nvSpPr>
              <p:cNvPr id="41396" name="Oval 3254">
                <a:extLst>
                  <a:ext uri="{FF2B5EF4-FFF2-40B4-BE49-F238E27FC236}">
                    <a16:creationId xmlns:a16="http://schemas.microsoft.com/office/drawing/2014/main" id="{8718125F-EF08-4DEB-ACEC-B095BA87C5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7" name="Oval 3255">
                <a:extLst>
                  <a:ext uri="{FF2B5EF4-FFF2-40B4-BE49-F238E27FC236}">
                    <a16:creationId xmlns:a16="http://schemas.microsoft.com/office/drawing/2014/main" id="{F06B84E0-D08E-491F-8DD9-7629FF392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8" name="Freeform 3256">
                <a:extLst>
                  <a:ext uri="{FF2B5EF4-FFF2-40B4-BE49-F238E27FC236}">
                    <a16:creationId xmlns:a16="http://schemas.microsoft.com/office/drawing/2014/main" id="{EDD5DEA6-4EA5-43D3-843B-08B34F268D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9" name="Freeform 3257">
                <a:extLst>
                  <a:ext uri="{FF2B5EF4-FFF2-40B4-BE49-F238E27FC236}">
                    <a16:creationId xmlns:a16="http://schemas.microsoft.com/office/drawing/2014/main" id="{A02C8EC4-795A-4D68-86D1-A90B927374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0" name="Freeform 3258">
                <a:extLst>
                  <a:ext uri="{FF2B5EF4-FFF2-40B4-BE49-F238E27FC236}">
                    <a16:creationId xmlns:a16="http://schemas.microsoft.com/office/drawing/2014/main" id="{D6799930-DD5B-47C8-B5D9-3B2726EB78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1" name="Oval 3259">
                <a:extLst>
                  <a:ext uri="{FF2B5EF4-FFF2-40B4-BE49-F238E27FC236}">
                    <a16:creationId xmlns:a16="http://schemas.microsoft.com/office/drawing/2014/main" id="{BB306768-642E-438B-9FCD-55876C862F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5" name="Group 3260">
              <a:extLst>
                <a:ext uri="{FF2B5EF4-FFF2-40B4-BE49-F238E27FC236}">
                  <a16:creationId xmlns:a16="http://schemas.microsoft.com/office/drawing/2014/main" id="{71A99EA8-7266-41C3-9EFA-88170B6033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5" y="1951"/>
              <a:ext cx="62" cy="144"/>
              <a:chOff x="2213" y="1301"/>
              <a:chExt cx="175" cy="403"/>
            </a:xfrm>
          </p:grpSpPr>
          <p:sp>
            <p:nvSpPr>
              <p:cNvPr id="41390" name="Oval 3261">
                <a:extLst>
                  <a:ext uri="{FF2B5EF4-FFF2-40B4-BE49-F238E27FC236}">
                    <a16:creationId xmlns:a16="http://schemas.microsoft.com/office/drawing/2014/main" id="{50345260-5F4D-4A56-AF72-99D264BE4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1" name="Oval 3262">
                <a:extLst>
                  <a:ext uri="{FF2B5EF4-FFF2-40B4-BE49-F238E27FC236}">
                    <a16:creationId xmlns:a16="http://schemas.microsoft.com/office/drawing/2014/main" id="{505F1F85-A15B-4E1F-A60B-2FE3C7588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2" name="Freeform 3263">
                <a:extLst>
                  <a:ext uri="{FF2B5EF4-FFF2-40B4-BE49-F238E27FC236}">
                    <a16:creationId xmlns:a16="http://schemas.microsoft.com/office/drawing/2014/main" id="{7F9A2B39-F633-46FB-B1B6-D6076DD3AB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3" name="Freeform 3264">
                <a:extLst>
                  <a:ext uri="{FF2B5EF4-FFF2-40B4-BE49-F238E27FC236}">
                    <a16:creationId xmlns:a16="http://schemas.microsoft.com/office/drawing/2014/main" id="{7470BEB2-AC98-4404-9514-099E23E3C1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4" name="Freeform 3265">
                <a:extLst>
                  <a:ext uri="{FF2B5EF4-FFF2-40B4-BE49-F238E27FC236}">
                    <a16:creationId xmlns:a16="http://schemas.microsoft.com/office/drawing/2014/main" id="{45880E6F-0352-4735-8429-648D42DDB3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5" name="Oval 3266">
                <a:extLst>
                  <a:ext uri="{FF2B5EF4-FFF2-40B4-BE49-F238E27FC236}">
                    <a16:creationId xmlns:a16="http://schemas.microsoft.com/office/drawing/2014/main" id="{1D66B0A9-FB34-459B-8E87-7ADE7A795F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6" name="Group 3267">
              <a:extLst>
                <a:ext uri="{FF2B5EF4-FFF2-40B4-BE49-F238E27FC236}">
                  <a16:creationId xmlns:a16="http://schemas.microsoft.com/office/drawing/2014/main" id="{308020DB-E062-4A19-937D-FD73EEF731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1791"/>
              <a:ext cx="62" cy="144"/>
              <a:chOff x="2213" y="1301"/>
              <a:chExt cx="175" cy="403"/>
            </a:xfrm>
          </p:grpSpPr>
          <p:sp>
            <p:nvSpPr>
              <p:cNvPr id="41384" name="Oval 3268">
                <a:extLst>
                  <a:ext uri="{FF2B5EF4-FFF2-40B4-BE49-F238E27FC236}">
                    <a16:creationId xmlns:a16="http://schemas.microsoft.com/office/drawing/2014/main" id="{761612E5-CF2D-4052-9C34-667E5C932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85" name="Oval 3269">
                <a:extLst>
                  <a:ext uri="{FF2B5EF4-FFF2-40B4-BE49-F238E27FC236}">
                    <a16:creationId xmlns:a16="http://schemas.microsoft.com/office/drawing/2014/main" id="{989FE746-36BB-4AE2-82EC-E5866E375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86" name="Freeform 3270">
                <a:extLst>
                  <a:ext uri="{FF2B5EF4-FFF2-40B4-BE49-F238E27FC236}">
                    <a16:creationId xmlns:a16="http://schemas.microsoft.com/office/drawing/2014/main" id="{589D3B0C-3102-40CA-9952-D560E45573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" name="Freeform 3271">
                <a:extLst>
                  <a:ext uri="{FF2B5EF4-FFF2-40B4-BE49-F238E27FC236}">
                    <a16:creationId xmlns:a16="http://schemas.microsoft.com/office/drawing/2014/main" id="{E3D02245-3DB7-4917-9DE1-EE2410FC18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" name="Freeform 3272">
                <a:extLst>
                  <a:ext uri="{FF2B5EF4-FFF2-40B4-BE49-F238E27FC236}">
                    <a16:creationId xmlns:a16="http://schemas.microsoft.com/office/drawing/2014/main" id="{2D4A39BA-F145-428B-B018-CAFDEDA196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9" name="Oval 3273">
                <a:extLst>
                  <a:ext uri="{FF2B5EF4-FFF2-40B4-BE49-F238E27FC236}">
                    <a16:creationId xmlns:a16="http://schemas.microsoft.com/office/drawing/2014/main" id="{F038FDAC-98F6-4A5D-AEB0-6996D3F77E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7" name="Group 3274">
              <a:extLst>
                <a:ext uri="{FF2B5EF4-FFF2-40B4-BE49-F238E27FC236}">
                  <a16:creationId xmlns:a16="http://schemas.microsoft.com/office/drawing/2014/main" id="{58C49C0A-DAE2-4B28-99F2-DE34F7E9EE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9" y="1951"/>
              <a:ext cx="62" cy="144"/>
              <a:chOff x="2213" y="1301"/>
              <a:chExt cx="175" cy="403"/>
            </a:xfrm>
          </p:grpSpPr>
          <p:sp>
            <p:nvSpPr>
              <p:cNvPr id="41378" name="Oval 3275">
                <a:extLst>
                  <a:ext uri="{FF2B5EF4-FFF2-40B4-BE49-F238E27FC236}">
                    <a16:creationId xmlns:a16="http://schemas.microsoft.com/office/drawing/2014/main" id="{8563AA72-886B-4EBA-943B-44A5FB8AD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79" name="Oval 3276">
                <a:extLst>
                  <a:ext uri="{FF2B5EF4-FFF2-40B4-BE49-F238E27FC236}">
                    <a16:creationId xmlns:a16="http://schemas.microsoft.com/office/drawing/2014/main" id="{0DE1BEFB-75A5-4415-9F77-1377EA6256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80" name="Freeform 3277">
                <a:extLst>
                  <a:ext uri="{FF2B5EF4-FFF2-40B4-BE49-F238E27FC236}">
                    <a16:creationId xmlns:a16="http://schemas.microsoft.com/office/drawing/2014/main" id="{0FEF98E1-0396-48E4-B5AF-7057CB8B70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1" name="Freeform 3278">
                <a:extLst>
                  <a:ext uri="{FF2B5EF4-FFF2-40B4-BE49-F238E27FC236}">
                    <a16:creationId xmlns:a16="http://schemas.microsoft.com/office/drawing/2014/main" id="{C74458B0-A3AF-4DBF-BDBB-4B20CDF618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2" name="Freeform 3279">
                <a:extLst>
                  <a:ext uri="{FF2B5EF4-FFF2-40B4-BE49-F238E27FC236}">
                    <a16:creationId xmlns:a16="http://schemas.microsoft.com/office/drawing/2014/main" id="{5B8951E1-B785-4505-9AB5-46B7074E5D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3" name="Oval 3280">
                <a:extLst>
                  <a:ext uri="{FF2B5EF4-FFF2-40B4-BE49-F238E27FC236}">
                    <a16:creationId xmlns:a16="http://schemas.microsoft.com/office/drawing/2014/main" id="{9172CF2E-CBDA-4B27-87EE-C8D1DE95EE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8" name="Group 3281">
              <a:extLst>
                <a:ext uri="{FF2B5EF4-FFF2-40B4-BE49-F238E27FC236}">
                  <a16:creationId xmlns:a16="http://schemas.microsoft.com/office/drawing/2014/main" id="{DF3E6D1B-6739-428C-A168-BED9B6469B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1791"/>
              <a:ext cx="62" cy="144"/>
              <a:chOff x="2213" y="1301"/>
              <a:chExt cx="175" cy="403"/>
            </a:xfrm>
          </p:grpSpPr>
          <p:sp>
            <p:nvSpPr>
              <p:cNvPr id="41372" name="Oval 3282">
                <a:extLst>
                  <a:ext uri="{FF2B5EF4-FFF2-40B4-BE49-F238E27FC236}">
                    <a16:creationId xmlns:a16="http://schemas.microsoft.com/office/drawing/2014/main" id="{BD8FDD92-2FE8-40BF-B222-AA404753C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73" name="Oval 3283">
                <a:extLst>
                  <a:ext uri="{FF2B5EF4-FFF2-40B4-BE49-F238E27FC236}">
                    <a16:creationId xmlns:a16="http://schemas.microsoft.com/office/drawing/2014/main" id="{5E1B888A-5B0A-4F88-BF0E-7A9BA0712E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74" name="Freeform 3284">
                <a:extLst>
                  <a:ext uri="{FF2B5EF4-FFF2-40B4-BE49-F238E27FC236}">
                    <a16:creationId xmlns:a16="http://schemas.microsoft.com/office/drawing/2014/main" id="{D7BA4F68-33BC-4EBE-B63C-884EAC3A31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5" name="Freeform 3285">
                <a:extLst>
                  <a:ext uri="{FF2B5EF4-FFF2-40B4-BE49-F238E27FC236}">
                    <a16:creationId xmlns:a16="http://schemas.microsoft.com/office/drawing/2014/main" id="{90B153E7-2D01-4C76-B83B-31DB616CF9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6" name="Freeform 3286">
                <a:extLst>
                  <a:ext uri="{FF2B5EF4-FFF2-40B4-BE49-F238E27FC236}">
                    <a16:creationId xmlns:a16="http://schemas.microsoft.com/office/drawing/2014/main" id="{B7EB4F4B-0B31-4B47-ADB9-497B97D705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7" name="Oval 3287">
                <a:extLst>
                  <a:ext uri="{FF2B5EF4-FFF2-40B4-BE49-F238E27FC236}">
                    <a16:creationId xmlns:a16="http://schemas.microsoft.com/office/drawing/2014/main" id="{BF2952BC-E637-4045-83D3-74E6BB718F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9" name="Group 3288">
              <a:extLst>
                <a:ext uri="{FF2B5EF4-FFF2-40B4-BE49-F238E27FC236}">
                  <a16:creationId xmlns:a16="http://schemas.microsoft.com/office/drawing/2014/main" id="{7EE7A8B8-068C-4B56-BFD6-E1A88F504C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4" y="1951"/>
              <a:ext cx="62" cy="144"/>
              <a:chOff x="2213" y="1301"/>
              <a:chExt cx="175" cy="403"/>
            </a:xfrm>
          </p:grpSpPr>
          <p:sp>
            <p:nvSpPr>
              <p:cNvPr id="41366" name="Oval 3289">
                <a:extLst>
                  <a:ext uri="{FF2B5EF4-FFF2-40B4-BE49-F238E27FC236}">
                    <a16:creationId xmlns:a16="http://schemas.microsoft.com/office/drawing/2014/main" id="{4E0FAF57-818A-48C9-B1CC-16EAECB0EB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7" name="Oval 3290">
                <a:extLst>
                  <a:ext uri="{FF2B5EF4-FFF2-40B4-BE49-F238E27FC236}">
                    <a16:creationId xmlns:a16="http://schemas.microsoft.com/office/drawing/2014/main" id="{6F41CD5D-6CF7-44C8-9790-7D703C54EC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8" name="Freeform 3291">
                <a:extLst>
                  <a:ext uri="{FF2B5EF4-FFF2-40B4-BE49-F238E27FC236}">
                    <a16:creationId xmlns:a16="http://schemas.microsoft.com/office/drawing/2014/main" id="{69F386EB-7B51-4B3F-8299-ACF7F798B7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9" name="Freeform 3292">
                <a:extLst>
                  <a:ext uri="{FF2B5EF4-FFF2-40B4-BE49-F238E27FC236}">
                    <a16:creationId xmlns:a16="http://schemas.microsoft.com/office/drawing/2014/main" id="{D624DCC0-A0FF-4B7F-A8A7-0046E779B8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" name="Freeform 3293">
                <a:extLst>
                  <a:ext uri="{FF2B5EF4-FFF2-40B4-BE49-F238E27FC236}">
                    <a16:creationId xmlns:a16="http://schemas.microsoft.com/office/drawing/2014/main" id="{7EE101B1-56C0-4E87-A195-15825E81E4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1" name="Oval 3294">
                <a:extLst>
                  <a:ext uri="{FF2B5EF4-FFF2-40B4-BE49-F238E27FC236}">
                    <a16:creationId xmlns:a16="http://schemas.microsoft.com/office/drawing/2014/main" id="{12EAFABE-C783-4FB4-8E63-7EFAC92C14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0" name="Group 3295">
              <a:extLst>
                <a:ext uri="{FF2B5EF4-FFF2-40B4-BE49-F238E27FC236}">
                  <a16:creationId xmlns:a16="http://schemas.microsoft.com/office/drawing/2014/main" id="{1FAC26DF-CDCD-4181-BE7A-14C1408ED2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1791"/>
              <a:ext cx="62" cy="144"/>
              <a:chOff x="2213" y="1301"/>
              <a:chExt cx="175" cy="403"/>
            </a:xfrm>
          </p:grpSpPr>
          <p:sp>
            <p:nvSpPr>
              <p:cNvPr id="41360" name="Oval 3296">
                <a:extLst>
                  <a:ext uri="{FF2B5EF4-FFF2-40B4-BE49-F238E27FC236}">
                    <a16:creationId xmlns:a16="http://schemas.microsoft.com/office/drawing/2014/main" id="{18DAF68F-B2EE-43DF-9063-D8767328F3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1" name="Oval 3297">
                <a:extLst>
                  <a:ext uri="{FF2B5EF4-FFF2-40B4-BE49-F238E27FC236}">
                    <a16:creationId xmlns:a16="http://schemas.microsoft.com/office/drawing/2014/main" id="{F6B6C3C4-7378-4A29-96F3-76B8E81265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2" name="Freeform 3298">
                <a:extLst>
                  <a:ext uri="{FF2B5EF4-FFF2-40B4-BE49-F238E27FC236}">
                    <a16:creationId xmlns:a16="http://schemas.microsoft.com/office/drawing/2014/main" id="{E6ECB0A8-BC2A-4A62-9137-A98F553D4A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3" name="Freeform 3299">
                <a:extLst>
                  <a:ext uri="{FF2B5EF4-FFF2-40B4-BE49-F238E27FC236}">
                    <a16:creationId xmlns:a16="http://schemas.microsoft.com/office/drawing/2014/main" id="{B19D53BE-0CDF-4BEE-8E5B-2BE79143DA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4" name="Freeform 3300">
                <a:extLst>
                  <a:ext uri="{FF2B5EF4-FFF2-40B4-BE49-F238E27FC236}">
                    <a16:creationId xmlns:a16="http://schemas.microsoft.com/office/drawing/2014/main" id="{4059995D-1971-4121-BAAB-6E2E9B220D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5" name="Oval 3301">
                <a:extLst>
                  <a:ext uri="{FF2B5EF4-FFF2-40B4-BE49-F238E27FC236}">
                    <a16:creationId xmlns:a16="http://schemas.microsoft.com/office/drawing/2014/main" id="{4D854A62-5821-4E99-A1B3-D65E420195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1" name="Group 3302">
              <a:extLst>
                <a:ext uri="{FF2B5EF4-FFF2-40B4-BE49-F238E27FC236}">
                  <a16:creationId xmlns:a16="http://schemas.microsoft.com/office/drawing/2014/main" id="{A8FFD8C6-E8D5-4EBA-9190-420D8F48CA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2" y="1951"/>
              <a:ext cx="62" cy="144"/>
              <a:chOff x="2213" y="1301"/>
              <a:chExt cx="175" cy="403"/>
            </a:xfrm>
          </p:grpSpPr>
          <p:sp>
            <p:nvSpPr>
              <p:cNvPr id="41354" name="Oval 3303">
                <a:extLst>
                  <a:ext uri="{FF2B5EF4-FFF2-40B4-BE49-F238E27FC236}">
                    <a16:creationId xmlns:a16="http://schemas.microsoft.com/office/drawing/2014/main" id="{B5F35510-C73B-40C3-8D3C-5BF54FDA4C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55" name="Oval 3304">
                <a:extLst>
                  <a:ext uri="{FF2B5EF4-FFF2-40B4-BE49-F238E27FC236}">
                    <a16:creationId xmlns:a16="http://schemas.microsoft.com/office/drawing/2014/main" id="{4DE103C0-63B8-430E-BD84-B91BA9AF80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56" name="Freeform 3305">
                <a:extLst>
                  <a:ext uri="{FF2B5EF4-FFF2-40B4-BE49-F238E27FC236}">
                    <a16:creationId xmlns:a16="http://schemas.microsoft.com/office/drawing/2014/main" id="{19C43BD0-1259-459D-8463-D2CE2386DF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7" name="Freeform 3306">
                <a:extLst>
                  <a:ext uri="{FF2B5EF4-FFF2-40B4-BE49-F238E27FC236}">
                    <a16:creationId xmlns:a16="http://schemas.microsoft.com/office/drawing/2014/main" id="{D31BFCD0-9CF7-4BCC-A590-61379F03CB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8" name="Freeform 3307">
                <a:extLst>
                  <a:ext uri="{FF2B5EF4-FFF2-40B4-BE49-F238E27FC236}">
                    <a16:creationId xmlns:a16="http://schemas.microsoft.com/office/drawing/2014/main" id="{EBCCD949-FCDE-4AC7-AF9F-C7DCDC8E75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9" name="Oval 3308">
                <a:extLst>
                  <a:ext uri="{FF2B5EF4-FFF2-40B4-BE49-F238E27FC236}">
                    <a16:creationId xmlns:a16="http://schemas.microsoft.com/office/drawing/2014/main" id="{E3B5957A-DE7E-40E5-AA23-A382BD1382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2" name="Group 3309">
              <a:extLst>
                <a:ext uri="{FF2B5EF4-FFF2-40B4-BE49-F238E27FC236}">
                  <a16:creationId xmlns:a16="http://schemas.microsoft.com/office/drawing/2014/main" id="{AD6A7731-646B-423A-A01D-3A55519D56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1791"/>
              <a:ext cx="62" cy="144"/>
              <a:chOff x="2213" y="1301"/>
              <a:chExt cx="175" cy="403"/>
            </a:xfrm>
          </p:grpSpPr>
          <p:sp>
            <p:nvSpPr>
              <p:cNvPr id="41348" name="Oval 3310">
                <a:extLst>
                  <a:ext uri="{FF2B5EF4-FFF2-40B4-BE49-F238E27FC236}">
                    <a16:creationId xmlns:a16="http://schemas.microsoft.com/office/drawing/2014/main" id="{75C3CA47-0D35-4A84-B35D-E41BB6F3BA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49" name="Oval 3311">
                <a:extLst>
                  <a:ext uri="{FF2B5EF4-FFF2-40B4-BE49-F238E27FC236}">
                    <a16:creationId xmlns:a16="http://schemas.microsoft.com/office/drawing/2014/main" id="{CEB1F782-1A59-42D6-BF6A-0C4370DD9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50" name="Freeform 3312">
                <a:extLst>
                  <a:ext uri="{FF2B5EF4-FFF2-40B4-BE49-F238E27FC236}">
                    <a16:creationId xmlns:a16="http://schemas.microsoft.com/office/drawing/2014/main" id="{E928333B-4BAC-4971-BA7C-CB2412BBBB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1" name="Freeform 3313">
                <a:extLst>
                  <a:ext uri="{FF2B5EF4-FFF2-40B4-BE49-F238E27FC236}">
                    <a16:creationId xmlns:a16="http://schemas.microsoft.com/office/drawing/2014/main" id="{54D6A190-B7AF-458A-B7B1-C67F2667B5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2" name="Freeform 3314">
                <a:extLst>
                  <a:ext uri="{FF2B5EF4-FFF2-40B4-BE49-F238E27FC236}">
                    <a16:creationId xmlns:a16="http://schemas.microsoft.com/office/drawing/2014/main" id="{A605EE99-59D1-4E15-AB4C-574BC82488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3" name="Oval 3315">
                <a:extLst>
                  <a:ext uri="{FF2B5EF4-FFF2-40B4-BE49-F238E27FC236}">
                    <a16:creationId xmlns:a16="http://schemas.microsoft.com/office/drawing/2014/main" id="{DC6C8089-9095-4DB3-A313-ED2F72633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3" name="Group 3316">
              <a:extLst>
                <a:ext uri="{FF2B5EF4-FFF2-40B4-BE49-F238E27FC236}">
                  <a16:creationId xmlns:a16="http://schemas.microsoft.com/office/drawing/2014/main" id="{1391CF23-4B31-462B-81E2-0A1BBE6E2A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8" y="1951"/>
              <a:ext cx="62" cy="144"/>
              <a:chOff x="2213" y="1301"/>
              <a:chExt cx="175" cy="403"/>
            </a:xfrm>
          </p:grpSpPr>
          <p:sp>
            <p:nvSpPr>
              <p:cNvPr id="41342" name="Oval 3317">
                <a:extLst>
                  <a:ext uri="{FF2B5EF4-FFF2-40B4-BE49-F238E27FC236}">
                    <a16:creationId xmlns:a16="http://schemas.microsoft.com/office/drawing/2014/main" id="{990E0215-668B-4812-924C-A08E6E0C5D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43" name="Oval 3318">
                <a:extLst>
                  <a:ext uri="{FF2B5EF4-FFF2-40B4-BE49-F238E27FC236}">
                    <a16:creationId xmlns:a16="http://schemas.microsoft.com/office/drawing/2014/main" id="{F1292BBC-4AE8-490F-9B7E-2C30690C24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44" name="Freeform 3319">
                <a:extLst>
                  <a:ext uri="{FF2B5EF4-FFF2-40B4-BE49-F238E27FC236}">
                    <a16:creationId xmlns:a16="http://schemas.microsoft.com/office/drawing/2014/main" id="{FA188D01-E549-4F20-94CA-A0A82D505E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5" name="Freeform 3320">
                <a:extLst>
                  <a:ext uri="{FF2B5EF4-FFF2-40B4-BE49-F238E27FC236}">
                    <a16:creationId xmlns:a16="http://schemas.microsoft.com/office/drawing/2014/main" id="{0EC8F6B4-64B2-460C-A653-EABA40D3A9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6" name="Freeform 3321">
                <a:extLst>
                  <a:ext uri="{FF2B5EF4-FFF2-40B4-BE49-F238E27FC236}">
                    <a16:creationId xmlns:a16="http://schemas.microsoft.com/office/drawing/2014/main" id="{73837BF9-9F76-410D-9864-4AF6A6377E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7" name="Oval 3322">
                <a:extLst>
                  <a:ext uri="{FF2B5EF4-FFF2-40B4-BE49-F238E27FC236}">
                    <a16:creationId xmlns:a16="http://schemas.microsoft.com/office/drawing/2014/main" id="{DAC4AEE5-FE94-4083-AAE7-F34E10173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4" name="Group 3323">
              <a:extLst>
                <a:ext uri="{FF2B5EF4-FFF2-40B4-BE49-F238E27FC236}">
                  <a16:creationId xmlns:a16="http://schemas.microsoft.com/office/drawing/2014/main" id="{CD39FFC4-186E-43A9-8AE9-E20F5B4FA0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1791"/>
              <a:ext cx="62" cy="144"/>
              <a:chOff x="2213" y="1301"/>
              <a:chExt cx="175" cy="403"/>
            </a:xfrm>
          </p:grpSpPr>
          <p:sp>
            <p:nvSpPr>
              <p:cNvPr id="41336" name="Oval 3324">
                <a:extLst>
                  <a:ext uri="{FF2B5EF4-FFF2-40B4-BE49-F238E27FC236}">
                    <a16:creationId xmlns:a16="http://schemas.microsoft.com/office/drawing/2014/main" id="{0B003B93-6812-48A4-A337-7113F82EAE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7" name="Oval 3325">
                <a:extLst>
                  <a:ext uri="{FF2B5EF4-FFF2-40B4-BE49-F238E27FC236}">
                    <a16:creationId xmlns:a16="http://schemas.microsoft.com/office/drawing/2014/main" id="{80146559-5164-408F-AA86-1A5FDA1475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8" name="Freeform 3326">
                <a:extLst>
                  <a:ext uri="{FF2B5EF4-FFF2-40B4-BE49-F238E27FC236}">
                    <a16:creationId xmlns:a16="http://schemas.microsoft.com/office/drawing/2014/main" id="{F01FB3A7-A0AD-41CE-A670-854702940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9" name="Freeform 3327">
                <a:extLst>
                  <a:ext uri="{FF2B5EF4-FFF2-40B4-BE49-F238E27FC236}">
                    <a16:creationId xmlns:a16="http://schemas.microsoft.com/office/drawing/2014/main" id="{020FCCDC-DCA7-48F1-A28F-8ED5E934B1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0" name="Freeform 3328">
                <a:extLst>
                  <a:ext uri="{FF2B5EF4-FFF2-40B4-BE49-F238E27FC236}">
                    <a16:creationId xmlns:a16="http://schemas.microsoft.com/office/drawing/2014/main" id="{911DE214-D897-4A38-BBA4-F74FBEF0E7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1" name="Oval 3329">
                <a:extLst>
                  <a:ext uri="{FF2B5EF4-FFF2-40B4-BE49-F238E27FC236}">
                    <a16:creationId xmlns:a16="http://schemas.microsoft.com/office/drawing/2014/main" id="{83F21324-2F12-4458-9ADD-396D0CD6D1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5" name="Group 3330">
              <a:extLst>
                <a:ext uri="{FF2B5EF4-FFF2-40B4-BE49-F238E27FC236}">
                  <a16:creationId xmlns:a16="http://schemas.microsoft.com/office/drawing/2014/main" id="{018E3254-429F-4910-88D9-05D7A20E2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2" y="1951"/>
              <a:ext cx="62" cy="144"/>
              <a:chOff x="2213" y="1301"/>
              <a:chExt cx="175" cy="403"/>
            </a:xfrm>
          </p:grpSpPr>
          <p:sp>
            <p:nvSpPr>
              <p:cNvPr id="41330" name="Oval 3331">
                <a:extLst>
                  <a:ext uri="{FF2B5EF4-FFF2-40B4-BE49-F238E27FC236}">
                    <a16:creationId xmlns:a16="http://schemas.microsoft.com/office/drawing/2014/main" id="{E9B7C21B-7BC5-4EC3-BE4C-BF82D0C9C2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1" name="Oval 3332">
                <a:extLst>
                  <a:ext uri="{FF2B5EF4-FFF2-40B4-BE49-F238E27FC236}">
                    <a16:creationId xmlns:a16="http://schemas.microsoft.com/office/drawing/2014/main" id="{80BD34E1-E426-48E7-869E-2227C70ECB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2" name="Freeform 3333">
                <a:extLst>
                  <a:ext uri="{FF2B5EF4-FFF2-40B4-BE49-F238E27FC236}">
                    <a16:creationId xmlns:a16="http://schemas.microsoft.com/office/drawing/2014/main" id="{6959727B-4B15-458C-AB79-B78C3E3706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3" name="Freeform 3334">
                <a:extLst>
                  <a:ext uri="{FF2B5EF4-FFF2-40B4-BE49-F238E27FC236}">
                    <a16:creationId xmlns:a16="http://schemas.microsoft.com/office/drawing/2014/main" id="{CF1AE7CC-DE38-436B-8B0F-23FF2290B3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4" name="Freeform 3335">
                <a:extLst>
                  <a:ext uri="{FF2B5EF4-FFF2-40B4-BE49-F238E27FC236}">
                    <a16:creationId xmlns:a16="http://schemas.microsoft.com/office/drawing/2014/main" id="{D2E10DED-2BF4-4B5E-8684-3EFA65F6CA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5" name="Oval 3336">
                <a:extLst>
                  <a:ext uri="{FF2B5EF4-FFF2-40B4-BE49-F238E27FC236}">
                    <a16:creationId xmlns:a16="http://schemas.microsoft.com/office/drawing/2014/main" id="{8CA75F96-F737-49F9-A20A-AD059B051F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6" name="Group 3337">
              <a:extLst>
                <a:ext uri="{FF2B5EF4-FFF2-40B4-BE49-F238E27FC236}">
                  <a16:creationId xmlns:a16="http://schemas.microsoft.com/office/drawing/2014/main" id="{32A7FE9A-BCF4-410F-B081-1D9082A5DB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1791"/>
              <a:ext cx="62" cy="144"/>
              <a:chOff x="2213" y="1301"/>
              <a:chExt cx="175" cy="403"/>
            </a:xfrm>
          </p:grpSpPr>
          <p:sp>
            <p:nvSpPr>
              <p:cNvPr id="41324" name="Oval 3338">
                <a:extLst>
                  <a:ext uri="{FF2B5EF4-FFF2-40B4-BE49-F238E27FC236}">
                    <a16:creationId xmlns:a16="http://schemas.microsoft.com/office/drawing/2014/main" id="{5C817705-C097-4557-B97A-0007A9E26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25" name="Oval 3339">
                <a:extLst>
                  <a:ext uri="{FF2B5EF4-FFF2-40B4-BE49-F238E27FC236}">
                    <a16:creationId xmlns:a16="http://schemas.microsoft.com/office/drawing/2014/main" id="{AA364F4D-6B26-4A77-95E0-ECEE2F8B1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26" name="Freeform 3340">
                <a:extLst>
                  <a:ext uri="{FF2B5EF4-FFF2-40B4-BE49-F238E27FC236}">
                    <a16:creationId xmlns:a16="http://schemas.microsoft.com/office/drawing/2014/main" id="{E5DD20C8-E383-4668-84E5-349D146653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3341">
                <a:extLst>
                  <a:ext uri="{FF2B5EF4-FFF2-40B4-BE49-F238E27FC236}">
                    <a16:creationId xmlns:a16="http://schemas.microsoft.com/office/drawing/2014/main" id="{6974E06A-6AB1-47A0-A817-9336A9BF3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3342">
                <a:extLst>
                  <a:ext uri="{FF2B5EF4-FFF2-40B4-BE49-F238E27FC236}">
                    <a16:creationId xmlns:a16="http://schemas.microsoft.com/office/drawing/2014/main" id="{11F4D975-177B-4423-9BE3-44699CB142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9" name="Oval 3343">
                <a:extLst>
                  <a:ext uri="{FF2B5EF4-FFF2-40B4-BE49-F238E27FC236}">
                    <a16:creationId xmlns:a16="http://schemas.microsoft.com/office/drawing/2014/main" id="{A00B9533-D363-429C-95DC-C8FAFFE7CB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7" name="Group 3344">
              <a:extLst>
                <a:ext uri="{FF2B5EF4-FFF2-40B4-BE49-F238E27FC236}">
                  <a16:creationId xmlns:a16="http://schemas.microsoft.com/office/drawing/2014/main" id="{4FE5A925-5F4C-4213-8341-B9CE1A1992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7" y="1951"/>
              <a:ext cx="62" cy="144"/>
              <a:chOff x="2213" y="1301"/>
              <a:chExt cx="175" cy="403"/>
            </a:xfrm>
          </p:grpSpPr>
          <p:sp>
            <p:nvSpPr>
              <p:cNvPr id="41318" name="Oval 3345">
                <a:extLst>
                  <a:ext uri="{FF2B5EF4-FFF2-40B4-BE49-F238E27FC236}">
                    <a16:creationId xmlns:a16="http://schemas.microsoft.com/office/drawing/2014/main" id="{5BD3B9CC-CABA-4641-B96B-65FDCA4F0D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19" name="Oval 3346">
                <a:extLst>
                  <a:ext uri="{FF2B5EF4-FFF2-40B4-BE49-F238E27FC236}">
                    <a16:creationId xmlns:a16="http://schemas.microsoft.com/office/drawing/2014/main" id="{FCB9E7DD-92B2-4C75-BCBA-73FC1FDAFB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20" name="Freeform 3347">
                <a:extLst>
                  <a:ext uri="{FF2B5EF4-FFF2-40B4-BE49-F238E27FC236}">
                    <a16:creationId xmlns:a16="http://schemas.microsoft.com/office/drawing/2014/main" id="{3858A41C-32C5-4B62-BA50-80894A80AC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3348">
                <a:extLst>
                  <a:ext uri="{FF2B5EF4-FFF2-40B4-BE49-F238E27FC236}">
                    <a16:creationId xmlns:a16="http://schemas.microsoft.com/office/drawing/2014/main" id="{983B6B62-2B24-4645-A0C0-559402CFF9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3349">
                <a:extLst>
                  <a:ext uri="{FF2B5EF4-FFF2-40B4-BE49-F238E27FC236}">
                    <a16:creationId xmlns:a16="http://schemas.microsoft.com/office/drawing/2014/main" id="{CB214D76-5838-4210-A1CD-3BF8A11DD1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Oval 3350">
                <a:extLst>
                  <a:ext uri="{FF2B5EF4-FFF2-40B4-BE49-F238E27FC236}">
                    <a16:creationId xmlns:a16="http://schemas.microsoft.com/office/drawing/2014/main" id="{1149647B-13DD-4BCF-905A-1288AE6ED9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8" name="Group 3351">
              <a:extLst>
                <a:ext uri="{FF2B5EF4-FFF2-40B4-BE49-F238E27FC236}">
                  <a16:creationId xmlns:a16="http://schemas.microsoft.com/office/drawing/2014/main" id="{79E35044-DD7C-4D93-ABAD-A760D81173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1789"/>
              <a:ext cx="62" cy="144"/>
              <a:chOff x="2213" y="1301"/>
              <a:chExt cx="175" cy="403"/>
            </a:xfrm>
          </p:grpSpPr>
          <p:sp>
            <p:nvSpPr>
              <p:cNvPr id="41312" name="Oval 3352">
                <a:extLst>
                  <a:ext uri="{FF2B5EF4-FFF2-40B4-BE49-F238E27FC236}">
                    <a16:creationId xmlns:a16="http://schemas.microsoft.com/office/drawing/2014/main" id="{464F0689-3A4F-4CAA-920A-C8428518E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13" name="Oval 3353">
                <a:extLst>
                  <a:ext uri="{FF2B5EF4-FFF2-40B4-BE49-F238E27FC236}">
                    <a16:creationId xmlns:a16="http://schemas.microsoft.com/office/drawing/2014/main" id="{F07038E4-A32F-49C5-84E2-AF1F318283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14" name="Freeform 3354">
                <a:extLst>
                  <a:ext uri="{FF2B5EF4-FFF2-40B4-BE49-F238E27FC236}">
                    <a16:creationId xmlns:a16="http://schemas.microsoft.com/office/drawing/2014/main" id="{20471F10-3DC6-493A-A8ED-01BF9F45E1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3355">
                <a:extLst>
                  <a:ext uri="{FF2B5EF4-FFF2-40B4-BE49-F238E27FC236}">
                    <a16:creationId xmlns:a16="http://schemas.microsoft.com/office/drawing/2014/main" id="{8C68BA9C-06C7-434B-8979-1B9ECFB140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3356">
                <a:extLst>
                  <a:ext uri="{FF2B5EF4-FFF2-40B4-BE49-F238E27FC236}">
                    <a16:creationId xmlns:a16="http://schemas.microsoft.com/office/drawing/2014/main" id="{5D3CD749-2F80-4C46-AF0B-542A3FB7E2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Oval 3357">
                <a:extLst>
                  <a:ext uri="{FF2B5EF4-FFF2-40B4-BE49-F238E27FC236}">
                    <a16:creationId xmlns:a16="http://schemas.microsoft.com/office/drawing/2014/main" id="{0B851CEF-86DF-454E-AFF4-F1DC8D3D0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9" name="Group 3358">
              <a:extLst>
                <a:ext uri="{FF2B5EF4-FFF2-40B4-BE49-F238E27FC236}">
                  <a16:creationId xmlns:a16="http://schemas.microsoft.com/office/drawing/2014/main" id="{E2E42341-AFD2-4790-B20F-8969838184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5" y="1949"/>
              <a:ext cx="62" cy="144"/>
              <a:chOff x="2213" y="1301"/>
              <a:chExt cx="175" cy="403"/>
            </a:xfrm>
          </p:grpSpPr>
          <p:sp>
            <p:nvSpPr>
              <p:cNvPr id="41306" name="Oval 3359">
                <a:extLst>
                  <a:ext uri="{FF2B5EF4-FFF2-40B4-BE49-F238E27FC236}">
                    <a16:creationId xmlns:a16="http://schemas.microsoft.com/office/drawing/2014/main" id="{47CD4BB0-D765-46F0-A28B-4A68C87BE3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7" name="Oval 3360">
                <a:extLst>
                  <a:ext uri="{FF2B5EF4-FFF2-40B4-BE49-F238E27FC236}">
                    <a16:creationId xmlns:a16="http://schemas.microsoft.com/office/drawing/2014/main" id="{3738E17A-6633-4A8E-90FC-7F7E1C6EF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8" name="Freeform 3361">
                <a:extLst>
                  <a:ext uri="{FF2B5EF4-FFF2-40B4-BE49-F238E27FC236}">
                    <a16:creationId xmlns:a16="http://schemas.microsoft.com/office/drawing/2014/main" id="{29258F43-D36F-4C7A-BCC0-4ED73323B0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3362">
                <a:extLst>
                  <a:ext uri="{FF2B5EF4-FFF2-40B4-BE49-F238E27FC236}">
                    <a16:creationId xmlns:a16="http://schemas.microsoft.com/office/drawing/2014/main" id="{0DC1EDC8-89AD-40F6-9326-46B1E2C9C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3363">
                <a:extLst>
                  <a:ext uri="{FF2B5EF4-FFF2-40B4-BE49-F238E27FC236}">
                    <a16:creationId xmlns:a16="http://schemas.microsoft.com/office/drawing/2014/main" id="{53B2CF2E-C8A6-4205-8B68-8729E928A9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Oval 3364">
                <a:extLst>
                  <a:ext uri="{FF2B5EF4-FFF2-40B4-BE49-F238E27FC236}">
                    <a16:creationId xmlns:a16="http://schemas.microsoft.com/office/drawing/2014/main" id="{6F81ED45-7A7D-436D-B215-22EFC2C9A8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0" name="Group 3365">
              <a:extLst>
                <a:ext uri="{FF2B5EF4-FFF2-40B4-BE49-F238E27FC236}">
                  <a16:creationId xmlns:a16="http://schemas.microsoft.com/office/drawing/2014/main" id="{88120157-49B9-4AA2-958E-28625015A3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1789"/>
              <a:ext cx="62" cy="144"/>
              <a:chOff x="2213" y="1301"/>
              <a:chExt cx="175" cy="403"/>
            </a:xfrm>
          </p:grpSpPr>
          <p:sp>
            <p:nvSpPr>
              <p:cNvPr id="41300" name="Oval 3366">
                <a:extLst>
                  <a:ext uri="{FF2B5EF4-FFF2-40B4-BE49-F238E27FC236}">
                    <a16:creationId xmlns:a16="http://schemas.microsoft.com/office/drawing/2014/main" id="{290C570B-D473-4C10-93F9-9EB2D96F90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1" name="Oval 3367">
                <a:extLst>
                  <a:ext uri="{FF2B5EF4-FFF2-40B4-BE49-F238E27FC236}">
                    <a16:creationId xmlns:a16="http://schemas.microsoft.com/office/drawing/2014/main" id="{527C1461-6A7A-46B7-8818-74CA9B1904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2" name="Freeform 3368">
                <a:extLst>
                  <a:ext uri="{FF2B5EF4-FFF2-40B4-BE49-F238E27FC236}">
                    <a16:creationId xmlns:a16="http://schemas.microsoft.com/office/drawing/2014/main" id="{F986E216-0A62-4D31-BBD5-9C68934211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3369">
                <a:extLst>
                  <a:ext uri="{FF2B5EF4-FFF2-40B4-BE49-F238E27FC236}">
                    <a16:creationId xmlns:a16="http://schemas.microsoft.com/office/drawing/2014/main" id="{A2D8CEC4-8BDD-4EF3-B8A0-7944CB7AB0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3370">
                <a:extLst>
                  <a:ext uri="{FF2B5EF4-FFF2-40B4-BE49-F238E27FC236}">
                    <a16:creationId xmlns:a16="http://schemas.microsoft.com/office/drawing/2014/main" id="{FCE5DB89-F17D-45F0-8948-180695E4B1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Oval 3371">
                <a:extLst>
                  <a:ext uri="{FF2B5EF4-FFF2-40B4-BE49-F238E27FC236}">
                    <a16:creationId xmlns:a16="http://schemas.microsoft.com/office/drawing/2014/main" id="{D67A0574-DFCA-44D4-82BB-0EC7C784B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1" name="Group 3372">
              <a:extLst>
                <a:ext uri="{FF2B5EF4-FFF2-40B4-BE49-F238E27FC236}">
                  <a16:creationId xmlns:a16="http://schemas.microsoft.com/office/drawing/2014/main" id="{E7F0B740-57D6-4072-9871-A709135B50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11" y="1949"/>
              <a:ext cx="62" cy="144"/>
              <a:chOff x="2213" y="1301"/>
              <a:chExt cx="175" cy="403"/>
            </a:xfrm>
          </p:grpSpPr>
          <p:sp>
            <p:nvSpPr>
              <p:cNvPr id="41294" name="Oval 3373">
                <a:extLst>
                  <a:ext uri="{FF2B5EF4-FFF2-40B4-BE49-F238E27FC236}">
                    <a16:creationId xmlns:a16="http://schemas.microsoft.com/office/drawing/2014/main" id="{F68251EE-8C65-4A20-BE6F-8603ADEA4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95" name="Oval 3374">
                <a:extLst>
                  <a:ext uri="{FF2B5EF4-FFF2-40B4-BE49-F238E27FC236}">
                    <a16:creationId xmlns:a16="http://schemas.microsoft.com/office/drawing/2014/main" id="{2BE47706-5A26-4BEE-A3BA-C18332FAC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96" name="Freeform 3375">
                <a:extLst>
                  <a:ext uri="{FF2B5EF4-FFF2-40B4-BE49-F238E27FC236}">
                    <a16:creationId xmlns:a16="http://schemas.microsoft.com/office/drawing/2014/main" id="{3084269A-141F-4F31-844C-DB5FCD7EFD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3376">
                <a:extLst>
                  <a:ext uri="{FF2B5EF4-FFF2-40B4-BE49-F238E27FC236}">
                    <a16:creationId xmlns:a16="http://schemas.microsoft.com/office/drawing/2014/main" id="{DE47119A-87A1-40D6-AB25-3BC652700D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3377">
                <a:extLst>
                  <a:ext uri="{FF2B5EF4-FFF2-40B4-BE49-F238E27FC236}">
                    <a16:creationId xmlns:a16="http://schemas.microsoft.com/office/drawing/2014/main" id="{F2798A7E-AEBA-4332-842F-EFA20F352A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Oval 3378">
                <a:extLst>
                  <a:ext uri="{FF2B5EF4-FFF2-40B4-BE49-F238E27FC236}">
                    <a16:creationId xmlns:a16="http://schemas.microsoft.com/office/drawing/2014/main" id="{EF42E7EC-9CB0-454A-95CA-C7FB15017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2" name="Group 3379">
              <a:extLst>
                <a:ext uri="{FF2B5EF4-FFF2-40B4-BE49-F238E27FC236}">
                  <a16:creationId xmlns:a16="http://schemas.microsoft.com/office/drawing/2014/main" id="{F4760FCB-619B-4B3C-BB2F-33B572AD36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1789"/>
              <a:ext cx="62" cy="144"/>
              <a:chOff x="2213" y="1301"/>
              <a:chExt cx="175" cy="403"/>
            </a:xfrm>
          </p:grpSpPr>
          <p:sp>
            <p:nvSpPr>
              <p:cNvPr id="41288" name="Oval 3380">
                <a:extLst>
                  <a:ext uri="{FF2B5EF4-FFF2-40B4-BE49-F238E27FC236}">
                    <a16:creationId xmlns:a16="http://schemas.microsoft.com/office/drawing/2014/main" id="{0C0B2AB1-D4FD-4300-96DF-8C4C7B88F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89" name="Oval 3381">
                <a:extLst>
                  <a:ext uri="{FF2B5EF4-FFF2-40B4-BE49-F238E27FC236}">
                    <a16:creationId xmlns:a16="http://schemas.microsoft.com/office/drawing/2014/main" id="{1603FFB2-6EBD-473D-90B2-5253458FD3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90" name="Freeform 3382">
                <a:extLst>
                  <a:ext uri="{FF2B5EF4-FFF2-40B4-BE49-F238E27FC236}">
                    <a16:creationId xmlns:a16="http://schemas.microsoft.com/office/drawing/2014/main" id="{DEC46DD5-97D7-49A8-850E-2D7D84B107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3383">
                <a:extLst>
                  <a:ext uri="{FF2B5EF4-FFF2-40B4-BE49-F238E27FC236}">
                    <a16:creationId xmlns:a16="http://schemas.microsoft.com/office/drawing/2014/main" id="{C5B41C48-8298-4F6C-B863-0CFD2FA025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3384">
                <a:extLst>
                  <a:ext uri="{FF2B5EF4-FFF2-40B4-BE49-F238E27FC236}">
                    <a16:creationId xmlns:a16="http://schemas.microsoft.com/office/drawing/2014/main" id="{267365CB-2F05-449D-8B47-81AC42FA00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Oval 3385">
                <a:extLst>
                  <a:ext uri="{FF2B5EF4-FFF2-40B4-BE49-F238E27FC236}">
                    <a16:creationId xmlns:a16="http://schemas.microsoft.com/office/drawing/2014/main" id="{4C07EB8E-DAD6-4BC0-9CBB-D25BEAF14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3" name="Group 3386">
              <a:extLst>
                <a:ext uri="{FF2B5EF4-FFF2-40B4-BE49-F238E27FC236}">
                  <a16:creationId xmlns:a16="http://schemas.microsoft.com/office/drawing/2014/main" id="{32CFA733-8A14-46F9-8FC9-6A68359454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5" y="1949"/>
              <a:ext cx="62" cy="144"/>
              <a:chOff x="2213" y="1301"/>
              <a:chExt cx="175" cy="403"/>
            </a:xfrm>
          </p:grpSpPr>
          <p:sp>
            <p:nvSpPr>
              <p:cNvPr id="41282" name="Oval 3387">
                <a:extLst>
                  <a:ext uri="{FF2B5EF4-FFF2-40B4-BE49-F238E27FC236}">
                    <a16:creationId xmlns:a16="http://schemas.microsoft.com/office/drawing/2014/main" id="{07D6181C-EA37-48B8-8792-157AD911E5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83" name="Oval 3388">
                <a:extLst>
                  <a:ext uri="{FF2B5EF4-FFF2-40B4-BE49-F238E27FC236}">
                    <a16:creationId xmlns:a16="http://schemas.microsoft.com/office/drawing/2014/main" id="{5648DF2B-28FA-4119-88CF-0A6F9D56B5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84" name="Freeform 3389">
                <a:extLst>
                  <a:ext uri="{FF2B5EF4-FFF2-40B4-BE49-F238E27FC236}">
                    <a16:creationId xmlns:a16="http://schemas.microsoft.com/office/drawing/2014/main" id="{977989C7-F5C0-4D1A-A144-004B8541A4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3390">
                <a:extLst>
                  <a:ext uri="{FF2B5EF4-FFF2-40B4-BE49-F238E27FC236}">
                    <a16:creationId xmlns:a16="http://schemas.microsoft.com/office/drawing/2014/main" id="{888084D8-B987-48DB-BA09-6D515E9444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3391">
                <a:extLst>
                  <a:ext uri="{FF2B5EF4-FFF2-40B4-BE49-F238E27FC236}">
                    <a16:creationId xmlns:a16="http://schemas.microsoft.com/office/drawing/2014/main" id="{61D4ED82-A8B7-49E4-B011-35EACFEDD2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Oval 3392">
                <a:extLst>
                  <a:ext uri="{FF2B5EF4-FFF2-40B4-BE49-F238E27FC236}">
                    <a16:creationId xmlns:a16="http://schemas.microsoft.com/office/drawing/2014/main" id="{F093808C-11B8-4B05-8274-230FFC17B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4" name="Group 3393">
              <a:extLst>
                <a:ext uri="{FF2B5EF4-FFF2-40B4-BE49-F238E27FC236}">
                  <a16:creationId xmlns:a16="http://schemas.microsoft.com/office/drawing/2014/main" id="{03C6EE2D-7F9E-4B4D-8E54-3C7BF0DBF8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1789"/>
              <a:ext cx="62" cy="144"/>
              <a:chOff x="2213" y="1301"/>
              <a:chExt cx="175" cy="403"/>
            </a:xfrm>
          </p:grpSpPr>
          <p:sp>
            <p:nvSpPr>
              <p:cNvPr id="41276" name="Oval 3394">
                <a:extLst>
                  <a:ext uri="{FF2B5EF4-FFF2-40B4-BE49-F238E27FC236}">
                    <a16:creationId xmlns:a16="http://schemas.microsoft.com/office/drawing/2014/main" id="{1EC72D73-E366-43D8-A128-FCA8FB0334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7" name="Oval 3395">
                <a:extLst>
                  <a:ext uri="{FF2B5EF4-FFF2-40B4-BE49-F238E27FC236}">
                    <a16:creationId xmlns:a16="http://schemas.microsoft.com/office/drawing/2014/main" id="{23E16311-EB95-42D0-9DE3-D3DAF5E7C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8" name="Freeform 3396">
                <a:extLst>
                  <a:ext uri="{FF2B5EF4-FFF2-40B4-BE49-F238E27FC236}">
                    <a16:creationId xmlns:a16="http://schemas.microsoft.com/office/drawing/2014/main" id="{752797F2-B0D2-4B17-AF91-F7BE0FC4A0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3397">
                <a:extLst>
                  <a:ext uri="{FF2B5EF4-FFF2-40B4-BE49-F238E27FC236}">
                    <a16:creationId xmlns:a16="http://schemas.microsoft.com/office/drawing/2014/main" id="{8EB0896A-E8F0-42F9-AF3B-53688921F5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3398">
                <a:extLst>
                  <a:ext uri="{FF2B5EF4-FFF2-40B4-BE49-F238E27FC236}">
                    <a16:creationId xmlns:a16="http://schemas.microsoft.com/office/drawing/2014/main" id="{7970F50F-E0CE-4A1D-BE9E-9FF6D9EDA9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Oval 3399">
                <a:extLst>
                  <a:ext uri="{FF2B5EF4-FFF2-40B4-BE49-F238E27FC236}">
                    <a16:creationId xmlns:a16="http://schemas.microsoft.com/office/drawing/2014/main" id="{BA6A12BD-7B48-44E3-9FCF-03A594E39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5" name="Group 3400">
              <a:extLst>
                <a:ext uri="{FF2B5EF4-FFF2-40B4-BE49-F238E27FC236}">
                  <a16:creationId xmlns:a16="http://schemas.microsoft.com/office/drawing/2014/main" id="{70B11A41-908D-42C4-A1EB-F0D3D9F2C1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40" y="1949"/>
              <a:ext cx="62" cy="144"/>
              <a:chOff x="2213" y="1301"/>
              <a:chExt cx="175" cy="403"/>
            </a:xfrm>
          </p:grpSpPr>
          <p:sp>
            <p:nvSpPr>
              <p:cNvPr id="41270" name="Oval 3401">
                <a:extLst>
                  <a:ext uri="{FF2B5EF4-FFF2-40B4-BE49-F238E27FC236}">
                    <a16:creationId xmlns:a16="http://schemas.microsoft.com/office/drawing/2014/main" id="{D8EEE859-1B44-455E-A2EE-DB6355AC85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1" name="Oval 3402">
                <a:extLst>
                  <a:ext uri="{FF2B5EF4-FFF2-40B4-BE49-F238E27FC236}">
                    <a16:creationId xmlns:a16="http://schemas.microsoft.com/office/drawing/2014/main" id="{E545B524-4CDD-4CBE-B6A2-B3006BE24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2" name="Freeform 3403">
                <a:extLst>
                  <a:ext uri="{FF2B5EF4-FFF2-40B4-BE49-F238E27FC236}">
                    <a16:creationId xmlns:a16="http://schemas.microsoft.com/office/drawing/2014/main" id="{F4E01C6C-BE90-4631-B041-CB782902DE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3404">
                <a:extLst>
                  <a:ext uri="{FF2B5EF4-FFF2-40B4-BE49-F238E27FC236}">
                    <a16:creationId xmlns:a16="http://schemas.microsoft.com/office/drawing/2014/main" id="{3FFD7F15-B0CB-4604-8263-C3969331B6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3405">
                <a:extLst>
                  <a:ext uri="{FF2B5EF4-FFF2-40B4-BE49-F238E27FC236}">
                    <a16:creationId xmlns:a16="http://schemas.microsoft.com/office/drawing/2014/main" id="{382B59F1-345C-4DC4-A624-300E56CC2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Oval 3406">
                <a:extLst>
                  <a:ext uri="{FF2B5EF4-FFF2-40B4-BE49-F238E27FC236}">
                    <a16:creationId xmlns:a16="http://schemas.microsoft.com/office/drawing/2014/main" id="{6019D0D0-650D-47B2-9BB3-F8E276DCA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6" name="Group 3407">
              <a:extLst>
                <a:ext uri="{FF2B5EF4-FFF2-40B4-BE49-F238E27FC236}">
                  <a16:creationId xmlns:a16="http://schemas.microsoft.com/office/drawing/2014/main" id="{463F0596-C26D-4C60-97F6-DFE232BB4F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1821"/>
              <a:ext cx="62" cy="144"/>
              <a:chOff x="2213" y="1301"/>
              <a:chExt cx="175" cy="403"/>
            </a:xfrm>
          </p:grpSpPr>
          <p:sp>
            <p:nvSpPr>
              <p:cNvPr id="41264" name="Oval 3408">
                <a:extLst>
                  <a:ext uri="{FF2B5EF4-FFF2-40B4-BE49-F238E27FC236}">
                    <a16:creationId xmlns:a16="http://schemas.microsoft.com/office/drawing/2014/main" id="{DC8AA3AD-CA5E-432F-809F-1230DE5BAA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65" name="Oval 3409">
                <a:extLst>
                  <a:ext uri="{FF2B5EF4-FFF2-40B4-BE49-F238E27FC236}">
                    <a16:creationId xmlns:a16="http://schemas.microsoft.com/office/drawing/2014/main" id="{2DE57F6D-6657-40D1-A847-8C09CC0B56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66" name="Freeform 3410">
                <a:extLst>
                  <a:ext uri="{FF2B5EF4-FFF2-40B4-BE49-F238E27FC236}">
                    <a16:creationId xmlns:a16="http://schemas.microsoft.com/office/drawing/2014/main" id="{BFA8A713-F47C-4190-9A11-BC466F281B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3411">
                <a:extLst>
                  <a:ext uri="{FF2B5EF4-FFF2-40B4-BE49-F238E27FC236}">
                    <a16:creationId xmlns:a16="http://schemas.microsoft.com/office/drawing/2014/main" id="{257E0EED-64A2-4C5F-9377-BBF031B74B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3412">
                <a:extLst>
                  <a:ext uri="{FF2B5EF4-FFF2-40B4-BE49-F238E27FC236}">
                    <a16:creationId xmlns:a16="http://schemas.microsoft.com/office/drawing/2014/main" id="{615CF844-2EFE-4290-821E-DB61A552E8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Oval 3413">
                <a:extLst>
                  <a:ext uri="{FF2B5EF4-FFF2-40B4-BE49-F238E27FC236}">
                    <a16:creationId xmlns:a16="http://schemas.microsoft.com/office/drawing/2014/main" id="{106C4D63-5EB4-4FAC-84D5-DFB46B9835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7" name="Group 3414">
              <a:extLst>
                <a:ext uri="{FF2B5EF4-FFF2-40B4-BE49-F238E27FC236}">
                  <a16:creationId xmlns:a16="http://schemas.microsoft.com/office/drawing/2014/main" id="{B7A3E881-2ADC-443B-9FE3-4A1BAE7668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6" y="1981"/>
              <a:ext cx="62" cy="144"/>
              <a:chOff x="2213" y="1301"/>
              <a:chExt cx="175" cy="403"/>
            </a:xfrm>
          </p:grpSpPr>
          <p:sp>
            <p:nvSpPr>
              <p:cNvPr id="41258" name="Oval 3415">
                <a:extLst>
                  <a:ext uri="{FF2B5EF4-FFF2-40B4-BE49-F238E27FC236}">
                    <a16:creationId xmlns:a16="http://schemas.microsoft.com/office/drawing/2014/main" id="{FFAB5F92-498E-4AE5-8893-A6BD438D8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59" name="Oval 3416">
                <a:extLst>
                  <a:ext uri="{FF2B5EF4-FFF2-40B4-BE49-F238E27FC236}">
                    <a16:creationId xmlns:a16="http://schemas.microsoft.com/office/drawing/2014/main" id="{D9320D3B-742F-43AB-87BB-1E2717C32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60" name="Freeform 3417">
                <a:extLst>
                  <a:ext uri="{FF2B5EF4-FFF2-40B4-BE49-F238E27FC236}">
                    <a16:creationId xmlns:a16="http://schemas.microsoft.com/office/drawing/2014/main" id="{B42C4788-0CA5-4706-B01B-DB3DD66EE3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3418">
                <a:extLst>
                  <a:ext uri="{FF2B5EF4-FFF2-40B4-BE49-F238E27FC236}">
                    <a16:creationId xmlns:a16="http://schemas.microsoft.com/office/drawing/2014/main" id="{6C64C3A4-6A37-4320-982F-D95A4A3561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3419">
                <a:extLst>
                  <a:ext uri="{FF2B5EF4-FFF2-40B4-BE49-F238E27FC236}">
                    <a16:creationId xmlns:a16="http://schemas.microsoft.com/office/drawing/2014/main" id="{EFDF11DB-621E-45F0-B1D2-DF6EA7CF8D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Oval 3420">
                <a:extLst>
                  <a:ext uri="{FF2B5EF4-FFF2-40B4-BE49-F238E27FC236}">
                    <a16:creationId xmlns:a16="http://schemas.microsoft.com/office/drawing/2014/main" id="{82D8CEFD-BFBB-44CF-9027-930EDD969F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8" name="Group 3421">
              <a:extLst>
                <a:ext uri="{FF2B5EF4-FFF2-40B4-BE49-F238E27FC236}">
                  <a16:creationId xmlns:a16="http://schemas.microsoft.com/office/drawing/2014/main" id="{817D172D-372F-4184-BA93-C422D48EB15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1821"/>
              <a:ext cx="62" cy="144"/>
              <a:chOff x="2213" y="1301"/>
              <a:chExt cx="175" cy="403"/>
            </a:xfrm>
          </p:grpSpPr>
          <p:sp>
            <p:nvSpPr>
              <p:cNvPr id="41252" name="Oval 3422">
                <a:extLst>
                  <a:ext uri="{FF2B5EF4-FFF2-40B4-BE49-F238E27FC236}">
                    <a16:creationId xmlns:a16="http://schemas.microsoft.com/office/drawing/2014/main" id="{E19209A2-3931-4B7A-8ED9-CFA7426BF7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53" name="Oval 3423">
                <a:extLst>
                  <a:ext uri="{FF2B5EF4-FFF2-40B4-BE49-F238E27FC236}">
                    <a16:creationId xmlns:a16="http://schemas.microsoft.com/office/drawing/2014/main" id="{63564961-BCC8-451E-8262-6AA0FCF437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54" name="Freeform 3424">
                <a:extLst>
                  <a:ext uri="{FF2B5EF4-FFF2-40B4-BE49-F238E27FC236}">
                    <a16:creationId xmlns:a16="http://schemas.microsoft.com/office/drawing/2014/main" id="{4442F194-D832-407A-9161-92547795E7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3425">
                <a:extLst>
                  <a:ext uri="{FF2B5EF4-FFF2-40B4-BE49-F238E27FC236}">
                    <a16:creationId xmlns:a16="http://schemas.microsoft.com/office/drawing/2014/main" id="{46C298EA-8677-4A15-8288-4983C40A82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3426">
                <a:extLst>
                  <a:ext uri="{FF2B5EF4-FFF2-40B4-BE49-F238E27FC236}">
                    <a16:creationId xmlns:a16="http://schemas.microsoft.com/office/drawing/2014/main" id="{A0523972-2756-4ABF-9FF2-AE5A104E03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Oval 3427">
                <a:extLst>
                  <a:ext uri="{FF2B5EF4-FFF2-40B4-BE49-F238E27FC236}">
                    <a16:creationId xmlns:a16="http://schemas.microsoft.com/office/drawing/2014/main" id="{5873D885-DC2A-4632-8C6F-AFAE6ECED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9" name="Group 3428">
              <a:extLst>
                <a:ext uri="{FF2B5EF4-FFF2-40B4-BE49-F238E27FC236}">
                  <a16:creationId xmlns:a16="http://schemas.microsoft.com/office/drawing/2014/main" id="{2CF94C39-301E-4537-AE60-5DDAC3A4A3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2" y="1981"/>
              <a:ext cx="62" cy="144"/>
              <a:chOff x="2213" y="1301"/>
              <a:chExt cx="175" cy="403"/>
            </a:xfrm>
          </p:grpSpPr>
          <p:sp>
            <p:nvSpPr>
              <p:cNvPr id="41246" name="Oval 3429">
                <a:extLst>
                  <a:ext uri="{FF2B5EF4-FFF2-40B4-BE49-F238E27FC236}">
                    <a16:creationId xmlns:a16="http://schemas.microsoft.com/office/drawing/2014/main" id="{7AB95536-3D34-424C-8501-431009FC24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7" name="Oval 3430">
                <a:extLst>
                  <a:ext uri="{FF2B5EF4-FFF2-40B4-BE49-F238E27FC236}">
                    <a16:creationId xmlns:a16="http://schemas.microsoft.com/office/drawing/2014/main" id="{8B9C2C13-1AF4-4FAE-874B-2C2C7F596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8" name="Freeform 3431">
                <a:extLst>
                  <a:ext uri="{FF2B5EF4-FFF2-40B4-BE49-F238E27FC236}">
                    <a16:creationId xmlns:a16="http://schemas.microsoft.com/office/drawing/2014/main" id="{7CFB9EAD-B9A0-40A8-BA6F-B9CDA24E48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3432">
                <a:extLst>
                  <a:ext uri="{FF2B5EF4-FFF2-40B4-BE49-F238E27FC236}">
                    <a16:creationId xmlns:a16="http://schemas.microsoft.com/office/drawing/2014/main" id="{04982480-523F-42C4-97D9-3106E43FE7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3433">
                <a:extLst>
                  <a:ext uri="{FF2B5EF4-FFF2-40B4-BE49-F238E27FC236}">
                    <a16:creationId xmlns:a16="http://schemas.microsoft.com/office/drawing/2014/main" id="{B0352D2F-A0C8-43D9-940C-2485F41862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Oval 3434">
                <a:extLst>
                  <a:ext uri="{FF2B5EF4-FFF2-40B4-BE49-F238E27FC236}">
                    <a16:creationId xmlns:a16="http://schemas.microsoft.com/office/drawing/2014/main" id="{92416A30-5611-49B3-9FBE-ED3785A2C4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0" name="Group 3435">
              <a:extLst>
                <a:ext uri="{FF2B5EF4-FFF2-40B4-BE49-F238E27FC236}">
                  <a16:creationId xmlns:a16="http://schemas.microsoft.com/office/drawing/2014/main" id="{B5AD9F9B-8906-4B3D-BB98-DE5E0BA1E3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1821"/>
              <a:ext cx="62" cy="144"/>
              <a:chOff x="2213" y="1301"/>
              <a:chExt cx="175" cy="403"/>
            </a:xfrm>
          </p:grpSpPr>
          <p:sp>
            <p:nvSpPr>
              <p:cNvPr id="41240" name="Oval 3436">
                <a:extLst>
                  <a:ext uri="{FF2B5EF4-FFF2-40B4-BE49-F238E27FC236}">
                    <a16:creationId xmlns:a16="http://schemas.microsoft.com/office/drawing/2014/main" id="{77507551-3B2E-47D7-B9FD-7EE3B29A00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1" name="Oval 3437">
                <a:extLst>
                  <a:ext uri="{FF2B5EF4-FFF2-40B4-BE49-F238E27FC236}">
                    <a16:creationId xmlns:a16="http://schemas.microsoft.com/office/drawing/2014/main" id="{7516D7CD-1F34-4F49-A04A-C57CCDD821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2" name="Freeform 3438">
                <a:extLst>
                  <a:ext uri="{FF2B5EF4-FFF2-40B4-BE49-F238E27FC236}">
                    <a16:creationId xmlns:a16="http://schemas.microsoft.com/office/drawing/2014/main" id="{016543B1-3553-4091-A7A2-1C671D891C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3439">
                <a:extLst>
                  <a:ext uri="{FF2B5EF4-FFF2-40B4-BE49-F238E27FC236}">
                    <a16:creationId xmlns:a16="http://schemas.microsoft.com/office/drawing/2014/main" id="{658F0E8A-C4DF-4FB8-8CBD-D33794507E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3440">
                <a:extLst>
                  <a:ext uri="{FF2B5EF4-FFF2-40B4-BE49-F238E27FC236}">
                    <a16:creationId xmlns:a16="http://schemas.microsoft.com/office/drawing/2014/main" id="{F070BE6B-83D5-4647-A8FA-FF7742A08D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Oval 3441">
                <a:extLst>
                  <a:ext uri="{FF2B5EF4-FFF2-40B4-BE49-F238E27FC236}">
                    <a16:creationId xmlns:a16="http://schemas.microsoft.com/office/drawing/2014/main" id="{B01CB7AD-C7A1-4EA7-9A9F-AD53442F0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1" name="Group 3442">
              <a:extLst>
                <a:ext uri="{FF2B5EF4-FFF2-40B4-BE49-F238E27FC236}">
                  <a16:creationId xmlns:a16="http://schemas.microsoft.com/office/drawing/2014/main" id="{14821689-8165-4FC2-9DF1-2C07D897C8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6" y="1981"/>
              <a:ext cx="62" cy="144"/>
              <a:chOff x="2213" y="1301"/>
              <a:chExt cx="175" cy="403"/>
            </a:xfrm>
          </p:grpSpPr>
          <p:sp>
            <p:nvSpPr>
              <p:cNvPr id="41234" name="Oval 3443">
                <a:extLst>
                  <a:ext uri="{FF2B5EF4-FFF2-40B4-BE49-F238E27FC236}">
                    <a16:creationId xmlns:a16="http://schemas.microsoft.com/office/drawing/2014/main" id="{6CC57D07-3D62-4EA7-A41B-21201F813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35" name="Oval 3444">
                <a:extLst>
                  <a:ext uri="{FF2B5EF4-FFF2-40B4-BE49-F238E27FC236}">
                    <a16:creationId xmlns:a16="http://schemas.microsoft.com/office/drawing/2014/main" id="{1AA842A2-65F8-4A6D-A4D1-8D2355987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36" name="Freeform 3445">
                <a:extLst>
                  <a:ext uri="{FF2B5EF4-FFF2-40B4-BE49-F238E27FC236}">
                    <a16:creationId xmlns:a16="http://schemas.microsoft.com/office/drawing/2014/main" id="{9BC9F32C-DB1E-41B4-B97B-184E633DA6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3446">
                <a:extLst>
                  <a:ext uri="{FF2B5EF4-FFF2-40B4-BE49-F238E27FC236}">
                    <a16:creationId xmlns:a16="http://schemas.microsoft.com/office/drawing/2014/main" id="{E4F89643-E041-4D74-8039-C8D550445F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3447">
                <a:extLst>
                  <a:ext uri="{FF2B5EF4-FFF2-40B4-BE49-F238E27FC236}">
                    <a16:creationId xmlns:a16="http://schemas.microsoft.com/office/drawing/2014/main" id="{DD7C2B3E-8104-459E-BD38-EC3720269F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Oval 3448">
                <a:extLst>
                  <a:ext uri="{FF2B5EF4-FFF2-40B4-BE49-F238E27FC236}">
                    <a16:creationId xmlns:a16="http://schemas.microsoft.com/office/drawing/2014/main" id="{A8240B16-1AB5-4800-A45B-F67FC34F3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2" name="Group 3449">
              <a:extLst>
                <a:ext uri="{FF2B5EF4-FFF2-40B4-BE49-F238E27FC236}">
                  <a16:creationId xmlns:a16="http://schemas.microsoft.com/office/drawing/2014/main" id="{0C6CA3E3-53EA-4CE5-8E67-0BF687540B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1821"/>
              <a:ext cx="62" cy="144"/>
              <a:chOff x="2213" y="1301"/>
              <a:chExt cx="175" cy="403"/>
            </a:xfrm>
          </p:grpSpPr>
          <p:sp>
            <p:nvSpPr>
              <p:cNvPr id="41228" name="Oval 3450">
                <a:extLst>
                  <a:ext uri="{FF2B5EF4-FFF2-40B4-BE49-F238E27FC236}">
                    <a16:creationId xmlns:a16="http://schemas.microsoft.com/office/drawing/2014/main" id="{6EEE8AEE-A99D-4527-8819-BCDF628AF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9" name="Oval 3451">
                <a:extLst>
                  <a:ext uri="{FF2B5EF4-FFF2-40B4-BE49-F238E27FC236}">
                    <a16:creationId xmlns:a16="http://schemas.microsoft.com/office/drawing/2014/main" id="{4264AD7E-A3F8-4455-A87F-9D01CFEDF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30" name="Freeform 3452">
                <a:extLst>
                  <a:ext uri="{FF2B5EF4-FFF2-40B4-BE49-F238E27FC236}">
                    <a16:creationId xmlns:a16="http://schemas.microsoft.com/office/drawing/2014/main" id="{12BE4CB0-9C89-4161-A6A8-8CE6D4A48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3453">
                <a:extLst>
                  <a:ext uri="{FF2B5EF4-FFF2-40B4-BE49-F238E27FC236}">
                    <a16:creationId xmlns:a16="http://schemas.microsoft.com/office/drawing/2014/main" id="{7CBFD854-BEB1-4267-B112-5DC68EA2D9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3454">
                <a:extLst>
                  <a:ext uri="{FF2B5EF4-FFF2-40B4-BE49-F238E27FC236}">
                    <a16:creationId xmlns:a16="http://schemas.microsoft.com/office/drawing/2014/main" id="{D727220F-A97B-403B-B3D5-A5722894A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Oval 3455">
                <a:extLst>
                  <a:ext uri="{FF2B5EF4-FFF2-40B4-BE49-F238E27FC236}">
                    <a16:creationId xmlns:a16="http://schemas.microsoft.com/office/drawing/2014/main" id="{3A46DC1B-ABC1-49C8-BA23-29A532BDDB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3" name="Group 3456">
              <a:extLst>
                <a:ext uri="{FF2B5EF4-FFF2-40B4-BE49-F238E27FC236}">
                  <a16:creationId xmlns:a16="http://schemas.microsoft.com/office/drawing/2014/main" id="{B8913B24-1BE2-4DC4-AB67-EBD352FF83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11" y="1981"/>
              <a:ext cx="62" cy="144"/>
              <a:chOff x="2213" y="1301"/>
              <a:chExt cx="175" cy="403"/>
            </a:xfrm>
          </p:grpSpPr>
          <p:sp>
            <p:nvSpPr>
              <p:cNvPr id="41222" name="Oval 3457">
                <a:extLst>
                  <a:ext uri="{FF2B5EF4-FFF2-40B4-BE49-F238E27FC236}">
                    <a16:creationId xmlns:a16="http://schemas.microsoft.com/office/drawing/2014/main" id="{8EB7F8BD-7011-44DF-A205-5F5AA9CD51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3" name="Oval 3458">
                <a:extLst>
                  <a:ext uri="{FF2B5EF4-FFF2-40B4-BE49-F238E27FC236}">
                    <a16:creationId xmlns:a16="http://schemas.microsoft.com/office/drawing/2014/main" id="{C7E9BC86-D86A-4ABF-ACD9-8E2C42E6E2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4" name="Freeform 3459">
                <a:extLst>
                  <a:ext uri="{FF2B5EF4-FFF2-40B4-BE49-F238E27FC236}">
                    <a16:creationId xmlns:a16="http://schemas.microsoft.com/office/drawing/2014/main" id="{2721309E-147A-4457-A586-2B901C4F99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3460">
                <a:extLst>
                  <a:ext uri="{FF2B5EF4-FFF2-40B4-BE49-F238E27FC236}">
                    <a16:creationId xmlns:a16="http://schemas.microsoft.com/office/drawing/2014/main" id="{B3B6CC3E-FEF3-4388-9D4C-DD40C9DD62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3461">
                <a:extLst>
                  <a:ext uri="{FF2B5EF4-FFF2-40B4-BE49-F238E27FC236}">
                    <a16:creationId xmlns:a16="http://schemas.microsoft.com/office/drawing/2014/main" id="{2065BD53-5B2F-42E7-8CA7-DDE8F0ECA4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Oval 3462">
                <a:extLst>
                  <a:ext uri="{FF2B5EF4-FFF2-40B4-BE49-F238E27FC236}">
                    <a16:creationId xmlns:a16="http://schemas.microsoft.com/office/drawing/2014/main" id="{F9D72E5D-3A78-4FE8-9EDA-5F15AF4E5B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4" name="Group 3463">
              <a:extLst>
                <a:ext uri="{FF2B5EF4-FFF2-40B4-BE49-F238E27FC236}">
                  <a16:creationId xmlns:a16="http://schemas.microsoft.com/office/drawing/2014/main" id="{ACB99C66-D814-43E6-A674-829762393F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1819"/>
              <a:ext cx="62" cy="144"/>
              <a:chOff x="2213" y="1301"/>
              <a:chExt cx="175" cy="403"/>
            </a:xfrm>
          </p:grpSpPr>
          <p:sp>
            <p:nvSpPr>
              <p:cNvPr id="41216" name="Oval 3464">
                <a:extLst>
                  <a:ext uri="{FF2B5EF4-FFF2-40B4-BE49-F238E27FC236}">
                    <a16:creationId xmlns:a16="http://schemas.microsoft.com/office/drawing/2014/main" id="{BB80D61E-00A6-4D4A-9E62-8C9AE82613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7" name="Oval 3465">
                <a:extLst>
                  <a:ext uri="{FF2B5EF4-FFF2-40B4-BE49-F238E27FC236}">
                    <a16:creationId xmlns:a16="http://schemas.microsoft.com/office/drawing/2014/main" id="{21EBBD9E-1766-4B0F-BCE2-7048D5982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8" name="Freeform 3466">
                <a:extLst>
                  <a:ext uri="{FF2B5EF4-FFF2-40B4-BE49-F238E27FC236}">
                    <a16:creationId xmlns:a16="http://schemas.microsoft.com/office/drawing/2014/main" id="{BC2EA3FD-DD0E-494E-81C7-20331FFECA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3467">
                <a:extLst>
                  <a:ext uri="{FF2B5EF4-FFF2-40B4-BE49-F238E27FC236}">
                    <a16:creationId xmlns:a16="http://schemas.microsoft.com/office/drawing/2014/main" id="{469CB0AB-950D-4662-B642-6E1428CABE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3468">
                <a:extLst>
                  <a:ext uri="{FF2B5EF4-FFF2-40B4-BE49-F238E27FC236}">
                    <a16:creationId xmlns:a16="http://schemas.microsoft.com/office/drawing/2014/main" id="{AC3E7206-8701-4788-A44C-41AECB7397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Oval 3469">
                <a:extLst>
                  <a:ext uri="{FF2B5EF4-FFF2-40B4-BE49-F238E27FC236}">
                    <a16:creationId xmlns:a16="http://schemas.microsoft.com/office/drawing/2014/main" id="{87930ACD-8356-452E-85FC-77F04D8DF8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5" name="Group 3470">
              <a:extLst>
                <a:ext uri="{FF2B5EF4-FFF2-40B4-BE49-F238E27FC236}">
                  <a16:creationId xmlns:a16="http://schemas.microsoft.com/office/drawing/2014/main" id="{5D41F5C4-A43F-4BD3-A834-2F0560354E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9" y="1979"/>
              <a:ext cx="62" cy="144"/>
              <a:chOff x="2213" y="1301"/>
              <a:chExt cx="175" cy="403"/>
            </a:xfrm>
          </p:grpSpPr>
          <p:sp>
            <p:nvSpPr>
              <p:cNvPr id="41210" name="Oval 3471">
                <a:extLst>
                  <a:ext uri="{FF2B5EF4-FFF2-40B4-BE49-F238E27FC236}">
                    <a16:creationId xmlns:a16="http://schemas.microsoft.com/office/drawing/2014/main" id="{FF974AB0-9261-4A1E-9B38-F7849BFD6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1" name="Oval 3472">
                <a:extLst>
                  <a:ext uri="{FF2B5EF4-FFF2-40B4-BE49-F238E27FC236}">
                    <a16:creationId xmlns:a16="http://schemas.microsoft.com/office/drawing/2014/main" id="{8AE26B0B-C01D-4D3E-AF45-2D521E9C05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2" name="Freeform 3473">
                <a:extLst>
                  <a:ext uri="{FF2B5EF4-FFF2-40B4-BE49-F238E27FC236}">
                    <a16:creationId xmlns:a16="http://schemas.microsoft.com/office/drawing/2014/main" id="{9B67E393-AB3C-4739-A6E1-E3733892B5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3474">
                <a:extLst>
                  <a:ext uri="{FF2B5EF4-FFF2-40B4-BE49-F238E27FC236}">
                    <a16:creationId xmlns:a16="http://schemas.microsoft.com/office/drawing/2014/main" id="{9D1399A7-897B-4F56-8EE7-99E3BB885F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3475">
                <a:extLst>
                  <a:ext uri="{FF2B5EF4-FFF2-40B4-BE49-F238E27FC236}">
                    <a16:creationId xmlns:a16="http://schemas.microsoft.com/office/drawing/2014/main" id="{F63277F3-8F2C-4E90-9BF8-8622A004F8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Oval 3476">
                <a:extLst>
                  <a:ext uri="{FF2B5EF4-FFF2-40B4-BE49-F238E27FC236}">
                    <a16:creationId xmlns:a16="http://schemas.microsoft.com/office/drawing/2014/main" id="{26C34E65-3C6F-48FF-8571-951FD361D0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6" name="Group 3477">
              <a:extLst>
                <a:ext uri="{FF2B5EF4-FFF2-40B4-BE49-F238E27FC236}">
                  <a16:creationId xmlns:a16="http://schemas.microsoft.com/office/drawing/2014/main" id="{F37C2ADF-91FC-4D2A-87D6-C842FBB136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1819"/>
              <a:ext cx="62" cy="144"/>
              <a:chOff x="2213" y="1301"/>
              <a:chExt cx="175" cy="403"/>
            </a:xfrm>
          </p:grpSpPr>
          <p:sp>
            <p:nvSpPr>
              <p:cNvPr id="41204" name="Oval 3478">
                <a:extLst>
                  <a:ext uri="{FF2B5EF4-FFF2-40B4-BE49-F238E27FC236}">
                    <a16:creationId xmlns:a16="http://schemas.microsoft.com/office/drawing/2014/main" id="{82E9FEA1-8EE7-47EC-BF87-A1DA6A9A3E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5" name="Oval 3479">
                <a:extLst>
                  <a:ext uri="{FF2B5EF4-FFF2-40B4-BE49-F238E27FC236}">
                    <a16:creationId xmlns:a16="http://schemas.microsoft.com/office/drawing/2014/main" id="{A43BCBDD-C70D-43CF-8B20-C6E56DBC0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6" name="Freeform 3480">
                <a:extLst>
                  <a:ext uri="{FF2B5EF4-FFF2-40B4-BE49-F238E27FC236}">
                    <a16:creationId xmlns:a16="http://schemas.microsoft.com/office/drawing/2014/main" id="{FFE452BD-E475-49E4-8588-C6A3A78AB8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3481">
                <a:extLst>
                  <a:ext uri="{FF2B5EF4-FFF2-40B4-BE49-F238E27FC236}">
                    <a16:creationId xmlns:a16="http://schemas.microsoft.com/office/drawing/2014/main" id="{34CF3E8B-5522-44C1-A92F-B12DAA3B61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3482">
                <a:extLst>
                  <a:ext uri="{FF2B5EF4-FFF2-40B4-BE49-F238E27FC236}">
                    <a16:creationId xmlns:a16="http://schemas.microsoft.com/office/drawing/2014/main" id="{9C972B46-26C2-4B1C-A7DD-81FC3035F6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Oval 3483">
                <a:extLst>
                  <a:ext uri="{FF2B5EF4-FFF2-40B4-BE49-F238E27FC236}">
                    <a16:creationId xmlns:a16="http://schemas.microsoft.com/office/drawing/2014/main" id="{60980943-3230-4576-AFC9-81F01CB788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7" name="Group 3484">
              <a:extLst>
                <a:ext uri="{FF2B5EF4-FFF2-40B4-BE49-F238E27FC236}">
                  <a16:creationId xmlns:a16="http://schemas.microsoft.com/office/drawing/2014/main" id="{3F75E09A-E74F-4662-B34E-778D7B54B4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5" y="1979"/>
              <a:ext cx="62" cy="144"/>
              <a:chOff x="2213" y="1301"/>
              <a:chExt cx="175" cy="403"/>
            </a:xfrm>
          </p:grpSpPr>
          <p:sp>
            <p:nvSpPr>
              <p:cNvPr id="41198" name="Oval 3485">
                <a:extLst>
                  <a:ext uri="{FF2B5EF4-FFF2-40B4-BE49-F238E27FC236}">
                    <a16:creationId xmlns:a16="http://schemas.microsoft.com/office/drawing/2014/main" id="{5B7165B0-32C5-4676-9B90-F5E5C5FAD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9" name="Oval 3486">
                <a:extLst>
                  <a:ext uri="{FF2B5EF4-FFF2-40B4-BE49-F238E27FC236}">
                    <a16:creationId xmlns:a16="http://schemas.microsoft.com/office/drawing/2014/main" id="{9B816B6E-2531-4F59-A7FA-1EE372114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0" name="Freeform 3487">
                <a:extLst>
                  <a:ext uri="{FF2B5EF4-FFF2-40B4-BE49-F238E27FC236}">
                    <a16:creationId xmlns:a16="http://schemas.microsoft.com/office/drawing/2014/main" id="{71EDC7C9-4ABD-42A3-8821-0C65D13157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3488">
                <a:extLst>
                  <a:ext uri="{FF2B5EF4-FFF2-40B4-BE49-F238E27FC236}">
                    <a16:creationId xmlns:a16="http://schemas.microsoft.com/office/drawing/2014/main" id="{48A9141B-2266-4B2A-9BAB-67C5247AE1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3489">
                <a:extLst>
                  <a:ext uri="{FF2B5EF4-FFF2-40B4-BE49-F238E27FC236}">
                    <a16:creationId xmlns:a16="http://schemas.microsoft.com/office/drawing/2014/main" id="{5C60D4F7-DFE7-49ED-BF15-59610D798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Oval 3490">
                <a:extLst>
                  <a:ext uri="{FF2B5EF4-FFF2-40B4-BE49-F238E27FC236}">
                    <a16:creationId xmlns:a16="http://schemas.microsoft.com/office/drawing/2014/main" id="{AFF79594-3449-4287-85CE-372A45851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8" name="Group 3491">
              <a:extLst>
                <a:ext uri="{FF2B5EF4-FFF2-40B4-BE49-F238E27FC236}">
                  <a16:creationId xmlns:a16="http://schemas.microsoft.com/office/drawing/2014/main" id="{5526F7D8-368A-4F4B-AC41-97073BC239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1819"/>
              <a:ext cx="62" cy="144"/>
              <a:chOff x="2213" y="1301"/>
              <a:chExt cx="175" cy="403"/>
            </a:xfrm>
          </p:grpSpPr>
          <p:sp>
            <p:nvSpPr>
              <p:cNvPr id="41192" name="Oval 3492">
                <a:extLst>
                  <a:ext uri="{FF2B5EF4-FFF2-40B4-BE49-F238E27FC236}">
                    <a16:creationId xmlns:a16="http://schemas.microsoft.com/office/drawing/2014/main" id="{FDE9F434-8263-46E2-B332-1CCE585B3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3" name="Oval 3493">
                <a:extLst>
                  <a:ext uri="{FF2B5EF4-FFF2-40B4-BE49-F238E27FC236}">
                    <a16:creationId xmlns:a16="http://schemas.microsoft.com/office/drawing/2014/main" id="{34AF7309-6E27-4574-B6F5-4561957254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4" name="Freeform 3494">
                <a:extLst>
                  <a:ext uri="{FF2B5EF4-FFF2-40B4-BE49-F238E27FC236}">
                    <a16:creationId xmlns:a16="http://schemas.microsoft.com/office/drawing/2014/main" id="{85E8C1D7-3EBF-4182-836F-56232614E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3495">
                <a:extLst>
                  <a:ext uri="{FF2B5EF4-FFF2-40B4-BE49-F238E27FC236}">
                    <a16:creationId xmlns:a16="http://schemas.microsoft.com/office/drawing/2014/main" id="{1E71217A-5D45-4DA0-B314-F4DE130607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3496">
                <a:extLst>
                  <a:ext uri="{FF2B5EF4-FFF2-40B4-BE49-F238E27FC236}">
                    <a16:creationId xmlns:a16="http://schemas.microsoft.com/office/drawing/2014/main" id="{BF034CCB-7509-4F52-9E94-7B49211BA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Oval 3497">
                <a:extLst>
                  <a:ext uri="{FF2B5EF4-FFF2-40B4-BE49-F238E27FC236}">
                    <a16:creationId xmlns:a16="http://schemas.microsoft.com/office/drawing/2014/main" id="{A8A71BD9-5454-4049-8141-6AA1ED6B8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9" name="Group 3498">
              <a:extLst>
                <a:ext uri="{FF2B5EF4-FFF2-40B4-BE49-F238E27FC236}">
                  <a16:creationId xmlns:a16="http://schemas.microsoft.com/office/drawing/2014/main" id="{F6D5A0DF-E667-405C-8CA5-20F31BF0EE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9" y="1979"/>
              <a:ext cx="62" cy="144"/>
              <a:chOff x="2213" y="1301"/>
              <a:chExt cx="175" cy="403"/>
            </a:xfrm>
          </p:grpSpPr>
          <p:sp>
            <p:nvSpPr>
              <p:cNvPr id="41186" name="Oval 3499">
                <a:extLst>
                  <a:ext uri="{FF2B5EF4-FFF2-40B4-BE49-F238E27FC236}">
                    <a16:creationId xmlns:a16="http://schemas.microsoft.com/office/drawing/2014/main" id="{CA188EBD-A9C9-4841-BC50-0C7313B7F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7" name="Oval 3500">
                <a:extLst>
                  <a:ext uri="{FF2B5EF4-FFF2-40B4-BE49-F238E27FC236}">
                    <a16:creationId xmlns:a16="http://schemas.microsoft.com/office/drawing/2014/main" id="{443E68FF-114C-4CF7-93E2-2CBCA1C7CA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8" name="Freeform 3501">
                <a:extLst>
                  <a:ext uri="{FF2B5EF4-FFF2-40B4-BE49-F238E27FC236}">
                    <a16:creationId xmlns:a16="http://schemas.microsoft.com/office/drawing/2014/main" id="{1F718F3E-25C1-4911-94B8-6DCA5A98AA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3502">
                <a:extLst>
                  <a:ext uri="{FF2B5EF4-FFF2-40B4-BE49-F238E27FC236}">
                    <a16:creationId xmlns:a16="http://schemas.microsoft.com/office/drawing/2014/main" id="{DB0A5503-8EAA-4BEE-806F-0B12DBB0B8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3503">
                <a:extLst>
                  <a:ext uri="{FF2B5EF4-FFF2-40B4-BE49-F238E27FC236}">
                    <a16:creationId xmlns:a16="http://schemas.microsoft.com/office/drawing/2014/main" id="{1541915B-0A42-4EA4-B4A4-625E092E84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Oval 3504">
                <a:extLst>
                  <a:ext uri="{FF2B5EF4-FFF2-40B4-BE49-F238E27FC236}">
                    <a16:creationId xmlns:a16="http://schemas.microsoft.com/office/drawing/2014/main" id="{221A331D-011F-4F1A-B28B-3A33EA218F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0" name="Group 3505">
              <a:extLst>
                <a:ext uri="{FF2B5EF4-FFF2-40B4-BE49-F238E27FC236}">
                  <a16:creationId xmlns:a16="http://schemas.microsoft.com/office/drawing/2014/main" id="{D1480296-F465-4C0E-A7F6-6EF8F07E8C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1819"/>
              <a:ext cx="62" cy="144"/>
              <a:chOff x="2213" y="1301"/>
              <a:chExt cx="175" cy="403"/>
            </a:xfrm>
          </p:grpSpPr>
          <p:sp>
            <p:nvSpPr>
              <p:cNvPr id="41180" name="Oval 3506">
                <a:extLst>
                  <a:ext uri="{FF2B5EF4-FFF2-40B4-BE49-F238E27FC236}">
                    <a16:creationId xmlns:a16="http://schemas.microsoft.com/office/drawing/2014/main" id="{5EA3A745-1631-42FA-949D-A01A708320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1" name="Oval 3507">
                <a:extLst>
                  <a:ext uri="{FF2B5EF4-FFF2-40B4-BE49-F238E27FC236}">
                    <a16:creationId xmlns:a16="http://schemas.microsoft.com/office/drawing/2014/main" id="{68428AC2-1173-4408-A8B0-193B2A3D3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2" name="Freeform 3508">
                <a:extLst>
                  <a:ext uri="{FF2B5EF4-FFF2-40B4-BE49-F238E27FC236}">
                    <a16:creationId xmlns:a16="http://schemas.microsoft.com/office/drawing/2014/main" id="{4C56758C-125B-4AFE-A3C6-DBCD1ECB75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3509">
                <a:extLst>
                  <a:ext uri="{FF2B5EF4-FFF2-40B4-BE49-F238E27FC236}">
                    <a16:creationId xmlns:a16="http://schemas.microsoft.com/office/drawing/2014/main" id="{1A293C9B-FF03-4929-A1E6-D24054A92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3510">
                <a:extLst>
                  <a:ext uri="{FF2B5EF4-FFF2-40B4-BE49-F238E27FC236}">
                    <a16:creationId xmlns:a16="http://schemas.microsoft.com/office/drawing/2014/main" id="{A574C0C4-EE55-448D-8670-E753E32223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Oval 3511">
                <a:extLst>
                  <a:ext uri="{FF2B5EF4-FFF2-40B4-BE49-F238E27FC236}">
                    <a16:creationId xmlns:a16="http://schemas.microsoft.com/office/drawing/2014/main" id="{08AAD60E-0005-4112-855C-EBAEE4D02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1" name="Group 3512">
              <a:extLst>
                <a:ext uri="{FF2B5EF4-FFF2-40B4-BE49-F238E27FC236}">
                  <a16:creationId xmlns:a16="http://schemas.microsoft.com/office/drawing/2014/main" id="{B21B2581-3E84-4DB7-9BB7-41F7258493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4" y="1979"/>
              <a:ext cx="62" cy="144"/>
              <a:chOff x="2213" y="1301"/>
              <a:chExt cx="175" cy="403"/>
            </a:xfrm>
          </p:grpSpPr>
          <p:sp>
            <p:nvSpPr>
              <p:cNvPr id="41174" name="Oval 3513">
                <a:extLst>
                  <a:ext uri="{FF2B5EF4-FFF2-40B4-BE49-F238E27FC236}">
                    <a16:creationId xmlns:a16="http://schemas.microsoft.com/office/drawing/2014/main" id="{BB5B945D-4C10-4647-8903-FF04B0C4B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5" name="Oval 3514">
                <a:extLst>
                  <a:ext uri="{FF2B5EF4-FFF2-40B4-BE49-F238E27FC236}">
                    <a16:creationId xmlns:a16="http://schemas.microsoft.com/office/drawing/2014/main" id="{ABCE1854-3581-4D4B-99D9-41FEE531E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6" name="Freeform 3515">
                <a:extLst>
                  <a:ext uri="{FF2B5EF4-FFF2-40B4-BE49-F238E27FC236}">
                    <a16:creationId xmlns:a16="http://schemas.microsoft.com/office/drawing/2014/main" id="{20498ABB-F5FD-42A7-820C-E6C50E094D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3516">
                <a:extLst>
                  <a:ext uri="{FF2B5EF4-FFF2-40B4-BE49-F238E27FC236}">
                    <a16:creationId xmlns:a16="http://schemas.microsoft.com/office/drawing/2014/main" id="{12E6B8D5-3F21-4ED2-B12E-B334AD05E6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3517">
                <a:extLst>
                  <a:ext uri="{FF2B5EF4-FFF2-40B4-BE49-F238E27FC236}">
                    <a16:creationId xmlns:a16="http://schemas.microsoft.com/office/drawing/2014/main" id="{4B9B0A7F-B63D-46F6-8CBB-80AAEB5529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Oval 3518">
                <a:extLst>
                  <a:ext uri="{FF2B5EF4-FFF2-40B4-BE49-F238E27FC236}">
                    <a16:creationId xmlns:a16="http://schemas.microsoft.com/office/drawing/2014/main" id="{414872F5-3C4B-4C52-9257-36B721C775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2" name="Group 3519">
              <a:extLst>
                <a:ext uri="{FF2B5EF4-FFF2-40B4-BE49-F238E27FC236}">
                  <a16:creationId xmlns:a16="http://schemas.microsoft.com/office/drawing/2014/main" id="{D3EB4D8E-4A82-466F-9A12-9CA005917F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1819"/>
              <a:ext cx="62" cy="144"/>
              <a:chOff x="2213" y="1301"/>
              <a:chExt cx="175" cy="403"/>
            </a:xfrm>
          </p:grpSpPr>
          <p:sp>
            <p:nvSpPr>
              <p:cNvPr id="41168" name="Oval 3520">
                <a:extLst>
                  <a:ext uri="{FF2B5EF4-FFF2-40B4-BE49-F238E27FC236}">
                    <a16:creationId xmlns:a16="http://schemas.microsoft.com/office/drawing/2014/main" id="{5DFAAE6E-6C37-4302-96F9-E5A79A5266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9" name="Oval 3521">
                <a:extLst>
                  <a:ext uri="{FF2B5EF4-FFF2-40B4-BE49-F238E27FC236}">
                    <a16:creationId xmlns:a16="http://schemas.microsoft.com/office/drawing/2014/main" id="{C871E0EF-95E7-40F9-99CE-5D39C0DAB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0" name="Freeform 3522">
                <a:extLst>
                  <a:ext uri="{FF2B5EF4-FFF2-40B4-BE49-F238E27FC236}">
                    <a16:creationId xmlns:a16="http://schemas.microsoft.com/office/drawing/2014/main" id="{20D142E3-EA65-4625-8E58-C737B507F4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3523">
                <a:extLst>
                  <a:ext uri="{FF2B5EF4-FFF2-40B4-BE49-F238E27FC236}">
                    <a16:creationId xmlns:a16="http://schemas.microsoft.com/office/drawing/2014/main" id="{B3A597AB-61C6-4387-931C-4EC793A906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3524">
                <a:extLst>
                  <a:ext uri="{FF2B5EF4-FFF2-40B4-BE49-F238E27FC236}">
                    <a16:creationId xmlns:a16="http://schemas.microsoft.com/office/drawing/2014/main" id="{74E2B285-65B0-44A1-A8B7-5BEE8A7717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Oval 3525">
                <a:extLst>
                  <a:ext uri="{FF2B5EF4-FFF2-40B4-BE49-F238E27FC236}">
                    <a16:creationId xmlns:a16="http://schemas.microsoft.com/office/drawing/2014/main" id="{5ED33D7A-84D1-4758-9341-11A799C55E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3" name="Group 3526">
              <a:extLst>
                <a:ext uri="{FF2B5EF4-FFF2-40B4-BE49-F238E27FC236}">
                  <a16:creationId xmlns:a16="http://schemas.microsoft.com/office/drawing/2014/main" id="{CD73200D-990A-4086-8CAA-6AE798636C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2" y="1979"/>
              <a:ext cx="62" cy="144"/>
              <a:chOff x="2213" y="1301"/>
              <a:chExt cx="175" cy="403"/>
            </a:xfrm>
          </p:grpSpPr>
          <p:sp>
            <p:nvSpPr>
              <p:cNvPr id="41162" name="Oval 3527">
                <a:extLst>
                  <a:ext uri="{FF2B5EF4-FFF2-40B4-BE49-F238E27FC236}">
                    <a16:creationId xmlns:a16="http://schemas.microsoft.com/office/drawing/2014/main" id="{A7D53528-55B1-498D-8112-AC65793D2A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3" name="Oval 3528">
                <a:extLst>
                  <a:ext uri="{FF2B5EF4-FFF2-40B4-BE49-F238E27FC236}">
                    <a16:creationId xmlns:a16="http://schemas.microsoft.com/office/drawing/2014/main" id="{7BF7C57A-92D9-41F7-A832-16F71D6B15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4" name="Freeform 3529">
                <a:extLst>
                  <a:ext uri="{FF2B5EF4-FFF2-40B4-BE49-F238E27FC236}">
                    <a16:creationId xmlns:a16="http://schemas.microsoft.com/office/drawing/2014/main" id="{D7F7407F-495D-48DF-955B-7805394D35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3530">
                <a:extLst>
                  <a:ext uri="{FF2B5EF4-FFF2-40B4-BE49-F238E27FC236}">
                    <a16:creationId xmlns:a16="http://schemas.microsoft.com/office/drawing/2014/main" id="{958A97B2-7D49-45FA-A7C3-FA391817F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3531">
                <a:extLst>
                  <a:ext uri="{FF2B5EF4-FFF2-40B4-BE49-F238E27FC236}">
                    <a16:creationId xmlns:a16="http://schemas.microsoft.com/office/drawing/2014/main" id="{0204D7CA-04E2-401A-AA89-36E7257E6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Oval 3532">
                <a:extLst>
                  <a:ext uri="{FF2B5EF4-FFF2-40B4-BE49-F238E27FC236}">
                    <a16:creationId xmlns:a16="http://schemas.microsoft.com/office/drawing/2014/main" id="{0B8F7DBF-02E1-4AD6-952C-2306140EE0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4" name="Group 3533">
              <a:extLst>
                <a:ext uri="{FF2B5EF4-FFF2-40B4-BE49-F238E27FC236}">
                  <a16:creationId xmlns:a16="http://schemas.microsoft.com/office/drawing/2014/main" id="{656312BD-284E-4B2C-9895-FF1F681891A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1819"/>
              <a:ext cx="62" cy="144"/>
              <a:chOff x="2213" y="1301"/>
              <a:chExt cx="175" cy="403"/>
            </a:xfrm>
          </p:grpSpPr>
          <p:sp>
            <p:nvSpPr>
              <p:cNvPr id="41156" name="Oval 3534">
                <a:extLst>
                  <a:ext uri="{FF2B5EF4-FFF2-40B4-BE49-F238E27FC236}">
                    <a16:creationId xmlns:a16="http://schemas.microsoft.com/office/drawing/2014/main" id="{0B11915D-CDAE-4653-A022-564C9F1D53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7" name="Oval 3535">
                <a:extLst>
                  <a:ext uri="{FF2B5EF4-FFF2-40B4-BE49-F238E27FC236}">
                    <a16:creationId xmlns:a16="http://schemas.microsoft.com/office/drawing/2014/main" id="{0531CB1C-A4F1-49C8-AC94-479E92B1A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8" name="Freeform 3536">
                <a:extLst>
                  <a:ext uri="{FF2B5EF4-FFF2-40B4-BE49-F238E27FC236}">
                    <a16:creationId xmlns:a16="http://schemas.microsoft.com/office/drawing/2014/main" id="{E4CAD770-BB1A-40A1-B9E4-C293037F3E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3537">
                <a:extLst>
                  <a:ext uri="{FF2B5EF4-FFF2-40B4-BE49-F238E27FC236}">
                    <a16:creationId xmlns:a16="http://schemas.microsoft.com/office/drawing/2014/main" id="{22ED1A8A-41D2-4A8F-A7F4-41DEBD834D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3538">
                <a:extLst>
                  <a:ext uri="{FF2B5EF4-FFF2-40B4-BE49-F238E27FC236}">
                    <a16:creationId xmlns:a16="http://schemas.microsoft.com/office/drawing/2014/main" id="{90E1F5BA-3EE1-4516-91C8-F873FE7D77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Oval 3539">
                <a:extLst>
                  <a:ext uri="{FF2B5EF4-FFF2-40B4-BE49-F238E27FC236}">
                    <a16:creationId xmlns:a16="http://schemas.microsoft.com/office/drawing/2014/main" id="{37946D40-6726-409B-B879-6573D1A4DB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5" name="Group 3540">
              <a:extLst>
                <a:ext uri="{FF2B5EF4-FFF2-40B4-BE49-F238E27FC236}">
                  <a16:creationId xmlns:a16="http://schemas.microsoft.com/office/drawing/2014/main" id="{42F1280B-A980-4589-AF30-085BE0246D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8" y="1979"/>
              <a:ext cx="62" cy="144"/>
              <a:chOff x="2213" y="1301"/>
              <a:chExt cx="175" cy="403"/>
            </a:xfrm>
          </p:grpSpPr>
          <p:sp>
            <p:nvSpPr>
              <p:cNvPr id="41150" name="Oval 3541">
                <a:extLst>
                  <a:ext uri="{FF2B5EF4-FFF2-40B4-BE49-F238E27FC236}">
                    <a16:creationId xmlns:a16="http://schemas.microsoft.com/office/drawing/2014/main" id="{EDEF8845-06AD-481D-8E7E-DF600309B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1" name="Oval 3542">
                <a:extLst>
                  <a:ext uri="{FF2B5EF4-FFF2-40B4-BE49-F238E27FC236}">
                    <a16:creationId xmlns:a16="http://schemas.microsoft.com/office/drawing/2014/main" id="{58A9E3CD-0FD8-42E3-A0E9-94D236D79D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2" name="Freeform 3543">
                <a:extLst>
                  <a:ext uri="{FF2B5EF4-FFF2-40B4-BE49-F238E27FC236}">
                    <a16:creationId xmlns:a16="http://schemas.microsoft.com/office/drawing/2014/main" id="{E7FA1387-A3ED-4604-8FD0-BB54478159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3544">
                <a:extLst>
                  <a:ext uri="{FF2B5EF4-FFF2-40B4-BE49-F238E27FC236}">
                    <a16:creationId xmlns:a16="http://schemas.microsoft.com/office/drawing/2014/main" id="{16C81CFF-50C3-48A8-BC94-5F93E39467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3545">
                <a:extLst>
                  <a:ext uri="{FF2B5EF4-FFF2-40B4-BE49-F238E27FC236}">
                    <a16:creationId xmlns:a16="http://schemas.microsoft.com/office/drawing/2014/main" id="{DF1B0185-C15D-4D8F-825A-F810582764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Oval 3546">
                <a:extLst>
                  <a:ext uri="{FF2B5EF4-FFF2-40B4-BE49-F238E27FC236}">
                    <a16:creationId xmlns:a16="http://schemas.microsoft.com/office/drawing/2014/main" id="{43643FDC-0BE6-49E5-9D74-C7C291BA5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6" name="Group 3547">
              <a:extLst>
                <a:ext uri="{FF2B5EF4-FFF2-40B4-BE49-F238E27FC236}">
                  <a16:creationId xmlns:a16="http://schemas.microsoft.com/office/drawing/2014/main" id="{74C769E9-5819-4502-B0D9-E82789EBCD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1819"/>
              <a:ext cx="62" cy="144"/>
              <a:chOff x="2213" y="1301"/>
              <a:chExt cx="175" cy="403"/>
            </a:xfrm>
          </p:grpSpPr>
          <p:sp>
            <p:nvSpPr>
              <p:cNvPr id="41144" name="Oval 3548">
                <a:extLst>
                  <a:ext uri="{FF2B5EF4-FFF2-40B4-BE49-F238E27FC236}">
                    <a16:creationId xmlns:a16="http://schemas.microsoft.com/office/drawing/2014/main" id="{1D2E9290-D9DB-4A97-9DCF-84EC07BEB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45" name="Oval 3549">
                <a:extLst>
                  <a:ext uri="{FF2B5EF4-FFF2-40B4-BE49-F238E27FC236}">
                    <a16:creationId xmlns:a16="http://schemas.microsoft.com/office/drawing/2014/main" id="{B79B8B74-A818-47A3-80B1-54BC14D90E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46" name="Freeform 3550">
                <a:extLst>
                  <a:ext uri="{FF2B5EF4-FFF2-40B4-BE49-F238E27FC236}">
                    <a16:creationId xmlns:a16="http://schemas.microsoft.com/office/drawing/2014/main" id="{E02D5DD1-84EC-4F75-BC23-2009A427B7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3551">
                <a:extLst>
                  <a:ext uri="{FF2B5EF4-FFF2-40B4-BE49-F238E27FC236}">
                    <a16:creationId xmlns:a16="http://schemas.microsoft.com/office/drawing/2014/main" id="{BF5FC373-4D35-4E74-90C8-A3B57622A6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3552">
                <a:extLst>
                  <a:ext uri="{FF2B5EF4-FFF2-40B4-BE49-F238E27FC236}">
                    <a16:creationId xmlns:a16="http://schemas.microsoft.com/office/drawing/2014/main" id="{A46AA45B-7A62-4DC3-8BCC-763C215F01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Oval 3553">
                <a:extLst>
                  <a:ext uri="{FF2B5EF4-FFF2-40B4-BE49-F238E27FC236}">
                    <a16:creationId xmlns:a16="http://schemas.microsoft.com/office/drawing/2014/main" id="{1FBF75EF-9BB9-4AD1-AE6E-7E44DEC77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7" name="Group 3554">
              <a:extLst>
                <a:ext uri="{FF2B5EF4-FFF2-40B4-BE49-F238E27FC236}">
                  <a16:creationId xmlns:a16="http://schemas.microsoft.com/office/drawing/2014/main" id="{BAD82F1D-4810-479E-BE23-17CD443A4F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2" y="1979"/>
              <a:ext cx="62" cy="144"/>
              <a:chOff x="2213" y="1301"/>
              <a:chExt cx="175" cy="403"/>
            </a:xfrm>
          </p:grpSpPr>
          <p:sp>
            <p:nvSpPr>
              <p:cNvPr id="41138" name="Oval 3555">
                <a:extLst>
                  <a:ext uri="{FF2B5EF4-FFF2-40B4-BE49-F238E27FC236}">
                    <a16:creationId xmlns:a16="http://schemas.microsoft.com/office/drawing/2014/main" id="{5AEDD6D1-D9B7-4DBD-8B58-1EE9BE72E1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9" name="Oval 3556">
                <a:extLst>
                  <a:ext uri="{FF2B5EF4-FFF2-40B4-BE49-F238E27FC236}">
                    <a16:creationId xmlns:a16="http://schemas.microsoft.com/office/drawing/2014/main" id="{FA60251C-BFCC-4E7D-8141-0AD64206C1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40" name="Freeform 3557">
                <a:extLst>
                  <a:ext uri="{FF2B5EF4-FFF2-40B4-BE49-F238E27FC236}">
                    <a16:creationId xmlns:a16="http://schemas.microsoft.com/office/drawing/2014/main" id="{6984B4B3-5D4A-4D55-97D1-AB87A3E9F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3558">
                <a:extLst>
                  <a:ext uri="{FF2B5EF4-FFF2-40B4-BE49-F238E27FC236}">
                    <a16:creationId xmlns:a16="http://schemas.microsoft.com/office/drawing/2014/main" id="{F3522C4F-CACD-424E-A525-F65AFB8DC1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3559">
                <a:extLst>
                  <a:ext uri="{FF2B5EF4-FFF2-40B4-BE49-F238E27FC236}">
                    <a16:creationId xmlns:a16="http://schemas.microsoft.com/office/drawing/2014/main" id="{58E1511C-40EC-45BA-8887-99BD18B73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Oval 3560">
                <a:extLst>
                  <a:ext uri="{FF2B5EF4-FFF2-40B4-BE49-F238E27FC236}">
                    <a16:creationId xmlns:a16="http://schemas.microsoft.com/office/drawing/2014/main" id="{9BC50747-FE4F-4861-8D86-8276E70943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8" name="Group 3561">
              <a:extLst>
                <a:ext uri="{FF2B5EF4-FFF2-40B4-BE49-F238E27FC236}">
                  <a16:creationId xmlns:a16="http://schemas.microsoft.com/office/drawing/2014/main" id="{1C41A949-5182-406A-958F-A701987383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1819"/>
              <a:ext cx="62" cy="144"/>
              <a:chOff x="2213" y="1301"/>
              <a:chExt cx="175" cy="403"/>
            </a:xfrm>
          </p:grpSpPr>
          <p:sp>
            <p:nvSpPr>
              <p:cNvPr id="41132" name="Oval 3562">
                <a:extLst>
                  <a:ext uri="{FF2B5EF4-FFF2-40B4-BE49-F238E27FC236}">
                    <a16:creationId xmlns:a16="http://schemas.microsoft.com/office/drawing/2014/main" id="{B0910D89-D111-4201-901C-950B5DA61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3" name="Oval 3563">
                <a:extLst>
                  <a:ext uri="{FF2B5EF4-FFF2-40B4-BE49-F238E27FC236}">
                    <a16:creationId xmlns:a16="http://schemas.microsoft.com/office/drawing/2014/main" id="{B01FEEED-7A5D-4876-9C08-16FB9ECBE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4" name="Freeform 3564">
                <a:extLst>
                  <a:ext uri="{FF2B5EF4-FFF2-40B4-BE49-F238E27FC236}">
                    <a16:creationId xmlns:a16="http://schemas.microsoft.com/office/drawing/2014/main" id="{66DDFDF8-2AE7-4611-96F5-2A8B8D210E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3565">
                <a:extLst>
                  <a:ext uri="{FF2B5EF4-FFF2-40B4-BE49-F238E27FC236}">
                    <a16:creationId xmlns:a16="http://schemas.microsoft.com/office/drawing/2014/main" id="{B97B5403-33C5-4920-B26F-A60B3F8DAF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3566">
                <a:extLst>
                  <a:ext uri="{FF2B5EF4-FFF2-40B4-BE49-F238E27FC236}">
                    <a16:creationId xmlns:a16="http://schemas.microsoft.com/office/drawing/2014/main" id="{124A8CE2-9C60-4CAF-A851-B0DB2D4658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Oval 3567">
                <a:extLst>
                  <a:ext uri="{FF2B5EF4-FFF2-40B4-BE49-F238E27FC236}">
                    <a16:creationId xmlns:a16="http://schemas.microsoft.com/office/drawing/2014/main" id="{D9335602-A41E-4E63-A5F7-236365376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9" name="Group 3568">
              <a:extLst>
                <a:ext uri="{FF2B5EF4-FFF2-40B4-BE49-F238E27FC236}">
                  <a16:creationId xmlns:a16="http://schemas.microsoft.com/office/drawing/2014/main" id="{E1E40149-C5C8-4FA5-8369-D4D061684E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7" y="1979"/>
              <a:ext cx="62" cy="144"/>
              <a:chOff x="2213" y="1301"/>
              <a:chExt cx="175" cy="403"/>
            </a:xfrm>
          </p:grpSpPr>
          <p:sp>
            <p:nvSpPr>
              <p:cNvPr id="41126" name="Oval 3569">
                <a:extLst>
                  <a:ext uri="{FF2B5EF4-FFF2-40B4-BE49-F238E27FC236}">
                    <a16:creationId xmlns:a16="http://schemas.microsoft.com/office/drawing/2014/main" id="{AFE0A0D4-263F-404C-9F1C-B8151C267B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7" name="Oval 3570">
                <a:extLst>
                  <a:ext uri="{FF2B5EF4-FFF2-40B4-BE49-F238E27FC236}">
                    <a16:creationId xmlns:a16="http://schemas.microsoft.com/office/drawing/2014/main" id="{453839BC-B15E-4F3B-AC74-427A8F1EA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8" name="Freeform 3571">
                <a:extLst>
                  <a:ext uri="{FF2B5EF4-FFF2-40B4-BE49-F238E27FC236}">
                    <a16:creationId xmlns:a16="http://schemas.microsoft.com/office/drawing/2014/main" id="{68C9230A-AC7B-454C-85B2-11EE308C3C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3572">
                <a:extLst>
                  <a:ext uri="{FF2B5EF4-FFF2-40B4-BE49-F238E27FC236}">
                    <a16:creationId xmlns:a16="http://schemas.microsoft.com/office/drawing/2014/main" id="{2CC868FD-BF2A-498D-A529-9553362269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3573">
                <a:extLst>
                  <a:ext uri="{FF2B5EF4-FFF2-40B4-BE49-F238E27FC236}">
                    <a16:creationId xmlns:a16="http://schemas.microsoft.com/office/drawing/2014/main" id="{2782E8AC-21C9-472B-9146-F2EDD54BD0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Oval 3574">
                <a:extLst>
                  <a:ext uri="{FF2B5EF4-FFF2-40B4-BE49-F238E27FC236}">
                    <a16:creationId xmlns:a16="http://schemas.microsoft.com/office/drawing/2014/main" id="{E82E0BAD-D7A8-49D4-AC5F-F25BD21851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0" name="Group 3575">
              <a:extLst>
                <a:ext uri="{FF2B5EF4-FFF2-40B4-BE49-F238E27FC236}">
                  <a16:creationId xmlns:a16="http://schemas.microsoft.com/office/drawing/2014/main" id="{6B2599A8-33D6-476E-AC92-30AEE4EDCA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1817"/>
              <a:ext cx="62" cy="144"/>
              <a:chOff x="2213" y="1301"/>
              <a:chExt cx="175" cy="403"/>
            </a:xfrm>
          </p:grpSpPr>
          <p:sp>
            <p:nvSpPr>
              <p:cNvPr id="41120" name="Oval 3576">
                <a:extLst>
                  <a:ext uri="{FF2B5EF4-FFF2-40B4-BE49-F238E27FC236}">
                    <a16:creationId xmlns:a16="http://schemas.microsoft.com/office/drawing/2014/main" id="{79472BC2-6194-42E4-96F9-03A4D64E8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1" name="Oval 3577">
                <a:extLst>
                  <a:ext uri="{FF2B5EF4-FFF2-40B4-BE49-F238E27FC236}">
                    <a16:creationId xmlns:a16="http://schemas.microsoft.com/office/drawing/2014/main" id="{838DF1D9-CF0F-41EA-A68C-52EC9FCB7A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2" name="Freeform 3578">
                <a:extLst>
                  <a:ext uri="{FF2B5EF4-FFF2-40B4-BE49-F238E27FC236}">
                    <a16:creationId xmlns:a16="http://schemas.microsoft.com/office/drawing/2014/main" id="{F04D2C57-D65D-40F4-B645-7DE14CD1CE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3" name="Freeform 3579">
                <a:extLst>
                  <a:ext uri="{FF2B5EF4-FFF2-40B4-BE49-F238E27FC236}">
                    <a16:creationId xmlns:a16="http://schemas.microsoft.com/office/drawing/2014/main" id="{6A0F0364-DA71-492B-9D33-EBC05B834C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4" name="Freeform 3580">
                <a:extLst>
                  <a:ext uri="{FF2B5EF4-FFF2-40B4-BE49-F238E27FC236}">
                    <a16:creationId xmlns:a16="http://schemas.microsoft.com/office/drawing/2014/main" id="{81DEEC4A-DF8E-4B16-86A4-99DA3C4A81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Oval 3581">
                <a:extLst>
                  <a:ext uri="{FF2B5EF4-FFF2-40B4-BE49-F238E27FC236}">
                    <a16:creationId xmlns:a16="http://schemas.microsoft.com/office/drawing/2014/main" id="{70078348-738F-4A0E-8036-A3B3AFCBAD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1" name="Group 3582">
              <a:extLst>
                <a:ext uri="{FF2B5EF4-FFF2-40B4-BE49-F238E27FC236}">
                  <a16:creationId xmlns:a16="http://schemas.microsoft.com/office/drawing/2014/main" id="{92700343-291F-4EF9-8B56-0B46935236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5" y="1977"/>
              <a:ext cx="62" cy="144"/>
              <a:chOff x="2213" y="1301"/>
              <a:chExt cx="175" cy="403"/>
            </a:xfrm>
          </p:grpSpPr>
          <p:sp>
            <p:nvSpPr>
              <p:cNvPr id="41114" name="Oval 3583">
                <a:extLst>
                  <a:ext uri="{FF2B5EF4-FFF2-40B4-BE49-F238E27FC236}">
                    <a16:creationId xmlns:a16="http://schemas.microsoft.com/office/drawing/2014/main" id="{75850044-0D2A-4C3F-B264-FA66E6217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5" name="Oval 3584">
                <a:extLst>
                  <a:ext uri="{FF2B5EF4-FFF2-40B4-BE49-F238E27FC236}">
                    <a16:creationId xmlns:a16="http://schemas.microsoft.com/office/drawing/2014/main" id="{BC7A4940-7B77-4B4A-99D6-82B110EAB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6" name="Freeform 3585">
                <a:extLst>
                  <a:ext uri="{FF2B5EF4-FFF2-40B4-BE49-F238E27FC236}">
                    <a16:creationId xmlns:a16="http://schemas.microsoft.com/office/drawing/2014/main" id="{62C1D3CB-43A0-430B-9E22-13B75B450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7" name="Freeform 3586">
                <a:extLst>
                  <a:ext uri="{FF2B5EF4-FFF2-40B4-BE49-F238E27FC236}">
                    <a16:creationId xmlns:a16="http://schemas.microsoft.com/office/drawing/2014/main" id="{BDD8CF4E-7046-4A33-AE26-EB1F4E3593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8" name="Freeform 3587">
                <a:extLst>
                  <a:ext uri="{FF2B5EF4-FFF2-40B4-BE49-F238E27FC236}">
                    <a16:creationId xmlns:a16="http://schemas.microsoft.com/office/drawing/2014/main" id="{233CA9AB-0436-4845-ACF2-2EBC29F573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Oval 3588">
                <a:extLst>
                  <a:ext uri="{FF2B5EF4-FFF2-40B4-BE49-F238E27FC236}">
                    <a16:creationId xmlns:a16="http://schemas.microsoft.com/office/drawing/2014/main" id="{2569D958-B02D-4A43-99BB-43699EFFCE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2" name="Group 3589">
              <a:extLst>
                <a:ext uri="{FF2B5EF4-FFF2-40B4-BE49-F238E27FC236}">
                  <a16:creationId xmlns:a16="http://schemas.microsoft.com/office/drawing/2014/main" id="{25033860-8977-4577-84B6-93FB9F144A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1817"/>
              <a:ext cx="62" cy="144"/>
              <a:chOff x="2213" y="1301"/>
              <a:chExt cx="175" cy="403"/>
            </a:xfrm>
          </p:grpSpPr>
          <p:sp>
            <p:nvSpPr>
              <p:cNvPr id="41108" name="Oval 3590">
                <a:extLst>
                  <a:ext uri="{FF2B5EF4-FFF2-40B4-BE49-F238E27FC236}">
                    <a16:creationId xmlns:a16="http://schemas.microsoft.com/office/drawing/2014/main" id="{F1FE6568-FBCD-4857-9FD5-15D865529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09" name="Oval 3591">
                <a:extLst>
                  <a:ext uri="{FF2B5EF4-FFF2-40B4-BE49-F238E27FC236}">
                    <a16:creationId xmlns:a16="http://schemas.microsoft.com/office/drawing/2014/main" id="{8EA1F72C-8925-44C6-B6CA-959D05A3D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0" name="Freeform 3592">
                <a:extLst>
                  <a:ext uri="{FF2B5EF4-FFF2-40B4-BE49-F238E27FC236}">
                    <a16:creationId xmlns:a16="http://schemas.microsoft.com/office/drawing/2014/main" id="{E99FDE9B-6014-4402-9500-F136EBE7CC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3593">
                <a:extLst>
                  <a:ext uri="{FF2B5EF4-FFF2-40B4-BE49-F238E27FC236}">
                    <a16:creationId xmlns:a16="http://schemas.microsoft.com/office/drawing/2014/main" id="{DA5D16D7-FC9D-4114-BEF2-DD5EE46335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3594">
                <a:extLst>
                  <a:ext uri="{FF2B5EF4-FFF2-40B4-BE49-F238E27FC236}">
                    <a16:creationId xmlns:a16="http://schemas.microsoft.com/office/drawing/2014/main" id="{254B23C7-A3FD-4007-98BB-F4030941BD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Oval 3595">
                <a:extLst>
                  <a:ext uri="{FF2B5EF4-FFF2-40B4-BE49-F238E27FC236}">
                    <a16:creationId xmlns:a16="http://schemas.microsoft.com/office/drawing/2014/main" id="{4B05FE6B-B335-4EFB-95CC-A4C44FAE6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3" name="Group 3596">
              <a:extLst>
                <a:ext uri="{FF2B5EF4-FFF2-40B4-BE49-F238E27FC236}">
                  <a16:creationId xmlns:a16="http://schemas.microsoft.com/office/drawing/2014/main" id="{920A93F1-F665-4055-8837-631B18833B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1" y="1977"/>
              <a:ext cx="62" cy="144"/>
              <a:chOff x="2213" y="1301"/>
              <a:chExt cx="175" cy="403"/>
            </a:xfrm>
          </p:grpSpPr>
          <p:sp>
            <p:nvSpPr>
              <p:cNvPr id="41102" name="Oval 3597">
                <a:extLst>
                  <a:ext uri="{FF2B5EF4-FFF2-40B4-BE49-F238E27FC236}">
                    <a16:creationId xmlns:a16="http://schemas.microsoft.com/office/drawing/2014/main" id="{9A4FCC12-1391-438A-9F0A-3543019BF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03" name="Oval 3598">
                <a:extLst>
                  <a:ext uri="{FF2B5EF4-FFF2-40B4-BE49-F238E27FC236}">
                    <a16:creationId xmlns:a16="http://schemas.microsoft.com/office/drawing/2014/main" id="{C049DD5F-5838-4074-9D73-FEBE83E045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04" name="Freeform 3599">
                <a:extLst>
                  <a:ext uri="{FF2B5EF4-FFF2-40B4-BE49-F238E27FC236}">
                    <a16:creationId xmlns:a16="http://schemas.microsoft.com/office/drawing/2014/main" id="{51D8F700-77B7-4037-B3F9-37BEC74E8C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3600">
                <a:extLst>
                  <a:ext uri="{FF2B5EF4-FFF2-40B4-BE49-F238E27FC236}">
                    <a16:creationId xmlns:a16="http://schemas.microsoft.com/office/drawing/2014/main" id="{A3B95679-1A32-4261-8553-3AAB31EC45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3601">
                <a:extLst>
                  <a:ext uri="{FF2B5EF4-FFF2-40B4-BE49-F238E27FC236}">
                    <a16:creationId xmlns:a16="http://schemas.microsoft.com/office/drawing/2014/main" id="{03EECEDE-5A60-4A8B-93C0-C101DD1933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Oval 3602">
                <a:extLst>
                  <a:ext uri="{FF2B5EF4-FFF2-40B4-BE49-F238E27FC236}">
                    <a16:creationId xmlns:a16="http://schemas.microsoft.com/office/drawing/2014/main" id="{6B06FFD3-376A-4035-BEC8-132DD70021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4" name="Group 3603">
              <a:extLst>
                <a:ext uri="{FF2B5EF4-FFF2-40B4-BE49-F238E27FC236}">
                  <a16:creationId xmlns:a16="http://schemas.microsoft.com/office/drawing/2014/main" id="{A6268A72-9848-481A-AED3-598E46B7F4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1817"/>
              <a:ext cx="62" cy="144"/>
              <a:chOff x="2213" y="1301"/>
              <a:chExt cx="175" cy="403"/>
            </a:xfrm>
          </p:grpSpPr>
          <p:sp>
            <p:nvSpPr>
              <p:cNvPr id="41096" name="Oval 3604">
                <a:extLst>
                  <a:ext uri="{FF2B5EF4-FFF2-40B4-BE49-F238E27FC236}">
                    <a16:creationId xmlns:a16="http://schemas.microsoft.com/office/drawing/2014/main" id="{4BC98076-40F4-4854-9C80-0877CB0749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7" name="Oval 3605">
                <a:extLst>
                  <a:ext uri="{FF2B5EF4-FFF2-40B4-BE49-F238E27FC236}">
                    <a16:creationId xmlns:a16="http://schemas.microsoft.com/office/drawing/2014/main" id="{BCB46C9B-54A1-4FB2-B947-7AF7DED6BB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8" name="Freeform 3606">
                <a:extLst>
                  <a:ext uri="{FF2B5EF4-FFF2-40B4-BE49-F238E27FC236}">
                    <a16:creationId xmlns:a16="http://schemas.microsoft.com/office/drawing/2014/main" id="{C6010927-0785-4D6F-A3EC-60245DE2AC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3607">
                <a:extLst>
                  <a:ext uri="{FF2B5EF4-FFF2-40B4-BE49-F238E27FC236}">
                    <a16:creationId xmlns:a16="http://schemas.microsoft.com/office/drawing/2014/main" id="{B8CACE22-8FF7-4AE9-9F84-7FEBBE80D7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3608">
                <a:extLst>
                  <a:ext uri="{FF2B5EF4-FFF2-40B4-BE49-F238E27FC236}">
                    <a16:creationId xmlns:a16="http://schemas.microsoft.com/office/drawing/2014/main" id="{0ECD64D2-6FFA-4A06-8C56-0D3080E65A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Oval 3609">
                <a:extLst>
                  <a:ext uri="{FF2B5EF4-FFF2-40B4-BE49-F238E27FC236}">
                    <a16:creationId xmlns:a16="http://schemas.microsoft.com/office/drawing/2014/main" id="{50B63A59-A358-48F0-8F7D-10EF6D1449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5" name="Group 3610">
              <a:extLst>
                <a:ext uri="{FF2B5EF4-FFF2-40B4-BE49-F238E27FC236}">
                  <a16:creationId xmlns:a16="http://schemas.microsoft.com/office/drawing/2014/main" id="{AF06E92E-0DEA-4BF1-8813-E19F54D3DB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5" y="1977"/>
              <a:ext cx="62" cy="144"/>
              <a:chOff x="2213" y="1301"/>
              <a:chExt cx="175" cy="403"/>
            </a:xfrm>
          </p:grpSpPr>
          <p:sp>
            <p:nvSpPr>
              <p:cNvPr id="41090" name="Oval 3611">
                <a:extLst>
                  <a:ext uri="{FF2B5EF4-FFF2-40B4-BE49-F238E27FC236}">
                    <a16:creationId xmlns:a16="http://schemas.microsoft.com/office/drawing/2014/main" id="{91AAAA81-2407-4BE3-B19C-FD6158420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1" name="Oval 3612">
                <a:extLst>
                  <a:ext uri="{FF2B5EF4-FFF2-40B4-BE49-F238E27FC236}">
                    <a16:creationId xmlns:a16="http://schemas.microsoft.com/office/drawing/2014/main" id="{67EBCB98-D13C-4EAD-B969-9F12CD720D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2" name="Freeform 3613">
                <a:extLst>
                  <a:ext uri="{FF2B5EF4-FFF2-40B4-BE49-F238E27FC236}">
                    <a16:creationId xmlns:a16="http://schemas.microsoft.com/office/drawing/2014/main" id="{A0D1F1CF-AA52-40BF-8DE8-15ABB775A4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3614">
                <a:extLst>
                  <a:ext uri="{FF2B5EF4-FFF2-40B4-BE49-F238E27FC236}">
                    <a16:creationId xmlns:a16="http://schemas.microsoft.com/office/drawing/2014/main" id="{DC00A7F5-E17E-49A3-BCBA-194C1188A8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3615">
                <a:extLst>
                  <a:ext uri="{FF2B5EF4-FFF2-40B4-BE49-F238E27FC236}">
                    <a16:creationId xmlns:a16="http://schemas.microsoft.com/office/drawing/2014/main" id="{18180344-4BFB-4D5B-86EE-F952B7B8F7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Oval 3616">
                <a:extLst>
                  <a:ext uri="{FF2B5EF4-FFF2-40B4-BE49-F238E27FC236}">
                    <a16:creationId xmlns:a16="http://schemas.microsoft.com/office/drawing/2014/main" id="{E2437607-2B02-408D-A7DF-1922E8110E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6" name="Group 3617">
              <a:extLst>
                <a:ext uri="{FF2B5EF4-FFF2-40B4-BE49-F238E27FC236}">
                  <a16:creationId xmlns:a16="http://schemas.microsoft.com/office/drawing/2014/main" id="{B57E1B2A-9E62-406A-875F-D8ADE4AABD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1817"/>
              <a:ext cx="62" cy="144"/>
              <a:chOff x="2213" y="1301"/>
              <a:chExt cx="175" cy="403"/>
            </a:xfrm>
          </p:grpSpPr>
          <p:sp>
            <p:nvSpPr>
              <p:cNvPr id="41084" name="Oval 3618">
                <a:extLst>
                  <a:ext uri="{FF2B5EF4-FFF2-40B4-BE49-F238E27FC236}">
                    <a16:creationId xmlns:a16="http://schemas.microsoft.com/office/drawing/2014/main" id="{2771719F-74C0-46BD-B7F7-154D719929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85" name="Oval 3619">
                <a:extLst>
                  <a:ext uri="{FF2B5EF4-FFF2-40B4-BE49-F238E27FC236}">
                    <a16:creationId xmlns:a16="http://schemas.microsoft.com/office/drawing/2014/main" id="{BA5A40B1-A146-404D-A3A6-B52780DCB8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86" name="Freeform 3620">
                <a:extLst>
                  <a:ext uri="{FF2B5EF4-FFF2-40B4-BE49-F238E27FC236}">
                    <a16:creationId xmlns:a16="http://schemas.microsoft.com/office/drawing/2014/main" id="{73CBD603-4266-46A9-B23F-091A055885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3621">
                <a:extLst>
                  <a:ext uri="{FF2B5EF4-FFF2-40B4-BE49-F238E27FC236}">
                    <a16:creationId xmlns:a16="http://schemas.microsoft.com/office/drawing/2014/main" id="{2B8A94E5-4512-407A-9235-00F70FCCEB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3622">
                <a:extLst>
                  <a:ext uri="{FF2B5EF4-FFF2-40B4-BE49-F238E27FC236}">
                    <a16:creationId xmlns:a16="http://schemas.microsoft.com/office/drawing/2014/main" id="{5C91C290-0D7D-447B-B0A4-B523392A10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Oval 3623">
                <a:extLst>
                  <a:ext uri="{FF2B5EF4-FFF2-40B4-BE49-F238E27FC236}">
                    <a16:creationId xmlns:a16="http://schemas.microsoft.com/office/drawing/2014/main" id="{E6AC805E-C83D-4A55-A6DE-D7EEBAE366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7" name="Group 3624">
              <a:extLst>
                <a:ext uri="{FF2B5EF4-FFF2-40B4-BE49-F238E27FC236}">
                  <a16:creationId xmlns:a16="http://schemas.microsoft.com/office/drawing/2014/main" id="{32105884-7CD5-4BD3-B999-E0B46F08A2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00" y="1977"/>
              <a:ext cx="62" cy="144"/>
              <a:chOff x="2213" y="1301"/>
              <a:chExt cx="175" cy="403"/>
            </a:xfrm>
          </p:grpSpPr>
          <p:sp>
            <p:nvSpPr>
              <p:cNvPr id="41078" name="Oval 3625">
                <a:extLst>
                  <a:ext uri="{FF2B5EF4-FFF2-40B4-BE49-F238E27FC236}">
                    <a16:creationId xmlns:a16="http://schemas.microsoft.com/office/drawing/2014/main" id="{208D38CA-A2A7-44FC-A8A7-2EE2FE34B8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79" name="Oval 3626">
                <a:extLst>
                  <a:ext uri="{FF2B5EF4-FFF2-40B4-BE49-F238E27FC236}">
                    <a16:creationId xmlns:a16="http://schemas.microsoft.com/office/drawing/2014/main" id="{026185A2-C818-435D-9FF6-B20A70D4D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80" name="Freeform 3627">
                <a:extLst>
                  <a:ext uri="{FF2B5EF4-FFF2-40B4-BE49-F238E27FC236}">
                    <a16:creationId xmlns:a16="http://schemas.microsoft.com/office/drawing/2014/main" id="{A636E2F8-2886-47F7-B5C9-51C51354C4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3628">
                <a:extLst>
                  <a:ext uri="{FF2B5EF4-FFF2-40B4-BE49-F238E27FC236}">
                    <a16:creationId xmlns:a16="http://schemas.microsoft.com/office/drawing/2014/main" id="{905C80FA-89DC-4902-BAC8-C45B337DB1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3629">
                <a:extLst>
                  <a:ext uri="{FF2B5EF4-FFF2-40B4-BE49-F238E27FC236}">
                    <a16:creationId xmlns:a16="http://schemas.microsoft.com/office/drawing/2014/main" id="{595E9EF2-2C99-41C3-AE3A-E4C7EAFDE5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Oval 3630">
                <a:extLst>
                  <a:ext uri="{FF2B5EF4-FFF2-40B4-BE49-F238E27FC236}">
                    <a16:creationId xmlns:a16="http://schemas.microsoft.com/office/drawing/2014/main" id="{704FCADC-D8F0-42CA-8FC1-AE103CB0A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82C0C203-4312-4DBB-9C6A-A17BD4F3334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Endocytosis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7054AA51-E33C-4B80-B9C7-3CEB29E35B72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2427288"/>
            <a:ext cx="3619500" cy="2352675"/>
            <a:chOff x="374" y="1529"/>
            <a:chExt cx="2280" cy="1482"/>
          </a:xfrm>
        </p:grpSpPr>
        <p:sp>
          <p:nvSpPr>
            <p:cNvPr id="42056" name="Freeform 4">
              <a:extLst>
                <a:ext uri="{FF2B5EF4-FFF2-40B4-BE49-F238E27FC236}">
                  <a16:creationId xmlns:a16="http://schemas.microsoft.com/office/drawing/2014/main" id="{B1C56C80-9F38-4D16-92CB-5EA7B0CCB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532"/>
              <a:ext cx="1775" cy="1474"/>
            </a:xfrm>
            <a:custGeom>
              <a:avLst/>
              <a:gdLst>
                <a:gd name="T0" fmla="*/ 399 w 1544"/>
                <a:gd name="T1" fmla="*/ 1945 h 1283"/>
                <a:gd name="T2" fmla="*/ 2346 w 1544"/>
                <a:gd name="T3" fmla="*/ 1945 h 1283"/>
                <a:gd name="T4" fmla="*/ 2346 w 1544"/>
                <a:gd name="T5" fmla="*/ 0 h 1283"/>
                <a:gd name="T6" fmla="*/ 492 w 1544"/>
                <a:gd name="T7" fmla="*/ 0 h 1283"/>
                <a:gd name="T8" fmla="*/ 186 w 1544"/>
                <a:gd name="T9" fmla="*/ 396 h 1283"/>
                <a:gd name="T10" fmla="*/ 105 w 1544"/>
                <a:gd name="T11" fmla="*/ 844 h 1283"/>
                <a:gd name="T12" fmla="*/ 307 w 1544"/>
                <a:gd name="T13" fmla="*/ 730 h 1283"/>
                <a:gd name="T14" fmla="*/ 692 w 1544"/>
                <a:gd name="T15" fmla="*/ 939 h 1283"/>
                <a:gd name="T16" fmla="*/ 281 w 1544"/>
                <a:gd name="T17" fmla="*/ 1049 h 1283"/>
                <a:gd name="T18" fmla="*/ 98 w 1544"/>
                <a:gd name="T19" fmla="*/ 1010 h 1283"/>
                <a:gd name="T20" fmla="*/ 217 w 1544"/>
                <a:gd name="T21" fmla="*/ 1683 h 1283"/>
                <a:gd name="T22" fmla="*/ 399 w 1544"/>
                <a:gd name="T23" fmla="*/ 1945 h 1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44" h="1283">
                  <a:moveTo>
                    <a:pt x="263" y="1283"/>
                  </a:moveTo>
                  <a:cubicBezTo>
                    <a:pt x="1544" y="1283"/>
                    <a:pt x="1544" y="1283"/>
                    <a:pt x="1544" y="1283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09" y="100"/>
                    <a:pt x="123" y="261"/>
                  </a:cubicBezTo>
                  <a:cubicBezTo>
                    <a:pt x="65" y="368"/>
                    <a:pt x="16" y="521"/>
                    <a:pt x="69" y="557"/>
                  </a:cubicBezTo>
                  <a:cubicBezTo>
                    <a:pt x="107" y="582"/>
                    <a:pt x="130" y="517"/>
                    <a:pt x="202" y="481"/>
                  </a:cubicBezTo>
                  <a:cubicBezTo>
                    <a:pt x="282" y="442"/>
                    <a:pt x="469" y="431"/>
                    <a:pt x="456" y="619"/>
                  </a:cubicBezTo>
                  <a:cubicBezTo>
                    <a:pt x="448" y="722"/>
                    <a:pt x="295" y="753"/>
                    <a:pt x="184" y="692"/>
                  </a:cubicBezTo>
                  <a:cubicBezTo>
                    <a:pt x="161" y="680"/>
                    <a:pt x="94" y="656"/>
                    <a:pt x="64" y="666"/>
                  </a:cubicBezTo>
                  <a:cubicBezTo>
                    <a:pt x="13" y="683"/>
                    <a:pt x="0" y="883"/>
                    <a:pt x="143" y="1110"/>
                  </a:cubicBezTo>
                  <a:cubicBezTo>
                    <a:pt x="193" y="1189"/>
                    <a:pt x="263" y="1283"/>
                    <a:pt x="263" y="1283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Rectangle 5">
              <a:extLst>
                <a:ext uri="{FF2B5EF4-FFF2-40B4-BE49-F238E27FC236}">
                  <a16:creationId xmlns:a16="http://schemas.microsoft.com/office/drawing/2014/main" id="{247EA16D-6075-4F9B-8372-DD1FE410E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533"/>
              <a:ext cx="2276" cy="1478"/>
            </a:xfrm>
            <a:prstGeom prst="rect">
              <a:avLst/>
            </a:prstGeom>
            <a:solidFill>
              <a:srgbClr val="F7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8" name="Rectangle 6">
              <a:extLst>
                <a:ext uri="{FF2B5EF4-FFF2-40B4-BE49-F238E27FC236}">
                  <a16:creationId xmlns:a16="http://schemas.microsoft.com/office/drawing/2014/main" id="{21A09949-A1D4-4D88-9673-0E43F1FF9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533"/>
              <a:ext cx="2276" cy="1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9" name="Freeform 7">
              <a:extLst>
                <a:ext uri="{FF2B5EF4-FFF2-40B4-BE49-F238E27FC236}">
                  <a16:creationId xmlns:a16="http://schemas.microsoft.com/office/drawing/2014/main" id="{BF86A65B-709B-4B3E-BB8D-0B4D414EF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32"/>
              <a:ext cx="1731" cy="1474"/>
            </a:xfrm>
            <a:custGeom>
              <a:avLst/>
              <a:gdLst>
                <a:gd name="T0" fmla="*/ 407 w 1506"/>
                <a:gd name="T1" fmla="*/ 1945 h 1283"/>
                <a:gd name="T2" fmla="*/ 2287 w 1506"/>
                <a:gd name="T3" fmla="*/ 1945 h 1283"/>
                <a:gd name="T4" fmla="*/ 2287 w 1506"/>
                <a:gd name="T5" fmla="*/ 0 h 1283"/>
                <a:gd name="T6" fmla="*/ 499 w 1506"/>
                <a:gd name="T7" fmla="*/ 0 h 1283"/>
                <a:gd name="T8" fmla="*/ 186 w 1506"/>
                <a:gd name="T9" fmla="*/ 391 h 1283"/>
                <a:gd name="T10" fmla="*/ 69 w 1506"/>
                <a:gd name="T11" fmla="*/ 793 h 1283"/>
                <a:gd name="T12" fmla="*/ 283 w 1506"/>
                <a:gd name="T13" fmla="*/ 674 h 1283"/>
                <a:gd name="T14" fmla="*/ 679 w 1506"/>
                <a:gd name="T15" fmla="*/ 947 h 1283"/>
                <a:gd name="T16" fmla="*/ 268 w 1506"/>
                <a:gd name="T17" fmla="*/ 1111 h 1283"/>
                <a:gd name="T18" fmla="*/ 61 w 1506"/>
                <a:gd name="T19" fmla="*/ 1057 h 1283"/>
                <a:gd name="T20" fmla="*/ 217 w 1506"/>
                <a:gd name="T21" fmla="*/ 1693 h 1283"/>
                <a:gd name="T22" fmla="*/ 407 w 1506"/>
                <a:gd name="T23" fmla="*/ 1945 h 1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06" h="1283">
                  <a:moveTo>
                    <a:pt x="268" y="1283"/>
                  </a:moveTo>
                  <a:cubicBezTo>
                    <a:pt x="1506" y="1283"/>
                    <a:pt x="1506" y="1283"/>
                    <a:pt x="1506" y="1283"/>
                  </a:cubicBezTo>
                  <a:cubicBezTo>
                    <a:pt x="1506" y="0"/>
                    <a:pt x="1506" y="0"/>
                    <a:pt x="1506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209" y="97"/>
                    <a:pt x="123" y="258"/>
                  </a:cubicBezTo>
                  <a:cubicBezTo>
                    <a:pt x="66" y="365"/>
                    <a:pt x="10" y="498"/>
                    <a:pt x="45" y="523"/>
                  </a:cubicBezTo>
                  <a:cubicBezTo>
                    <a:pt x="68" y="539"/>
                    <a:pt x="87" y="476"/>
                    <a:pt x="186" y="445"/>
                  </a:cubicBezTo>
                  <a:cubicBezTo>
                    <a:pt x="271" y="418"/>
                    <a:pt x="460" y="436"/>
                    <a:pt x="447" y="624"/>
                  </a:cubicBezTo>
                  <a:cubicBezTo>
                    <a:pt x="440" y="726"/>
                    <a:pt x="294" y="781"/>
                    <a:pt x="177" y="733"/>
                  </a:cubicBezTo>
                  <a:cubicBezTo>
                    <a:pt x="151" y="722"/>
                    <a:pt x="69" y="685"/>
                    <a:pt x="40" y="697"/>
                  </a:cubicBezTo>
                  <a:cubicBezTo>
                    <a:pt x="8" y="710"/>
                    <a:pt x="0" y="891"/>
                    <a:pt x="143" y="1117"/>
                  </a:cubicBezTo>
                  <a:cubicBezTo>
                    <a:pt x="193" y="1197"/>
                    <a:pt x="268" y="1283"/>
                    <a:pt x="268" y="1283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8">
              <a:extLst>
                <a:ext uri="{FF2B5EF4-FFF2-40B4-BE49-F238E27FC236}">
                  <a16:creationId xmlns:a16="http://schemas.microsoft.com/office/drawing/2014/main" id="{F687F674-7058-47EB-BFF6-3B374DA869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6" y="1583"/>
              <a:ext cx="1261" cy="1228"/>
            </a:xfrm>
            <a:custGeom>
              <a:avLst/>
              <a:gdLst>
                <a:gd name="T0" fmla="*/ 1655 w 1097"/>
                <a:gd name="T1" fmla="*/ 883 h 1069"/>
                <a:gd name="T2" fmla="*/ 1462 w 1097"/>
                <a:gd name="T3" fmla="*/ 1005 h 1069"/>
                <a:gd name="T4" fmla="*/ 1146 w 1097"/>
                <a:gd name="T5" fmla="*/ 1258 h 1069"/>
                <a:gd name="T6" fmla="*/ 1146 w 1097"/>
                <a:gd name="T7" fmla="*/ 1258 h 1069"/>
                <a:gd name="T8" fmla="*/ 989 w 1097"/>
                <a:gd name="T9" fmla="*/ 1217 h 1069"/>
                <a:gd name="T10" fmla="*/ 960 w 1097"/>
                <a:gd name="T11" fmla="*/ 1316 h 1069"/>
                <a:gd name="T12" fmla="*/ 918 w 1097"/>
                <a:gd name="T13" fmla="*/ 1602 h 1069"/>
                <a:gd name="T14" fmla="*/ 926 w 1097"/>
                <a:gd name="T15" fmla="*/ 1602 h 1069"/>
                <a:gd name="T16" fmla="*/ 1044 w 1097"/>
                <a:gd name="T17" fmla="*/ 1529 h 1069"/>
                <a:gd name="T18" fmla="*/ 967 w 1097"/>
                <a:gd name="T19" fmla="*/ 1435 h 1069"/>
                <a:gd name="T20" fmla="*/ 1172 w 1097"/>
                <a:gd name="T21" fmla="*/ 1311 h 1069"/>
                <a:gd name="T22" fmla="*/ 1258 w 1097"/>
                <a:gd name="T23" fmla="*/ 1322 h 1069"/>
                <a:gd name="T24" fmla="*/ 1312 w 1097"/>
                <a:gd name="T25" fmla="*/ 1287 h 1069"/>
                <a:gd name="T26" fmla="*/ 1323 w 1097"/>
                <a:gd name="T27" fmla="*/ 1349 h 1069"/>
                <a:gd name="T28" fmla="*/ 1379 w 1097"/>
                <a:gd name="T29" fmla="*/ 1435 h 1069"/>
                <a:gd name="T30" fmla="*/ 1327 w 1097"/>
                <a:gd name="T31" fmla="*/ 1517 h 1069"/>
                <a:gd name="T32" fmla="*/ 1335 w 1097"/>
                <a:gd name="T33" fmla="*/ 1529 h 1069"/>
                <a:gd name="T34" fmla="*/ 1655 w 1097"/>
                <a:gd name="T35" fmla="*/ 883 h 1069"/>
                <a:gd name="T36" fmla="*/ 460 w 1097"/>
                <a:gd name="T37" fmla="*/ 0 h 1069"/>
                <a:gd name="T38" fmla="*/ 160 w 1097"/>
                <a:gd name="T39" fmla="*/ 415 h 1069"/>
                <a:gd name="T40" fmla="*/ 185 w 1097"/>
                <a:gd name="T41" fmla="*/ 417 h 1069"/>
                <a:gd name="T42" fmla="*/ 302 w 1097"/>
                <a:gd name="T43" fmla="*/ 385 h 1069"/>
                <a:gd name="T44" fmla="*/ 416 w 1097"/>
                <a:gd name="T45" fmla="*/ 355 h 1069"/>
                <a:gd name="T46" fmla="*/ 426 w 1097"/>
                <a:gd name="T47" fmla="*/ 355 h 1069"/>
                <a:gd name="T48" fmla="*/ 379 w 1097"/>
                <a:gd name="T49" fmla="*/ 618 h 1069"/>
                <a:gd name="T50" fmla="*/ 421 w 1097"/>
                <a:gd name="T51" fmla="*/ 613 h 1069"/>
                <a:gd name="T52" fmla="*/ 674 w 1097"/>
                <a:gd name="T53" fmla="*/ 541 h 1069"/>
                <a:gd name="T54" fmla="*/ 741 w 1097"/>
                <a:gd name="T55" fmla="*/ 646 h 1069"/>
                <a:gd name="T56" fmla="*/ 563 w 1097"/>
                <a:gd name="T57" fmla="*/ 852 h 1069"/>
                <a:gd name="T58" fmla="*/ 315 w 1097"/>
                <a:gd name="T59" fmla="*/ 1143 h 1069"/>
                <a:gd name="T60" fmla="*/ 23 w 1097"/>
                <a:gd name="T61" fmla="*/ 1617 h 1069"/>
                <a:gd name="T62" fmla="*/ 54 w 1097"/>
                <a:gd name="T63" fmla="*/ 1621 h 1069"/>
                <a:gd name="T64" fmla="*/ 306 w 1097"/>
                <a:gd name="T65" fmla="*/ 1429 h 1069"/>
                <a:gd name="T66" fmla="*/ 569 w 1097"/>
                <a:gd name="T67" fmla="*/ 1239 h 1069"/>
                <a:gd name="T68" fmla="*/ 572 w 1097"/>
                <a:gd name="T69" fmla="*/ 1239 h 1069"/>
                <a:gd name="T70" fmla="*/ 576 w 1097"/>
                <a:gd name="T71" fmla="*/ 1288 h 1069"/>
                <a:gd name="T72" fmla="*/ 577 w 1097"/>
                <a:gd name="T73" fmla="*/ 1288 h 1069"/>
                <a:gd name="T74" fmla="*/ 743 w 1097"/>
                <a:gd name="T75" fmla="*/ 1164 h 1069"/>
                <a:gd name="T76" fmla="*/ 851 w 1097"/>
                <a:gd name="T77" fmla="*/ 1067 h 1069"/>
                <a:gd name="T78" fmla="*/ 820 w 1097"/>
                <a:gd name="T79" fmla="*/ 925 h 1069"/>
                <a:gd name="T80" fmla="*/ 820 w 1097"/>
                <a:gd name="T81" fmla="*/ 924 h 1069"/>
                <a:gd name="T82" fmla="*/ 824 w 1097"/>
                <a:gd name="T83" fmla="*/ 854 h 1069"/>
                <a:gd name="T84" fmla="*/ 918 w 1097"/>
                <a:gd name="T85" fmla="*/ 671 h 1069"/>
                <a:gd name="T86" fmla="*/ 1095 w 1097"/>
                <a:gd name="T87" fmla="*/ 593 h 1069"/>
                <a:gd name="T88" fmla="*/ 1240 w 1097"/>
                <a:gd name="T89" fmla="*/ 147 h 1069"/>
                <a:gd name="T90" fmla="*/ 1197 w 1097"/>
                <a:gd name="T91" fmla="*/ 126 h 1069"/>
                <a:gd name="T92" fmla="*/ 825 w 1097"/>
                <a:gd name="T93" fmla="*/ 289 h 1069"/>
                <a:gd name="T94" fmla="*/ 815 w 1097"/>
                <a:gd name="T95" fmla="*/ 229 h 1069"/>
                <a:gd name="T96" fmla="*/ 660 w 1097"/>
                <a:gd name="T97" fmla="*/ 278 h 1069"/>
                <a:gd name="T98" fmla="*/ 678 w 1097"/>
                <a:gd name="T99" fmla="*/ 33 h 1069"/>
                <a:gd name="T100" fmla="*/ 622 w 1097"/>
                <a:gd name="T101" fmla="*/ 20 h 1069"/>
                <a:gd name="T102" fmla="*/ 552 w 1097"/>
                <a:gd name="T103" fmla="*/ 41 h 1069"/>
                <a:gd name="T104" fmla="*/ 460 w 1097"/>
                <a:gd name="T105" fmla="*/ 0 h 106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97" h="1069">
                  <a:moveTo>
                    <a:pt x="1090" y="582"/>
                  </a:moveTo>
                  <a:cubicBezTo>
                    <a:pt x="1060" y="591"/>
                    <a:pt x="1008" y="635"/>
                    <a:pt x="963" y="663"/>
                  </a:cubicBezTo>
                  <a:cubicBezTo>
                    <a:pt x="940" y="759"/>
                    <a:pt x="855" y="830"/>
                    <a:pt x="754" y="830"/>
                  </a:cubicBezTo>
                  <a:cubicBezTo>
                    <a:pt x="754" y="830"/>
                    <a:pt x="754" y="830"/>
                    <a:pt x="754" y="830"/>
                  </a:cubicBezTo>
                  <a:cubicBezTo>
                    <a:pt x="717" y="830"/>
                    <a:pt x="682" y="821"/>
                    <a:pt x="651" y="803"/>
                  </a:cubicBezTo>
                  <a:cubicBezTo>
                    <a:pt x="646" y="830"/>
                    <a:pt x="637" y="854"/>
                    <a:pt x="632" y="869"/>
                  </a:cubicBezTo>
                  <a:cubicBezTo>
                    <a:pt x="617" y="909"/>
                    <a:pt x="534" y="1041"/>
                    <a:pt x="605" y="1057"/>
                  </a:cubicBezTo>
                  <a:cubicBezTo>
                    <a:pt x="607" y="1057"/>
                    <a:pt x="609" y="1057"/>
                    <a:pt x="610" y="1057"/>
                  </a:cubicBezTo>
                  <a:cubicBezTo>
                    <a:pt x="629" y="1057"/>
                    <a:pt x="656" y="1037"/>
                    <a:pt x="687" y="1009"/>
                  </a:cubicBezTo>
                  <a:cubicBezTo>
                    <a:pt x="656" y="994"/>
                    <a:pt x="637" y="971"/>
                    <a:pt x="637" y="946"/>
                  </a:cubicBezTo>
                  <a:cubicBezTo>
                    <a:pt x="637" y="901"/>
                    <a:pt x="697" y="864"/>
                    <a:pt x="772" y="864"/>
                  </a:cubicBezTo>
                  <a:cubicBezTo>
                    <a:pt x="792" y="864"/>
                    <a:pt x="811" y="867"/>
                    <a:pt x="828" y="872"/>
                  </a:cubicBezTo>
                  <a:cubicBezTo>
                    <a:pt x="842" y="861"/>
                    <a:pt x="854" y="853"/>
                    <a:pt x="864" y="849"/>
                  </a:cubicBezTo>
                  <a:cubicBezTo>
                    <a:pt x="870" y="861"/>
                    <a:pt x="872" y="875"/>
                    <a:pt x="871" y="890"/>
                  </a:cubicBezTo>
                  <a:cubicBezTo>
                    <a:pt x="894" y="904"/>
                    <a:pt x="908" y="924"/>
                    <a:pt x="908" y="946"/>
                  </a:cubicBezTo>
                  <a:cubicBezTo>
                    <a:pt x="908" y="967"/>
                    <a:pt x="895" y="987"/>
                    <a:pt x="873" y="1001"/>
                  </a:cubicBezTo>
                  <a:cubicBezTo>
                    <a:pt x="874" y="1004"/>
                    <a:pt x="876" y="1006"/>
                    <a:pt x="879" y="1009"/>
                  </a:cubicBezTo>
                  <a:cubicBezTo>
                    <a:pt x="964" y="887"/>
                    <a:pt x="1097" y="743"/>
                    <a:pt x="1090" y="582"/>
                  </a:cubicBezTo>
                  <a:moveTo>
                    <a:pt x="303" y="0"/>
                  </a:moveTo>
                  <a:cubicBezTo>
                    <a:pt x="259" y="83"/>
                    <a:pt x="98" y="139"/>
                    <a:pt x="105" y="273"/>
                  </a:cubicBezTo>
                  <a:cubicBezTo>
                    <a:pt x="111" y="274"/>
                    <a:pt x="116" y="275"/>
                    <a:pt x="122" y="275"/>
                  </a:cubicBezTo>
                  <a:cubicBezTo>
                    <a:pt x="150" y="275"/>
                    <a:pt x="175" y="264"/>
                    <a:pt x="199" y="254"/>
                  </a:cubicBezTo>
                  <a:cubicBezTo>
                    <a:pt x="223" y="244"/>
                    <a:pt x="248" y="234"/>
                    <a:pt x="274" y="234"/>
                  </a:cubicBezTo>
                  <a:cubicBezTo>
                    <a:pt x="276" y="234"/>
                    <a:pt x="279" y="234"/>
                    <a:pt x="281" y="234"/>
                  </a:cubicBezTo>
                  <a:cubicBezTo>
                    <a:pt x="281" y="302"/>
                    <a:pt x="169" y="407"/>
                    <a:pt x="250" y="407"/>
                  </a:cubicBezTo>
                  <a:cubicBezTo>
                    <a:pt x="257" y="407"/>
                    <a:pt x="266" y="407"/>
                    <a:pt x="277" y="405"/>
                  </a:cubicBezTo>
                  <a:cubicBezTo>
                    <a:pt x="310" y="399"/>
                    <a:pt x="392" y="357"/>
                    <a:pt x="444" y="357"/>
                  </a:cubicBezTo>
                  <a:cubicBezTo>
                    <a:pt x="477" y="357"/>
                    <a:pt x="498" y="374"/>
                    <a:pt x="488" y="426"/>
                  </a:cubicBezTo>
                  <a:cubicBezTo>
                    <a:pt x="479" y="477"/>
                    <a:pt x="405" y="526"/>
                    <a:pt x="371" y="562"/>
                  </a:cubicBezTo>
                  <a:cubicBezTo>
                    <a:pt x="314" y="624"/>
                    <a:pt x="262" y="690"/>
                    <a:pt x="207" y="754"/>
                  </a:cubicBezTo>
                  <a:cubicBezTo>
                    <a:pt x="144" y="828"/>
                    <a:pt x="0" y="958"/>
                    <a:pt x="15" y="1067"/>
                  </a:cubicBezTo>
                  <a:cubicBezTo>
                    <a:pt x="22" y="1069"/>
                    <a:pt x="29" y="1069"/>
                    <a:pt x="36" y="1069"/>
                  </a:cubicBezTo>
                  <a:cubicBezTo>
                    <a:pt x="101" y="1069"/>
                    <a:pt x="150" y="1006"/>
                    <a:pt x="201" y="943"/>
                  </a:cubicBezTo>
                  <a:cubicBezTo>
                    <a:pt x="252" y="880"/>
                    <a:pt x="304" y="817"/>
                    <a:pt x="375" y="817"/>
                  </a:cubicBezTo>
                  <a:cubicBezTo>
                    <a:pt x="376" y="817"/>
                    <a:pt x="376" y="817"/>
                    <a:pt x="377" y="817"/>
                  </a:cubicBezTo>
                  <a:cubicBezTo>
                    <a:pt x="377" y="827"/>
                    <a:pt x="380" y="839"/>
                    <a:pt x="379" y="850"/>
                  </a:cubicBezTo>
                  <a:cubicBezTo>
                    <a:pt x="379" y="850"/>
                    <a:pt x="380" y="850"/>
                    <a:pt x="380" y="850"/>
                  </a:cubicBezTo>
                  <a:cubicBezTo>
                    <a:pt x="412" y="850"/>
                    <a:pt x="450" y="809"/>
                    <a:pt x="489" y="768"/>
                  </a:cubicBezTo>
                  <a:cubicBezTo>
                    <a:pt x="513" y="744"/>
                    <a:pt x="536" y="720"/>
                    <a:pt x="560" y="704"/>
                  </a:cubicBezTo>
                  <a:cubicBezTo>
                    <a:pt x="547" y="676"/>
                    <a:pt x="539" y="644"/>
                    <a:pt x="539" y="610"/>
                  </a:cubicBezTo>
                  <a:cubicBezTo>
                    <a:pt x="539" y="609"/>
                    <a:pt x="539" y="609"/>
                    <a:pt x="539" y="609"/>
                  </a:cubicBezTo>
                  <a:cubicBezTo>
                    <a:pt x="539" y="593"/>
                    <a:pt x="541" y="578"/>
                    <a:pt x="543" y="563"/>
                  </a:cubicBezTo>
                  <a:cubicBezTo>
                    <a:pt x="546" y="516"/>
                    <a:pt x="569" y="473"/>
                    <a:pt x="605" y="442"/>
                  </a:cubicBezTo>
                  <a:cubicBezTo>
                    <a:pt x="636" y="416"/>
                    <a:pt x="676" y="397"/>
                    <a:pt x="721" y="391"/>
                  </a:cubicBezTo>
                  <a:cubicBezTo>
                    <a:pt x="764" y="288"/>
                    <a:pt x="862" y="160"/>
                    <a:pt x="817" y="97"/>
                  </a:cubicBezTo>
                  <a:cubicBezTo>
                    <a:pt x="811" y="88"/>
                    <a:pt x="801" y="84"/>
                    <a:pt x="788" y="84"/>
                  </a:cubicBezTo>
                  <a:cubicBezTo>
                    <a:pt x="724" y="84"/>
                    <a:pt x="590" y="180"/>
                    <a:pt x="544" y="191"/>
                  </a:cubicBezTo>
                  <a:cubicBezTo>
                    <a:pt x="545" y="178"/>
                    <a:pt x="536" y="161"/>
                    <a:pt x="537" y="151"/>
                  </a:cubicBezTo>
                  <a:cubicBezTo>
                    <a:pt x="505" y="166"/>
                    <a:pt x="470" y="183"/>
                    <a:pt x="434" y="184"/>
                  </a:cubicBezTo>
                  <a:cubicBezTo>
                    <a:pt x="401" y="132"/>
                    <a:pt x="425" y="73"/>
                    <a:pt x="446" y="22"/>
                  </a:cubicBezTo>
                  <a:cubicBezTo>
                    <a:pt x="435" y="16"/>
                    <a:pt x="422" y="13"/>
                    <a:pt x="410" y="13"/>
                  </a:cubicBezTo>
                  <a:cubicBezTo>
                    <a:pt x="394" y="13"/>
                    <a:pt x="378" y="18"/>
                    <a:pt x="364" y="27"/>
                  </a:cubicBezTo>
                  <a:cubicBezTo>
                    <a:pt x="303" y="0"/>
                    <a:pt x="303" y="0"/>
                    <a:pt x="303" y="0"/>
                  </a:cubicBezTo>
                </a:path>
              </a:pathLst>
            </a:custGeom>
            <a:solidFill>
              <a:srgbClr val="8B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9">
              <a:extLst>
                <a:ext uri="{FF2B5EF4-FFF2-40B4-BE49-F238E27FC236}">
                  <a16:creationId xmlns:a16="http://schemas.microsoft.com/office/drawing/2014/main" id="{B52485C0-E6E5-45C7-99EB-5BDA07077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025"/>
              <a:ext cx="534" cy="371"/>
            </a:xfrm>
            <a:custGeom>
              <a:avLst/>
              <a:gdLst>
                <a:gd name="T0" fmla="*/ 0 w 465"/>
                <a:gd name="T1" fmla="*/ 144 h 323"/>
                <a:gd name="T2" fmla="*/ 95 w 465"/>
                <a:gd name="T3" fmla="*/ 224 h 323"/>
                <a:gd name="T4" fmla="*/ 84 w 465"/>
                <a:gd name="T5" fmla="*/ 363 h 323"/>
                <a:gd name="T6" fmla="*/ 420 w 465"/>
                <a:gd name="T7" fmla="*/ 470 h 323"/>
                <a:gd name="T8" fmla="*/ 621 w 465"/>
                <a:gd name="T9" fmla="*/ 162 h 323"/>
                <a:gd name="T10" fmla="*/ 242 w 465"/>
                <a:gd name="T11" fmla="*/ 47 h 323"/>
                <a:gd name="T12" fmla="*/ 0 w 465"/>
                <a:gd name="T13" fmla="*/ 144 h 3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323">
                  <a:moveTo>
                    <a:pt x="0" y="95"/>
                  </a:moveTo>
                  <a:cubicBezTo>
                    <a:pt x="0" y="95"/>
                    <a:pt x="3" y="132"/>
                    <a:pt x="63" y="148"/>
                  </a:cubicBezTo>
                  <a:cubicBezTo>
                    <a:pt x="122" y="164"/>
                    <a:pt x="142" y="228"/>
                    <a:pt x="56" y="239"/>
                  </a:cubicBezTo>
                  <a:cubicBezTo>
                    <a:pt x="56" y="239"/>
                    <a:pt x="186" y="323"/>
                    <a:pt x="278" y="310"/>
                  </a:cubicBezTo>
                  <a:cubicBezTo>
                    <a:pt x="370" y="296"/>
                    <a:pt x="465" y="208"/>
                    <a:pt x="410" y="107"/>
                  </a:cubicBezTo>
                  <a:cubicBezTo>
                    <a:pt x="356" y="5"/>
                    <a:pt x="207" y="0"/>
                    <a:pt x="160" y="31"/>
                  </a:cubicBezTo>
                  <a:cubicBezTo>
                    <a:pt x="112" y="61"/>
                    <a:pt x="36" y="150"/>
                    <a:pt x="0" y="95"/>
                  </a:cubicBezTo>
                </a:path>
              </a:pathLst>
            </a:custGeom>
            <a:solidFill>
              <a:srgbClr val="728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10">
              <a:extLst>
                <a:ext uri="{FF2B5EF4-FFF2-40B4-BE49-F238E27FC236}">
                  <a16:creationId xmlns:a16="http://schemas.microsoft.com/office/drawing/2014/main" id="{C24DFB28-E903-4920-BFAA-8D8C41DB6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041"/>
              <a:ext cx="375" cy="346"/>
            </a:xfrm>
            <a:custGeom>
              <a:avLst/>
              <a:gdLst>
                <a:gd name="T0" fmla="*/ 411 w 327"/>
                <a:gd name="T1" fmla="*/ 140 h 301"/>
                <a:gd name="T2" fmla="*/ 165 w 327"/>
                <a:gd name="T3" fmla="*/ 0 h 301"/>
                <a:gd name="T4" fmla="*/ 260 w 327"/>
                <a:gd name="T5" fmla="*/ 95 h 301"/>
                <a:gd name="T6" fmla="*/ 62 w 327"/>
                <a:gd name="T7" fmla="*/ 405 h 301"/>
                <a:gd name="T8" fmla="*/ 0 w 327"/>
                <a:gd name="T9" fmla="*/ 406 h 301"/>
                <a:gd name="T10" fmla="*/ 212 w 327"/>
                <a:gd name="T11" fmla="*/ 448 h 301"/>
                <a:gd name="T12" fmla="*/ 411 w 327"/>
                <a:gd name="T13" fmla="*/ 140 h 3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301">
                  <a:moveTo>
                    <a:pt x="272" y="92"/>
                  </a:moveTo>
                  <a:cubicBezTo>
                    <a:pt x="239" y="29"/>
                    <a:pt x="169" y="4"/>
                    <a:pt x="110" y="0"/>
                  </a:cubicBezTo>
                  <a:cubicBezTo>
                    <a:pt x="136" y="15"/>
                    <a:pt x="158" y="35"/>
                    <a:pt x="173" y="63"/>
                  </a:cubicBezTo>
                  <a:cubicBezTo>
                    <a:pt x="228" y="164"/>
                    <a:pt x="133" y="253"/>
                    <a:pt x="41" y="266"/>
                  </a:cubicBezTo>
                  <a:cubicBezTo>
                    <a:pt x="28" y="268"/>
                    <a:pt x="14" y="268"/>
                    <a:pt x="0" y="267"/>
                  </a:cubicBezTo>
                  <a:cubicBezTo>
                    <a:pt x="43" y="285"/>
                    <a:pt x="96" y="301"/>
                    <a:pt x="140" y="295"/>
                  </a:cubicBezTo>
                  <a:cubicBezTo>
                    <a:pt x="232" y="282"/>
                    <a:pt x="327" y="193"/>
                    <a:pt x="272" y="92"/>
                  </a:cubicBezTo>
                </a:path>
              </a:pathLst>
            </a:custGeom>
            <a:solidFill>
              <a:srgbClr val="586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11">
              <a:extLst>
                <a:ext uri="{FF2B5EF4-FFF2-40B4-BE49-F238E27FC236}">
                  <a16:creationId xmlns:a16="http://schemas.microsoft.com/office/drawing/2014/main" id="{143B7E13-2F83-409D-9139-E9667719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040"/>
              <a:ext cx="494" cy="345"/>
            </a:xfrm>
            <a:custGeom>
              <a:avLst/>
              <a:gdLst>
                <a:gd name="T0" fmla="*/ 2 w 430"/>
                <a:gd name="T1" fmla="*/ 124 h 300"/>
                <a:gd name="T2" fmla="*/ 0 w 430"/>
                <a:gd name="T3" fmla="*/ 125 h 300"/>
                <a:gd name="T4" fmla="*/ 15 w 430"/>
                <a:gd name="T5" fmla="*/ 159 h 300"/>
                <a:gd name="T6" fmla="*/ 98 w 430"/>
                <a:gd name="T7" fmla="*/ 209 h 300"/>
                <a:gd name="T8" fmla="*/ 153 w 430"/>
                <a:gd name="T9" fmla="*/ 239 h 300"/>
                <a:gd name="T10" fmla="*/ 172 w 430"/>
                <a:gd name="T11" fmla="*/ 282 h 300"/>
                <a:gd name="T12" fmla="*/ 153 w 430"/>
                <a:gd name="T13" fmla="*/ 317 h 300"/>
                <a:gd name="T14" fmla="*/ 86 w 430"/>
                <a:gd name="T15" fmla="*/ 342 h 300"/>
                <a:gd name="T16" fmla="*/ 79 w 430"/>
                <a:gd name="T17" fmla="*/ 343 h 300"/>
                <a:gd name="T18" fmla="*/ 86 w 430"/>
                <a:gd name="T19" fmla="*/ 345 h 300"/>
                <a:gd name="T20" fmla="*/ 187 w 430"/>
                <a:gd name="T21" fmla="*/ 402 h 300"/>
                <a:gd name="T22" fmla="*/ 393 w 430"/>
                <a:gd name="T23" fmla="*/ 457 h 300"/>
                <a:gd name="T24" fmla="*/ 425 w 430"/>
                <a:gd name="T25" fmla="*/ 453 h 300"/>
                <a:gd name="T26" fmla="*/ 580 w 430"/>
                <a:gd name="T27" fmla="*/ 381 h 300"/>
                <a:gd name="T28" fmla="*/ 653 w 430"/>
                <a:gd name="T29" fmla="*/ 232 h 300"/>
                <a:gd name="T30" fmla="*/ 628 w 430"/>
                <a:gd name="T31" fmla="*/ 141 h 300"/>
                <a:gd name="T32" fmla="*/ 507 w 430"/>
                <a:gd name="T33" fmla="*/ 32 h 300"/>
                <a:gd name="T34" fmla="*/ 357 w 430"/>
                <a:gd name="T35" fmla="*/ 0 h 300"/>
                <a:gd name="T36" fmla="*/ 245 w 430"/>
                <a:gd name="T37" fmla="*/ 24 h 300"/>
                <a:gd name="T38" fmla="*/ 145 w 430"/>
                <a:gd name="T39" fmla="*/ 100 h 300"/>
                <a:gd name="T40" fmla="*/ 94 w 430"/>
                <a:gd name="T41" fmla="*/ 135 h 300"/>
                <a:gd name="T42" fmla="*/ 49 w 430"/>
                <a:gd name="T43" fmla="*/ 150 h 300"/>
                <a:gd name="T44" fmla="*/ 26 w 430"/>
                <a:gd name="T45" fmla="*/ 143 h 300"/>
                <a:gd name="T46" fmla="*/ 7 w 430"/>
                <a:gd name="T47" fmla="*/ 123 h 300"/>
                <a:gd name="T48" fmla="*/ 0 w 430"/>
                <a:gd name="T49" fmla="*/ 125 h 300"/>
                <a:gd name="T50" fmla="*/ 2 w 430"/>
                <a:gd name="T51" fmla="*/ 124 h 300"/>
                <a:gd name="T52" fmla="*/ 1 w 430"/>
                <a:gd name="T53" fmla="*/ 125 h 300"/>
                <a:gd name="T54" fmla="*/ 23 w 430"/>
                <a:gd name="T55" fmla="*/ 148 h 300"/>
                <a:gd name="T56" fmla="*/ 49 w 430"/>
                <a:gd name="T57" fmla="*/ 155 h 300"/>
                <a:gd name="T58" fmla="*/ 98 w 430"/>
                <a:gd name="T59" fmla="*/ 140 h 300"/>
                <a:gd name="T60" fmla="*/ 176 w 430"/>
                <a:gd name="T61" fmla="*/ 83 h 300"/>
                <a:gd name="T62" fmla="*/ 247 w 430"/>
                <a:gd name="T63" fmla="*/ 29 h 300"/>
                <a:gd name="T64" fmla="*/ 357 w 430"/>
                <a:gd name="T65" fmla="*/ 3 h 300"/>
                <a:gd name="T66" fmla="*/ 505 w 430"/>
                <a:gd name="T67" fmla="*/ 37 h 300"/>
                <a:gd name="T68" fmla="*/ 623 w 430"/>
                <a:gd name="T69" fmla="*/ 143 h 300"/>
                <a:gd name="T70" fmla="*/ 648 w 430"/>
                <a:gd name="T71" fmla="*/ 232 h 300"/>
                <a:gd name="T72" fmla="*/ 577 w 430"/>
                <a:gd name="T73" fmla="*/ 376 h 300"/>
                <a:gd name="T74" fmla="*/ 425 w 430"/>
                <a:gd name="T75" fmla="*/ 448 h 300"/>
                <a:gd name="T76" fmla="*/ 393 w 430"/>
                <a:gd name="T77" fmla="*/ 450 h 300"/>
                <a:gd name="T78" fmla="*/ 192 w 430"/>
                <a:gd name="T79" fmla="*/ 396 h 300"/>
                <a:gd name="T80" fmla="*/ 118 w 430"/>
                <a:gd name="T81" fmla="*/ 358 h 300"/>
                <a:gd name="T82" fmla="*/ 98 w 430"/>
                <a:gd name="T83" fmla="*/ 345 h 300"/>
                <a:gd name="T84" fmla="*/ 91 w 430"/>
                <a:gd name="T85" fmla="*/ 343 h 300"/>
                <a:gd name="T86" fmla="*/ 90 w 430"/>
                <a:gd name="T87" fmla="*/ 342 h 300"/>
                <a:gd name="T88" fmla="*/ 88 w 430"/>
                <a:gd name="T89" fmla="*/ 344 h 300"/>
                <a:gd name="T90" fmla="*/ 88 w 430"/>
                <a:gd name="T91" fmla="*/ 346 h 300"/>
                <a:gd name="T92" fmla="*/ 156 w 430"/>
                <a:gd name="T93" fmla="*/ 323 h 300"/>
                <a:gd name="T94" fmla="*/ 179 w 430"/>
                <a:gd name="T95" fmla="*/ 282 h 300"/>
                <a:gd name="T96" fmla="*/ 156 w 430"/>
                <a:gd name="T97" fmla="*/ 235 h 300"/>
                <a:gd name="T98" fmla="*/ 99 w 430"/>
                <a:gd name="T99" fmla="*/ 202 h 300"/>
                <a:gd name="T100" fmla="*/ 20 w 430"/>
                <a:gd name="T101" fmla="*/ 153 h 300"/>
                <a:gd name="T102" fmla="*/ 8 w 430"/>
                <a:gd name="T103" fmla="*/ 133 h 300"/>
                <a:gd name="T104" fmla="*/ 7 w 430"/>
                <a:gd name="T105" fmla="*/ 129 h 300"/>
                <a:gd name="T106" fmla="*/ 7 w 430"/>
                <a:gd name="T107" fmla="*/ 125 h 300"/>
                <a:gd name="T108" fmla="*/ 7 w 430"/>
                <a:gd name="T109" fmla="*/ 124 h 300"/>
                <a:gd name="T110" fmla="*/ 7 w 430"/>
                <a:gd name="T111" fmla="*/ 124 h 300"/>
                <a:gd name="T112" fmla="*/ 2 w 430"/>
                <a:gd name="T113" fmla="*/ 124 h 300"/>
                <a:gd name="T114" fmla="*/ 1 w 430"/>
                <a:gd name="T115" fmla="*/ 125 h 300"/>
                <a:gd name="T116" fmla="*/ 2 w 430"/>
                <a:gd name="T117" fmla="*/ 124 h 3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30" h="300">
                  <a:moveTo>
                    <a:pt x="2" y="82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1" y="92"/>
                    <a:pt x="10" y="104"/>
                  </a:cubicBezTo>
                  <a:cubicBezTo>
                    <a:pt x="18" y="115"/>
                    <a:pt x="34" y="129"/>
                    <a:pt x="64" y="137"/>
                  </a:cubicBezTo>
                  <a:cubicBezTo>
                    <a:pt x="80" y="141"/>
                    <a:pt x="92" y="148"/>
                    <a:pt x="101" y="157"/>
                  </a:cubicBezTo>
                  <a:cubicBezTo>
                    <a:pt x="109" y="165"/>
                    <a:pt x="114" y="175"/>
                    <a:pt x="114" y="185"/>
                  </a:cubicBezTo>
                  <a:cubicBezTo>
                    <a:pt x="114" y="193"/>
                    <a:pt x="110" y="202"/>
                    <a:pt x="101" y="209"/>
                  </a:cubicBezTo>
                  <a:cubicBezTo>
                    <a:pt x="92" y="216"/>
                    <a:pt x="78" y="221"/>
                    <a:pt x="57" y="224"/>
                  </a:cubicBezTo>
                  <a:cubicBezTo>
                    <a:pt x="52" y="225"/>
                    <a:pt x="52" y="225"/>
                    <a:pt x="52" y="225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85" y="246"/>
                    <a:pt x="124" y="264"/>
                  </a:cubicBezTo>
                  <a:cubicBezTo>
                    <a:pt x="164" y="282"/>
                    <a:pt x="214" y="300"/>
                    <a:pt x="259" y="300"/>
                  </a:cubicBezTo>
                  <a:cubicBezTo>
                    <a:pt x="267" y="300"/>
                    <a:pt x="274" y="299"/>
                    <a:pt x="280" y="298"/>
                  </a:cubicBezTo>
                  <a:cubicBezTo>
                    <a:pt x="317" y="293"/>
                    <a:pt x="355" y="276"/>
                    <a:pt x="383" y="250"/>
                  </a:cubicBezTo>
                  <a:cubicBezTo>
                    <a:pt x="411" y="225"/>
                    <a:pt x="430" y="191"/>
                    <a:pt x="430" y="153"/>
                  </a:cubicBezTo>
                  <a:cubicBezTo>
                    <a:pt x="430" y="134"/>
                    <a:pt x="425" y="113"/>
                    <a:pt x="414" y="93"/>
                  </a:cubicBezTo>
                  <a:cubicBezTo>
                    <a:pt x="396" y="59"/>
                    <a:pt x="367" y="35"/>
                    <a:pt x="334" y="21"/>
                  </a:cubicBezTo>
                  <a:cubicBezTo>
                    <a:pt x="302" y="6"/>
                    <a:pt x="267" y="0"/>
                    <a:pt x="236" y="0"/>
                  </a:cubicBezTo>
                  <a:cubicBezTo>
                    <a:pt x="204" y="0"/>
                    <a:pt x="177" y="6"/>
                    <a:pt x="161" y="16"/>
                  </a:cubicBezTo>
                  <a:cubicBezTo>
                    <a:pt x="142" y="28"/>
                    <a:pt x="119" y="49"/>
                    <a:pt x="96" y="66"/>
                  </a:cubicBezTo>
                  <a:cubicBezTo>
                    <a:pt x="85" y="75"/>
                    <a:pt x="73" y="83"/>
                    <a:pt x="62" y="89"/>
                  </a:cubicBezTo>
                  <a:cubicBezTo>
                    <a:pt x="51" y="94"/>
                    <a:pt x="41" y="98"/>
                    <a:pt x="32" y="98"/>
                  </a:cubicBezTo>
                  <a:cubicBezTo>
                    <a:pt x="26" y="98"/>
                    <a:pt x="21" y="97"/>
                    <a:pt x="17" y="94"/>
                  </a:cubicBezTo>
                  <a:cubicBezTo>
                    <a:pt x="12" y="91"/>
                    <a:pt x="8" y="87"/>
                    <a:pt x="4" y="8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5" y="90"/>
                    <a:pt x="9" y="94"/>
                    <a:pt x="15" y="97"/>
                  </a:cubicBezTo>
                  <a:cubicBezTo>
                    <a:pt x="20" y="100"/>
                    <a:pt x="26" y="102"/>
                    <a:pt x="32" y="102"/>
                  </a:cubicBezTo>
                  <a:cubicBezTo>
                    <a:pt x="42" y="102"/>
                    <a:pt x="53" y="98"/>
                    <a:pt x="64" y="92"/>
                  </a:cubicBezTo>
                  <a:cubicBezTo>
                    <a:pt x="81" y="83"/>
                    <a:pt x="99" y="69"/>
                    <a:pt x="116" y="55"/>
                  </a:cubicBezTo>
                  <a:cubicBezTo>
                    <a:pt x="133" y="42"/>
                    <a:pt x="149" y="28"/>
                    <a:pt x="163" y="19"/>
                  </a:cubicBezTo>
                  <a:cubicBezTo>
                    <a:pt x="178" y="10"/>
                    <a:pt x="205" y="3"/>
                    <a:pt x="236" y="3"/>
                  </a:cubicBezTo>
                  <a:cubicBezTo>
                    <a:pt x="267" y="3"/>
                    <a:pt x="301" y="9"/>
                    <a:pt x="333" y="24"/>
                  </a:cubicBezTo>
                  <a:cubicBezTo>
                    <a:pt x="364" y="38"/>
                    <a:pt x="393" y="61"/>
                    <a:pt x="411" y="94"/>
                  </a:cubicBezTo>
                  <a:cubicBezTo>
                    <a:pt x="422" y="115"/>
                    <a:pt x="427" y="134"/>
                    <a:pt x="427" y="153"/>
                  </a:cubicBezTo>
                  <a:cubicBezTo>
                    <a:pt x="427" y="190"/>
                    <a:pt x="408" y="222"/>
                    <a:pt x="380" y="247"/>
                  </a:cubicBezTo>
                  <a:cubicBezTo>
                    <a:pt x="353" y="272"/>
                    <a:pt x="316" y="290"/>
                    <a:pt x="280" y="295"/>
                  </a:cubicBezTo>
                  <a:cubicBezTo>
                    <a:pt x="273" y="296"/>
                    <a:pt x="266" y="296"/>
                    <a:pt x="259" y="296"/>
                  </a:cubicBezTo>
                  <a:cubicBezTo>
                    <a:pt x="215" y="296"/>
                    <a:pt x="165" y="278"/>
                    <a:pt x="126" y="260"/>
                  </a:cubicBezTo>
                  <a:cubicBezTo>
                    <a:pt x="106" y="251"/>
                    <a:pt x="89" y="242"/>
                    <a:pt x="78" y="235"/>
                  </a:cubicBezTo>
                  <a:cubicBezTo>
                    <a:pt x="72" y="232"/>
                    <a:pt x="67" y="229"/>
                    <a:pt x="64" y="227"/>
                  </a:cubicBezTo>
                  <a:cubicBezTo>
                    <a:pt x="62" y="226"/>
                    <a:pt x="61" y="226"/>
                    <a:pt x="60" y="225"/>
                  </a:cubicBezTo>
                  <a:cubicBezTo>
                    <a:pt x="59" y="225"/>
                    <a:pt x="59" y="224"/>
                    <a:pt x="59" y="224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8"/>
                    <a:pt x="58" y="228"/>
                    <a:pt x="58" y="228"/>
                  </a:cubicBezTo>
                  <a:cubicBezTo>
                    <a:pt x="79" y="225"/>
                    <a:pt x="94" y="219"/>
                    <a:pt x="103" y="212"/>
                  </a:cubicBezTo>
                  <a:cubicBezTo>
                    <a:pt x="113" y="204"/>
                    <a:pt x="118" y="195"/>
                    <a:pt x="118" y="185"/>
                  </a:cubicBezTo>
                  <a:cubicBezTo>
                    <a:pt x="118" y="174"/>
                    <a:pt x="112" y="163"/>
                    <a:pt x="103" y="154"/>
                  </a:cubicBezTo>
                  <a:cubicBezTo>
                    <a:pt x="94" y="145"/>
                    <a:pt x="81" y="137"/>
                    <a:pt x="65" y="133"/>
                  </a:cubicBezTo>
                  <a:cubicBezTo>
                    <a:pt x="36" y="125"/>
                    <a:pt x="21" y="112"/>
                    <a:pt x="13" y="101"/>
                  </a:cubicBezTo>
                  <a:cubicBezTo>
                    <a:pt x="9" y="96"/>
                    <a:pt x="7" y="91"/>
                    <a:pt x="5" y="88"/>
                  </a:cubicBezTo>
                  <a:cubicBezTo>
                    <a:pt x="5" y="86"/>
                    <a:pt x="4" y="85"/>
                    <a:pt x="4" y="84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3"/>
                    <a:pt x="1" y="83"/>
                    <a:pt x="1" y="83"/>
                  </a:cubicBezTo>
                  <a:lnTo>
                    <a:pt x="2" y="8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2">
              <a:extLst>
                <a:ext uri="{FF2B5EF4-FFF2-40B4-BE49-F238E27FC236}">
                  <a16:creationId xmlns:a16="http://schemas.microsoft.com/office/drawing/2014/main" id="{FD16572E-2A42-4138-A223-9ED226029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" y="1532"/>
              <a:ext cx="548" cy="1474"/>
            </a:xfrm>
            <a:custGeom>
              <a:avLst/>
              <a:gdLst>
                <a:gd name="T0" fmla="*/ 69 w 477"/>
                <a:gd name="T1" fmla="*/ 793 h 1283"/>
                <a:gd name="T2" fmla="*/ 283 w 477"/>
                <a:gd name="T3" fmla="*/ 674 h 1283"/>
                <a:gd name="T4" fmla="*/ 290 w 477"/>
                <a:gd name="T5" fmla="*/ 672 h 1283"/>
                <a:gd name="T6" fmla="*/ 410 w 477"/>
                <a:gd name="T7" fmla="*/ 391 h 1283"/>
                <a:gd name="T8" fmla="*/ 724 w 477"/>
                <a:gd name="T9" fmla="*/ 0 h 1283"/>
                <a:gd name="T10" fmla="*/ 499 w 477"/>
                <a:gd name="T11" fmla="*/ 0 h 1283"/>
                <a:gd name="T12" fmla="*/ 186 w 477"/>
                <a:gd name="T13" fmla="*/ 391 h 1283"/>
                <a:gd name="T14" fmla="*/ 69 w 477"/>
                <a:gd name="T15" fmla="*/ 793 h 1283"/>
                <a:gd name="T16" fmla="*/ 79 w 477"/>
                <a:gd name="T17" fmla="*/ 1230 h 1283"/>
                <a:gd name="T18" fmla="*/ 79 w 477"/>
                <a:gd name="T19" fmla="*/ 1088 h 1283"/>
                <a:gd name="T20" fmla="*/ 165 w 477"/>
                <a:gd name="T21" fmla="*/ 1073 h 1283"/>
                <a:gd name="T22" fmla="*/ 61 w 477"/>
                <a:gd name="T23" fmla="*/ 1057 h 1283"/>
                <a:gd name="T24" fmla="*/ 216 w 477"/>
                <a:gd name="T25" fmla="*/ 1693 h 1283"/>
                <a:gd name="T26" fmla="*/ 407 w 477"/>
                <a:gd name="T27" fmla="*/ 1945 h 1283"/>
                <a:gd name="T28" fmla="*/ 631 w 477"/>
                <a:gd name="T29" fmla="*/ 1945 h 1283"/>
                <a:gd name="T30" fmla="*/ 375 w 477"/>
                <a:gd name="T31" fmla="*/ 1708 h 1283"/>
                <a:gd name="T32" fmla="*/ 79 w 477"/>
                <a:gd name="T33" fmla="*/ 1230 h 12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7" h="1283">
                  <a:moveTo>
                    <a:pt x="45" y="523"/>
                  </a:moveTo>
                  <a:cubicBezTo>
                    <a:pt x="68" y="539"/>
                    <a:pt x="87" y="476"/>
                    <a:pt x="186" y="445"/>
                  </a:cubicBezTo>
                  <a:cubicBezTo>
                    <a:pt x="188" y="444"/>
                    <a:pt x="189" y="444"/>
                    <a:pt x="191" y="443"/>
                  </a:cubicBezTo>
                  <a:cubicBezTo>
                    <a:pt x="206" y="390"/>
                    <a:pt x="238" y="320"/>
                    <a:pt x="271" y="258"/>
                  </a:cubicBezTo>
                  <a:cubicBezTo>
                    <a:pt x="357" y="97"/>
                    <a:pt x="477" y="0"/>
                    <a:pt x="477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209" y="97"/>
                    <a:pt x="123" y="258"/>
                  </a:cubicBezTo>
                  <a:cubicBezTo>
                    <a:pt x="66" y="365"/>
                    <a:pt x="10" y="498"/>
                    <a:pt x="45" y="523"/>
                  </a:cubicBezTo>
                  <a:close/>
                  <a:moveTo>
                    <a:pt x="52" y="811"/>
                  </a:moveTo>
                  <a:cubicBezTo>
                    <a:pt x="49" y="795"/>
                    <a:pt x="35" y="729"/>
                    <a:pt x="52" y="717"/>
                  </a:cubicBezTo>
                  <a:cubicBezTo>
                    <a:pt x="86" y="695"/>
                    <a:pt x="119" y="715"/>
                    <a:pt x="109" y="708"/>
                  </a:cubicBezTo>
                  <a:cubicBezTo>
                    <a:pt x="99" y="702"/>
                    <a:pt x="56" y="691"/>
                    <a:pt x="40" y="697"/>
                  </a:cubicBezTo>
                  <a:cubicBezTo>
                    <a:pt x="7" y="707"/>
                    <a:pt x="0" y="891"/>
                    <a:pt x="143" y="1117"/>
                  </a:cubicBezTo>
                  <a:cubicBezTo>
                    <a:pt x="193" y="1197"/>
                    <a:pt x="268" y="1283"/>
                    <a:pt x="268" y="1283"/>
                  </a:cubicBezTo>
                  <a:cubicBezTo>
                    <a:pt x="416" y="1283"/>
                    <a:pt x="416" y="1283"/>
                    <a:pt x="416" y="1283"/>
                  </a:cubicBezTo>
                  <a:cubicBezTo>
                    <a:pt x="416" y="1283"/>
                    <a:pt x="312" y="1195"/>
                    <a:pt x="247" y="1126"/>
                  </a:cubicBezTo>
                  <a:cubicBezTo>
                    <a:pt x="114" y="984"/>
                    <a:pt x="67" y="885"/>
                    <a:pt x="52" y="811"/>
                  </a:cubicBezTo>
                  <a:close/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3">
              <a:extLst>
                <a:ext uri="{FF2B5EF4-FFF2-40B4-BE49-F238E27FC236}">
                  <a16:creationId xmlns:a16="http://schemas.microsoft.com/office/drawing/2014/main" id="{6B195BA7-4478-47B2-ADAE-C91F0051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122"/>
              <a:ext cx="412" cy="406"/>
            </a:xfrm>
            <a:custGeom>
              <a:avLst/>
              <a:gdLst>
                <a:gd name="T0" fmla="*/ 476 w 358"/>
                <a:gd name="T1" fmla="*/ 3 h 354"/>
                <a:gd name="T2" fmla="*/ 476 w 358"/>
                <a:gd name="T3" fmla="*/ 7 h 354"/>
                <a:gd name="T4" fmla="*/ 539 w 358"/>
                <a:gd name="T5" fmla="*/ 208 h 354"/>
                <a:gd name="T6" fmla="*/ 511 w 358"/>
                <a:gd name="T7" fmla="*/ 343 h 354"/>
                <a:gd name="T8" fmla="*/ 406 w 358"/>
                <a:gd name="T9" fmla="*/ 474 h 354"/>
                <a:gd name="T10" fmla="*/ 283 w 358"/>
                <a:gd name="T11" fmla="*/ 507 h 354"/>
                <a:gd name="T12" fmla="*/ 135 w 358"/>
                <a:gd name="T13" fmla="*/ 483 h 354"/>
                <a:gd name="T14" fmla="*/ 78 w 358"/>
                <a:gd name="T15" fmla="*/ 464 h 354"/>
                <a:gd name="T16" fmla="*/ 35 w 358"/>
                <a:gd name="T17" fmla="*/ 454 h 354"/>
                <a:gd name="T18" fmla="*/ 18 w 358"/>
                <a:gd name="T19" fmla="*/ 459 h 354"/>
                <a:gd name="T20" fmla="*/ 3 w 358"/>
                <a:gd name="T21" fmla="*/ 474 h 354"/>
                <a:gd name="T22" fmla="*/ 0 w 358"/>
                <a:gd name="T23" fmla="*/ 493 h 354"/>
                <a:gd name="T24" fmla="*/ 9 w 358"/>
                <a:gd name="T25" fmla="*/ 522 h 354"/>
                <a:gd name="T26" fmla="*/ 17 w 358"/>
                <a:gd name="T27" fmla="*/ 532 h 354"/>
                <a:gd name="T28" fmla="*/ 21 w 358"/>
                <a:gd name="T29" fmla="*/ 532 h 354"/>
                <a:gd name="T30" fmla="*/ 21 w 358"/>
                <a:gd name="T31" fmla="*/ 528 h 354"/>
                <a:gd name="T32" fmla="*/ 21 w 358"/>
                <a:gd name="T33" fmla="*/ 528 h 354"/>
                <a:gd name="T34" fmla="*/ 7 w 358"/>
                <a:gd name="T35" fmla="*/ 493 h 354"/>
                <a:gd name="T36" fmla="*/ 10 w 358"/>
                <a:gd name="T37" fmla="*/ 476 h 354"/>
                <a:gd name="T38" fmla="*/ 21 w 358"/>
                <a:gd name="T39" fmla="*/ 464 h 354"/>
                <a:gd name="T40" fmla="*/ 35 w 358"/>
                <a:gd name="T41" fmla="*/ 460 h 354"/>
                <a:gd name="T42" fmla="*/ 74 w 358"/>
                <a:gd name="T43" fmla="*/ 471 h 354"/>
                <a:gd name="T44" fmla="*/ 133 w 358"/>
                <a:gd name="T45" fmla="*/ 490 h 354"/>
                <a:gd name="T46" fmla="*/ 283 w 358"/>
                <a:gd name="T47" fmla="*/ 512 h 354"/>
                <a:gd name="T48" fmla="*/ 411 w 358"/>
                <a:gd name="T49" fmla="*/ 478 h 354"/>
                <a:gd name="T50" fmla="*/ 516 w 358"/>
                <a:gd name="T51" fmla="*/ 348 h 354"/>
                <a:gd name="T52" fmla="*/ 545 w 358"/>
                <a:gd name="T53" fmla="*/ 208 h 354"/>
                <a:gd name="T54" fmla="*/ 482 w 358"/>
                <a:gd name="T55" fmla="*/ 1 h 354"/>
                <a:gd name="T56" fmla="*/ 476 w 358"/>
                <a:gd name="T57" fmla="*/ 1 h 354"/>
                <a:gd name="T58" fmla="*/ 476 w 358"/>
                <a:gd name="T59" fmla="*/ 3 h 35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8" h="354">
                  <a:moveTo>
                    <a:pt x="313" y="3"/>
                  </a:moveTo>
                  <a:cubicBezTo>
                    <a:pt x="313" y="3"/>
                    <a:pt x="313" y="4"/>
                    <a:pt x="313" y="4"/>
                  </a:cubicBezTo>
                  <a:cubicBezTo>
                    <a:pt x="318" y="10"/>
                    <a:pt x="354" y="64"/>
                    <a:pt x="354" y="138"/>
                  </a:cubicBezTo>
                  <a:cubicBezTo>
                    <a:pt x="354" y="166"/>
                    <a:pt x="349" y="196"/>
                    <a:pt x="335" y="228"/>
                  </a:cubicBezTo>
                  <a:cubicBezTo>
                    <a:pt x="316" y="271"/>
                    <a:pt x="292" y="298"/>
                    <a:pt x="267" y="314"/>
                  </a:cubicBezTo>
                  <a:cubicBezTo>
                    <a:pt x="241" y="330"/>
                    <a:pt x="214" y="336"/>
                    <a:pt x="186" y="336"/>
                  </a:cubicBezTo>
                  <a:cubicBezTo>
                    <a:pt x="152" y="336"/>
                    <a:pt x="118" y="327"/>
                    <a:pt x="89" y="320"/>
                  </a:cubicBezTo>
                  <a:cubicBezTo>
                    <a:pt x="74" y="317"/>
                    <a:pt x="61" y="312"/>
                    <a:pt x="51" y="308"/>
                  </a:cubicBezTo>
                  <a:cubicBezTo>
                    <a:pt x="40" y="305"/>
                    <a:pt x="31" y="301"/>
                    <a:pt x="23" y="301"/>
                  </a:cubicBezTo>
                  <a:cubicBezTo>
                    <a:pt x="19" y="301"/>
                    <a:pt x="16" y="302"/>
                    <a:pt x="12" y="304"/>
                  </a:cubicBezTo>
                  <a:cubicBezTo>
                    <a:pt x="9" y="307"/>
                    <a:pt x="6" y="310"/>
                    <a:pt x="3" y="314"/>
                  </a:cubicBezTo>
                  <a:cubicBezTo>
                    <a:pt x="1" y="319"/>
                    <a:pt x="0" y="323"/>
                    <a:pt x="0" y="327"/>
                  </a:cubicBezTo>
                  <a:cubicBezTo>
                    <a:pt x="0" y="335"/>
                    <a:pt x="3" y="341"/>
                    <a:pt x="6" y="346"/>
                  </a:cubicBezTo>
                  <a:cubicBezTo>
                    <a:pt x="8" y="350"/>
                    <a:pt x="11" y="353"/>
                    <a:pt x="11" y="353"/>
                  </a:cubicBezTo>
                  <a:cubicBezTo>
                    <a:pt x="12" y="354"/>
                    <a:pt x="13" y="354"/>
                    <a:pt x="14" y="353"/>
                  </a:cubicBezTo>
                  <a:cubicBezTo>
                    <a:pt x="15" y="352"/>
                    <a:pt x="15" y="351"/>
                    <a:pt x="14" y="350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3" y="349"/>
                    <a:pt x="3" y="339"/>
                    <a:pt x="4" y="327"/>
                  </a:cubicBezTo>
                  <a:cubicBezTo>
                    <a:pt x="4" y="324"/>
                    <a:pt x="4" y="320"/>
                    <a:pt x="7" y="316"/>
                  </a:cubicBezTo>
                  <a:cubicBezTo>
                    <a:pt x="9" y="312"/>
                    <a:pt x="12" y="309"/>
                    <a:pt x="14" y="308"/>
                  </a:cubicBezTo>
                  <a:cubicBezTo>
                    <a:pt x="17" y="306"/>
                    <a:pt x="20" y="305"/>
                    <a:pt x="23" y="305"/>
                  </a:cubicBezTo>
                  <a:cubicBezTo>
                    <a:pt x="30" y="305"/>
                    <a:pt x="39" y="308"/>
                    <a:pt x="49" y="312"/>
                  </a:cubicBezTo>
                  <a:cubicBezTo>
                    <a:pt x="60" y="316"/>
                    <a:pt x="73" y="321"/>
                    <a:pt x="88" y="324"/>
                  </a:cubicBezTo>
                  <a:cubicBezTo>
                    <a:pt x="117" y="331"/>
                    <a:pt x="151" y="339"/>
                    <a:pt x="186" y="339"/>
                  </a:cubicBezTo>
                  <a:cubicBezTo>
                    <a:pt x="214" y="339"/>
                    <a:pt x="242" y="334"/>
                    <a:pt x="269" y="317"/>
                  </a:cubicBezTo>
                  <a:cubicBezTo>
                    <a:pt x="295" y="301"/>
                    <a:pt x="319" y="273"/>
                    <a:pt x="338" y="230"/>
                  </a:cubicBezTo>
                  <a:cubicBezTo>
                    <a:pt x="352" y="197"/>
                    <a:pt x="358" y="166"/>
                    <a:pt x="358" y="138"/>
                  </a:cubicBezTo>
                  <a:cubicBezTo>
                    <a:pt x="358" y="58"/>
                    <a:pt x="316" y="1"/>
                    <a:pt x="316" y="1"/>
                  </a:cubicBezTo>
                  <a:cubicBezTo>
                    <a:pt x="315" y="0"/>
                    <a:pt x="314" y="0"/>
                    <a:pt x="313" y="1"/>
                  </a:cubicBezTo>
                  <a:cubicBezTo>
                    <a:pt x="313" y="1"/>
                    <a:pt x="312" y="3"/>
                    <a:pt x="313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Oval 14">
              <a:extLst>
                <a:ext uri="{FF2B5EF4-FFF2-40B4-BE49-F238E27FC236}">
                  <a16:creationId xmlns:a16="http://schemas.microsoft.com/office/drawing/2014/main" id="{D890A03A-1316-41B7-AF1E-06D8D8A9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1972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7" name="Freeform 15">
              <a:extLst>
                <a:ext uri="{FF2B5EF4-FFF2-40B4-BE49-F238E27FC236}">
                  <a16:creationId xmlns:a16="http://schemas.microsoft.com/office/drawing/2014/main" id="{151151CF-97FB-43F9-B430-E565E562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002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6">
              <a:extLst>
                <a:ext uri="{FF2B5EF4-FFF2-40B4-BE49-F238E27FC236}">
                  <a16:creationId xmlns:a16="http://schemas.microsoft.com/office/drawing/2014/main" id="{835D9434-D9C1-4644-B240-0D129D5E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972"/>
              <a:ext cx="76" cy="76"/>
            </a:xfrm>
            <a:custGeom>
              <a:avLst/>
              <a:gdLst>
                <a:gd name="T0" fmla="*/ 101 w 66"/>
                <a:gd name="T1" fmla="*/ 51 h 66"/>
                <a:gd name="T2" fmla="*/ 99 w 66"/>
                <a:gd name="T3" fmla="*/ 51 h 66"/>
                <a:gd name="T4" fmla="*/ 85 w 66"/>
                <a:gd name="T5" fmla="*/ 85 h 66"/>
                <a:gd name="T6" fmla="*/ 51 w 66"/>
                <a:gd name="T7" fmla="*/ 99 h 66"/>
                <a:gd name="T8" fmla="*/ 16 w 66"/>
                <a:gd name="T9" fmla="*/ 85 h 66"/>
                <a:gd name="T10" fmla="*/ 1 w 66"/>
                <a:gd name="T11" fmla="*/ 51 h 66"/>
                <a:gd name="T12" fmla="*/ 16 w 66"/>
                <a:gd name="T13" fmla="*/ 16 h 66"/>
                <a:gd name="T14" fmla="*/ 51 w 66"/>
                <a:gd name="T15" fmla="*/ 1 h 66"/>
                <a:gd name="T16" fmla="*/ 85 w 66"/>
                <a:gd name="T17" fmla="*/ 16 h 66"/>
                <a:gd name="T18" fmla="*/ 99 w 66"/>
                <a:gd name="T19" fmla="*/ 51 h 66"/>
                <a:gd name="T20" fmla="*/ 101 w 66"/>
                <a:gd name="T21" fmla="*/ 51 h 66"/>
                <a:gd name="T22" fmla="*/ 101 w 66"/>
                <a:gd name="T23" fmla="*/ 51 h 66"/>
                <a:gd name="T24" fmla="*/ 51 w 66"/>
                <a:gd name="T25" fmla="*/ 0 h 66"/>
                <a:gd name="T26" fmla="*/ 0 w 66"/>
                <a:gd name="T27" fmla="*/ 51 h 66"/>
                <a:gd name="T28" fmla="*/ 51 w 66"/>
                <a:gd name="T29" fmla="*/ 101 h 66"/>
                <a:gd name="T30" fmla="*/ 101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1"/>
                    <a:pt x="42" y="65"/>
                    <a:pt x="33" y="65"/>
                  </a:cubicBezTo>
                  <a:cubicBezTo>
                    <a:pt x="24" y="65"/>
                    <a:pt x="16" y="61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4"/>
                    <a:pt x="5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7">
              <a:extLst>
                <a:ext uri="{FF2B5EF4-FFF2-40B4-BE49-F238E27FC236}">
                  <a16:creationId xmlns:a16="http://schemas.microsoft.com/office/drawing/2014/main" id="{89A6A525-76F6-4135-9EE9-3877CE1FE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971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Oval 18">
              <a:extLst>
                <a:ext uri="{FF2B5EF4-FFF2-40B4-BE49-F238E27FC236}">
                  <a16:creationId xmlns:a16="http://schemas.microsoft.com/office/drawing/2014/main" id="{5A7EE123-D231-4E87-9066-F84EEEDB3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" y="2003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1" name="Oval 19">
              <a:extLst>
                <a:ext uri="{FF2B5EF4-FFF2-40B4-BE49-F238E27FC236}">
                  <a16:creationId xmlns:a16="http://schemas.microsoft.com/office/drawing/2014/main" id="{205B45E8-8CB2-45C2-9F64-7E59AB240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" y="1991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2" name="Oval 20">
              <a:extLst>
                <a:ext uri="{FF2B5EF4-FFF2-40B4-BE49-F238E27FC236}">
                  <a16:creationId xmlns:a16="http://schemas.microsoft.com/office/drawing/2014/main" id="{FEEDE478-B232-487D-BD06-A434BEDCA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2005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3" name="Oval 21">
              <a:extLst>
                <a:ext uri="{FF2B5EF4-FFF2-40B4-BE49-F238E27FC236}">
                  <a16:creationId xmlns:a16="http://schemas.microsoft.com/office/drawing/2014/main" id="{B8BE2D56-6EDF-498D-9CBC-099164711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" y="199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4" name="Oval 22">
              <a:extLst>
                <a:ext uri="{FF2B5EF4-FFF2-40B4-BE49-F238E27FC236}">
                  <a16:creationId xmlns:a16="http://schemas.microsoft.com/office/drawing/2014/main" id="{6229A98F-C7E6-4A58-9F55-AB30C8045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102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5" name="Freeform 23">
              <a:extLst>
                <a:ext uri="{FF2B5EF4-FFF2-40B4-BE49-F238E27FC236}">
                  <a16:creationId xmlns:a16="http://schemas.microsoft.com/office/drawing/2014/main" id="{4290451B-EB00-41E5-AD08-B3B56959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132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24">
              <a:extLst>
                <a:ext uri="{FF2B5EF4-FFF2-40B4-BE49-F238E27FC236}">
                  <a16:creationId xmlns:a16="http://schemas.microsoft.com/office/drawing/2014/main" id="{D132D6B4-8C2A-491C-ABE3-795D3A4E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101"/>
              <a:ext cx="76" cy="77"/>
            </a:xfrm>
            <a:custGeom>
              <a:avLst/>
              <a:gdLst>
                <a:gd name="T0" fmla="*/ 101 w 66"/>
                <a:gd name="T1" fmla="*/ 52 h 67"/>
                <a:gd name="T2" fmla="*/ 99 w 66"/>
                <a:gd name="T3" fmla="*/ 52 h 67"/>
                <a:gd name="T4" fmla="*/ 85 w 66"/>
                <a:gd name="T5" fmla="*/ 87 h 67"/>
                <a:gd name="T6" fmla="*/ 51 w 66"/>
                <a:gd name="T7" fmla="*/ 100 h 67"/>
                <a:gd name="T8" fmla="*/ 16 w 66"/>
                <a:gd name="T9" fmla="*/ 87 h 67"/>
                <a:gd name="T10" fmla="*/ 1 w 66"/>
                <a:gd name="T11" fmla="*/ 52 h 67"/>
                <a:gd name="T12" fmla="*/ 16 w 66"/>
                <a:gd name="T13" fmla="*/ 17 h 67"/>
                <a:gd name="T14" fmla="*/ 51 w 66"/>
                <a:gd name="T15" fmla="*/ 1 h 67"/>
                <a:gd name="T16" fmla="*/ 85 w 66"/>
                <a:gd name="T17" fmla="*/ 17 h 67"/>
                <a:gd name="T18" fmla="*/ 99 w 66"/>
                <a:gd name="T19" fmla="*/ 52 h 67"/>
                <a:gd name="T20" fmla="*/ 101 w 66"/>
                <a:gd name="T21" fmla="*/ 52 h 67"/>
                <a:gd name="T22" fmla="*/ 101 w 66"/>
                <a:gd name="T23" fmla="*/ 52 h 67"/>
                <a:gd name="T24" fmla="*/ 51 w 66"/>
                <a:gd name="T25" fmla="*/ 0 h 67"/>
                <a:gd name="T26" fmla="*/ 0 w 66"/>
                <a:gd name="T27" fmla="*/ 52 h 67"/>
                <a:gd name="T28" fmla="*/ 51 w 66"/>
                <a:gd name="T29" fmla="*/ 101 h 67"/>
                <a:gd name="T30" fmla="*/ 101 w 66"/>
                <a:gd name="T31" fmla="*/ 5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7"/>
                  </a:cubicBezTo>
                  <a:cubicBezTo>
                    <a:pt x="4" y="51"/>
                    <a:pt x="1" y="43"/>
                    <a:pt x="1" y="34"/>
                  </a:cubicBezTo>
                  <a:cubicBezTo>
                    <a:pt x="1" y="25"/>
                    <a:pt x="4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25">
              <a:extLst>
                <a:ext uri="{FF2B5EF4-FFF2-40B4-BE49-F238E27FC236}">
                  <a16:creationId xmlns:a16="http://schemas.microsoft.com/office/drawing/2014/main" id="{862A0D06-D7B3-48F4-8CF6-EBDF9C11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101"/>
              <a:ext cx="60" cy="46"/>
            </a:xfrm>
            <a:custGeom>
              <a:avLst/>
              <a:gdLst>
                <a:gd name="T0" fmla="*/ 76 w 52"/>
                <a:gd name="T1" fmla="*/ 41 h 40"/>
                <a:gd name="T2" fmla="*/ 32 w 52"/>
                <a:gd name="T3" fmla="*/ 53 h 40"/>
                <a:gd name="T4" fmla="*/ 3 w 52"/>
                <a:gd name="T5" fmla="*/ 18 h 40"/>
                <a:gd name="T6" fmla="*/ 48 w 52"/>
                <a:gd name="T7" fmla="*/ 7 h 40"/>
                <a:gd name="T8" fmla="*/ 76 w 52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0">
                  <a:moveTo>
                    <a:pt x="49" y="27"/>
                  </a:moveTo>
                  <a:cubicBezTo>
                    <a:pt x="46" y="36"/>
                    <a:pt x="33" y="40"/>
                    <a:pt x="21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2" y="19"/>
                    <a:pt x="49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Oval 26">
              <a:extLst>
                <a:ext uri="{FF2B5EF4-FFF2-40B4-BE49-F238E27FC236}">
                  <a16:creationId xmlns:a16="http://schemas.microsoft.com/office/drawing/2014/main" id="{A3E74223-C22C-4CC4-B370-8654E9BE5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133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9" name="Oval 27">
              <a:extLst>
                <a:ext uri="{FF2B5EF4-FFF2-40B4-BE49-F238E27FC236}">
                  <a16:creationId xmlns:a16="http://schemas.microsoft.com/office/drawing/2014/main" id="{3C6CB692-4E57-4705-8385-0FC91D958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121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0" name="Oval 28">
              <a:extLst>
                <a:ext uri="{FF2B5EF4-FFF2-40B4-BE49-F238E27FC236}">
                  <a16:creationId xmlns:a16="http://schemas.microsoft.com/office/drawing/2014/main" id="{AF525C6F-4BE7-4140-AD06-BD048ADF9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" y="213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1" name="Oval 29">
              <a:extLst>
                <a:ext uri="{FF2B5EF4-FFF2-40B4-BE49-F238E27FC236}">
                  <a16:creationId xmlns:a16="http://schemas.microsoft.com/office/drawing/2014/main" id="{49B904D5-2F41-482D-B727-DC2C5E54C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2126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2" name="Oval 30">
              <a:extLst>
                <a:ext uri="{FF2B5EF4-FFF2-40B4-BE49-F238E27FC236}">
                  <a16:creationId xmlns:a16="http://schemas.microsoft.com/office/drawing/2014/main" id="{DAAE7AA9-14C6-4FB9-8F80-FCC32F721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2294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3" name="Freeform 31">
              <a:extLst>
                <a:ext uri="{FF2B5EF4-FFF2-40B4-BE49-F238E27FC236}">
                  <a16:creationId xmlns:a16="http://schemas.microsoft.com/office/drawing/2014/main" id="{0CF05974-12D6-49B9-863A-06AAF4E6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324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32">
              <a:extLst>
                <a:ext uri="{FF2B5EF4-FFF2-40B4-BE49-F238E27FC236}">
                  <a16:creationId xmlns:a16="http://schemas.microsoft.com/office/drawing/2014/main" id="{04FA9510-4B7D-47D7-B00F-2BA2C27B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293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33">
              <a:extLst>
                <a:ext uri="{FF2B5EF4-FFF2-40B4-BE49-F238E27FC236}">
                  <a16:creationId xmlns:a16="http://schemas.microsoft.com/office/drawing/2014/main" id="{F1894BDB-CEA6-4657-BC8F-AA756E89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292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Oval 34">
              <a:extLst>
                <a:ext uri="{FF2B5EF4-FFF2-40B4-BE49-F238E27FC236}">
                  <a16:creationId xmlns:a16="http://schemas.microsoft.com/office/drawing/2014/main" id="{90374B4C-69E0-44F1-B6C6-019DA38C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2325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7" name="Oval 35">
              <a:extLst>
                <a:ext uri="{FF2B5EF4-FFF2-40B4-BE49-F238E27FC236}">
                  <a16:creationId xmlns:a16="http://schemas.microsoft.com/office/drawing/2014/main" id="{F9288463-5390-4AA5-809A-45129BCDC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2312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8" name="Oval 36">
              <a:extLst>
                <a:ext uri="{FF2B5EF4-FFF2-40B4-BE49-F238E27FC236}">
                  <a16:creationId xmlns:a16="http://schemas.microsoft.com/office/drawing/2014/main" id="{69AA1DD4-C135-4FDD-90FD-07854F19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232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9" name="Oval 37">
              <a:extLst>
                <a:ext uri="{FF2B5EF4-FFF2-40B4-BE49-F238E27FC236}">
                  <a16:creationId xmlns:a16="http://schemas.microsoft.com/office/drawing/2014/main" id="{C629F44D-AE03-4592-AB50-F2A3CB17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" y="231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0" name="Oval 38">
              <a:extLst>
                <a:ext uri="{FF2B5EF4-FFF2-40B4-BE49-F238E27FC236}">
                  <a16:creationId xmlns:a16="http://schemas.microsoft.com/office/drawing/2014/main" id="{AC5D90CF-9280-4801-B1C2-7789F68A8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2215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1" name="Freeform 39">
              <a:extLst>
                <a:ext uri="{FF2B5EF4-FFF2-40B4-BE49-F238E27FC236}">
                  <a16:creationId xmlns:a16="http://schemas.microsoft.com/office/drawing/2014/main" id="{9DA333D7-22A4-44AE-89F3-D29D787D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245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40">
              <a:extLst>
                <a:ext uri="{FF2B5EF4-FFF2-40B4-BE49-F238E27FC236}">
                  <a16:creationId xmlns:a16="http://schemas.microsoft.com/office/drawing/2014/main" id="{FFD41843-2D66-428B-A676-65179412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215"/>
              <a:ext cx="77" cy="76"/>
            </a:xfrm>
            <a:custGeom>
              <a:avLst/>
              <a:gdLst>
                <a:gd name="T0" fmla="*/ 101 w 67"/>
                <a:gd name="T1" fmla="*/ 51 h 66"/>
                <a:gd name="T2" fmla="*/ 100 w 67"/>
                <a:gd name="T3" fmla="*/ 51 h 66"/>
                <a:gd name="T4" fmla="*/ 87 w 67"/>
                <a:gd name="T5" fmla="*/ 85 h 66"/>
                <a:gd name="T6" fmla="*/ 52 w 67"/>
                <a:gd name="T7" fmla="*/ 99 h 66"/>
                <a:gd name="T8" fmla="*/ 17 w 67"/>
                <a:gd name="T9" fmla="*/ 85 h 66"/>
                <a:gd name="T10" fmla="*/ 1 w 67"/>
                <a:gd name="T11" fmla="*/ 51 h 66"/>
                <a:gd name="T12" fmla="*/ 17 w 67"/>
                <a:gd name="T13" fmla="*/ 16 h 66"/>
                <a:gd name="T14" fmla="*/ 52 w 67"/>
                <a:gd name="T15" fmla="*/ 1 h 66"/>
                <a:gd name="T16" fmla="*/ 87 w 67"/>
                <a:gd name="T17" fmla="*/ 16 h 66"/>
                <a:gd name="T18" fmla="*/ 100 w 67"/>
                <a:gd name="T19" fmla="*/ 51 h 66"/>
                <a:gd name="T20" fmla="*/ 101 w 67"/>
                <a:gd name="T21" fmla="*/ 51 h 66"/>
                <a:gd name="T22" fmla="*/ 101 w 67"/>
                <a:gd name="T23" fmla="*/ 51 h 66"/>
                <a:gd name="T24" fmla="*/ 52 w 67"/>
                <a:gd name="T25" fmla="*/ 0 h 66"/>
                <a:gd name="T26" fmla="*/ 0 w 67"/>
                <a:gd name="T27" fmla="*/ 51 h 66"/>
                <a:gd name="T28" fmla="*/ 52 w 67"/>
                <a:gd name="T29" fmla="*/ 101 h 66"/>
                <a:gd name="T30" fmla="*/ 101 w 67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6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41">
              <a:extLst>
                <a:ext uri="{FF2B5EF4-FFF2-40B4-BE49-F238E27FC236}">
                  <a16:creationId xmlns:a16="http://schemas.microsoft.com/office/drawing/2014/main" id="{B2C50507-BA94-49AD-9901-4CC8FF89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14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Oval 42">
              <a:extLst>
                <a:ext uri="{FF2B5EF4-FFF2-40B4-BE49-F238E27FC236}">
                  <a16:creationId xmlns:a16="http://schemas.microsoft.com/office/drawing/2014/main" id="{3F24FB1C-A99D-4B8F-BD02-F2C2BF12D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2247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5" name="Oval 43">
              <a:extLst>
                <a:ext uri="{FF2B5EF4-FFF2-40B4-BE49-F238E27FC236}">
                  <a16:creationId xmlns:a16="http://schemas.microsoft.com/office/drawing/2014/main" id="{A652A87C-72C0-4196-AD8C-27E3EBB51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2233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6" name="Oval 44">
              <a:extLst>
                <a:ext uri="{FF2B5EF4-FFF2-40B4-BE49-F238E27FC236}">
                  <a16:creationId xmlns:a16="http://schemas.microsoft.com/office/drawing/2014/main" id="{F3A458F9-33AE-43E8-97D9-868DE013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" y="224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7" name="Oval 45">
              <a:extLst>
                <a:ext uri="{FF2B5EF4-FFF2-40B4-BE49-F238E27FC236}">
                  <a16:creationId xmlns:a16="http://schemas.microsoft.com/office/drawing/2014/main" id="{724C7447-951B-40E9-BE6C-2832B358D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240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8" name="Oval 46">
              <a:extLst>
                <a:ext uri="{FF2B5EF4-FFF2-40B4-BE49-F238E27FC236}">
                  <a16:creationId xmlns:a16="http://schemas.microsoft.com/office/drawing/2014/main" id="{E1E2E9B6-EBE3-40F8-8AD9-5F62EC577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" y="2085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9" name="Freeform 47">
              <a:extLst>
                <a:ext uri="{FF2B5EF4-FFF2-40B4-BE49-F238E27FC236}">
                  <a16:creationId xmlns:a16="http://schemas.microsoft.com/office/drawing/2014/main" id="{1ED97048-D9F6-4AD9-A959-5CADCB87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115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48">
              <a:extLst>
                <a:ext uri="{FF2B5EF4-FFF2-40B4-BE49-F238E27FC236}">
                  <a16:creationId xmlns:a16="http://schemas.microsoft.com/office/drawing/2014/main" id="{4CD9D450-4703-44FE-B03A-496BC3F3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084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2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2" y="1"/>
                    <a:pt x="51" y="5"/>
                    <a:pt x="56" y="11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49">
              <a:extLst>
                <a:ext uri="{FF2B5EF4-FFF2-40B4-BE49-F238E27FC236}">
                  <a16:creationId xmlns:a16="http://schemas.microsoft.com/office/drawing/2014/main" id="{20BC218F-4310-435A-A311-39D2230F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083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20 h 40"/>
                <a:gd name="T6" fmla="*/ 45 w 51"/>
                <a:gd name="T7" fmla="*/ 8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Oval 50">
              <a:extLst>
                <a:ext uri="{FF2B5EF4-FFF2-40B4-BE49-F238E27FC236}">
                  <a16:creationId xmlns:a16="http://schemas.microsoft.com/office/drawing/2014/main" id="{17CE283A-D82C-45BE-B3D2-92BA3E3E8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116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3" name="Oval 51">
              <a:extLst>
                <a:ext uri="{FF2B5EF4-FFF2-40B4-BE49-F238E27FC236}">
                  <a16:creationId xmlns:a16="http://schemas.microsoft.com/office/drawing/2014/main" id="{4B4353A4-0913-451D-9CB1-AA0856B77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103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4" name="Oval 52">
              <a:extLst>
                <a:ext uri="{FF2B5EF4-FFF2-40B4-BE49-F238E27FC236}">
                  <a16:creationId xmlns:a16="http://schemas.microsoft.com/office/drawing/2014/main" id="{EECDCC36-F351-4088-9879-883B4450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211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5" name="Oval 53">
              <a:extLst>
                <a:ext uri="{FF2B5EF4-FFF2-40B4-BE49-F238E27FC236}">
                  <a16:creationId xmlns:a16="http://schemas.microsoft.com/office/drawing/2014/main" id="{BAA54D05-6A52-4538-91C5-E8D488585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2109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6" name="Oval 54">
              <a:extLst>
                <a:ext uri="{FF2B5EF4-FFF2-40B4-BE49-F238E27FC236}">
                  <a16:creationId xmlns:a16="http://schemas.microsoft.com/office/drawing/2014/main" id="{EE4BC667-4097-4271-A299-836835AA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" y="2188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7" name="Freeform 55">
              <a:extLst>
                <a:ext uri="{FF2B5EF4-FFF2-40B4-BE49-F238E27FC236}">
                  <a16:creationId xmlns:a16="http://schemas.microsoft.com/office/drawing/2014/main" id="{1FD1CFD6-F760-4645-A884-EC5F90F67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18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8" y="26"/>
                    <a:pt x="4" y="15"/>
                    <a:pt x="1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56">
              <a:extLst>
                <a:ext uri="{FF2B5EF4-FFF2-40B4-BE49-F238E27FC236}">
                  <a16:creationId xmlns:a16="http://schemas.microsoft.com/office/drawing/2014/main" id="{B55A7587-B0D6-4D0C-B2C2-F35F60284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187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5 w 67"/>
                <a:gd name="T9" fmla="*/ 85 h 67"/>
                <a:gd name="T10" fmla="*/ 1 w 67"/>
                <a:gd name="T11" fmla="*/ 51 h 67"/>
                <a:gd name="T12" fmla="*/ 15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57">
              <a:extLst>
                <a:ext uri="{FF2B5EF4-FFF2-40B4-BE49-F238E27FC236}">
                  <a16:creationId xmlns:a16="http://schemas.microsoft.com/office/drawing/2014/main" id="{5C2BE7A3-E33F-426A-949C-78E1E819D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186"/>
              <a:ext cx="60" cy="46"/>
            </a:xfrm>
            <a:custGeom>
              <a:avLst/>
              <a:gdLst>
                <a:gd name="T0" fmla="*/ 76 w 52"/>
                <a:gd name="T1" fmla="*/ 43 h 40"/>
                <a:gd name="T2" fmla="*/ 32 w 52"/>
                <a:gd name="T3" fmla="*/ 54 h 40"/>
                <a:gd name="T4" fmla="*/ 3 w 52"/>
                <a:gd name="T5" fmla="*/ 20 h 40"/>
                <a:gd name="T6" fmla="*/ 48 w 52"/>
                <a:gd name="T7" fmla="*/ 8 h 40"/>
                <a:gd name="T8" fmla="*/ 76 w 52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0">
                  <a:moveTo>
                    <a:pt x="49" y="28"/>
                  </a:moveTo>
                  <a:cubicBezTo>
                    <a:pt x="46" y="37"/>
                    <a:pt x="33" y="40"/>
                    <a:pt x="21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2" y="19"/>
                    <a:pt x="49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Oval 58">
              <a:extLst>
                <a:ext uri="{FF2B5EF4-FFF2-40B4-BE49-F238E27FC236}">
                  <a16:creationId xmlns:a16="http://schemas.microsoft.com/office/drawing/2014/main" id="{F90BBF9A-754F-444C-9DB8-863D51F99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219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1" name="Oval 59">
              <a:extLst>
                <a:ext uri="{FF2B5EF4-FFF2-40B4-BE49-F238E27FC236}">
                  <a16:creationId xmlns:a16="http://schemas.microsoft.com/office/drawing/2014/main" id="{B10B5B97-6D52-4E20-AC0D-6F77CE091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207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2" name="Oval 60">
              <a:extLst>
                <a:ext uri="{FF2B5EF4-FFF2-40B4-BE49-F238E27FC236}">
                  <a16:creationId xmlns:a16="http://schemas.microsoft.com/office/drawing/2014/main" id="{AB677DAC-1F09-43C6-BA9E-F58342F7D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222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3" name="Oval 61">
              <a:extLst>
                <a:ext uri="{FF2B5EF4-FFF2-40B4-BE49-F238E27FC236}">
                  <a16:creationId xmlns:a16="http://schemas.microsoft.com/office/drawing/2014/main" id="{E079CD2F-7225-4405-868F-6C0F75A9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2212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4" name="Oval 62">
              <a:extLst>
                <a:ext uri="{FF2B5EF4-FFF2-40B4-BE49-F238E27FC236}">
                  <a16:creationId xmlns:a16="http://schemas.microsoft.com/office/drawing/2014/main" id="{BE788081-F198-4F71-97F9-167CFDFBA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" y="2161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5" name="Freeform 63">
              <a:extLst>
                <a:ext uri="{FF2B5EF4-FFF2-40B4-BE49-F238E27FC236}">
                  <a16:creationId xmlns:a16="http://schemas.microsoft.com/office/drawing/2014/main" id="{A25EFAAE-7CF8-4CE6-9B6C-AF36A07F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192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64">
              <a:extLst>
                <a:ext uri="{FF2B5EF4-FFF2-40B4-BE49-F238E27FC236}">
                  <a16:creationId xmlns:a16="http://schemas.microsoft.com/office/drawing/2014/main" id="{0F8E8F50-AE71-4945-9729-BBE8943E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161"/>
              <a:ext cx="76" cy="77"/>
            </a:xfrm>
            <a:custGeom>
              <a:avLst/>
              <a:gdLst>
                <a:gd name="T0" fmla="*/ 101 w 66"/>
                <a:gd name="T1" fmla="*/ 51 h 67"/>
                <a:gd name="T2" fmla="*/ 99 w 66"/>
                <a:gd name="T3" fmla="*/ 51 h 67"/>
                <a:gd name="T4" fmla="*/ 85 w 66"/>
                <a:gd name="T5" fmla="*/ 85 h 67"/>
                <a:gd name="T6" fmla="*/ 51 w 66"/>
                <a:gd name="T7" fmla="*/ 100 h 67"/>
                <a:gd name="T8" fmla="*/ 16 w 66"/>
                <a:gd name="T9" fmla="*/ 85 h 67"/>
                <a:gd name="T10" fmla="*/ 1 w 66"/>
                <a:gd name="T11" fmla="*/ 51 h 67"/>
                <a:gd name="T12" fmla="*/ 16 w 66"/>
                <a:gd name="T13" fmla="*/ 15 h 67"/>
                <a:gd name="T14" fmla="*/ 51 w 66"/>
                <a:gd name="T15" fmla="*/ 1 h 67"/>
                <a:gd name="T16" fmla="*/ 85 w 66"/>
                <a:gd name="T17" fmla="*/ 15 h 67"/>
                <a:gd name="T18" fmla="*/ 99 w 66"/>
                <a:gd name="T19" fmla="*/ 51 h 67"/>
                <a:gd name="T20" fmla="*/ 101 w 66"/>
                <a:gd name="T21" fmla="*/ 51 h 67"/>
                <a:gd name="T22" fmla="*/ 101 w 66"/>
                <a:gd name="T23" fmla="*/ 51 h 67"/>
                <a:gd name="T24" fmla="*/ 51 w 66"/>
                <a:gd name="T25" fmla="*/ 0 h 67"/>
                <a:gd name="T26" fmla="*/ 0 w 66"/>
                <a:gd name="T27" fmla="*/ 51 h 67"/>
                <a:gd name="T28" fmla="*/ 51 w 66"/>
                <a:gd name="T29" fmla="*/ 101 h 67"/>
                <a:gd name="T30" fmla="*/ 101 w 66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65">
              <a:extLst>
                <a:ext uri="{FF2B5EF4-FFF2-40B4-BE49-F238E27FC236}">
                  <a16:creationId xmlns:a16="http://schemas.microsoft.com/office/drawing/2014/main" id="{B481A68E-7B42-4957-B343-72D36014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160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6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Oval 66">
              <a:extLst>
                <a:ext uri="{FF2B5EF4-FFF2-40B4-BE49-F238E27FC236}">
                  <a16:creationId xmlns:a16="http://schemas.microsoft.com/office/drawing/2014/main" id="{83830853-13B9-4A8B-ABDD-A092BBD63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219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9" name="Oval 67">
              <a:extLst>
                <a:ext uri="{FF2B5EF4-FFF2-40B4-BE49-F238E27FC236}">
                  <a16:creationId xmlns:a16="http://schemas.microsoft.com/office/drawing/2014/main" id="{4896E1E0-26B3-4895-860A-FAC72E15C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218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0" name="Oval 68">
              <a:extLst>
                <a:ext uri="{FF2B5EF4-FFF2-40B4-BE49-F238E27FC236}">
                  <a16:creationId xmlns:a16="http://schemas.microsoft.com/office/drawing/2014/main" id="{2DB312EB-5782-434D-9D7E-42489A33D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219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1" name="Oval 69">
              <a:extLst>
                <a:ext uri="{FF2B5EF4-FFF2-40B4-BE49-F238E27FC236}">
                  <a16:creationId xmlns:a16="http://schemas.microsoft.com/office/drawing/2014/main" id="{AE401B8F-B9B8-42EF-A086-8178343B0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" y="2186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2" name="Oval 70">
              <a:extLst>
                <a:ext uri="{FF2B5EF4-FFF2-40B4-BE49-F238E27FC236}">
                  <a16:creationId xmlns:a16="http://schemas.microsoft.com/office/drawing/2014/main" id="{0F046172-CCA7-4FF6-8723-30B57205D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2211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3" name="Freeform 71">
              <a:extLst>
                <a:ext uri="{FF2B5EF4-FFF2-40B4-BE49-F238E27FC236}">
                  <a16:creationId xmlns:a16="http://schemas.microsoft.com/office/drawing/2014/main" id="{A75132C3-5AEF-476C-A5EE-D143599A4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242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72">
              <a:extLst>
                <a:ext uri="{FF2B5EF4-FFF2-40B4-BE49-F238E27FC236}">
                  <a16:creationId xmlns:a16="http://schemas.microsoft.com/office/drawing/2014/main" id="{A418D3D1-1D2D-43E6-9C79-D311B5B9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211"/>
              <a:ext cx="75" cy="77"/>
            </a:xfrm>
            <a:custGeom>
              <a:avLst/>
              <a:gdLst>
                <a:gd name="T0" fmla="*/ 97 w 66"/>
                <a:gd name="T1" fmla="*/ 51 h 67"/>
                <a:gd name="T2" fmla="*/ 95 w 66"/>
                <a:gd name="T3" fmla="*/ 51 h 67"/>
                <a:gd name="T4" fmla="*/ 83 w 66"/>
                <a:gd name="T5" fmla="*/ 85 h 67"/>
                <a:gd name="T6" fmla="*/ 49 w 66"/>
                <a:gd name="T7" fmla="*/ 100 h 67"/>
                <a:gd name="T8" fmla="*/ 15 w 66"/>
                <a:gd name="T9" fmla="*/ 85 h 67"/>
                <a:gd name="T10" fmla="*/ 1 w 66"/>
                <a:gd name="T11" fmla="*/ 51 h 67"/>
                <a:gd name="T12" fmla="*/ 15 w 66"/>
                <a:gd name="T13" fmla="*/ 15 h 67"/>
                <a:gd name="T14" fmla="*/ 49 w 66"/>
                <a:gd name="T15" fmla="*/ 1 h 67"/>
                <a:gd name="T16" fmla="*/ 83 w 66"/>
                <a:gd name="T17" fmla="*/ 15 h 67"/>
                <a:gd name="T18" fmla="*/ 95 w 66"/>
                <a:gd name="T19" fmla="*/ 51 h 67"/>
                <a:gd name="T20" fmla="*/ 97 w 66"/>
                <a:gd name="T21" fmla="*/ 51 h 67"/>
                <a:gd name="T22" fmla="*/ 97 w 66"/>
                <a:gd name="T23" fmla="*/ 51 h 67"/>
                <a:gd name="T24" fmla="*/ 49 w 66"/>
                <a:gd name="T25" fmla="*/ 0 h 67"/>
                <a:gd name="T26" fmla="*/ 0 w 66"/>
                <a:gd name="T27" fmla="*/ 51 h 67"/>
                <a:gd name="T28" fmla="*/ 49 w 66"/>
                <a:gd name="T29" fmla="*/ 101 h 67"/>
                <a:gd name="T30" fmla="*/ 97 w 66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1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1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2"/>
                    <a:pt x="14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73">
              <a:extLst>
                <a:ext uri="{FF2B5EF4-FFF2-40B4-BE49-F238E27FC236}">
                  <a16:creationId xmlns:a16="http://schemas.microsoft.com/office/drawing/2014/main" id="{F94E5728-3B10-42F4-A564-77CC40DC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210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Oval 74">
              <a:extLst>
                <a:ext uri="{FF2B5EF4-FFF2-40B4-BE49-F238E27FC236}">
                  <a16:creationId xmlns:a16="http://schemas.microsoft.com/office/drawing/2014/main" id="{130F4E8B-C61A-4713-9648-400E796F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224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7" name="Oval 75">
              <a:extLst>
                <a:ext uri="{FF2B5EF4-FFF2-40B4-BE49-F238E27FC236}">
                  <a16:creationId xmlns:a16="http://schemas.microsoft.com/office/drawing/2014/main" id="{73263843-5C3B-4B38-A6C1-C504A04BE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2231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8" name="Oval 76">
              <a:extLst>
                <a:ext uri="{FF2B5EF4-FFF2-40B4-BE49-F238E27FC236}">
                  <a16:creationId xmlns:a16="http://schemas.microsoft.com/office/drawing/2014/main" id="{C9FEBCA7-DA63-4379-949A-C7B55213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2243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9" name="Oval 77">
              <a:extLst>
                <a:ext uri="{FF2B5EF4-FFF2-40B4-BE49-F238E27FC236}">
                  <a16:creationId xmlns:a16="http://schemas.microsoft.com/office/drawing/2014/main" id="{DDBD7663-D709-46C5-9588-BFB9BB296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2237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0" name="Oval 78">
              <a:extLst>
                <a:ext uri="{FF2B5EF4-FFF2-40B4-BE49-F238E27FC236}">
                  <a16:creationId xmlns:a16="http://schemas.microsoft.com/office/drawing/2014/main" id="{DA237A46-A081-4F4F-892D-FAE4F476E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098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1" name="Freeform 79">
              <a:extLst>
                <a:ext uri="{FF2B5EF4-FFF2-40B4-BE49-F238E27FC236}">
                  <a16:creationId xmlns:a16="http://schemas.microsoft.com/office/drawing/2014/main" id="{A24DEC09-9F3C-4F61-995D-48327B7C1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129"/>
              <a:ext cx="76" cy="44"/>
            </a:xfrm>
            <a:custGeom>
              <a:avLst/>
              <a:gdLst>
                <a:gd name="T0" fmla="*/ 51 w 66"/>
                <a:gd name="T1" fmla="*/ 36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5"/>
                  </a:moveTo>
                  <a:cubicBezTo>
                    <a:pt x="17" y="25"/>
                    <a:pt x="4" y="14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4"/>
                    <a:pt x="49" y="25"/>
                    <a:pt x="33" y="25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80">
              <a:extLst>
                <a:ext uri="{FF2B5EF4-FFF2-40B4-BE49-F238E27FC236}">
                  <a16:creationId xmlns:a16="http://schemas.microsoft.com/office/drawing/2014/main" id="{8BF70645-65F0-4D3D-81FC-3852F5C5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098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2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81">
              <a:extLst>
                <a:ext uri="{FF2B5EF4-FFF2-40B4-BE49-F238E27FC236}">
                  <a16:creationId xmlns:a16="http://schemas.microsoft.com/office/drawing/2014/main" id="{C7D00EFA-15A6-4E1D-8EE7-89F470DC9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096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6" y="36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Oval 82">
              <a:extLst>
                <a:ext uri="{FF2B5EF4-FFF2-40B4-BE49-F238E27FC236}">
                  <a16:creationId xmlns:a16="http://schemas.microsoft.com/office/drawing/2014/main" id="{65EA721E-754E-4D05-9578-53F14434D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2130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5" name="Oval 83">
              <a:extLst>
                <a:ext uri="{FF2B5EF4-FFF2-40B4-BE49-F238E27FC236}">
                  <a16:creationId xmlns:a16="http://schemas.microsoft.com/office/drawing/2014/main" id="{BF98F740-B48B-46D3-8C6B-4EB444855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2116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6" name="Oval 84">
              <a:extLst>
                <a:ext uri="{FF2B5EF4-FFF2-40B4-BE49-F238E27FC236}">
                  <a16:creationId xmlns:a16="http://schemas.microsoft.com/office/drawing/2014/main" id="{2B2AA6CC-FB13-4B9E-A85C-8D968B2B1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213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7" name="Oval 85">
              <a:extLst>
                <a:ext uri="{FF2B5EF4-FFF2-40B4-BE49-F238E27FC236}">
                  <a16:creationId xmlns:a16="http://schemas.microsoft.com/office/drawing/2014/main" id="{CF2C4731-85CA-46A3-8270-2623EF700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2123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8" name="Oval 86">
              <a:extLst>
                <a:ext uri="{FF2B5EF4-FFF2-40B4-BE49-F238E27FC236}">
                  <a16:creationId xmlns:a16="http://schemas.microsoft.com/office/drawing/2014/main" id="{901674E3-C09C-40E6-9B5B-98CB1468F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2192"/>
              <a:ext cx="76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9" name="Freeform 87">
              <a:extLst>
                <a:ext uri="{FF2B5EF4-FFF2-40B4-BE49-F238E27FC236}">
                  <a16:creationId xmlns:a16="http://schemas.microsoft.com/office/drawing/2014/main" id="{536A125A-2CC9-4708-A979-7EE183ED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222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88">
              <a:extLst>
                <a:ext uri="{FF2B5EF4-FFF2-40B4-BE49-F238E27FC236}">
                  <a16:creationId xmlns:a16="http://schemas.microsoft.com/office/drawing/2014/main" id="{CB9D0F6A-1533-49C7-89FD-DDAA28648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191"/>
              <a:ext cx="76" cy="77"/>
            </a:xfrm>
            <a:custGeom>
              <a:avLst/>
              <a:gdLst>
                <a:gd name="T0" fmla="*/ 101 w 66"/>
                <a:gd name="T1" fmla="*/ 51 h 67"/>
                <a:gd name="T2" fmla="*/ 99 w 66"/>
                <a:gd name="T3" fmla="*/ 51 h 67"/>
                <a:gd name="T4" fmla="*/ 85 w 66"/>
                <a:gd name="T5" fmla="*/ 85 h 67"/>
                <a:gd name="T6" fmla="*/ 51 w 66"/>
                <a:gd name="T7" fmla="*/ 100 h 67"/>
                <a:gd name="T8" fmla="*/ 16 w 66"/>
                <a:gd name="T9" fmla="*/ 85 h 67"/>
                <a:gd name="T10" fmla="*/ 1 w 66"/>
                <a:gd name="T11" fmla="*/ 51 h 67"/>
                <a:gd name="T12" fmla="*/ 16 w 66"/>
                <a:gd name="T13" fmla="*/ 17 h 67"/>
                <a:gd name="T14" fmla="*/ 51 w 66"/>
                <a:gd name="T15" fmla="*/ 1 h 67"/>
                <a:gd name="T16" fmla="*/ 85 w 66"/>
                <a:gd name="T17" fmla="*/ 17 h 67"/>
                <a:gd name="T18" fmla="*/ 99 w 66"/>
                <a:gd name="T19" fmla="*/ 51 h 67"/>
                <a:gd name="T20" fmla="*/ 101 w 66"/>
                <a:gd name="T21" fmla="*/ 51 h 67"/>
                <a:gd name="T22" fmla="*/ 101 w 66"/>
                <a:gd name="T23" fmla="*/ 51 h 67"/>
                <a:gd name="T24" fmla="*/ 51 w 66"/>
                <a:gd name="T25" fmla="*/ 0 h 67"/>
                <a:gd name="T26" fmla="*/ 0 w 66"/>
                <a:gd name="T27" fmla="*/ 51 h 67"/>
                <a:gd name="T28" fmla="*/ 51 w 66"/>
                <a:gd name="T29" fmla="*/ 101 h 67"/>
                <a:gd name="T30" fmla="*/ 101 w 66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5"/>
                    <a:pt x="4" y="16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5" y="25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89">
              <a:extLst>
                <a:ext uri="{FF2B5EF4-FFF2-40B4-BE49-F238E27FC236}">
                  <a16:creationId xmlns:a16="http://schemas.microsoft.com/office/drawing/2014/main" id="{80A367FF-0E35-4EBB-A249-444F4C5E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89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20 h 40"/>
                <a:gd name="T6" fmla="*/ 49 w 51"/>
                <a:gd name="T7" fmla="*/ 8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Oval 90">
              <a:extLst>
                <a:ext uri="{FF2B5EF4-FFF2-40B4-BE49-F238E27FC236}">
                  <a16:creationId xmlns:a16="http://schemas.microsoft.com/office/drawing/2014/main" id="{950EEF5A-1171-4F9B-90B5-58999417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22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3" name="Oval 91">
              <a:extLst>
                <a:ext uri="{FF2B5EF4-FFF2-40B4-BE49-F238E27FC236}">
                  <a16:creationId xmlns:a16="http://schemas.microsoft.com/office/drawing/2014/main" id="{55A696D1-A7FB-46AA-A3F2-B2ABBA29B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21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4" name="Oval 92">
              <a:extLst>
                <a:ext uri="{FF2B5EF4-FFF2-40B4-BE49-F238E27FC236}">
                  <a16:creationId xmlns:a16="http://schemas.microsoft.com/office/drawing/2014/main" id="{3584CA8B-5192-4A7A-BEEC-24B1218A0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22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5" name="Oval 93">
              <a:extLst>
                <a:ext uri="{FF2B5EF4-FFF2-40B4-BE49-F238E27FC236}">
                  <a16:creationId xmlns:a16="http://schemas.microsoft.com/office/drawing/2014/main" id="{DDC9E87D-93F2-4A11-9BCF-0FB7BE80D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221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6" name="Oval 94">
              <a:extLst>
                <a:ext uri="{FF2B5EF4-FFF2-40B4-BE49-F238E27FC236}">
                  <a16:creationId xmlns:a16="http://schemas.microsoft.com/office/drawing/2014/main" id="{2A26C736-CE5E-4135-9F61-D6FA41DE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" y="2101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7" name="Freeform 95">
              <a:extLst>
                <a:ext uri="{FF2B5EF4-FFF2-40B4-BE49-F238E27FC236}">
                  <a16:creationId xmlns:a16="http://schemas.microsoft.com/office/drawing/2014/main" id="{A8D8B72D-DA2F-434F-9766-7372595F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131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96">
              <a:extLst>
                <a:ext uri="{FF2B5EF4-FFF2-40B4-BE49-F238E27FC236}">
                  <a16:creationId xmlns:a16="http://schemas.microsoft.com/office/drawing/2014/main" id="{4E3782C4-129E-4B86-AF0F-FD2E33FA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100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97">
              <a:extLst>
                <a:ext uri="{FF2B5EF4-FFF2-40B4-BE49-F238E27FC236}">
                  <a16:creationId xmlns:a16="http://schemas.microsoft.com/office/drawing/2014/main" id="{D3266969-303E-4212-B560-04DB09E7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099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Oval 98">
              <a:extLst>
                <a:ext uri="{FF2B5EF4-FFF2-40B4-BE49-F238E27FC236}">
                  <a16:creationId xmlns:a16="http://schemas.microsoft.com/office/drawing/2014/main" id="{CE78A939-360D-41B4-B2DC-C19A8B35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132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1" name="Oval 99">
              <a:extLst>
                <a:ext uri="{FF2B5EF4-FFF2-40B4-BE49-F238E27FC236}">
                  <a16:creationId xmlns:a16="http://schemas.microsoft.com/office/drawing/2014/main" id="{30864981-6E3F-4C14-A0B3-0754ED548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2119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2" name="Oval 100">
              <a:extLst>
                <a:ext uri="{FF2B5EF4-FFF2-40B4-BE49-F238E27FC236}">
                  <a16:creationId xmlns:a16="http://schemas.microsoft.com/office/drawing/2014/main" id="{59753AEC-AF87-42F9-B5F3-F6A2812A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13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3" name="Oval 101">
              <a:extLst>
                <a:ext uri="{FF2B5EF4-FFF2-40B4-BE49-F238E27FC236}">
                  <a16:creationId xmlns:a16="http://schemas.microsoft.com/office/drawing/2014/main" id="{E4191FF3-8A77-4897-894E-9A3C881CC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125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4" name="Oval 102">
              <a:extLst>
                <a:ext uri="{FF2B5EF4-FFF2-40B4-BE49-F238E27FC236}">
                  <a16:creationId xmlns:a16="http://schemas.microsoft.com/office/drawing/2014/main" id="{67926E30-D4D6-4263-89B8-84B2886E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2088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5" name="Freeform 103">
              <a:extLst>
                <a:ext uri="{FF2B5EF4-FFF2-40B4-BE49-F238E27FC236}">
                  <a16:creationId xmlns:a16="http://schemas.microsoft.com/office/drawing/2014/main" id="{10EEF32F-41E2-4FC8-9EB3-1583B6A0B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118"/>
              <a:ext cx="75" cy="46"/>
            </a:xfrm>
            <a:custGeom>
              <a:avLst/>
              <a:gdLst>
                <a:gd name="T0" fmla="*/ 50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50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0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104">
              <a:extLst>
                <a:ext uri="{FF2B5EF4-FFF2-40B4-BE49-F238E27FC236}">
                  <a16:creationId xmlns:a16="http://schemas.microsoft.com/office/drawing/2014/main" id="{F95C4659-F71E-4C9A-9781-D5729B44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087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105">
              <a:extLst>
                <a:ext uri="{FF2B5EF4-FFF2-40B4-BE49-F238E27FC236}">
                  <a16:creationId xmlns:a16="http://schemas.microsoft.com/office/drawing/2014/main" id="{0F213C85-1F55-4EC7-AC44-70F07361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86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20 h 40"/>
                <a:gd name="T6" fmla="*/ 45 w 51"/>
                <a:gd name="T7" fmla="*/ 8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Oval 106">
              <a:extLst>
                <a:ext uri="{FF2B5EF4-FFF2-40B4-BE49-F238E27FC236}">
                  <a16:creationId xmlns:a16="http://schemas.microsoft.com/office/drawing/2014/main" id="{F8B19F34-AB2C-42A9-8D57-8BCA4CF0F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119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9" name="Oval 107">
              <a:extLst>
                <a:ext uri="{FF2B5EF4-FFF2-40B4-BE49-F238E27FC236}">
                  <a16:creationId xmlns:a16="http://schemas.microsoft.com/office/drawing/2014/main" id="{00E7FA8D-769A-46B5-872B-64720F1C4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107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0" name="Oval 108">
              <a:extLst>
                <a:ext uri="{FF2B5EF4-FFF2-40B4-BE49-F238E27FC236}">
                  <a16:creationId xmlns:a16="http://schemas.microsoft.com/office/drawing/2014/main" id="{5884CE2C-A6AD-45E9-8682-44536292B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2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1" name="Oval 109">
              <a:extLst>
                <a:ext uri="{FF2B5EF4-FFF2-40B4-BE49-F238E27FC236}">
                  <a16:creationId xmlns:a16="http://schemas.microsoft.com/office/drawing/2014/main" id="{C10AECA0-E015-4B9C-A91B-2D6BD5C49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211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2" name="Oval 110">
              <a:extLst>
                <a:ext uri="{FF2B5EF4-FFF2-40B4-BE49-F238E27FC236}">
                  <a16:creationId xmlns:a16="http://schemas.microsoft.com/office/drawing/2014/main" id="{D29AEBCF-8E53-4BB4-8DD7-9F192AD1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2306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3" name="Freeform 111">
              <a:extLst>
                <a:ext uri="{FF2B5EF4-FFF2-40B4-BE49-F238E27FC236}">
                  <a16:creationId xmlns:a16="http://schemas.microsoft.com/office/drawing/2014/main" id="{87222C23-6ADB-4412-AB25-AB0237429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335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12">
              <a:extLst>
                <a:ext uri="{FF2B5EF4-FFF2-40B4-BE49-F238E27FC236}">
                  <a16:creationId xmlns:a16="http://schemas.microsoft.com/office/drawing/2014/main" id="{5DF55128-63BC-4BBD-A3FD-D29A038B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304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13">
              <a:extLst>
                <a:ext uri="{FF2B5EF4-FFF2-40B4-BE49-F238E27FC236}">
                  <a16:creationId xmlns:a16="http://schemas.microsoft.com/office/drawing/2014/main" id="{B9303E91-29F3-42DC-92C8-363D141DA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303"/>
              <a:ext cx="59" cy="47"/>
            </a:xfrm>
            <a:custGeom>
              <a:avLst/>
              <a:gdLst>
                <a:gd name="T0" fmla="*/ 75 w 51"/>
                <a:gd name="T1" fmla="*/ 42 h 41"/>
                <a:gd name="T2" fmla="*/ 31 w 51"/>
                <a:gd name="T3" fmla="*/ 54 h 41"/>
                <a:gd name="T4" fmla="*/ 3 w 51"/>
                <a:gd name="T5" fmla="*/ 19 h 41"/>
                <a:gd name="T6" fmla="*/ 49 w 51"/>
                <a:gd name="T7" fmla="*/ 8 h 41"/>
                <a:gd name="T8" fmla="*/ 75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Oval 114">
              <a:extLst>
                <a:ext uri="{FF2B5EF4-FFF2-40B4-BE49-F238E27FC236}">
                  <a16:creationId xmlns:a16="http://schemas.microsoft.com/office/drawing/2014/main" id="{E9C81501-D258-4D67-A709-64B47709E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337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7" name="Oval 115">
              <a:extLst>
                <a:ext uri="{FF2B5EF4-FFF2-40B4-BE49-F238E27FC236}">
                  <a16:creationId xmlns:a16="http://schemas.microsoft.com/office/drawing/2014/main" id="{5306B859-7762-47A3-B41F-385EC54EF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324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8" name="Oval 116">
              <a:extLst>
                <a:ext uri="{FF2B5EF4-FFF2-40B4-BE49-F238E27FC236}">
                  <a16:creationId xmlns:a16="http://schemas.microsoft.com/office/drawing/2014/main" id="{C1D9787C-6F76-40F0-8BC5-91FAF305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233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9" name="Oval 117">
              <a:extLst>
                <a:ext uri="{FF2B5EF4-FFF2-40B4-BE49-F238E27FC236}">
                  <a16:creationId xmlns:a16="http://schemas.microsoft.com/office/drawing/2014/main" id="{371033B3-8E17-400D-9FFE-E68754CC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" y="233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0" name="Oval 118">
              <a:extLst>
                <a:ext uri="{FF2B5EF4-FFF2-40B4-BE49-F238E27FC236}">
                  <a16:creationId xmlns:a16="http://schemas.microsoft.com/office/drawing/2014/main" id="{53F499BB-B3C6-47A7-A7A1-943B291F8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2284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1" name="Freeform 119">
              <a:extLst>
                <a:ext uri="{FF2B5EF4-FFF2-40B4-BE49-F238E27FC236}">
                  <a16:creationId xmlns:a16="http://schemas.microsoft.com/office/drawing/2014/main" id="{28C81D31-DDFC-46BF-875D-223211432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315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120">
              <a:extLst>
                <a:ext uri="{FF2B5EF4-FFF2-40B4-BE49-F238E27FC236}">
                  <a16:creationId xmlns:a16="http://schemas.microsoft.com/office/drawing/2014/main" id="{F1D5C41B-E465-4082-ACF8-9855FA08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284"/>
              <a:ext cx="75" cy="76"/>
            </a:xfrm>
            <a:custGeom>
              <a:avLst/>
              <a:gdLst>
                <a:gd name="T0" fmla="*/ 97 w 66"/>
                <a:gd name="T1" fmla="*/ 51 h 66"/>
                <a:gd name="T2" fmla="*/ 95 w 66"/>
                <a:gd name="T3" fmla="*/ 51 h 66"/>
                <a:gd name="T4" fmla="*/ 83 w 66"/>
                <a:gd name="T5" fmla="*/ 85 h 66"/>
                <a:gd name="T6" fmla="*/ 49 w 66"/>
                <a:gd name="T7" fmla="*/ 99 h 66"/>
                <a:gd name="T8" fmla="*/ 15 w 66"/>
                <a:gd name="T9" fmla="*/ 85 h 66"/>
                <a:gd name="T10" fmla="*/ 1 w 66"/>
                <a:gd name="T11" fmla="*/ 51 h 66"/>
                <a:gd name="T12" fmla="*/ 15 w 66"/>
                <a:gd name="T13" fmla="*/ 16 h 66"/>
                <a:gd name="T14" fmla="*/ 49 w 66"/>
                <a:gd name="T15" fmla="*/ 1 h 66"/>
                <a:gd name="T16" fmla="*/ 83 w 66"/>
                <a:gd name="T17" fmla="*/ 16 h 66"/>
                <a:gd name="T18" fmla="*/ 95 w 66"/>
                <a:gd name="T19" fmla="*/ 51 h 66"/>
                <a:gd name="T20" fmla="*/ 97 w 66"/>
                <a:gd name="T21" fmla="*/ 51 h 66"/>
                <a:gd name="T22" fmla="*/ 97 w 66"/>
                <a:gd name="T23" fmla="*/ 51 h 66"/>
                <a:gd name="T24" fmla="*/ 49 w 66"/>
                <a:gd name="T25" fmla="*/ 0 h 66"/>
                <a:gd name="T26" fmla="*/ 0 w 66"/>
                <a:gd name="T27" fmla="*/ 51 h 66"/>
                <a:gd name="T28" fmla="*/ 49 w 66"/>
                <a:gd name="T29" fmla="*/ 101 h 66"/>
                <a:gd name="T30" fmla="*/ 97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2"/>
                    <a:pt x="14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121">
              <a:extLst>
                <a:ext uri="{FF2B5EF4-FFF2-40B4-BE49-F238E27FC236}">
                  <a16:creationId xmlns:a16="http://schemas.microsoft.com/office/drawing/2014/main" id="{90C28BA4-012A-4CC2-86B6-0543F370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283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Oval 122">
              <a:extLst>
                <a:ext uri="{FF2B5EF4-FFF2-40B4-BE49-F238E27FC236}">
                  <a16:creationId xmlns:a16="http://schemas.microsoft.com/office/drawing/2014/main" id="{144B3AFD-CAF7-4449-AD38-D1DD0A766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316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5" name="Oval 123">
              <a:extLst>
                <a:ext uri="{FF2B5EF4-FFF2-40B4-BE49-F238E27FC236}">
                  <a16:creationId xmlns:a16="http://schemas.microsoft.com/office/drawing/2014/main" id="{0C9CDC93-BD16-4AB2-9146-DC10A62A1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302"/>
              <a:ext cx="10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6" name="Oval 124">
              <a:extLst>
                <a:ext uri="{FF2B5EF4-FFF2-40B4-BE49-F238E27FC236}">
                  <a16:creationId xmlns:a16="http://schemas.microsoft.com/office/drawing/2014/main" id="{F3B7FADE-0DE8-4518-B1DB-4C1C2EF9F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316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7" name="Oval 125">
              <a:extLst>
                <a:ext uri="{FF2B5EF4-FFF2-40B4-BE49-F238E27FC236}">
                  <a16:creationId xmlns:a16="http://schemas.microsoft.com/office/drawing/2014/main" id="{2A50DD7C-C12B-412B-BED4-0DEEF39BE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2309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8" name="Freeform 126">
              <a:extLst>
                <a:ext uri="{FF2B5EF4-FFF2-40B4-BE49-F238E27FC236}">
                  <a16:creationId xmlns:a16="http://schemas.microsoft.com/office/drawing/2014/main" id="{354523EF-5AF8-41A0-95EB-FD47D60D2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481"/>
              <a:ext cx="53" cy="42"/>
            </a:xfrm>
            <a:custGeom>
              <a:avLst/>
              <a:gdLst>
                <a:gd name="T0" fmla="*/ 60 w 46"/>
                <a:gd name="T1" fmla="*/ 30 h 36"/>
                <a:gd name="T2" fmla="*/ 50 w 46"/>
                <a:gd name="T3" fmla="*/ 41 h 36"/>
                <a:gd name="T4" fmla="*/ 32 w 46"/>
                <a:gd name="T5" fmla="*/ 46 h 36"/>
                <a:gd name="T6" fmla="*/ 18 w 46"/>
                <a:gd name="T7" fmla="*/ 41 h 36"/>
                <a:gd name="T8" fmla="*/ 12 w 46"/>
                <a:gd name="T9" fmla="*/ 29 h 36"/>
                <a:gd name="T10" fmla="*/ 12 w 46"/>
                <a:gd name="T11" fmla="*/ 26 h 36"/>
                <a:gd name="T12" fmla="*/ 12 w 46"/>
                <a:gd name="T13" fmla="*/ 19 h 36"/>
                <a:gd name="T14" fmla="*/ 18 w 46"/>
                <a:gd name="T15" fmla="*/ 15 h 36"/>
                <a:gd name="T16" fmla="*/ 28 w 46"/>
                <a:gd name="T17" fmla="*/ 13 h 36"/>
                <a:gd name="T18" fmla="*/ 53 w 46"/>
                <a:gd name="T19" fmla="*/ 19 h 36"/>
                <a:gd name="T20" fmla="*/ 59 w 46"/>
                <a:gd name="T21" fmla="*/ 8 h 36"/>
                <a:gd name="T22" fmla="*/ 28 w 46"/>
                <a:gd name="T23" fmla="*/ 0 h 36"/>
                <a:gd name="T24" fmla="*/ 9 w 46"/>
                <a:gd name="T25" fmla="*/ 6 h 36"/>
                <a:gd name="T26" fmla="*/ 1 w 46"/>
                <a:gd name="T27" fmla="*/ 15 h 36"/>
                <a:gd name="T28" fmla="*/ 0 w 46"/>
                <a:gd name="T29" fmla="*/ 26 h 36"/>
                <a:gd name="T30" fmla="*/ 0 w 46"/>
                <a:gd name="T31" fmla="*/ 30 h 36"/>
                <a:gd name="T32" fmla="*/ 10 w 46"/>
                <a:gd name="T33" fmla="*/ 50 h 36"/>
                <a:gd name="T34" fmla="*/ 32 w 46"/>
                <a:gd name="T35" fmla="*/ 57 h 36"/>
                <a:gd name="T36" fmla="*/ 54 w 46"/>
                <a:gd name="T37" fmla="*/ 54 h 36"/>
                <a:gd name="T38" fmla="*/ 70 w 46"/>
                <a:gd name="T39" fmla="*/ 35 h 36"/>
                <a:gd name="T40" fmla="*/ 60 w 46"/>
                <a:gd name="T41" fmla="*/ 30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36">
                  <a:moveTo>
                    <a:pt x="39" y="19"/>
                  </a:moveTo>
                  <a:cubicBezTo>
                    <a:pt x="38" y="21"/>
                    <a:pt x="35" y="24"/>
                    <a:pt x="32" y="26"/>
                  </a:cubicBezTo>
                  <a:cubicBezTo>
                    <a:pt x="29" y="27"/>
                    <a:pt x="25" y="28"/>
                    <a:pt x="21" y="28"/>
                  </a:cubicBezTo>
                  <a:cubicBezTo>
                    <a:pt x="17" y="28"/>
                    <a:pt x="14" y="27"/>
                    <a:pt x="12" y="26"/>
                  </a:cubicBezTo>
                  <a:cubicBezTo>
                    <a:pt x="10" y="24"/>
                    <a:pt x="8" y="22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5"/>
                    <a:pt x="8" y="13"/>
                    <a:pt x="8" y="12"/>
                  </a:cubicBezTo>
                  <a:cubicBezTo>
                    <a:pt x="9" y="11"/>
                    <a:pt x="10" y="10"/>
                    <a:pt x="12" y="9"/>
                  </a:cubicBezTo>
                  <a:cubicBezTo>
                    <a:pt x="13" y="8"/>
                    <a:pt x="16" y="8"/>
                    <a:pt x="18" y="8"/>
                  </a:cubicBezTo>
                  <a:cubicBezTo>
                    <a:pt x="24" y="8"/>
                    <a:pt x="31" y="10"/>
                    <a:pt x="35" y="12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2"/>
                    <a:pt x="25" y="0"/>
                    <a:pt x="18" y="0"/>
                  </a:cubicBezTo>
                  <a:cubicBezTo>
                    <a:pt x="14" y="0"/>
                    <a:pt x="9" y="1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5"/>
                    <a:pt x="3" y="30"/>
                    <a:pt x="7" y="32"/>
                  </a:cubicBezTo>
                  <a:cubicBezTo>
                    <a:pt x="11" y="35"/>
                    <a:pt x="16" y="36"/>
                    <a:pt x="21" y="36"/>
                  </a:cubicBezTo>
                  <a:cubicBezTo>
                    <a:pt x="26" y="36"/>
                    <a:pt x="31" y="35"/>
                    <a:pt x="36" y="33"/>
                  </a:cubicBezTo>
                  <a:cubicBezTo>
                    <a:pt x="40" y="30"/>
                    <a:pt x="44" y="27"/>
                    <a:pt x="46" y="22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127">
              <a:extLst>
                <a:ext uri="{FF2B5EF4-FFF2-40B4-BE49-F238E27FC236}">
                  <a16:creationId xmlns:a16="http://schemas.microsoft.com/office/drawing/2014/main" id="{123CFBB4-3AF4-4FFC-8EA2-58D69D9D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449"/>
              <a:ext cx="19" cy="45"/>
            </a:xfrm>
            <a:custGeom>
              <a:avLst/>
              <a:gdLst>
                <a:gd name="T0" fmla="*/ 23 w 17"/>
                <a:gd name="T1" fmla="*/ 55 h 39"/>
                <a:gd name="T2" fmla="*/ 11 w 17"/>
                <a:gd name="T3" fmla="*/ 0 h 39"/>
                <a:gd name="T4" fmla="*/ 0 w 17"/>
                <a:gd name="T5" fmla="*/ 1 h 39"/>
                <a:gd name="T6" fmla="*/ 12 w 17"/>
                <a:gd name="T7" fmla="*/ 60 h 39"/>
                <a:gd name="T8" fmla="*/ 23 w 17"/>
                <a:gd name="T9" fmla="*/ 5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9">
                  <a:moveTo>
                    <a:pt x="17" y="36"/>
                  </a:moveTo>
                  <a:cubicBezTo>
                    <a:pt x="13" y="25"/>
                    <a:pt x="9" y="12"/>
                    <a:pt x="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4"/>
                    <a:pt x="5" y="27"/>
                    <a:pt x="9" y="39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128">
              <a:extLst>
                <a:ext uri="{FF2B5EF4-FFF2-40B4-BE49-F238E27FC236}">
                  <a16:creationId xmlns:a16="http://schemas.microsoft.com/office/drawing/2014/main" id="{4E8FA319-5B3B-463D-91D1-975E67E2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470"/>
              <a:ext cx="16" cy="30"/>
            </a:xfrm>
            <a:custGeom>
              <a:avLst/>
              <a:gdLst>
                <a:gd name="T0" fmla="*/ 9 w 14"/>
                <a:gd name="T1" fmla="*/ 0 h 26"/>
                <a:gd name="T2" fmla="*/ 0 w 14"/>
                <a:gd name="T3" fmla="*/ 36 h 26"/>
                <a:gd name="T4" fmla="*/ 11 w 14"/>
                <a:gd name="T5" fmla="*/ 40 h 26"/>
                <a:gd name="T6" fmla="*/ 21 w 14"/>
                <a:gd name="T7" fmla="*/ 1 h 26"/>
                <a:gd name="T8" fmla="*/ 9 w 1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6" y="7"/>
                    <a:pt x="4" y="16"/>
                    <a:pt x="0" y="23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18"/>
                    <a:pt x="14" y="9"/>
                    <a:pt x="14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129">
              <a:extLst>
                <a:ext uri="{FF2B5EF4-FFF2-40B4-BE49-F238E27FC236}">
                  <a16:creationId xmlns:a16="http://schemas.microsoft.com/office/drawing/2014/main" id="{F2BE5E5F-ABF9-489C-AF96-9111B0F1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494"/>
              <a:ext cx="31" cy="11"/>
            </a:xfrm>
            <a:custGeom>
              <a:avLst/>
              <a:gdLst>
                <a:gd name="T0" fmla="*/ 3 w 27"/>
                <a:gd name="T1" fmla="*/ 13 h 10"/>
                <a:gd name="T2" fmla="*/ 20 w 27"/>
                <a:gd name="T3" fmla="*/ 11 h 10"/>
                <a:gd name="T4" fmla="*/ 37 w 27"/>
                <a:gd name="T5" fmla="*/ 13 h 10"/>
                <a:gd name="T6" fmla="*/ 41 w 27"/>
                <a:gd name="T7" fmla="*/ 2 h 10"/>
                <a:gd name="T8" fmla="*/ 20 w 27"/>
                <a:gd name="T9" fmla="*/ 0 h 10"/>
                <a:gd name="T10" fmla="*/ 0 w 27"/>
                <a:gd name="T11" fmla="*/ 2 h 10"/>
                <a:gd name="T12" fmla="*/ 3 w 27"/>
                <a:gd name="T13" fmla="*/ 1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3" y="10"/>
                  </a:moveTo>
                  <a:cubicBezTo>
                    <a:pt x="6" y="9"/>
                    <a:pt x="10" y="8"/>
                    <a:pt x="13" y="8"/>
                  </a:cubicBezTo>
                  <a:cubicBezTo>
                    <a:pt x="17" y="8"/>
                    <a:pt x="21" y="9"/>
                    <a:pt x="24" y="1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1"/>
                    <a:pt x="18" y="0"/>
                    <a:pt x="13" y="0"/>
                  </a:cubicBezTo>
                  <a:cubicBezTo>
                    <a:pt x="9" y="0"/>
                    <a:pt x="5" y="1"/>
                    <a:pt x="0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130">
              <a:extLst>
                <a:ext uri="{FF2B5EF4-FFF2-40B4-BE49-F238E27FC236}">
                  <a16:creationId xmlns:a16="http://schemas.microsoft.com/office/drawing/2014/main" id="{5F678D7A-A682-46C2-8E86-0D8D3C66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485"/>
              <a:ext cx="23" cy="24"/>
            </a:xfrm>
            <a:custGeom>
              <a:avLst/>
              <a:gdLst>
                <a:gd name="T0" fmla="*/ 8 w 20"/>
                <a:gd name="T1" fmla="*/ 10 h 21"/>
                <a:gd name="T2" fmla="*/ 3 w 20"/>
                <a:gd name="T3" fmla="*/ 8 h 21"/>
                <a:gd name="T4" fmla="*/ 3 w 20"/>
                <a:gd name="T5" fmla="*/ 11 h 21"/>
                <a:gd name="T6" fmla="*/ 8 w 20"/>
                <a:gd name="T7" fmla="*/ 10 h 21"/>
                <a:gd name="T8" fmla="*/ 3 w 20"/>
                <a:gd name="T9" fmla="*/ 8 h 21"/>
                <a:gd name="T10" fmla="*/ 3 w 20"/>
                <a:gd name="T11" fmla="*/ 11 h 21"/>
                <a:gd name="T12" fmla="*/ 3 w 20"/>
                <a:gd name="T13" fmla="*/ 9 h 21"/>
                <a:gd name="T14" fmla="*/ 3 w 20"/>
                <a:gd name="T15" fmla="*/ 11 h 21"/>
                <a:gd name="T16" fmla="*/ 3 w 20"/>
                <a:gd name="T17" fmla="*/ 11 h 21"/>
                <a:gd name="T18" fmla="*/ 3 w 20"/>
                <a:gd name="T19" fmla="*/ 9 h 21"/>
                <a:gd name="T20" fmla="*/ 3 w 20"/>
                <a:gd name="T21" fmla="*/ 11 h 21"/>
                <a:gd name="T22" fmla="*/ 3 w 20"/>
                <a:gd name="T23" fmla="*/ 10 h 21"/>
                <a:gd name="T24" fmla="*/ 3 w 20"/>
                <a:gd name="T25" fmla="*/ 11 h 21"/>
                <a:gd name="T26" fmla="*/ 3 w 20"/>
                <a:gd name="T27" fmla="*/ 11 h 21"/>
                <a:gd name="T28" fmla="*/ 3 w 20"/>
                <a:gd name="T29" fmla="*/ 10 h 21"/>
                <a:gd name="T30" fmla="*/ 3 w 20"/>
                <a:gd name="T31" fmla="*/ 11 h 21"/>
                <a:gd name="T32" fmla="*/ 8 w 20"/>
                <a:gd name="T33" fmla="*/ 13 h 21"/>
                <a:gd name="T34" fmla="*/ 20 w 20"/>
                <a:gd name="T35" fmla="*/ 31 h 21"/>
                <a:gd name="T36" fmla="*/ 30 w 20"/>
                <a:gd name="T37" fmla="*/ 25 h 21"/>
                <a:gd name="T38" fmla="*/ 20 w 20"/>
                <a:gd name="T39" fmla="*/ 10 h 21"/>
                <a:gd name="T40" fmla="*/ 14 w 20"/>
                <a:gd name="T41" fmla="*/ 3 h 21"/>
                <a:gd name="T42" fmla="*/ 10 w 20"/>
                <a:gd name="T43" fmla="*/ 1 h 21"/>
                <a:gd name="T44" fmla="*/ 3 w 20"/>
                <a:gd name="T45" fmla="*/ 0 h 21"/>
                <a:gd name="T46" fmla="*/ 0 w 20"/>
                <a:gd name="T47" fmla="*/ 1 h 21"/>
                <a:gd name="T48" fmla="*/ 8 w 20"/>
                <a:gd name="T49" fmla="*/ 10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21">
                  <a:moveTo>
                    <a:pt x="5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8" y="12"/>
                    <a:pt x="11" y="18"/>
                    <a:pt x="13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5"/>
                    <a:pt x="16" y="11"/>
                    <a:pt x="13" y="7"/>
                  </a:cubicBezTo>
                  <a:cubicBezTo>
                    <a:pt x="12" y="5"/>
                    <a:pt x="11" y="4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0"/>
                    <a:pt x="1" y="0"/>
                    <a:pt x="0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131">
              <a:extLst>
                <a:ext uri="{FF2B5EF4-FFF2-40B4-BE49-F238E27FC236}">
                  <a16:creationId xmlns:a16="http://schemas.microsoft.com/office/drawing/2014/main" id="{3947C2F1-6B0A-4254-AC12-C208AB18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456"/>
              <a:ext cx="31" cy="60"/>
            </a:xfrm>
            <a:custGeom>
              <a:avLst/>
              <a:gdLst>
                <a:gd name="T0" fmla="*/ 0 w 27"/>
                <a:gd name="T1" fmla="*/ 7 h 52"/>
                <a:gd name="T2" fmla="*/ 13 w 27"/>
                <a:gd name="T3" fmla="*/ 42 h 52"/>
                <a:gd name="T4" fmla="*/ 30 w 27"/>
                <a:gd name="T5" fmla="*/ 80 h 52"/>
                <a:gd name="T6" fmla="*/ 41 w 27"/>
                <a:gd name="T7" fmla="*/ 73 h 52"/>
                <a:gd name="T8" fmla="*/ 26 w 27"/>
                <a:gd name="T9" fmla="*/ 38 h 52"/>
                <a:gd name="T10" fmla="*/ 10 w 27"/>
                <a:gd name="T11" fmla="*/ 0 h 52"/>
                <a:gd name="T12" fmla="*/ 0 w 27"/>
                <a:gd name="T13" fmla="*/ 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11"/>
                    <a:pt x="6" y="19"/>
                    <a:pt x="9" y="27"/>
                  </a:cubicBezTo>
                  <a:cubicBezTo>
                    <a:pt x="12" y="35"/>
                    <a:pt x="15" y="44"/>
                    <a:pt x="2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2" y="41"/>
                    <a:pt x="19" y="33"/>
                    <a:pt x="17" y="25"/>
                  </a:cubicBezTo>
                  <a:cubicBezTo>
                    <a:pt x="14" y="16"/>
                    <a:pt x="11" y="8"/>
                    <a:pt x="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132">
              <a:extLst>
                <a:ext uri="{FF2B5EF4-FFF2-40B4-BE49-F238E27FC236}">
                  <a16:creationId xmlns:a16="http://schemas.microsoft.com/office/drawing/2014/main" id="{3EE05ABB-FD4D-482A-8EED-226B1330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85"/>
              <a:ext cx="214" cy="178"/>
            </a:xfrm>
            <a:custGeom>
              <a:avLst/>
              <a:gdLst>
                <a:gd name="T0" fmla="*/ 214 w 186"/>
                <a:gd name="T1" fmla="*/ 0 h 155"/>
                <a:gd name="T2" fmla="*/ 0 w 186"/>
                <a:gd name="T3" fmla="*/ 207 h 155"/>
                <a:gd name="T4" fmla="*/ 130 w 186"/>
                <a:gd name="T5" fmla="*/ 234 h 155"/>
                <a:gd name="T6" fmla="*/ 283 w 186"/>
                <a:gd name="T7" fmla="*/ 195 h 155"/>
                <a:gd name="T8" fmla="*/ 281 w 186"/>
                <a:gd name="T9" fmla="*/ 28 h 155"/>
                <a:gd name="T10" fmla="*/ 214 w 186"/>
                <a:gd name="T11" fmla="*/ 0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6" h="155">
                  <a:moveTo>
                    <a:pt x="141" y="0"/>
                  </a:moveTo>
                  <a:cubicBezTo>
                    <a:pt x="100" y="33"/>
                    <a:pt x="46" y="94"/>
                    <a:pt x="0" y="137"/>
                  </a:cubicBezTo>
                  <a:cubicBezTo>
                    <a:pt x="23" y="149"/>
                    <a:pt x="53" y="155"/>
                    <a:pt x="85" y="155"/>
                  </a:cubicBezTo>
                  <a:cubicBezTo>
                    <a:pt x="125" y="155"/>
                    <a:pt x="161" y="145"/>
                    <a:pt x="186" y="129"/>
                  </a:cubicBezTo>
                  <a:cubicBezTo>
                    <a:pt x="167" y="98"/>
                    <a:pt x="182" y="55"/>
                    <a:pt x="184" y="18"/>
                  </a:cubicBezTo>
                  <a:cubicBezTo>
                    <a:pt x="172" y="10"/>
                    <a:pt x="157" y="4"/>
                    <a:pt x="141" y="0"/>
                  </a:cubicBezTo>
                </a:path>
              </a:pathLst>
            </a:custGeom>
            <a:solidFill>
              <a:srgbClr val="838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133">
              <a:extLst>
                <a:ext uri="{FF2B5EF4-FFF2-40B4-BE49-F238E27FC236}">
                  <a16:creationId xmlns:a16="http://schemas.microsoft.com/office/drawing/2014/main" id="{4D0EC111-6717-42C1-90E9-126410998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8" y="2576"/>
              <a:ext cx="311" cy="166"/>
            </a:xfrm>
            <a:custGeom>
              <a:avLst/>
              <a:gdLst>
                <a:gd name="T0" fmla="*/ 355 w 271"/>
                <a:gd name="T1" fmla="*/ 39 h 145"/>
                <a:gd name="T2" fmla="*/ 357 w 271"/>
                <a:gd name="T3" fmla="*/ 206 h 145"/>
                <a:gd name="T4" fmla="*/ 410 w 271"/>
                <a:gd name="T5" fmla="*/ 124 h 145"/>
                <a:gd name="T6" fmla="*/ 355 w 271"/>
                <a:gd name="T7" fmla="*/ 39 h 145"/>
                <a:gd name="T8" fmla="*/ 204 w 271"/>
                <a:gd name="T9" fmla="*/ 0 h 145"/>
                <a:gd name="T10" fmla="*/ 0 w 271"/>
                <a:gd name="T11" fmla="*/ 124 h 145"/>
                <a:gd name="T12" fmla="*/ 75 w 271"/>
                <a:gd name="T13" fmla="*/ 218 h 145"/>
                <a:gd name="T14" fmla="*/ 288 w 271"/>
                <a:gd name="T15" fmla="*/ 11 h 145"/>
                <a:gd name="T16" fmla="*/ 204 w 271"/>
                <a:gd name="T17" fmla="*/ 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1" h="145">
                  <a:moveTo>
                    <a:pt x="234" y="26"/>
                  </a:moveTo>
                  <a:cubicBezTo>
                    <a:pt x="232" y="63"/>
                    <a:pt x="217" y="106"/>
                    <a:pt x="236" y="137"/>
                  </a:cubicBezTo>
                  <a:cubicBezTo>
                    <a:pt x="258" y="123"/>
                    <a:pt x="271" y="103"/>
                    <a:pt x="271" y="82"/>
                  </a:cubicBezTo>
                  <a:cubicBezTo>
                    <a:pt x="271" y="60"/>
                    <a:pt x="257" y="40"/>
                    <a:pt x="234" y="26"/>
                  </a:cubicBezTo>
                  <a:moveTo>
                    <a:pt x="135" y="0"/>
                  </a:moveTo>
                  <a:cubicBezTo>
                    <a:pt x="60" y="0"/>
                    <a:pt x="0" y="37"/>
                    <a:pt x="0" y="82"/>
                  </a:cubicBezTo>
                  <a:cubicBezTo>
                    <a:pt x="0" y="107"/>
                    <a:pt x="19" y="130"/>
                    <a:pt x="50" y="145"/>
                  </a:cubicBezTo>
                  <a:cubicBezTo>
                    <a:pt x="96" y="102"/>
                    <a:pt x="150" y="41"/>
                    <a:pt x="191" y="8"/>
                  </a:cubicBezTo>
                  <a:cubicBezTo>
                    <a:pt x="174" y="3"/>
                    <a:pt x="155" y="0"/>
                    <a:pt x="135" y="0"/>
                  </a:cubicBezTo>
                </a:path>
              </a:pathLst>
            </a:custGeom>
            <a:solidFill>
              <a:srgbClr val="81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134">
              <a:extLst>
                <a:ext uri="{FF2B5EF4-FFF2-40B4-BE49-F238E27FC236}">
                  <a16:creationId xmlns:a16="http://schemas.microsoft.com/office/drawing/2014/main" id="{256EB805-ACBD-4D13-97BA-BDE4C6D4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529"/>
              <a:ext cx="2280" cy="1482"/>
            </a:xfrm>
            <a:custGeom>
              <a:avLst/>
              <a:gdLst>
                <a:gd name="T0" fmla="*/ 2 w 2280"/>
                <a:gd name="T1" fmla="*/ 2 h 1482"/>
                <a:gd name="T2" fmla="*/ 2 w 2280"/>
                <a:gd name="T3" fmla="*/ 4 h 1482"/>
                <a:gd name="T4" fmla="*/ 2276 w 2280"/>
                <a:gd name="T5" fmla="*/ 4 h 1482"/>
                <a:gd name="T6" fmla="*/ 2276 w 2280"/>
                <a:gd name="T7" fmla="*/ 1477 h 1482"/>
                <a:gd name="T8" fmla="*/ 5 w 2280"/>
                <a:gd name="T9" fmla="*/ 1477 h 1482"/>
                <a:gd name="T10" fmla="*/ 5 w 2280"/>
                <a:gd name="T11" fmla="*/ 2 h 1482"/>
                <a:gd name="T12" fmla="*/ 2 w 2280"/>
                <a:gd name="T13" fmla="*/ 2 h 1482"/>
                <a:gd name="T14" fmla="*/ 2 w 2280"/>
                <a:gd name="T15" fmla="*/ 4 h 1482"/>
                <a:gd name="T16" fmla="*/ 2 w 2280"/>
                <a:gd name="T17" fmla="*/ 2 h 1482"/>
                <a:gd name="T18" fmla="*/ 0 w 2280"/>
                <a:gd name="T19" fmla="*/ 2 h 1482"/>
                <a:gd name="T20" fmla="*/ 0 w 2280"/>
                <a:gd name="T21" fmla="*/ 1482 h 1482"/>
                <a:gd name="T22" fmla="*/ 2280 w 2280"/>
                <a:gd name="T23" fmla="*/ 1482 h 1482"/>
                <a:gd name="T24" fmla="*/ 2280 w 2280"/>
                <a:gd name="T25" fmla="*/ 0 h 1482"/>
                <a:gd name="T26" fmla="*/ 0 w 2280"/>
                <a:gd name="T27" fmla="*/ 0 h 1482"/>
                <a:gd name="T28" fmla="*/ 0 w 2280"/>
                <a:gd name="T29" fmla="*/ 2 h 1482"/>
                <a:gd name="T30" fmla="*/ 2 w 2280"/>
                <a:gd name="T31" fmla="*/ 2 h 14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80" h="1482">
                  <a:moveTo>
                    <a:pt x="2" y="2"/>
                  </a:moveTo>
                  <a:lnTo>
                    <a:pt x="2" y="4"/>
                  </a:lnTo>
                  <a:lnTo>
                    <a:pt x="2276" y="4"/>
                  </a:lnTo>
                  <a:lnTo>
                    <a:pt x="2276" y="1477"/>
                  </a:lnTo>
                  <a:lnTo>
                    <a:pt x="5" y="1477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482"/>
                  </a:lnTo>
                  <a:lnTo>
                    <a:pt x="2280" y="1482"/>
                  </a:lnTo>
                  <a:lnTo>
                    <a:pt x="228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135">
              <a:extLst>
                <a:ext uri="{FF2B5EF4-FFF2-40B4-BE49-F238E27FC236}">
                  <a16:creationId xmlns:a16="http://schemas.microsoft.com/office/drawing/2014/main" id="{B6AE1EE1-C5EA-4089-B761-2D53C4C8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532"/>
              <a:ext cx="572" cy="1474"/>
            </a:xfrm>
            <a:custGeom>
              <a:avLst/>
              <a:gdLst>
                <a:gd name="T0" fmla="*/ 118 w 498"/>
                <a:gd name="T1" fmla="*/ 1057 h 1283"/>
                <a:gd name="T2" fmla="*/ 326 w 498"/>
                <a:gd name="T3" fmla="*/ 1111 h 1283"/>
                <a:gd name="T4" fmla="*/ 735 w 498"/>
                <a:gd name="T5" fmla="*/ 947 h 1283"/>
                <a:gd name="T6" fmla="*/ 339 w 498"/>
                <a:gd name="T7" fmla="*/ 674 h 1283"/>
                <a:gd name="T8" fmla="*/ 125 w 498"/>
                <a:gd name="T9" fmla="*/ 793 h 1283"/>
                <a:gd name="T10" fmla="*/ 244 w 498"/>
                <a:gd name="T11" fmla="*/ 391 h 1283"/>
                <a:gd name="T12" fmla="*/ 557 w 498"/>
                <a:gd name="T13" fmla="*/ 0 h 1283"/>
                <a:gd name="T14" fmla="*/ 490 w 498"/>
                <a:gd name="T15" fmla="*/ 0 h 1283"/>
                <a:gd name="T16" fmla="*/ 186 w 498"/>
                <a:gd name="T17" fmla="*/ 396 h 1283"/>
                <a:gd name="T18" fmla="*/ 105 w 498"/>
                <a:gd name="T19" fmla="*/ 844 h 1283"/>
                <a:gd name="T20" fmla="*/ 306 w 498"/>
                <a:gd name="T21" fmla="*/ 730 h 1283"/>
                <a:gd name="T22" fmla="*/ 691 w 498"/>
                <a:gd name="T23" fmla="*/ 939 h 1283"/>
                <a:gd name="T24" fmla="*/ 278 w 498"/>
                <a:gd name="T25" fmla="*/ 1049 h 1283"/>
                <a:gd name="T26" fmla="*/ 98 w 498"/>
                <a:gd name="T27" fmla="*/ 1010 h 1283"/>
                <a:gd name="T28" fmla="*/ 216 w 498"/>
                <a:gd name="T29" fmla="*/ 1683 h 1283"/>
                <a:gd name="T30" fmla="*/ 399 w 498"/>
                <a:gd name="T31" fmla="*/ 1945 h 1283"/>
                <a:gd name="T32" fmla="*/ 463 w 498"/>
                <a:gd name="T33" fmla="*/ 1945 h 1283"/>
                <a:gd name="T34" fmla="*/ 275 w 498"/>
                <a:gd name="T35" fmla="*/ 1693 h 1283"/>
                <a:gd name="T36" fmla="*/ 118 w 498"/>
                <a:gd name="T37" fmla="*/ 1057 h 12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8" h="1283">
                  <a:moveTo>
                    <a:pt x="78" y="697"/>
                  </a:moveTo>
                  <a:cubicBezTo>
                    <a:pt x="107" y="685"/>
                    <a:pt x="189" y="722"/>
                    <a:pt x="215" y="733"/>
                  </a:cubicBezTo>
                  <a:cubicBezTo>
                    <a:pt x="332" y="781"/>
                    <a:pt x="478" y="726"/>
                    <a:pt x="485" y="624"/>
                  </a:cubicBezTo>
                  <a:cubicBezTo>
                    <a:pt x="498" y="436"/>
                    <a:pt x="309" y="418"/>
                    <a:pt x="224" y="445"/>
                  </a:cubicBezTo>
                  <a:cubicBezTo>
                    <a:pt x="125" y="476"/>
                    <a:pt x="106" y="539"/>
                    <a:pt x="83" y="523"/>
                  </a:cubicBezTo>
                  <a:cubicBezTo>
                    <a:pt x="48" y="498"/>
                    <a:pt x="104" y="365"/>
                    <a:pt x="161" y="258"/>
                  </a:cubicBezTo>
                  <a:cubicBezTo>
                    <a:pt x="247" y="97"/>
                    <a:pt x="367" y="0"/>
                    <a:pt x="36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09" y="100"/>
                    <a:pt x="123" y="261"/>
                  </a:cubicBezTo>
                  <a:cubicBezTo>
                    <a:pt x="65" y="368"/>
                    <a:pt x="16" y="521"/>
                    <a:pt x="69" y="557"/>
                  </a:cubicBezTo>
                  <a:cubicBezTo>
                    <a:pt x="107" y="582"/>
                    <a:pt x="130" y="517"/>
                    <a:pt x="202" y="481"/>
                  </a:cubicBezTo>
                  <a:cubicBezTo>
                    <a:pt x="282" y="442"/>
                    <a:pt x="469" y="431"/>
                    <a:pt x="456" y="619"/>
                  </a:cubicBezTo>
                  <a:cubicBezTo>
                    <a:pt x="448" y="722"/>
                    <a:pt x="295" y="753"/>
                    <a:pt x="184" y="692"/>
                  </a:cubicBezTo>
                  <a:cubicBezTo>
                    <a:pt x="161" y="680"/>
                    <a:pt x="94" y="656"/>
                    <a:pt x="64" y="666"/>
                  </a:cubicBezTo>
                  <a:cubicBezTo>
                    <a:pt x="13" y="683"/>
                    <a:pt x="0" y="883"/>
                    <a:pt x="143" y="1110"/>
                  </a:cubicBezTo>
                  <a:cubicBezTo>
                    <a:pt x="193" y="1189"/>
                    <a:pt x="263" y="1283"/>
                    <a:pt x="263" y="1283"/>
                  </a:cubicBezTo>
                  <a:cubicBezTo>
                    <a:pt x="306" y="1283"/>
                    <a:pt x="306" y="1283"/>
                    <a:pt x="306" y="1283"/>
                  </a:cubicBezTo>
                  <a:cubicBezTo>
                    <a:pt x="306" y="1283"/>
                    <a:pt x="231" y="1197"/>
                    <a:pt x="181" y="1117"/>
                  </a:cubicBezTo>
                  <a:cubicBezTo>
                    <a:pt x="38" y="891"/>
                    <a:pt x="46" y="710"/>
                    <a:pt x="78" y="697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136">
              <a:extLst>
                <a:ext uri="{FF2B5EF4-FFF2-40B4-BE49-F238E27FC236}">
                  <a16:creationId xmlns:a16="http://schemas.microsoft.com/office/drawing/2014/main" id="{224D2A74-E7DD-4293-9802-8B184ED2F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530"/>
              <a:ext cx="1746" cy="1479"/>
            </a:xfrm>
            <a:custGeom>
              <a:avLst/>
              <a:gdLst>
                <a:gd name="T0" fmla="*/ 357 w 1519"/>
                <a:gd name="T1" fmla="*/ 1954 h 1287"/>
                <a:gd name="T2" fmla="*/ 2307 w 1519"/>
                <a:gd name="T3" fmla="*/ 0 h 1287"/>
                <a:gd name="T4" fmla="*/ 449 w 1519"/>
                <a:gd name="T5" fmla="*/ 1 h 1287"/>
                <a:gd name="T6" fmla="*/ 62 w 1519"/>
                <a:gd name="T7" fmla="*/ 583 h 1287"/>
                <a:gd name="T8" fmla="*/ 34 w 1519"/>
                <a:gd name="T9" fmla="*/ 814 h 1287"/>
                <a:gd name="T10" fmla="*/ 90 w 1519"/>
                <a:gd name="T11" fmla="*/ 858 h 1287"/>
                <a:gd name="T12" fmla="*/ 267 w 1519"/>
                <a:gd name="T13" fmla="*/ 735 h 1287"/>
                <a:gd name="T14" fmla="*/ 580 w 1519"/>
                <a:gd name="T15" fmla="*/ 746 h 1287"/>
                <a:gd name="T16" fmla="*/ 648 w 1519"/>
                <a:gd name="T17" fmla="*/ 943 h 1287"/>
                <a:gd name="T18" fmla="*/ 424 w 1519"/>
                <a:gd name="T19" fmla="*/ 1097 h 1287"/>
                <a:gd name="T20" fmla="*/ 83 w 1519"/>
                <a:gd name="T21" fmla="*/ 1008 h 1287"/>
                <a:gd name="T22" fmla="*/ 32 w 1519"/>
                <a:gd name="T23" fmla="*/ 1029 h 1287"/>
                <a:gd name="T24" fmla="*/ 175 w 1519"/>
                <a:gd name="T25" fmla="*/ 1689 h 1287"/>
                <a:gd name="T26" fmla="*/ 356 w 1519"/>
                <a:gd name="T27" fmla="*/ 1954 h 1287"/>
                <a:gd name="T28" fmla="*/ 357 w 1519"/>
                <a:gd name="T29" fmla="*/ 1950 h 1287"/>
                <a:gd name="T30" fmla="*/ 355 w 1519"/>
                <a:gd name="T31" fmla="*/ 1941 h 1287"/>
                <a:gd name="T32" fmla="*/ 7 w 1519"/>
                <a:gd name="T33" fmla="*/ 1170 h 1287"/>
                <a:gd name="T34" fmla="*/ 37 w 1519"/>
                <a:gd name="T35" fmla="*/ 1032 h 1287"/>
                <a:gd name="T36" fmla="*/ 83 w 1519"/>
                <a:gd name="T37" fmla="*/ 1015 h 1287"/>
                <a:gd name="T38" fmla="*/ 424 w 1519"/>
                <a:gd name="T39" fmla="*/ 1103 h 1287"/>
                <a:gd name="T40" fmla="*/ 654 w 1519"/>
                <a:gd name="T41" fmla="*/ 945 h 1287"/>
                <a:gd name="T42" fmla="*/ 583 w 1519"/>
                <a:gd name="T43" fmla="*/ 742 h 1287"/>
                <a:gd name="T44" fmla="*/ 266 w 1519"/>
                <a:gd name="T45" fmla="*/ 730 h 1287"/>
                <a:gd name="T46" fmla="*/ 122 w 1519"/>
                <a:gd name="T47" fmla="*/ 841 h 1287"/>
                <a:gd name="T48" fmla="*/ 64 w 1519"/>
                <a:gd name="T49" fmla="*/ 845 h 1287"/>
                <a:gd name="T50" fmla="*/ 32 w 1519"/>
                <a:gd name="T51" fmla="*/ 756 h 1287"/>
                <a:gd name="T52" fmla="*/ 147 w 1519"/>
                <a:gd name="T53" fmla="*/ 400 h 1287"/>
                <a:gd name="T54" fmla="*/ 424 w 1519"/>
                <a:gd name="T55" fmla="*/ 33 h 1287"/>
                <a:gd name="T56" fmla="*/ 451 w 1519"/>
                <a:gd name="T57" fmla="*/ 8 h 1287"/>
                <a:gd name="T58" fmla="*/ 451 w 1519"/>
                <a:gd name="T59" fmla="*/ 2 h 1287"/>
                <a:gd name="T60" fmla="*/ 2300 w 1519"/>
                <a:gd name="T61" fmla="*/ 7 h 1287"/>
                <a:gd name="T62" fmla="*/ 357 w 1519"/>
                <a:gd name="T63" fmla="*/ 1947 h 1287"/>
                <a:gd name="T64" fmla="*/ 360 w 1519"/>
                <a:gd name="T65" fmla="*/ 1949 h 12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9" h="1287">
                  <a:moveTo>
                    <a:pt x="236" y="1285"/>
                  </a:moveTo>
                  <a:cubicBezTo>
                    <a:pt x="236" y="1287"/>
                    <a:pt x="236" y="1287"/>
                    <a:pt x="236" y="1287"/>
                  </a:cubicBezTo>
                  <a:cubicBezTo>
                    <a:pt x="1519" y="1287"/>
                    <a:pt x="1519" y="1287"/>
                    <a:pt x="1519" y="1287"/>
                  </a:cubicBezTo>
                  <a:cubicBezTo>
                    <a:pt x="1519" y="0"/>
                    <a:pt x="1519" y="0"/>
                    <a:pt x="1519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5" y="1"/>
                    <a:pt x="180" y="101"/>
                    <a:pt x="94" y="262"/>
                  </a:cubicBezTo>
                  <a:cubicBezTo>
                    <a:pt x="74" y="299"/>
                    <a:pt x="55" y="342"/>
                    <a:pt x="41" y="384"/>
                  </a:cubicBezTo>
                  <a:cubicBezTo>
                    <a:pt x="27" y="426"/>
                    <a:pt x="18" y="466"/>
                    <a:pt x="18" y="499"/>
                  </a:cubicBezTo>
                  <a:cubicBezTo>
                    <a:pt x="18" y="513"/>
                    <a:pt x="19" y="525"/>
                    <a:pt x="23" y="536"/>
                  </a:cubicBezTo>
                  <a:cubicBezTo>
                    <a:pt x="27" y="546"/>
                    <a:pt x="33" y="555"/>
                    <a:pt x="41" y="560"/>
                  </a:cubicBezTo>
                  <a:cubicBezTo>
                    <a:pt x="47" y="564"/>
                    <a:pt x="53" y="566"/>
                    <a:pt x="59" y="566"/>
                  </a:cubicBezTo>
                  <a:cubicBezTo>
                    <a:pt x="67" y="566"/>
                    <a:pt x="74" y="563"/>
                    <a:pt x="82" y="557"/>
                  </a:cubicBezTo>
                  <a:cubicBezTo>
                    <a:pt x="105" y="541"/>
                    <a:pt x="131" y="507"/>
                    <a:pt x="176" y="485"/>
                  </a:cubicBezTo>
                  <a:cubicBezTo>
                    <a:pt x="203" y="472"/>
                    <a:pt x="243" y="462"/>
                    <a:pt x="282" y="462"/>
                  </a:cubicBezTo>
                  <a:cubicBezTo>
                    <a:pt x="319" y="462"/>
                    <a:pt x="355" y="470"/>
                    <a:pt x="382" y="492"/>
                  </a:cubicBezTo>
                  <a:cubicBezTo>
                    <a:pt x="409" y="513"/>
                    <a:pt x="427" y="548"/>
                    <a:pt x="427" y="603"/>
                  </a:cubicBezTo>
                  <a:cubicBezTo>
                    <a:pt x="427" y="609"/>
                    <a:pt x="427" y="615"/>
                    <a:pt x="427" y="621"/>
                  </a:cubicBezTo>
                  <a:cubicBezTo>
                    <a:pt x="424" y="654"/>
                    <a:pt x="407" y="679"/>
                    <a:pt x="380" y="697"/>
                  </a:cubicBezTo>
                  <a:cubicBezTo>
                    <a:pt x="353" y="714"/>
                    <a:pt x="317" y="723"/>
                    <a:pt x="279" y="723"/>
                  </a:cubicBezTo>
                  <a:cubicBezTo>
                    <a:pt x="238" y="723"/>
                    <a:pt x="195" y="713"/>
                    <a:pt x="158" y="692"/>
                  </a:cubicBezTo>
                  <a:cubicBezTo>
                    <a:pt x="138" y="682"/>
                    <a:pt x="89" y="664"/>
                    <a:pt x="55" y="664"/>
                  </a:cubicBezTo>
                  <a:cubicBezTo>
                    <a:pt x="48" y="664"/>
                    <a:pt x="42" y="665"/>
                    <a:pt x="37" y="666"/>
                  </a:cubicBezTo>
                  <a:cubicBezTo>
                    <a:pt x="31" y="668"/>
                    <a:pt x="26" y="672"/>
                    <a:pt x="21" y="678"/>
                  </a:cubicBezTo>
                  <a:cubicBezTo>
                    <a:pt x="8" y="695"/>
                    <a:pt x="0" y="727"/>
                    <a:pt x="0" y="771"/>
                  </a:cubicBezTo>
                  <a:cubicBezTo>
                    <a:pt x="0" y="854"/>
                    <a:pt x="30" y="979"/>
                    <a:pt x="115" y="1113"/>
                  </a:cubicBezTo>
                  <a:cubicBezTo>
                    <a:pt x="165" y="1192"/>
                    <a:pt x="234" y="1286"/>
                    <a:pt x="234" y="1286"/>
                  </a:cubicBezTo>
                  <a:cubicBezTo>
                    <a:pt x="235" y="1287"/>
                    <a:pt x="235" y="1287"/>
                    <a:pt x="235" y="1287"/>
                  </a:cubicBezTo>
                  <a:cubicBezTo>
                    <a:pt x="236" y="1287"/>
                    <a:pt x="236" y="1287"/>
                    <a:pt x="236" y="1287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7" y="1284"/>
                    <a:pt x="236" y="1282"/>
                    <a:pt x="234" y="1279"/>
                  </a:cubicBezTo>
                  <a:cubicBezTo>
                    <a:pt x="220" y="1261"/>
                    <a:pt x="162" y="1180"/>
                    <a:pt x="118" y="1111"/>
                  </a:cubicBezTo>
                  <a:cubicBezTo>
                    <a:pt x="34" y="977"/>
                    <a:pt x="4" y="853"/>
                    <a:pt x="4" y="771"/>
                  </a:cubicBezTo>
                  <a:cubicBezTo>
                    <a:pt x="4" y="742"/>
                    <a:pt x="7" y="718"/>
                    <a:pt x="14" y="701"/>
                  </a:cubicBezTo>
                  <a:cubicBezTo>
                    <a:pt x="17" y="692"/>
                    <a:pt x="20" y="685"/>
                    <a:pt x="24" y="680"/>
                  </a:cubicBezTo>
                  <a:cubicBezTo>
                    <a:pt x="29" y="675"/>
                    <a:pt x="33" y="672"/>
                    <a:pt x="38" y="670"/>
                  </a:cubicBezTo>
                  <a:cubicBezTo>
                    <a:pt x="43" y="668"/>
                    <a:pt x="48" y="668"/>
                    <a:pt x="55" y="668"/>
                  </a:cubicBezTo>
                  <a:cubicBezTo>
                    <a:pt x="88" y="668"/>
                    <a:pt x="137" y="686"/>
                    <a:pt x="156" y="696"/>
                  </a:cubicBezTo>
                  <a:cubicBezTo>
                    <a:pt x="194" y="717"/>
                    <a:pt x="238" y="727"/>
                    <a:pt x="279" y="727"/>
                  </a:cubicBezTo>
                  <a:cubicBezTo>
                    <a:pt x="318" y="727"/>
                    <a:pt x="354" y="718"/>
                    <a:pt x="382" y="700"/>
                  </a:cubicBezTo>
                  <a:cubicBezTo>
                    <a:pt x="410" y="682"/>
                    <a:pt x="428" y="656"/>
                    <a:pt x="431" y="622"/>
                  </a:cubicBezTo>
                  <a:cubicBezTo>
                    <a:pt x="431" y="615"/>
                    <a:pt x="431" y="609"/>
                    <a:pt x="431" y="603"/>
                  </a:cubicBezTo>
                  <a:cubicBezTo>
                    <a:pt x="431" y="548"/>
                    <a:pt x="412" y="511"/>
                    <a:pt x="384" y="489"/>
                  </a:cubicBezTo>
                  <a:cubicBezTo>
                    <a:pt x="356" y="466"/>
                    <a:pt x="319" y="458"/>
                    <a:pt x="282" y="458"/>
                  </a:cubicBezTo>
                  <a:cubicBezTo>
                    <a:pt x="242" y="458"/>
                    <a:pt x="202" y="468"/>
                    <a:pt x="175" y="481"/>
                  </a:cubicBezTo>
                  <a:cubicBezTo>
                    <a:pt x="144" y="497"/>
                    <a:pt x="122" y="517"/>
                    <a:pt x="104" y="534"/>
                  </a:cubicBezTo>
                  <a:cubicBezTo>
                    <a:pt x="95" y="542"/>
                    <a:pt x="87" y="549"/>
                    <a:pt x="80" y="554"/>
                  </a:cubicBezTo>
                  <a:cubicBezTo>
                    <a:pt x="72" y="560"/>
                    <a:pt x="66" y="562"/>
                    <a:pt x="59" y="562"/>
                  </a:cubicBezTo>
                  <a:cubicBezTo>
                    <a:pt x="54" y="562"/>
                    <a:pt x="49" y="561"/>
                    <a:pt x="43" y="557"/>
                  </a:cubicBezTo>
                  <a:cubicBezTo>
                    <a:pt x="36" y="552"/>
                    <a:pt x="30" y="544"/>
                    <a:pt x="27" y="534"/>
                  </a:cubicBezTo>
                  <a:cubicBezTo>
                    <a:pt x="23" y="524"/>
                    <a:pt x="21" y="512"/>
                    <a:pt x="21" y="499"/>
                  </a:cubicBezTo>
                  <a:cubicBezTo>
                    <a:pt x="21" y="467"/>
                    <a:pt x="30" y="427"/>
                    <a:pt x="44" y="385"/>
                  </a:cubicBezTo>
                  <a:cubicBezTo>
                    <a:pt x="58" y="344"/>
                    <a:pt x="77" y="301"/>
                    <a:pt x="97" y="264"/>
                  </a:cubicBezTo>
                  <a:cubicBezTo>
                    <a:pt x="140" y="183"/>
                    <a:pt x="190" y="118"/>
                    <a:pt x="230" y="73"/>
                  </a:cubicBezTo>
                  <a:cubicBezTo>
                    <a:pt x="250" y="51"/>
                    <a:pt x="267" y="33"/>
                    <a:pt x="279" y="22"/>
                  </a:cubicBezTo>
                  <a:cubicBezTo>
                    <a:pt x="285" y="16"/>
                    <a:pt x="290" y="11"/>
                    <a:pt x="293" y="8"/>
                  </a:cubicBezTo>
                  <a:cubicBezTo>
                    <a:pt x="295" y="6"/>
                    <a:pt x="296" y="5"/>
                    <a:pt x="297" y="5"/>
                  </a:cubicBezTo>
                  <a:cubicBezTo>
                    <a:pt x="298" y="4"/>
                    <a:pt x="298" y="3"/>
                    <a:pt x="298" y="3"/>
                  </a:cubicBezTo>
                  <a:cubicBezTo>
                    <a:pt x="297" y="2"/>
                    <a:pt x="297" y="2"/>
                    <a:pt x="297" y="2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1515" y="4"/>
                    <a:pt x="1515" y="4"/>
                    <a:pt x="1515" y="4"/>
                  </a:cubicBezTo>
                  <a:cubicBezTo>
                    <a:pt x="1515" y="1283"/>
                    <a:pt x="1515" y="1283"/>
                    <a:pt x="1515" y="1283"/>
                  </a:cubicBezTo>
                  <a:cubicBezTo>
                    <a:pt x="236" y="1283"/>
                    <a:pt x="236" y="1283"/>
                    <a:pt x="236" y="1283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6" y="1285"/>
                    <a:pt x="236" y="1285"/>
                    <a:pt x="236" y="128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137">
              <a:extLst>
                <a:ext uri="{FF2B5EF4-FFF2-40B4-BE49-F238E27FC236}">
                  <a16:creationId xmlns:a16="http://schemas.microsoft.com/office/drawing/2014/main" id="{23FA34EA-1D4E-431A-8655-82B9C22D2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530"/>
              <a:ext cx="1711" cy="1479"/>
            </a:xfrm>
            <a:custGeom>
              <a:avLst/>
              <a:gdLst>
                <a:gd name="T0" fmla="*/ 378 w 1489"/>
                <a:gd name="T1" fmla="*/ 1954 h 1287"/>
                <a:gd name="T2" fmla="*/ 2259 w 1489"/>
                <a:gd name="T3" fmla="*/ 0 h 1287"/>
                <a:gd name="T4" fmla="*/ 469 w 1489"/>
                <a:gd name="T5" fmla="*/ 1 h 1287"/>
                <a:gd name="T6" fmla="*/ 62 w 1489"/>
                <a:gd name="T7" fmla="*/ 591 h 1287"/>
                <a:gd name="T8" fmla="*/ 24 w 1489"/>
                <a:gd name="T9" fmla="*/ 780 h 1287"/>
                <a:gd name="T10" fmla="*/ 51 w 1489"/>
                <a:gd name="T11" fmla="*/ 803 h 1287"/>
                <a:gd name="T12" fmla="*/ 128 w 1489"/>
                <a:gd name="T13" fmla="*/ 749 h 1287"/>
                <a:gd name="T14" fmla="*/ 361 w 1489"/>
                <a:gd name="T15" fmla="*/ 665 h 1287"/>
                <a:gd name="T16" fmla="*/ 648 w 1489"/>
                <a:gd name="T17" fmla="*/ 922 h 1287"/>
                <a:gd name="T18" fmla="*/ 560 w 1489"/>
                <a:gd name="T19" fmla="*/ 1087 h 1287"/>
                <a:gd name="T20" fmla="*/ 241 w 1489"/>
                <a:gd name="T21" fmla="*/ 1112 h 1287"/>
                <a:gd name="T22" fmla="*/ 53 w 1489"/>
                <a:gd name="T23" fmla="*/ 1055 h 1287"/>
                <a:gd name="T24" fmla="*/ 18 w 1489"/>
                <a:gd name="T25" fmla="*/ 1070 h 1287"/>
                <a:gd name="T26" fmla="*/ 185 w 1489"/>
                <a:gd name="T27" fmla="*/ 1700 h 1287"/>
                <a:gd name="T28" fmla="*/ 376 w 1489"/>
                <a:gd name="T29" fmla="*/ 1954 h 1287"/>
                <a:gd name="T30" fmla="*/ 378 w 1489"/>
                <a:gd name="T31" fmla="*/ 1950 h 1287"/>
                <a:gd name="T32" fmla="*/ 375 w 1489"/>
                <a:gd name="T33" fmla="*/ 1942 h 1287"/>
                <a:gd name="T34" fmla="*/ 7 w 1489"/>
                <a:gd name="T35" fmla="*/ 1166 h 1287"/>
                <a:gd name="T36" fmla="*/ 23 w 1489"/>
                <a:gd name="T37" fmla="*/ 1072 h 1287"/>
                <a:gd name="T38" fmla="*/ 53 w 1489"/>
                <a:gd name="T39" fmla="*/ 1060 h 1287"/>
                <a:gd name="T40" fmla="*/ 238 w 1489"/>
                <a:gd name="T41" fmla="*/ 1117 h 1287"/>
                <a:gd name="T42" fmla="*/ 563 w 1489"/>
                <a:gd name="T43" fmla="*/ 1091 h 1287"/>
                <a:gd name="T44" fmla="*/ 653 w 1489"/>
                <a:gd name="T45" fmla="*/ 922 h 1287"/>
                <a:gd name="T46" fmla="*/ 361 w 1489"/>
                <a:gd name="T47" fmla="*/ 661 h 1287"/>
                <a:gd name="T48" fmla="*/ 113 w 1489"/>
                <a:gd name="T49" fmla="*/ 753 h 1287"/>
                <a:gd name="T50" fmla="*/ 62 w 1489"/>
                <a:gd name="T51" fmla="*/ 794 h 1287"/>
                <a:gd name="T52" fmla="*/ 41 w 1489"/>
                <a:gd name="T53" fmla="*/ 794 h 1287"/>
                <a:gd name="T54" fmla="*/ 26 w 1489"/>
                <a:gd name="T55" fmla="*/ 752 h 1287"/>
                <a:gd name="T56" fmla="*/ 161 w 1489"/>
                <a:gd name="T57" fmla="*/ 396 h 1287"/>
                <a:gd name="T58" fmla="*/ 441 w 1489"/>
                <a:gd name="T59" fmla="*/ 32 h 1287"/>
                <a:gd name="T60" fmla="*/ 470 w 1489"/>
                <a:gd name="T61" fmla="*/ 8 h 1287"/>
                <a:gd name="T62" fmla="*/ 470 w 1489"/>
                <a:gd name="T63" fmla="*/ 2 h 1287"/>
                <a:gd name="T64" fmla="*/ 2252 w 1489"/>
                <a:gd name="T65" fmla="*/ 7 h 1287"/>
                <a:gd name="T66" fmla="*/ 378 w 1489"/>
                <a:gd name="T67" fmla="*/ 1947 h 1287"/>
                <a:gd name="T68" fmla="*/ 379 w 1489"/>
                <a:gd name="T69" fmla="*/ 1949 h 1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89" h="1287">
                  <a:moveTo>
                    <a:pt x="249" y="1285"/>
                  </a:moveTo>
                  <a:cubicBezTo>
                    <a:pt x="249" y="1287"/>
                    <a:pt x="249" y="1287"/>
                    <a:pt x="249" y="1287"/>
                  </a:cubicBezTo>
                  <a:cubicBezTo>
                    <a:pt x="1489" y="1287"/>
                    <a:pt x="1489" y="1287"/>
                    <a:pt x="1489" y="1287"/>
                  </a:cubicBezTo>
                  <a:cubicBezTo>
                    <a:pt x="1489" y="0"/>
                    <a:pt x="1489" y="0"/>
                    <a:pt x="1489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309" y="1"/>
                    <a:pt x="189" y="98"/>
                    <a:pt x="103" y="259"/>
                  </a:cubicBezTo>
                  <a:cubicBezTo>
                    <a:pt x="80" y="301"/>
                    <a:pt x="58" y="347"/>
                    <a:pt x="41" y="389"/>
                  </a:cubicBezTo>
                  <a:cubicBezTo>
                    <a:pt x="24" y="432"/>
                    <a:pt x="13" y="469"/>
                    <a:pt x="13" y="495"/>
                  </a:cubicBezTo>
                  <a:cubicBezTo>
                    <a:pt x="13" y="503"/>
                    <a:pt x="14" y="509"/>
                    <a:pt x="16" y="514"/>
                  </a:cubicBezTo>
                  <a:cubicBezTo>
                    <a:pt x="18" y="519"/>
                    <a:pt x="20" y="523"/>
                    <a:pt x="25" y="526"/>
                  </a:cubicBezTo>
                  <a:cubicBezTo>
                    <a:pt x="27" y="528"/>
                    <a:pt x="30" y="529"/>
                    <a:pt x="33" y="529"/>
                  </a:cubicBezTo>
                  <a:cubicBezTo>
                    <a:pt x="36" y="529"/>
                    <a:pt x="39" y="528"/>
                    <a:pt x="42" y="527"/>
                  </a:cubicBezTo>
                  <a:cubicBezTo>
                    <a:pt x="53" y="521"/>
                    <a:pt x="65" y="508"/>
                    <a:pt x="84" y="493"/>
                  </a:cubicBezTo>
                  <a:cubicBezTo>
                    <a:pt x="103" y="478"/>
                    <a:pt x="129" y="461"/>
                    <a:pt x="168" y="448"/>
                  </a:cubicBezTo>
                  <a:cubicBezTo>
                    <a:pt x="187" y="442"/>
                    <a:pt x="212" y="439"/>
                    <a:pt x="238" y="439"/>
                  </a:cubicBezTo>
                  <a:cubicBezTo>
                    <a:pt x="280" y="439"/>
                    <a:pt x="328" y="449"/>
                    <a:pt x="364" y="475"/>
                  </a:cubicBezTo>
                  <a:cubicBezTo>
                    <a:pt x="401" y="501"/>
                    <a:pt x="427" y="543"/>
                    <a:pt x="427" y="607"/>
                  </a:cubicBezTo>
                  <a:cubicBezTo>
                    <a:pt x="427" y="613"/>
                    <a:pt x="426" y="620"/>
                    <a:pt x="426" y="626"/>
                  </a:cubicBezTo>
                  <a:cubicBezTo>
                    <a:pt x="423" y="663"/>
                    <a:pt x="402" y="695"/>
                    <a:pt x="369" y="716"/>
                  </a:cubicBezTo>
                  <a:cubicBezTo>
                    <a:pt x="337" y="738"/>
                    <a:pt x="294" y="751"/>
                    <a:pt x="249" y="751"/>
                  </a:cubicBezTo>
                  <a:cubicBezTo>
                    <a:pt x="219" y="751"/>
                    <a:pt x="188" y="745"/>
                    <a:pt x="159" y="733"/>
                  </a:cubicBezTo>
                  <a:cubicBezTo>
                    <a:pt x="147" y="728"/>
                    <a:pt x="126" y="719"/>
                    <a:pt x="102" y="710"/>
                  </a:cubicBezTo>
                  <a:cubicBezTo>
                    <a:pt x="79" y="702"/>
                    <a:pt x="54" y="695"/>
                    <a:pt x="35" y="695"/>
                  </a:cubicBezTo>
                  <a:cubicBezTo>
                    <a:pt x="30" y="695"/>
                    <a:pt x="24" y="695"/>
                    <a:pt x="20" y="697"/>
                  </a:cubicBezTo>
                  <a:cubicBezTo>
                    <a:pt x="17" y="698"/>
                    <a:pt x="14" y="701"/>
                    <a:pt x="12" y="705"/>
                  </a:cubicBezTo>
                  <a:cubicBezTo>
                    <a:pt x="4" y="716"/>
                    <a:pt x="0" y="738"/>
                    <a:pt x="0" y="768"/>
                  </a:cubicBezTo>
                  <a:cubicBezTo>
                    <a:pt x="0" y="843"/>
                    <a:pt x="29" y="972"/>
                    <a:pt x="122" y="1120"/>
                  </a:cubicBezTo>
                  <a:cubicBezTo>
                    <a:pt x="173" y="1200"/>
                    <a:pt x="247" y="1286"/>
                    <a:pt x="247" y="1286"/>
                  </a:cubicBezTo>
                  <a:cubicBezTo>
                    <a:pt x="248" y="1287"/>
                    <a:pt x="248" y="1287"/>
                    <a:pt x="248" y="1287"/>
                  </a:cubicBezTo>
                  <a:cubicBezTo>
                    <a:pt x="249" y="1287"/>
                    <a:pt x="249" y="1287"/>
                    <a:pt x="249" y="1287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4"/>
                    <a:pt x="250" y="1284"/>
                    <a:pt x="250" y="1284"/>
                  </a:cubicBezTo>
                  <a:cubicBezTo>
                    <a:pt x="250" y="1284"/>
                    <a:pt x="249" y="1282"/>
                    <a:pt x="247" y="1280"/>
                  </a:cubicBezTo>
                  <a:cubicBezTo>
                    <a:pt x="232" y="1262"/>
                    <a:pt x="169" y="1188"/>
                    <a:pt x="126" y="1118"/>
                  </a:cubicBezTo>
                  <a:cubicBezTo>
                    <a:pt x="32" y="971"/>
                    <a:pt x="4" y="842"/>
                    <a:pt x="4" y="768"/>
                  </a:cubicBezTo>
                  <a:cubicBezTo>
                    <a:pt x="4" y="748"/>
                    <a:pt x="6" y="732"/>
                    <a:pt x="9" y="721"/>
                  </a:cubicBezTo>
                  <a:cubicBezTo>
                    <a:pt x="11" y="715"/>
                    <a:pt x="13" y="710"/>
                    <a:pt x="15" y="707"/>
                  </a:cubicBezTo>
                  <a:cubicBezTo>
                    <a:pt x="17" y="703"/>
                    <a:pt x="19" y="701"/>
                    <a:pt x="22" y="700"/>
                  </a:cubicBezTo>
                  <a:cubicBezTo>
                    <a:pt x="25" y="699"/>
                    <a:pt x="30" y="698"/>
                    <a:pt x="35" y="698"/>
                  </a:cubicBezTo>
                  <a:cubicBezTo>
                    <a:pt x="53" y="698"/>
                    <a:pt x="78" y="705"/>
                    <a:pt x="101" y="714"/>
                  </a:cubicBezTo>
                  <a:cubicBezTo>
                    <a:pt x="124" y="722"/>
                    <a:pt x="146" y="732"/>
                    <a:pt x="157" y="736"/>
                  </a:cubicBezTo>
                  <a:cubicBezTo>
                    <a:pt x="187" y="749"/>
                    <a:pt x="218" y="754"/>
                    <a:pt x="249" y="754"/>
                  </a:cubicBezTo>
                  <a:cubicBezTo>
                    <a:pt x="295" y="754"/>
                    <a:pt x="338" y="742"/>
                    <a:pt x="371" y="719"/>
                  </a:cubicBezTo>
                  <a:cubicBezTo>
                    <a:pt x="404" y="697"/>
                    <a:pt x="427" y="665"/>
                    <a:pt x="430" y="626"/>
                  </a:cubicBezTo>
                  <a:cubicBezTo>
                    <a:pt x="430" y="620"/>
                    <a:pt x="430" y="613"/>
                    <a:pt x="430" y="607"/>
                  </a:cubicBezTo>
                  <a:cubicBezTo>
                    <a:pt x="430" y="542"/>
                    <a:pt x="404" y="498"/>
                    <a:pt x="366" y="471"/>
                  </a:cubicBezTo>
                  <a:cubicBezTo>
                    <a:pt x="329" y="445"/>
                    <a:pt x="281" y="435"/>
                    <a:pt x="238" y="435"/>
                  </a:cubicBezTo>
                  <a:cubicBezTo>
                    <a:pt x="211" y="435"/>
                    <a:pt x="186" y="439"/>
                    <a:pt x="167" y="445"/>
                  </a:cubicBezTo>
                  <a:cubicBezTo>
                    <a:pt x="122" y="459"/>
                    <a:pt x="94" y="479"/>
                    <a:pt x="74" y="496"/>
                  </a:cubicBezTo>
                  <a:cubicBezTo>
                    <a:pt x="64" y="505"/>
                    <a:pt x="56" y="512"/>
                    <a:pt x="49" y="517"/>
                  </a:cubicBezTo>
                  <a:cubicBezTo>
                    <a:pt x="46" y="520"/>
                    <a:pt x="43" y="522"/>
                    <a:pt x="41" y="523"/>
                  </a:cubicBezTo>
                  <a:cubicBezTo>
                    <a:pt x="38" y="525"/>
                    <a:pt x="36" y="526"/>
                    <a:pt x="33" y="526"/>
                  </a:cubicBezTo>
                  <a:cubicBezTo>
                    <a:pt x="31" y="526"/>
                    <a:pt x="29" y="525"/>
                    <a:pt x="27" y="523"/>
                  </a:cubicBezTo>
                  <a:cubicBezTo>
                    <a:pt x="23" y="521"/>
                    <a:pt x="21" y="517"/>
                    <a:pt x="19" y="513"/>
                  </a:cubicBezTo>
                  <a:cubicBezTo>
                    <a:pt x="18" y="508"/>
                    <a:pt x="17" y="502"/>
                    <a:pt x="17" y="495"/>
                  </a:cubicBezTo>
                  <a:cubicBezTo>
                    <a:pt x="17" y="470"/>
                    <a:pt x="28" y="433"/>
                    <a:pt x="44" y="391"/>
                  </a:cubicBezTo>
                  <a:cubicBezTo>
                    <a:pt x="61" y="349"/>
                    <a:pt x="84" y="303"/>
                    <a:pt x="106" y="261"/>
                  </a:cubicBezTo>
                  <a:cubicBezTo>
                    <a:pt x="149" y="181"/>
                    <a:pt x="200" y="116"/>
                    <a:pt x="241" y="72"/>
                  </a:cubicBezTo>
                  <a:cubicBezTo>
                    <a:pt x="261" y="50"/>
                    <a:pt x="279" y="33"/>
                    <a:pt x="291" y="21"/>
                  </a:cubicBezTo>
                  <a:cubicBezTo>
                    <a:pt x="297" y="15"/>
                    <a:pt x="302" y="11"/>
                    <a:pt x="306" y="8"/>
                  </a:cubicBezTo>
                  <a:cubicBezTo>
                    <a:pt x="307" y="6"/>
                    <a:pt x="309" y="5"/>
                    <a:pt x="310" y="5"/>
                  </a:cubicBezTo>
                  <a:cubicBezTo>
                    <a:pt x="311" y="4"/>
                    <a:pt x="311" y="3"/>
                    <a:pt x="311" y="3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1485" y="4"/>
                    <a:pt x="1485" y="4"/>
                    <a:pt x="1485" y="4"/>
                  </a:cubicBezTo>
                  <a:cubicBezTo>
                    <a:pt x="1485" y="1283"/>
                    <a:pt x="1485" y="1283"/>
                    <a:pt x="1485" y="1283"/>
                  </a:cubicBezTo>
                  <a:cubicBezTo>
                    <a:pt x="249" y="1283"/>
                    <a:pt x="249" y="1283"/>
                    <a:pt x="249" y="1283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4"/>
                    <a:pt x="250" y="1284"/>
                    <a:pt x="250" y="1284"/>
                  </a:cubicBezTo>
                  <a:lnTo>
                    <a:pt x="249" y="128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138">
              <a:extLst>
                <a:ext uri="{FF2B5EF4-FFF2-40B4-BE49-F238E27FC236}">
                  <a16:creationId xmlns:a16="http://schemas.microsoft.com/office/drawing/2014/main" id="{6C179ABA-0E34-4F8A-A3B3-29C9981F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67"/>
              <a:ext cx="67" cy="5"/>
            </a:xfrm>
            <a:custGeom>
              <a:avLst/>
              <a:gdLst>
                <a:gd name="T0" fmla="*/ 50 w 59"/>
                <a:gd name="T1" fmla="*/ 0 h 5"/>
                <a:gd name="T2" fmla="*/ 0 w 59"/>
                <a:gd name="T3" fmla="*/ 2 h 5"/>
                <a:gd name="T4" fmla="*/ 28 w 59"/>
                <a:gd name="T5" fmla="*/ 2 h 5"/>
                <a:gd name="T6" fmla="*/ 86 w 59"/>
                <a:gd name="T7" fmla="*/ 5 h 5"/>
                <a:gd name="T8" fmla="*/ 78 w 59"/>
                <a:gd name="T9" fmla="*/ 1 h 5"/>
                <a:gd name="T10" fmla="*/ 50 w 5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">
                  <a:moveTo>
                    <a:pt x="34" y="0"/>
                  </a:moveTo>
                  <a:cubicBezTo>
                    <a:pt x="14" y="0"/>
                    <a:pt x="0" y="2"/>
                    <a:pt x="0" y="2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34" y="2"/>
                    <a:pt x="47" y="3"/>
                    <a:pt x="59" y="5"/>
                  </a:cubicBezTo>
                  <a:cubicBezTo>
                    <a:pt x="57" y="4"/>
                    <a:pt x="56" y="2"/>
                    <a:pt x="54" y="1"/>
                  </a:cubicBezTo>
                  <a:cubicBezTo>
                    <a:pt x="47" y="0"/>
                    <a:pt x="40" y="0"/>
                    <a:pt x="34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139">
              <a:extLst>
                <a:ext uri="{FF2B5EF4-FFF2-40B4-BE49-F238E27FC236}">
                  <a16:creationId xmlns:a16="http://schemas.microsoft.com/office/drawing/2014/main" id="{0D813AB9-5D62-4845-88CF-B232BF380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7" y="2068"/>
              <a:ext cx="133" cy="113"/>
            </a:xfrm>
            <a:custGeom>
              <a:avLst/>
              <a:gdLst>
                <a:gd name="T0" fmla="*/ 173 w 116"/>
                <a:gd name="T1" fmla="*/ 146 h 99"/>
                <a:gd name="T2" fmla="*/ 174 w 116"/>
                <a:gd name="T3" fmla="*/ 147 h 99"/>
                <a:gd name="T4" fmla="*/ 173 w 116"/>
                <a:gd name="T5" fmla="*/ 146 h 99"/>
                <a:gd name="T6" fmla="*/ 0 w 116"/>
                <a:gd name="T7" fmla="*/ 0 h 99"/>
                <a:gd name="T8" fmla="*/ 8 w 116"/>
                <a:gd name="T9" fmla="*/ 7 h 99"/>
                <a:gd name="T10" fmla="*/ 173 w 116"/>
                <a:gd name="T11" fmla="*/ 146 h 99"/>
                <a:gd name="T12" fmla="*/ 0 w 116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9">
                  <a:moveTo>
                    <a:pt x="115" y="98"/>
                  </a:moveTo>
                  <a:cubicBezTo>
                    <a:pt x="115" y="98"/>
                    <a:pt x="116" y="98"/>
                    <a:pt x="116" y="99"/>
                  </a:cubicBezTo>
                  <a:cubicBezTo>
                    <a:pt x="116" y="99"/>
                    <a:pt x="116" y="98"/>
                    <a:pt x="115" y="98"/>
                  </a:cubicBezTo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95" y="20"/>
                    <a:pt x="113" y="89"/>
                    <a:pt x="115" y="98"/>
                  </a:cubicBezTo>
                  <a:cubicBezTo>
                    <a:pt x="100" y="24"/>
                    <a:pt x="44" y="4"/>
                    <a:pt x="0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140">
              <a:extLst>
                <a:ext uri="{FF2B5EF4-FFF2-40B4-BE49-F238E27FC236}">
                  <a16:creationId xmlns:a16="http://schemas.microsoft.com/office/drawing/2014/main" id="{953D769F-98E4-4CC8-8237-EF35EEA1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032"/>
              <a:ext cx="16" cy="16"/>
            </a:xfrm>
            <a:custGeom>
              <a:avLst/>
              <a:gdLst>
                <a:gd name="T0" fmla="*/ 18 w 14"/>
                <a:gd name="T1" fmla="*/ 13 h 14"/>
                <a:gd name="T2" fmla="*/ 8 w 14"/>
                <a:gd name="T3" fmla="*/ 19 h 14"/>
                <a:gd name="T4" fmla="*/ 1 w 14"/>
                <a:gd name="T5" fmla="*/ 8 h 14"/>
                <a:gd name="T6" fmla="*/ 13 w 14"/>
                <a:gd name="T7" fmla="*/ 1 h 14"/>
                <a:gd name="T8" fmla="*/ 18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9"/>
                  </a:moveTo>
                  <a:cubicBezTo>
                    <a:pt x="11" y="12"/>
                    <a:pt x="8" y="14"/>
                    <a:pt x="5" y="13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141">
              <a:extLst>
                <a:ext uri="{FF2B5EF4-FFF2-40B4-BE49-F238E27FC236}">
                  <a16:creationId xmlns:a16="http://schemas.microsoft.com/office/drawing/2014/main" id="{B87FC9B5-B63C-4FB0-A470-9918B3B69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041"/>
              <a:ext cx="11" cy="9"/>
            </a:xfrm>
            <a:custGeom>
              <a:avLst/>
              <a:gdLst>
                <a:gd name="T0" fmla="*/ 15 w 9"/>
                <a:gd name="T1" fmla="*/ 9 h 8"/>
                <a:gd name="T2" fmla="*/ 6 w 9"/>
                <a:gd name="T3" fmla="*/ 11 h 8"/>
                <a:gd name="T4" fmla="*/ 1 w 9"/>
                <a:gd name="T5" fmla="*/ 3 h 8"/>
                <a:gd name="T6" fmla="*/ 11 w 9"/>
                <a:gd name="T7" fmla="*/ 1 h 8"/>
                <a:gd name="T8" fmla="*/ 15 w 9"/>
                <a:gd name="T9" fmla="*/ 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8" y="6"/>
                  </a:moveTo>
                  <a:cubicBezTo>
                    <a:pt x="7" y="7"/>
                    <a:pt x="5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1"/>
                    <a:pt x="9" y="4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Freeform 142">
              <a:extLst>
                <a:ext uri="{FF2B5EF4-FFF2-40B4-BE49-F238E27FC236}">
                  <a16:creationId xmlns:a16="http://schemas.microsoft.com/office/drawing/2014/main" id="{62C620E2-2431-4100-A8FC-82376D9FE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191"/>
              <a:ext cx="417" cy="327"/>
            </a:xfrm>
            <a:custGeom>
              <a:avLst/>
              <a:gdLst>
                <a:gd name="T0" fmla="*/ 354 w 363"/>
                <a:gd name="T1" fmla="*/ 388 h 285"/>
                <a:gd name="T2" fmla="*/ 489 w 363"/>
                <a:gd name="T3" fmla="*/ 0 h 285"/>
                <a:gd name="T4" fmla="*/ 355 w 363"/>
                <a:gd name="T5" fmla="*/ 254 h 285"/>
                <a:gd name="T6" fmla="*/ 0 w 363"/>
                <a:gd name="T7" fmla="*/ 221 h 285"/>
                <a:gd name="T8" fmla="*/ 52 w 363"/>
                <a:gd name="T9" fmla="*/ 260 h 285"/>
                <a:gd name="T10" fmla="*/ 175 w 363"/>
                <a:gd name="T11" fmla="*/ 327 h 285"/>
                <a:gd name="T12" fmla="*/ 195 w 363"/>
                <a:gd name="T13" fmla="*/ 404 h 285"/>
                <a:gd name="T14" fmla="*/ 354 w 363"/>
                <a:gd name="T15" fmla="*/ 388 h 2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3" h="285">
                  <a:moveTo>
                    <a:pt x="233" y="257"/>
                  </a:moveTo>
                  <a:cubicBezTo>
                    <a:pt x="298" y="223"/>
                    <a:pt x="363" y="130"/>
                    <a:pt x="323" y="0"/>
                  </a:cubicBezTo>
                  <a:cubicBezTo>
                    <a:pt x="323" y="0"/>
                    <a:pt x="355" y="123"/>
                    <a:pt x="234" y="168"/>
                  </a:cubicBezTo>
                  <a:cubicBezTo>
                    <a:pt x="117" y="211"/>
                    <a:pt x="30" y="151"/>
                    <a:pt x="0" y="146"/>
                  </a:cubicBezTo>
                  <a:cubicBezTo>
                    <a:pt x="0" y="146"/>
                    <a:pt x="22" y="162"/>
                    <a:pt x="34" y="173"/>
                  </a:cubicBezTo>
                  <a:cubicBezTo>
                    <a:pt x="71" y="209"/>
                    <a:pt x="96" y="210"/>
                    <a:pt x="115" y="216"/>
                  </a:cubicBezTo>
                  <a:cubicBezTo>
                    <a:pt x="144" y="224"/>
                    <a:pt x="196" y="259"/>
                    <a:pt x="129" y="268"/>
                  </a:cubicBezTo>
                  <a:cubicBezTo>
                    <a:pt x="129" y="268"/>
                    <a:pt x="181" y="285"/>
                    <a:pt x="233" y="257"/>
                  </a:cubicBezTo>
                  <a:close/>
                </a:path>
              </a:pathLst>
            </a:custGeom>
            <a:solidFill>
              <a:srgbClr val="A6B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Oval 143">
              <a:extLst>
                <a:ext uri="{FF2B5EF4-FFF2-40B4-BE49-F238E27FC236}">
                  <a16:creationId xmlns:a16="http://schemas.microsoft.com/office/drawing/2014/main" id="{733C1A84-0FC2-4F38-B709-B338C2C8E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2384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96" name="Oval 144">
              <a:extLst>
                <a:ext uri="{FF2B5EF4-FFF2-40B4-BE49-F238E27FC236}">
                  <a16:creationId xmlns:a16="http://schemas.microsoft.com/office/drawing/2014/main" id="{91441513-D324-4D7F-8ED1-7764B39B4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38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97" name="Oval 145">
              <a:extLst>
                <a:ext uri="{FF2B5EF4-FFF2-40B4-BE49-F238E27FC236}">
                  <a16:creationId xmlns:a16="http://schemas.microsoft.com/office/drawing/2014/main" id="{92E26BF0-D12F-4F3D-AFDB-614D638A1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3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98" name="Freeform 146">
              <a:extLst>
                <a:ext uri="{FF2B5EF4-FFF2-40B4-BE49-F238E27FC236}">
                  <a16:creationId xmlns:a16="http://schemas.microsoft.com/office/drawing/2014/main" id="{65FD2C99-E0E7-40CA-AB72-D3B414A7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445"/>
              <a:ext cx="364" cy="142"/>
            </a:xfrm>
            <a:custGeom>
              <a:avLst/>
              <a:gdLst>
                <a:gd name="T0" fmla="*/ 39 w 317"/>
                <a:gd name="T1" fmla="*/ 100 h 124"/>
                <a:gd name="T2" fmla="*/ 29 w 317"/>
                <a:gd name="T3" fmla="*/ 44 h 124"/>
                <a:gd name="T4" fmla="*/ 480 w 317"/>
                <a:gd name="T5" fmla="*/ 0 h 124"/>
                <a:gd name="T6" fmla="*/ 196 w 317"/>
                <a:gd name="T7" fmla="*/ 101 h 124"/>
                <a:gd name="T8" fmla="*/ 39 w 317"/>
                <a:gd name="T9" fmla="*/ 10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24">
                  <a:moveTo>
                    <a:pt x="26" y="66"/>
                  </a:moveTo>
                  <a:cubicBezTo>
                    <a:pt x="26" y="66"/>
                    <a:pt x="0" y="42"/>
                    <a:pt x="19" y="29"/>
                  </a:cubicBezTo>
                  <a:cubicBezTo>
                    <a:pt x="39" y="16"/>
                    <a:pt x="207" y="124"/>
                    <a:pt x="317" y="0"/>
                  </a:cubicBezTo>
                  <a:cubicBezTo>
                    <a:pt x="317" y="0"/>
                    <a:pt x="291" y="88"/>
                    <a:pt x="130" y="67"/>
                  </a:cubicBezTo>
                  <a:cubicBezTo>
                    <a:pt x="89" y="62"/>
                    <a:pt x="10" y="30"/>
                    <a:pt x="26" y="66"/>
                  </a:cubicBezTo>
                  <a:close/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147">
              <a:extLst>
                <a:ext uri="{FF2B5EF4-FFF2-40B4-BE49-F238E27FC236}">
                  <a16:creationId xmlns:a16="http://schemas.microsoft.com/office/drawing/2014/main" id="{02FDF04F-3534-4CBA-B36C-C8C6B8CA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249"/>
              <a:ext cx="148" cy="246"/>
            </a:xfrm>
            <a:custGeom>
              <a:avLst/>
              <a:gdLst>
                <a:gd name="T0" fmla="*/ 0 w 128"/>
                <a:gd name="T1" fmla="*/ 325 h 214"/>
                <a:gd name="T2" fmla="*/ 198 w 128"/>
                <a:gd name="T3" fmla="*/ 0 h 214"/>
                <a:gd name="T4" fmla="*/ 0 w 128"/>
                <a:gd name="T5" fmla="*/ 325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4">
                  <a:moveTo>
                    <a:pt x="0" y="214"/>
                  </a:moveTo>
                  <a:cubicBezTo>
                    <a:pt x="0" y="214"/>
                    <a:pt x="125" y="204"/>
                    <a:pt x="128" y="0"/>
                  </a:cubicBezTo>
                  <a:cubicBezTo>
                    <a:pt x="128" y="0"/>
                    <a:pt x="124" y="177"/>
                    <a:pt x="0" y="214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Rectangle 148">
              <a:extLst>
                <a:ext uri="{FF2B5EF4-FFF2-40B4-BE49-F238E27FC236}">
                  <a16:creationId xmlns:a16="http://schemas.microsoft.com/office/drawing/2014/main" id="{39EF3378-4F63-4AB8-87E8-36C40BAD5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243"/>
              <a:ext cx="346" cy="33"/>
            </a:xfrm>
            <a:prstGeom prst="rect">
              <a:avLst/>
            </a:pr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01" name="Freeform 149">
              <a:extLst>
                <a:ext uri="{FF2B5EF4-FFF2-40B4-BE49-F238E27FC236}">
                  <a16:creationId xmlns:a16="http://schemas.microsoft.com/office/drawing/2014/main" id="{482BAD54-6122-445D-A9F0-FD573996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192"/>
              <a:ext cx="118" cy="135"/>
            </a:xfrm>
            <a:custGeom>
              <a:avLst/>
              <a:gdLst>
                <a:gd name="T0" fmla="*/ 0 w 118"/>
                <a:gd name="T1" fmla="*/ 0 h 135"/>
                <a:gd name="T2" fmla="*/ 118 w 118"/>
                <a:gd name="T3" fmla="*/ 68 h 135"/>
                <a:gd name="T4" fmla="*/ 0 w 118"/>
                <a:gd name="T5" fmla="*/ 135 h 135"/>
                <a:gd name="T6" fmla="*/ 0 w 118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35">
                  <a:moveTo>
                    <a:pt x="0" y="0"/>
                  </a:moveTo>
                  <a:lnTo>
                    <a:pt x="118" y="68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Freeform 150">
              <a:extLst>
                <a:ext uri="{FF2B5EF4-FFF2-40B4-BE49-F238E27FC236}">
                  <a16:creationId xmlns:a16="http://schemas.microsoft.com/office/drawing/2014/main" id="{807F603D-5936-42A1-910F-6B01EDE8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31"/>
              <a:ext cx="491" cy="503"/>
            </a:xfrm>
            <a:custGeom>
              <a:avLst/>
              <a:gdLst>
                <a:gd name="T0" fmla="*/ 647 w 427"/>
                <a:gd name="T1" fmla="*/ 334 h 438"/>
                <a:gd name="T2" fmla="*/ 324 w 427"/>
                <a:gd name="T3" fmla="*/ 664 h 438"/>
                <a:gd name="T4" fmla="*/ 0 w 427"/>
                <a:gd name="T5" fmla="*/ 330 h 438"/>
                <a:gd name="T6" fmla="*/ 325 w 427"/>
                <a:gd name="T7" fmla="*/ 1 h 438"/>
                <a:gd name="T8" fmla="*/ 647 w 427"/>
                <a:gd name="T9" fmla="*/ 334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38">
                  <a:moveTo>
                    <a:pt x="426" y="220"/>
                  </a:moveTo>
                  <a:cubicBezTo>
                    <a:pt x="426" y="340"/>
                    <a:pt x="330" y="438"/>
                    <a:pt x="213" y="438"/>
                  </a:cubicBezTo>
                  <a:cubicBezTo>
                    <a:pt x="95" y="437"/>
                    <a:pt x="0" y="339"/>
                    <a:pt x="0" y="218"/>
                  </a:cubicBezTo>
                  <a:cubicBezTo>
                    <a:pt x="0" y="78"/>
                    <a:pt x="96" y="0"/>
                    <a:pt x="214" y="1"/>
                  </a:cubicBezTo>
                  <a:cubicBezTo>
                    <a:pt x="332" y="1"/>
                    <a:pt x="427" y="77"/>
                    <a:pt x="426" y="220"/>
                  </a:cubicBezTo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151">
              <a:extLst>
                <a:ext uri="{FF2B5EF4-FFF2-40B4-BE49-F238E27FC236}">
                  <a16:creationId xmlns:a16="http://schemas.microsoft.com/office/drawing/2014/main" id="{8F4C4C53-578E-416A-87FD-E1424CA2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032"/>
              <a:ext cx="285" cy="503"/>
            </a:xfrm>
            <a:custGeom>
              <a:avLst/>
              <a:gdLst>
                <a:gd name="T0" fmla="*/ 105 w 248"/>
                <a:gd name="T1" fmla="*/ 330 h 438"/>
                <a:gd name="T2" fmla="*/ 377 w 248"/>
                <a:gd name="T3" fmla="*/ 3 h 438"/>
                <a:gd name="T4" fmla="*/ 325 w 248"/>
                <a:gd name="T5" fmla="*/ 0 h 438"/>
                <a:gd name="T6" fmla="*/ 0 w 248"/>
                <a:gd name="T7" fmla="*/ 330 h 438"/>
                <a:gd name="T8" fmla="*/ 324 w 248"/>
                <a:gd name="T9" fmla="*/ 661 h 438"/>
                <a:gd name="T10" fmla="*/ 375 w 248"/>
                <a:gd name="T11" fmla="*/ 659 h 438"/>
                <a:gd name="T12" fmla="*/ 105 w 248"/>
                <a:gd name="T13" fmla="*/ 330 h 4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438">
                  <a:moveTo>
                    <a:pt x="69" y="218"/>
                  </a:moveTo>
                  <a:cubicBezTo>
                    <a:pt x="69" y="92"/>
                    <a:pt x="147" y="16"/>
                    <a:pt x="248" y="3"/>
                  </a:cubicBezTo>
                  <a:cubicBezTo>
                    <a:pt x="237" y="1"/>
                    <a:pt x="226" y="0"/>
                    <a:pt x="214" y="0"/>
                  </a:cubicBezTo>
                  <a:cubicBezTo>
                    <a:pt x="96" y="0"/>
                    <a:pt x="1" y="78"/>
                    <a:pt x="0" y="218"/>
                  </a:cubicBezTo>
                  <a:cubicBezTo>
                    <a:pt x="0" y="339"/>
                    <a:pt x="95" y="437"/>
                    <a:pt x="213" y="437"/>
                  </a:cubicBezTo>
                  <a:cubicBezTo>
                    <a:pt x="224" y="438"/>
                    <a:pt x="236" y="437"/>
                    <a:pt x="247" y="435"/>
                  </a:cubicBezTo>
                  <a:cubicBezTo>
                    <a:pt x="145" y="418"/>
                    <a:pt x="68" y="327"/>
                    <a:pt x="69" y="218"/>
                  </a:cubicBezTo>
                </a:path>
              </a:pathLst>
            </a:custGeom>
            <a:solidFill>
              <a:srgbClr val="6D8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152">
              <a:extLst>
                <a:ext uri="{FF2B5EF4-FFF2-40B4-BE49-F238E27FC236}">
                  <a16:creationId xmlns:a16="http://schemas.microsoft.com/office/drawing/2014/main" id="{42276CB3-3100-4451-84B1-36D81F0D5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030"/>
              <a:ext cx="495" cy="506"/>
            </a:xfrm>
            <a:custGeom>
              <a:avLst/>
              <a:gdLst>
                <a:gd name="T0" fmla="*/ 654 w 430"/>
                <a:gd name="T1" fmla="*/ 336 h 441"/>
                <a:gd name="T2" fmla="*/ 652 w 430"/>
                <a:gd name="T3" fmla="*/ 336 h 441"/>
                <a:gd name="T4" fmla="*/ 328 w 430"/>
                <a:gd name="T5" fmla="*/ 662 h 441"/>
                <a:gd name="T6" fmla="*/ 328 w 430"/>
                <a:gd name="T7" fmla="*/ 662 h 441"/>
                <a:gd name="T8" fmla="*/ 7 w 430"/>
                <a:gd name="T9" fmla="*/ 334 h 441"/>
                <a:gd name="T10" fmla="*/ 7 w 430"/>
                <a:gd name="T11" fmla="*/ 332 h 441"/>
                <a:gd name="T12" fmla="*/ 100 w 430"/>
                <a:gd name="T13" fmla="*/ 91 h 441"/>
                <a:gd name="T14" fmla="*/ 328 w 430"/>
                <a:gd name="T15" fmla="*/ 7 h 441"/>
                <a:gd name="T16" fmla="*/ 330 w 430"/>
                <a:gd name="T17" fmla="*/ 7 h 441"/>
                <a:gd name="T18" fmla="*/ 556 w 430"/>
                <a:gd name="T19" fmla="*/ 91 h 441"/>
                <a:gd name="T20" fmla="*/ 652 w 430"/>
                <a:gd name="T21" fmla="*/ 334 h 441"/>
                <a:gd name="T22" fmla="*/ 652 w 430"/>
                <a:gd name="T23" fmla="*/ 336 h 441"/>
                <a:gd name="T24" fmla="*/ 654 w 430"/>
                <a:gd name="T25" fmla="*/ 336 h 441"/>
                <a:gd name="T26" fmla="*/ 656 w 430"/>
                <a:gd name="T27" fmla="*/ 336 h 441"/>
                <a:gd name="T28" fmla="*/ 656 w 430"/>
                <a:gd name="T29" fmla="*/ 334 h 441"/>
                <a:gd name="T30" fmla="*/ 562 w 430"/>
                <a:gd name="T31" fmla="*/ 86 h 441"/>
                <a:gd name="T32" fmla="*/ 330 w 430"/>
                <a:gd name="T33" fmla="*/ 0 h 441"/>
                <a:gd name="T34" fmla="*/ 328 w 430"/>
                <a:gd name="T35" fmla="*/ 0 h 441"/>
                <a:gd name="T36" fmla="*/ 98 w 430"/>
                <a:gd name="T37" fmla="*/ 86 h 441"/>
                <a:gd name="T38" fmla="*/ 0 w 430"/>
                <a:gd name="T39" fmla="*/ 332 h 441"/>
                <a:gd name="T40" fmla="*/ 0 w 430"/>
                <a:gd name="T41" fmla="*/ 334 h 441"/>
                <a:gd name="T42" fmla="*/ 328 w 430"/>
                <a:gd name="T43" fmla="*/ 667 h 441"/>
                <a:gd name="T44" fmla="*/ 328 w 430"/>
                <a:gd name="T45" fmla="*/ 667 h 441"/>
                <a:gd name="T46" fmla="*/ 656 w 430"/>
                <a:gd name="T47" fmla="*/ 336 h 441"/>
                <a:gd name="T48" fmla="*/ 654 w 430"/>
                <a:gd name="T49" fmla="*/ 336 h 4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0" h="441">
                  <a:moveTo>
                    <a:pt x="428" y="222"/>
                  </a:moveTo>
                  <a:cubicBezTo>
                    <a:pt x="427" y="222"/>
                    <a:pt x="427" y="222"/>
                    <a:pt x="427" y="222"/>
                  </a:cubicBezTo>
                  <a:cubicBezTo>
                    <a:pt x="426" y="341"/>
                    <a:pt x="332" y="438"/>
                    <a:pt x="215" y="438"/>
                  </a:cubicBezTo>
                  <a:cubicBezTo>
                    <a:pt x="215" y="438"/>
                    <a:pt x="215" y="438"/>
                    <a:pt x="215" y="438"/>
                  </a:cubicBezTo>
                  <a:cubicBezTo>
                    <a:pt x="98" y="437"/>
                    <a:pt x="4" y="340"/>
                    <a:pt x="4" y="221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150"/>
                    <a:pt x="28" y="97"/>
                    <a:pt x="66" y="60"/>
                  </a:cubicBezTo>
                  <a:cubicBezTo>
                    <a:pt x="104" y="23"/>
                    <a:pt x="157" y="4"/>
                    <a:pt x="215" y="4"/>
                  </a:cubicBezTo>
                  <a:cubicBezTo>
                    <a:pt x="216" y="4"/>
                    <a:pt x="216" y="4"/>
                    <a:pt x="216" y="4"/>
                  </a:cubicBezTo>
                  <a:cubicBezTo>
                    <a:pt x="274" y="4"/>
                    <a:pt x="327" y="23"/>
                    <a:pt x="365" y="60"/>
                  </a:cubicBezTo>
                  <a:cubicBezTo>
                    <a:pt x="403" y="96"/>
                    <a:pt x="427" y="150"/>
                    <a:pt x="427" y="221"/>
                  </a:cubicBezTo>
                  <a:cubicBezTo>
                    <a:pt x="427" y="222"/>
                    <a:pt x="427" y="222"/>
                    <a:pt x="427" y="222"/>
                  </a:cubicBezTo>
                  <a:cubicBezTo>
                    <a:pt x="428" y="222"/>
                    <a:pt x="428" y="222"/>
                    <a:pt x="428" y="222"/>
                  </a:cubicBezTo>
                  <a:cubicBezTo>
                    <a:pt x="430" y="222"/>
                    <a:pt x="430" y="222"/>
                    <a:pt x="430" y="222"/>
                  </a:cubicBezTo>
                  <a:cubicBezTo>
                    <a:pt x="430" y="221"/>
                    <a:pt x="430" y="221"/>
                    <a:pt x="430" y="221"/>
                  </a:cubicBezTo>
                  <a:cubicBezTo>
                    <a:pt x="430" y="149"/>
                    <a:pt x="406" y="94"/>
                    <a:pt x="368" y="57"/>
                  </a:cubicBezTo>
                  <a:cubicBezTo>
                    <a:pt x="329" y="20"/>
                    <a:pt x="275" y="1"/>
                    <a:pt x="216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156" y="0"/>
                    <a:pt x="102" y="20"/>
                    <a:pt x="64" y="57"/>
                  </a:cubicBezTo>
                  <a:cubicBezTo>
                    <a:pt x="25" y="95"/>
                    <a:pt x="1" y="150"/>
                    <a:pt x="0" y="22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342"/>
                    <a:pt x="96" y="441"/>
                    <a:pt x="215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334" y="441"/>
                    <a:pt x="430" y="343"/>
                    <a:pt x="430" y="222"/>
                  </a:cubicBezTo>
                  <a:cubicBezTo>
                    <a:pt x="428" y="222"/>
                    <a:pt x="428" y="222"/>
                    <a:pt x="428" y="2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Freeform 153">
              <a:extLst>
                <a:ext uri="{FF2B5EF4-FFF2-40B4-BE49-F238E27FC236}">
                  <a16:creationId xmlns:a16="http://schemas.microsoft.com/office/drawing/2014/main" id="{10ED03D5-F4D0-41B8-A951-7436C3AF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31"/>
              <a:ext cx="483" cy="418"/>
            </a:xfrm>
            <a:custGeom>
              <a:avLst/>
              <a:gdLst>
                <a:gd name="T0" fmla="*/ 638 w 420"/>
                <a:gd name="T1" fmla="*/ 277 h 364"/>
                <a:gd name="T2" fmla="*/ 319 w 420"/>
                <a:gd name="T3" fmla="*/ 551 h 364"/>
                <a:gd name="T4" fmla="*/ 1 w 420"/>
                <a:gd name="T5" fmla="*/ 276 h 364"/>
                <a:gd name="T6" fmla="*/ 321 w 420"/>
                <a:gd name="T7" fmla="*/ 0 h 364"/>
                <a:gd name="T8" fmla="*/ 638 w 420"/>
                <a:gd name="T9" fmla="*/ 277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0" h="364">
                  <a:moveTo>
                    <a:pt x="420" y="183"/>
                  </a:moveTo>
                  <a:cubicBezTo>
                    <a:pt x="419" y="283"/>
                    <a:pt x="325" y="364"/>
                    <a:pt x="210" y="364"/>
                  </a:cubicBezTo>
                  <a:cubicBezTo>
                    <a:pt x="94" y="364"/>
                    <a:pt x="0" y="282"/>
                    <a:pt x="1" y="182"/>
                  </a:cubicBezTo>
                  <a:cubicBezTo>
                    <a:pt x="1" y="81"/>
                    <a:pt x="95" y="0"/>
                    <a:pt x="211" y="0"/>
                  </a:cubicBezTo>
                  <a:cubicBezTo>
                    <a:pt x="326" y="1"/>
                    <a:pt x="420" y="82"/>
                    <a:pt x="420" y="183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Freeform 154">
              <a:extLst>
                <a:ext uri="{FF2B5EF4-FFF2-40B4-BE49-F238E27FC236}">
                  <a16:creationId xmlns:a16="http://schemas.microsoft.com/office/drawing/2014/main" id="{01621267-1E3D-4F86-ABCE-C42EE88B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56"/>
              <a:ext cx="410" cy="355"/>
            </a:xfrm>
            <a:custGeom>
              <a:avLst/>
              <a:gdLst>
                <a:gd name="T0" fmla="*/ 540 w 357"/>
                <a:gd name="T1" fmla="*/ 234 h 309"/>
                <a:gd name="T2" fmla="*/ 269 w 357"/>
                <a:gd name="T3" fmla="*/ 469 h 309"/>
                <a:gd name="T4" fmla="*/ 0 w 357"/>
                <a:gd name="T5" fmla="*/ 233 h 309"/>
                <a:gd name="T6" fmla="*/ 272 w 357"/>
                <a:gd name="T7" fmla="*/ 0 h 309"/>
                <a:gd name="T8" fmla="*/ 540 w 357"/>
                <a:gd name="T9" fmla="*/ 234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7" h="309">
                  <a:moveTo>
                    <a:pt x="356" y="155"/>
                  </a:moveTo>
                  <a:cubicBezTo>
                    <a:pt x="356" y="240"/>
                    <a:pt x="276" y="309"/>
                    <a:pt x="178" y="309"/>
                  </a:cubicBezTo>
                  <a:cubicBezTo>
                    <a:pt x="79" y="309"/>
                    <a:pt x="0" y="239"/>
                    <a:pt x="0" y="154"/>
                  </a:cubicBezTo>
                  <a:cubicBezTo>
                    <a:pt x="0" y="69"/>
                    <a:pt x="80" y="0"/>
                    <a:pt x="179" y="0"/>
                  </a:cubicBezTo>
                  <a:cubicBezTo>
                    <a:pt x="277" y="0"/>
                    <a:pt x="357" y="70"/>
                    <a:pt x="356" y="155"/>
                  </a:cubicBezTo>
                </a:path>
              </a:pathLst>
            </a:custGeom>
            <a:solidFill>
              <a:srgbClr val="728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155">
              <a:extLst>
                <a:ext uri="{FF2B5EF4-FFF2-40B4-BE49-F238E27FC236}">
                  <a16:creationId xmlns:a16="http://schemas.microsoft.com/office/drawing/2014/main" id="{9E8E81E1-90C0-4B71-BEC3-FB96A058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99"/>
              <a:ext cx="373" cy="211"/>
            </a:xfrm>
            <a:custGeom>
              <a:avLst/>
              <a:gdLst>
                <a:gd name="T0" fmla="*/ 0 w 325"/>
                <a:gd name="T1" fmla="*/ 143 h 184"/>
                <a:gd name="T2" fmla="*/ 243 w 325"/>
                <a:gd name="T3" fmla="*/ 278 h 184"/>
                <a:gd name="T4" fmla="*/ 491 w 325"/>
                <a:gd name="T5" fmla="*/ 134 h 184"/>
                <a:gd name="T6" fmla="*/ 248 w 325"/>
                <a:gd name="T7" fmla="*/ 0 h 184"/>
                <a:gd name="T8" fmla="*/ 0 w 325"/>
                <a:gd name="T9" fmla="*/ 143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" h="184">
                  <a:moveTo>
                    <a:pt x="0" y="95"/>
                  </a:moveTo>
                  <a:cubicBezTo>
                    <a:pt x="28" y="147"/>
                    <a:pt x="89" y="184"/>
                    <a:pt x="161" y="184"/>
                  </a:cubicBezTo>
                  <a:cubicBezTo>
                    <a:pt x="235" y="184"/>
                    <a:pt x="298" y="145"/>
                    <a:pt x="325" y="89"/>
                  </a:cubicBezTo>
                  <a:cubicBezTo>
                    <a:pt x="297" y="37"/>
                    <a:pt x="236" y="1"/>
                    <a:pt x="164" y="0"/>
                  </a:cubicBezTo>
                  <a:cubicBezTo>
                    <a:pt x="90" y="0"/>
                    <a:pt x="27" y="39"/>
                    <a:pt x="0" y="95"/>
                  </a:cubicBezTo>
                </a:path>
              </a:pathLst>
            </a:custGeom>
            <a:solidFill>
              <a:srgbClr val="586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8" name="Freeform 156">
              <a:extLst>
                <a:ext uri="{FF2B5EF4-FFF2-40B4-BE49-F238E27FC236}">
                  <a16:creationId xmlns:a16="http://schemas.microsoft.com/office/drawing/2014/main" id="{DC51A419-40F4-4AE2-AC9C-E149A635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54"/>
              <a:ext cx="413" cy="360"/>
            </a:xfrm>
            <a:custGeom>
              <a:avLst/>
              <a:gdLst>
                <a:gd name="T0" fmla="*/ 541 w 360"/>
                <a:gd name="T1" fmla="*/ 239 h 313"/>
                <a:gd name="T2" fmla="*/ 537 w 360"/>
                <a:gd name="T3" fmla="*/ 239 h 313"/>
                <a:gd name="T4" fmla="*/ 461 w 360"/>
                <a:gd name="T5" fmla="*/ 404 h 313"/>
                <a:gd name="T6" fmla="*/ 272 w 360"/>
                <a:gd name="T7" fmla="*/ 469 h 313"/>
                <a:gd name="T8" fmla="*/ 272 w 360"/>
                <a:gd name="T9" fmla="*/ 469 h 313"/>
                <a:gd name="T10" fmla="*/ 83 w 360"/>
                <a:gd name="T11" fmla="*/ 403 h 313"/>
                <a:gd name="T12" fmla="*/ 7 w 360"/>
                <a:gd name="T13" fmla="*/ 237 h 313"/>
                <a:gd name="T14" fmla="*/ 7 w 360"/>
                <a:gd name="T15" fmla="*/ 237 h 313"/>
                <a:gd name="T16" fmla="*/ 7 w 360"/>
                <a:gd name="T17" fmla="*/ 237 h 313"/>
                <a:gd name="T18" fmla="*/ 84 w 360"/>
                <a:gd name="T19" fmla="*/ 72 h 313"/>
                <a:gd name="T20" fmla="*/ 272 w 360"/>
                <a:gd name="T21" fmla="*/ 7 h 313"/>
                <a:gd name="T22" fmla="*/ 274 w 360"/>
                <a:gd name="T23" fmla="*/ 7 h 313"/>
                <a:gd name="T24" fmla="*/ 461 w 360"/>
                <a:gd name="T25" fmla="*/ 74 h 313"/>
                <a:gd name="T26" fmla="*/ 537 w 360"/>
                <a:gd name="T27" fmla="*/ 239 h 313"/>
                <a:gd name="T28" fmla="*/ 537 w 360"/>
                <a:gd name="T29" fmla="*/ 239 h 313"/>
                <a:gd name="T30" fmla="*/ 537 w 360"/>
                <a:gd name="T31" fmla="*/ 239 h 313"/>
                <a:gd name="T32" fmla="*/ 541 w 360"/>
                <a:gd name="T33" fmla="*/ 239 h 313"/>
                <a:gd name="T34" fmla="*/ 544 w 360"/>
                <a:gd name="T35" fmla="*/ 239 h 313"/>
                <a:gd name="T36" fmla="*/ 544 w 360"/>
                <a:gd name="T37" fmla="*/ 239 h 313"/>
                <a:gd name="T38" fmla="*/ 465 w 360"/>
                <a:gd name="T39" fmla="*/ 70 h 313"/>
                <a:gd name="T40" fmla="*/ 274 w 360"/>
                <a:gd name="T41" fmla="*/ 0 h 313"/>
                <a:gd name="T42" fmla="*/ 272 w 360"/>
                <a:gd name="T43" fmla="*/ 0 h 313"/>
                <a:gd name="T44" fmla="*/ 80 w 360"/>
                <a:gd name="T45" fmla="*/ 70 h 313"/>
                <a:gd name="T46" fmla="*/ 0 w 360"/>
                <a:gd name="T47" fmla="*/ 237 h 313"/>
                <a:gd name="T48" fmla="*/ 0 w 360"/>
                <a:gd name="T49" fmla="*/ 237 h 313"/>
                <a:gd name="T50" fmla="*/ 0 w 360"/>
                <a:gd name="T51" fmla="*/ 237 h 313"/>
                <a:gd name="T52" fmla="*/ 80 w 360"/>
                <a:gd name="T53" fmla="*/ 406 h 313"/>
                <a:gd name="T54" fmla="*/ 272 w 360"/>
                <a:gd name="T55" fmla="*/ 476 h 313"/>
                <a:gd name="T56" fmla="*/ 272 w 360"/>
                <a:gd name="T57" fmla="*/ 476 h 313"/>
                <a:gd name="T58" fmla="*/ 463 w 360"/>
                <a:gd name="T59" fmla="*/ 406 h 313"/>
                <a:gd name="T60" fmla="*/ 544 w 360"/>
                <a:gd name="T61" fmla="*/ 239 h 313"/>
                <a:gd name="T62" fmla="*/ 544 w 360"/>
                <a:gd name="T63" fmla="*/ 239 h 313"/>
                <a:gd name="T64" fmla="*/ 541 w 360"/>
                <a:gd name="T65" fmla="*/ 239 h 3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60" h="313">
                  <a:moveTo>
                    <a:pt x="358" y="157"/>
                  </a:moveTo>
                  <a:cubicBezTo>
                    <a:pt x="356" y="157"/>
                    <a:pt x="356" y="157"/>
                    <a:pt x="356" y="157"/>
                  </a:cubicBezTo>
                  <a:cubicBezTo>
                    <a:pt x="356" y="199"/>
                    <a:pt x="337" y="237"/>
                    <a:pt x="305" y="265"/>
                  </a:cubicBezTo>
                  <a:cubicBezTo>
                    <a:pt x="273" y="292"/>
                    <a:pt x="229" y="309"/>
                    <a:pt x="180" y="309"/>
                  </a:cubicBezTo>
                  <a:cubicBezTo>
                    <a:pt x="180" y="309"/>
                    <a:pt x="180" y="309"/>
                    <a:pt x="180" y="309"/>
                  </a:cubicBezTo>
                  <a:cubicBezTo>
                    <a:pt x="131" y="309"/>
                    <a:pt x="87" y="292"/>
                    <a:pt x="55" y="264"/>
                  </a:cubicBezTo>
                  <a:cubicBezTo>
                    <a:pt x="24" y="237"/>
                    <a:pt x="4" y="198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14"/>
                    <a:pt x="24" y="76"/>
                    <a:pt x="56" y="48"/>
                  </a:cubicBezTo>
                  <a:cubicBezTo>
                    <a:pt x="87" y="21"/>
                    <a:pt x="131" y="4"/>
                    <a:pt x="180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229" y="4"/>
                    <a:pt x="273" y="21"/>
                    <a:pt x="305" y="49"/>
                  </a:cubicBezTo>
                  <a:cubicBezTo>
                    <a:pt x="337" y="77"/>
                    <a:pt x="356" y="115"/>
                    <a:pt x="356" y="157"/>
                  </a:cubicBezTo>
                  <a:cubicBezTo>
                    <a:pt x="356" y="157"/>
                    <a:pt x="356" y="157"/>
                    <a:pt x="356" y="157"/>
                  </a:cubicBezTo>
                  <a:cubicBezTo>
                    <a:pt x="356" y="157"/>
                    <a:pt x="356" y="157"/>
                    <a:pt x="356" y="157"/>
                  </a:cubicBezTo>
                  <a:cubicBezTo>
                    <a:pt x="358" y="157"/>
                    <a:pt x="358" y="157"/>
                    <a:pt x="358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13"/>
                    <a:pt x="340" y="74"/>
                    <a:pt x="308" y="46"/>
                  </a:cubicBezTo>
                  <a:cubicBezTo>
                    <a:pt x="275" y="18"/>
                    <a:pt x="230" y="0"/>
                    <a:pt x="181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31" y="0"/>
                    <a:pt x="86" y="17"/>
                    <a:pt x="53" y="46"/>
                  </a:cubicBezTo>
                  <a:cubicBezTo>
                    <a:pt x="21" y="74"/>
                    <a:pt x="0" y="113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200"/>
                    <a:pt x="20" y="239"/>
                    <a:pt x="53" y="267"/>
                  </a:cubicBezTo>
                  <a:cubicBezTo>
                    <a:pt x="85" y="295"/>
                    <a:pt x="130" y="313"/>
                    <a:pt x="180" y="313"/>
                  </a:cubicBezTo>
                  <a:cubicBezTo>
                    <a:pt x="180" y="313"/>
                    <a:pt x="180" y="313"/>
                    <a:pt x="180" y="313"/>
                  </a:cubicBezTo>
                  <a:cubicBezTo>
                    <a:pt x="230" y="313"/>
                    <a:pt x="275" y="296"/>
                    <a:pt x="307" y="267"/>
                  </a:cubicBezTo>
                  <a:cubicBezTo>
                    <a:pt x="340" y="239"/>
                    <a:pt x="360" y="200"/>
                    <a:pt x="360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58" y="157"/>
                    <a:pt x="358" y="157"/>
                    <a:pt x="358" y="15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9" name="Freeform 157">
              <a:extLst>
                <a:ext uri="{FF2B5EF4-FFF2-40B4-BE49-F238E27FC236}">
                  <a16:creationId xmlns:a16="http://schemas.microsoft.com/office/drawing/2014/main" id="{94925DC1-D2E2-4D83-8F8E-0012FB04A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030"/>
              <a:ext cx="486" cy="421"/>
            </a:xfrm>
            <a:custGeom>
              <a:avLst/>
              <a:gdLst>
                <a:gd name="T0" fmla="*/ 639 w 423"/>
                <a:gd name="T1" fmla="*/ 278 h 367"/>
                <a:gd name="T2" fmla="*/ 635 w 423"/>
                <a:gd name="T3" fmla="*/ 278 h 367"/>
                <a:gd name="T4" fmla="*/ 542 w 423"/>
                <a:gd name="T5" fmla="*/ 470 h 367"/>
                <a:gd name="T6" fmla="*/ 322 w 423"/>
                <a:gd name="T7" fmla="*/ 551 h 367"/>
                <a:gd name="T8" fmla="*/ 319 w 423"/>
                <a:gd name="T9" fmla="*/ 551 h 367"/>
                <a:gd name="T10" fmla="*/ 98 w 423"/>
                <a:gd name="T11" fmla="*/ 470 h 367"/>
                <a:gd name="T12" fmla="*/ 7 w 423"/>
                <a:gd name="T13" fmla="*/ 276 h 367"/>
                <a:gd name="T14" fmla="*/ 7 w 423"/>
                <a:gd name="T15" fmla="*/ 276 h 367"/>
                <a:gd name="T16" fmla="*/ 7 w 423"/>
                <a:gd name="T17" fmla="*/ 276 h 367"/>
                <a:gd name="T18" fmla="*/ 99 w 423"/>
                <a:gd name="T19" fmla="*/ 84 h 367"/>
                <a:gd name="T20" fmla="*/ 319 w 423"/>
                <a:gd name="T21" fmla="*/ 7 h 367"/>
                <a:gd name="T22" fmla="*/ 322 w 423"/>
                <a:gd name="T23" fmla="*/ 7 h 367"/>
                <a:gd name="T24" fmla="*/ 543 w 423"/>
                <a:gd name="T25" fmla="*/ 86 h 367"/>
                <a:gd name="T26" fmla="*/ 635 w 423"/>
                <a:gd name="T27" fmla="*/ 278 h 367"/>
                <a:gd name="T28" fmla="*/ 635 w 423"/>
                <a:gd name="T29" fmla="*/ 278 h 367"/>
                <a:gd name="T30" fmla="*/ 635 w 423"/>
                <a:gd name="T31" fmla="*/ 278 h 367"/>
                <a:gd name="T32" fmla="*/ 635 w 423"/>
                <a:gd name="T33" fmla="*/ 278 h 367"/>
                <a:gd name="T34" fmla="*/ 639 w 423"/>
                <a:gd name="T35" fmla="*/ 278 h 367"/>
                <a:gd name="T36" fmla="*/ 641 w 423"/>
                <a:gd name="T37" fmla="*/ 278 h 367"/>
                <a:gd name="T38" fmla="*/ 641 w 423"/>
                <a:gd name="T39" fmla="*/ 278 h 367"/>
                <a:gd name="T40" fmla="*/ 548 w 423"/>
                <a:gd name="T41" fmla="*/ 81 h 367"/>
                <a:gd name="T42" fmla="*/ 322 w 423"/>
                <a:gd name="T43" fmla="*/ 0 h 367"/>
                <a:gd name="T44" fmla="*/ 319 w 423"/>
                <a:gd name="T45" fmla="*/ 0 h 367"/>
                <a:gd name="T46" fmla="*/ 94 w 423"/>
                <a:gd name="T47" fmla="*/ 80 h 367"/>
                <a:gd name="T48" fmla="*/ 0 w 423"/>
                <a:gd name="T49" fmla="*/ 276 h 367"/>
                <a:gd name="T50" fmla="*/ 0 w 423"/>
                <a:gd name="T51" fmla="*/ 276 h 367"/>
                <a:gd name="T52" fmla="*/ 0 w 423"/>
                <a:gd name="T53" fmla="*/ 276 h 367"/>
                <a:gd name="T54" fmla="*/ 94 w 423"/>
                <a:gd name="T55" fmla="*/ 473 h 367"/>
                <a:gd name="T56" fmla="*/ 319 w 423"/>
                <a:gd name="T57" fmla="*/ 554 h 367"/>
                <a:gd name="T58" fmla="*/ 322 w 423"/>
                <a:gd name="T59" fmla="*/ 554 h 367"/>
                <a:gd name="T60" fmla="*/ 548 w 423"/>
                <a:gd name="T61" fmla="*/ 474 h 367"/>
                <a:gd name="T62" fmla="*/ 641 w 423"/>
                <a:gd name="T63" fmla="*/ 278 h 367"/>
                <a:gd name="T64" fmla="*/ 641 w 423"/>
                <a:gd name="T65" fmla="*/ 278 h 367"/>
                <a:gd name="T66" fmla="*/ 639 w 423"/>
                <a:gd name="T67" fmla="*/ 278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23" h="367">
                  <a:moveTo>
                    <a:pt x="421" y="184"/>
                  </a:moveTo>
                  <a:cubicBezTo>
                    <a:pt x="419" y="184"/>
                    <a:pt x="419" y="184"/>
                    <a:pt x="419" y="184"/>
                  </a:cubicBezTo>
                  <a:cubicBezTo>
                    <a:pt x="419" y="234"/>
                    <a:pt x="396" y="279"/>
                    <a:pt x="358" y="311"/>
                  </a:cubicBezTo>
                  <a:cubicBezTo>
                    <a:pt x="321" y="343"/>
                    <a:pt x="269" y="364"/>
                    <a:pt x="212" y="364"/>
                  </a:cubicBezTo>
                  <a:cubicBezTo>
                    <a:pt x="211" y="364"/>
                    <a:pt x="211" y="364"/>
                    <a:pt x="211" y="364"/>
                  </a:cubicBezTo>
                  <a:cubicBezTo>
                    <a:pt x="153" y="363"/>
                    <a:pt x="102" y="343"/>
                    <a:pt x="64" y="311"/>
                  </a:cubicBezTo>
                  <a:cubicBezTo>
                    <a:pt x="27" y="278"/>
                    <a:pt x="4" y="23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33"/>
                    <a:pt x="27" y="89"/>
                    <a:pt x="65" y="56"/>
                  </a:cubicBezTo>
                  <a:cubicBezTo>
                    <a:pt x="102" y="24"/>
                    <a:pt x="154" y="4"/>
                    <a:pt x="211" y="4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69" y="4"/>
                    <a:pt x="321" y="24"/>
                    <a:pt x="359" y="57"/>
                  </a:cubicBezTo>
                  <a:cubicBezTo>
                    <a:pt x="396" y="89"/>
                    <a:pt x="419" y="134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21" y="184"/>
                    <a:pt x="421" y="184"/>
                    <a:pt x="421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33"/>
                    <a:pt x="399" y="87"/>
                    <a:pt x="361" y="54"/>
                  </a:cubicBezTo>
                  <a:cubicBezTo>
                    <a:pt x="323" y="21"/>
                    <a:pt x="270" y="0"/>
                    <a:pt x="212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153" y="0"/>
                    <a:pt x="100" y="20"/>
                    <a:pt x="62" y="53"/>
                  </a:cubicBezTo>
                  <a:cubicBezTo>
                    <a:pt x="24" y="86"/>
                    <a:pt x="0" y="132"/>
                    <a:pt x="0" y="18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234"/>
                    <a:pt x="24" y="280"/>
                    <a:pt x="62" y="313"/>
                  </a:cubicBezTo>
                  <a:cubicBezTo>
                    <a:pt x="100" y="347"/>
                    <a:pt x="153" y="367"/>
                    <a:pt x="211" y="367"/>
                  </a:cubicBezTo>
                  <a:cubicBezTo>
                    <a:pt x="212" y="367"/>
                    <a:pt x="212" y="367"/>
                    <a:pt x="212" y="367"/>
                  </a:cubicBezTo>
                  <a:cubicBezTo>
                    <a:pt x="270" y="367"/>
                    <a:pt x="322" y="347"/>
                    <a:pt x="361" y="314"/>
                  </a:cubicBezTo>
                  <a:cubicBezTo>
                    <a:pt x="399" y="281"/>
                    <a:pt x="423" y="235"/>
                    <a:pt x="423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1" y="184"/>
                    <a:pt x="421" y="184"/>
                    <a:pt x="421" y="18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Freeform 158">
              <a:extLst>
                <a:ext uri="{FF2B5EF4-FFF2-40B4-BE49-F238E27FC236}">
                  <a16:creationId xmlns:a16="http://schemas.microsoft.com/office/drawing/2014/main" id="{2F243856-E056-404A-B821-6BC6F371E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156"/>
              <a:ext cx="43" cy="143"/>
            </a:xfrm>
            <a:custGeom>
              <a:avLst/>
              <a:gdLst>
                <a:gd name="T0" fmla="*/ 55 w 38"/>
                <a:gd name="T1" fmla="*/ 0 h 124"/>
                <a:gd name="T2" fmla="*/ 45 w 38"/>
                <a:gd name="T3" fmla="*/ 190 h 124"/>
                <a:gd name="T4" fmla="*/ 52 w 38"/>
                <a:gd name="T5" fmla="*/ 179 h 124"/>
                <a:gd name="T6" fmla="*/ 55 w 38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24">
                  <a:moveTo>
                    <a:pt x="38" y="0"/>
                  </a:moveTo>
                  <a:cubicBezTo>
                    <a:pt x="38" y="0"/>
                    <a:pt x="0" y="60"/>
                    <a:pt x="31" y="124"/>
                  </a:cubicBezTo>
                  <a:cubicBezTo>
                    <a:pt x="32" y="121"/>
                    <a:pt x="34" y="119"/>
                    <a:pt x="36" y="116"/>
                  </a:cubicBezTo>
                  <a:cubicBezTo>
                    <a:pt x="23" y="86"/>
                    <a:pt x="19" y="46"/>
                    <a:pt x="38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1" name="Freeform 159">
              <a:extLst>
                <a:ext uri="{FF2B5EF4-FFF2-40B4-BE49-F238E27FC236}">
                  <a16:creationId xmlns:a16="http://schemas.microsoft.com/office/drawing/2014/main" id="{54EFCFFA-FD3D-428A-9BF6-B17734149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3" y="2289"/>
              <a:ext cx="67" cy="82"/>
            </a:xfrm>
            <a:custGeom>
              <a:avLst/>
              <a:gdLst>
                <a:gd name="T0" fmla="*/ 89 w 58"/>
                <a:gd name="T1" fmla="*/ 110 h 71"/>
                <a:gd name="T2" fmla="*/ 89 w 58"/>
                <a:gd name="T3" fmla="*/ 110 h 71"/>
                <a:gd name="T4" fmla="*/ 89 w 58"/>
                <a:gd name="T5" fmla="*/ 110 h 71"/>
                <a:gd name="T6" fmla="*/ 8 w 58"/>
                <a:gd name="T7" fmla="*/ 0 h 71"/>
                <a:gd name="T8" fmla="*/ 0 w 58"/>
                <a:gd name="T9" fmla="*/ 12 h 71"/>
                <a:gd name="T10" fmla="*/ 89 w 58"/>
                <a:gd name="T11" fmla="*/ 110 h 71"/>
                <a:gd name="T12" fmla="*/ 8 w 58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71">
                  <a:moveTo>
                    <a:pt x="58" y="71"/>
                  </a:move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moveTo>
                    <a:pt x="5" y="0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10" y="29"/>
                    <a:pt x="28" y="51"/>
                    <a:pt x="58" y="71"/>
                  </a:cubicBezTo>
                  <a:cubicBezTo>
                    <a:pt x="58" y="71"/>
                    <a:pt x="23" y="45"/>
                    <a:pt x="5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2" name="Freeform 160">
              <a:extLst>
                <a:ext uri="{FF2B5EF4-FFF2-40B4-BE49-F238E27FC236}">
                  <a16:creationId xmlns:a16="http://schemas.microsoft.com/office/drawing/2014/main" id="{7410A952-34BD-4BB2-A389-1ECA7ECB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100"/>
              <a:ext cx="123" cy="196"/>
            </a:xfrm>
            <a:custGeom>
              <a:avLst/>
              <a:gdLst>
                <a:gd name="T0" fmla="*/ 0 w 107"/>
                <a:gd name="T1" fmla="*/ 0 h 171"/>
                <a:gd name="T2" fmla="*/ 83 w 107"/>
                <a:gd name="T3" fmla="*/ 253 h 171"/>
                <a:gd name="T4" fmla="*/ 87 w 107"/>
                <a:gd name="T5" fmla="*/ 258 h 171"/>
                <a:gd name="T6" fmla="*/ 0 w 107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71">
                  <a:moveTo>
                    <a:pt x="0" y="0"/>
                  </a:moveTo>
                  <a:cubicBezTo>
                    <a:pt x="74" y="70"/>
                    <a:pt x="67" y="134"/>
                    <a:pt x="55" y="168"/>
                  </a:cubicBezTo>
                  <a:cubicBezTo>
                    <a:pt x="56" y="169"/>
                    <a:pt x="56" y="170"/>
                    <a:pt x="57" y="171"/>
                  </a:cubicBezTo>
                  <a:cubicBezTo>
                    <a:pt x="107" y="72"/>
                    <a:pt x="0" y="0"/>
                    <a:pt x="0" y="0"/>
                  </a:cubicBezTo>
                </a:path>
              </a:pathLst>
            </a:custGeom>
            <a:solidFill>
              <a:srgbClr val="7D8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3" name="Freeform 161">
              <a:extLst>
                <a:ext uri="{FF2B5EF4-FFF2-40B4-BE49-F238E27FC236}">
                  <a16:creationId xmlns:a16="http://schemas.microsoft.com/office/drawing/2014/main" id="{63768319-2EC8-45A7-8090-BE8D00C9B7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3" y="2293"/>
              <a:ext cx="17" cy="30"/>
            </a:xfrm>
            <a:custGeom>
              <a:avLst/>
              <a:gdLst>
                <a:gd name="T0" fmla="*/ 0 w 15"/>
                <a:gd name="T1" fmla="*/ 40 h 26"/>
                <a:gd name="T2" fmla="*/ 0 w 15"/>
                <a:gd name="T3" fmla="*/ 40 h 26"/>
                <a:gd name="T4" fmla="*/ 0 w 15"/>
                <a:gd name="T5" fmla="*/ 40 h 26"/>
                <a:gd name="T6" fmla="*/ 0 w 15"/>
                <a:gd name="T7" fmla="*/ 40 h 26"/>
                <a:gd name="T8" fmla="*/ 0 w 15"/>
                <a:gd name="T9" fmla="*/ 40 h 26"/>
                <a:gd name="T10" fmla="*/ 0 w 15"/>
                <a:gd name="T11" fmla="*/ 40 h 26"/>
                <a:gd name="T12" fmla="*/ 19 w 15"/>
                <a:gd name="T13" fmla="*/ 0 h 26"/>
                <a:gd name="T14" fmla="*/ 0 w 15"/>
                <a:gd name="T15" fmla="*/ 40 h 26"/>
                <a:gd name="T16" fmla="*/ 22 w 15"/>
                <a:gd name="T17" fmla="*/ 3 h 26"/>
                <a:gd name="T18" fmla="*/ 19 w 15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26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3" y="0"/>
                  </a:moveTo>
                  <a:cubicBezTo>
                    <a:pt x="8" y="16"/>
                    <a:pt x="1" y="25"/>
                    <a:pt x="0" y="26"/>
                  </a:cubicBezTo>
                  <a:cubicBezTo>
                    <a:pt x="6" y="18"/>
                    <a:pt x="11" y="10"/>
                    <a:pt x="15" y="3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6D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Oval 162">
              <a:extLst>
                <a:ext uri="{FF2B5EF4-FFF2-40B4-BE49-F238E27FC236}">
                  <a16:creationId xmlns:a16="http://schemas.microsoft.com/office/drawing/2014/main" id="{9EF072BE-C1ED-4AC2-B359-16DCDB5AE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240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5" name="Oval 163">
              <a:extLst>
                <a:ext uri="{FF2B5EF4-FFF2-40B4-BE49-F238E27FC236}">
                  <a16:creationId xmlns:a16="http://schemas.microsoft.com/office/drawing/2014/main" id="{10A08586-B157-4F33-BBCF-67C5AB74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42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6" name="Oval 164">
              <a:extLst>
                <a:ext uri="{FF2B5EF4-FFF2-40B4-BE49-F238E27FC236}">
                  <a16:creationId xmlns:a16="http://schemas.microsoft.com/office/drawing/2014/main" id="{A3B7BF05-DA69-4263-BC0A-9978C7C30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240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7" name="Oval 165">
              <a:extLst>
                <a:ext uri="{FF2B5EF4-FFF2-40B4-BE49-F238E27FC236}">
                  <a16:creationId xmlns:a16="http://schemas.microsoft.com/office/drawing/2014/main" id="{55842058-70E6-4EC2-8E86-3E78DA4DF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56"/>
              <a:ext cx="15" cy="15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8" name="Oval 166">
              <a:extLst>
                <a:ext uri="{FF2B5EF4-FFF2-40B4-BE49-F238E27FC236}">
                  <a16:creationId xmlns:a16="http://schemas.microsoft.com/office/drawing/2014/main" id="{40F29C85-EB6D-40F8-B8A5-29A228577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065"/>
              <a:ext cx="9" cy="10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9" name="Freeform 167">
              <a:extLst>
                <a:ext uri="{FF2B5EF4-FFF2-40B4-BE49-F238E27FC236}">
                  <a16:creationId xmlns:a16="http://schemas.microsoft.com/office/drawing/2014/main" id="{3FE8A300-E163-42F3-9A70-4D9DA61D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457"/>
              <a:ext cx="180" cy="69"/>
            </a:xfrm>
            <a:custGeom>
              <a:avLst/>
              <a:gdLst>
                <a:gd name="T0" fmla="*/ 240 w 156"/>
                <a:gd name="T1" fmla="*/ 0 h 60"/>
                <a:gd name="T2" fmla="*/ 2 w 156"/>
                <a:gd name="T3" fmla="*/ 81 h 60"/>
                <a:gd name="T4" fmla="*/ 0 w 156"/>
                <a:gd name="T5" fmla="*/ 81 h 60"/>
                <a:gd name="T6" fmla="*/ 32 w 156"/>
                <a:gd name="T7" fmla="*/ 91 h 60"/>
                <a:gd name="T8" fmla="*/ 240 w 15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60">
                  <a:moveTo>
                    <a:pt x="156" y="0"/>
                  </a:moveTo>
                  <a:cubicBezTo>
                    <a:pt x="156" y="0"/>
                    <a:pt x="93" y="53"/>
                    <a:pt x="2" y="53"/>
                  </a:cubicBezTo>
                  <a:cubicBezTo>
                    <a:pt x="1" y="53"/>
                    <a:pt x="1" y="53"/>
                    <a:pt x="0" y="53"/>
                  </a:cubicBezTo>
                  <a:cubicBezTo>
                    <a:pt x="7" y="56"/>
                    <a:pt x="14" y="58"/>
                    <a:pt x="21" y="60"/>
                  </a:cubicBezTo>
                  <a:cubicBezTo>
                    <a:pt x="61" y="57"/>
                    <a:pt x="108" y="42"/>
                    <a:pt x="156" y="0"/>
                  </a:cubicBezTo>
                </a:path>
              </a:pathLst>
            </a:custGeom>
            <a:solidFill>
              <a:srgbClr val="959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0" name="Freeform 168">
              <a:extLst>
                <a:ext uri="{FF2B5EF4-FFF2-40B4-BE49-F238E27FC236}">
                  <a16:creationId xmlns:a16="http://schemas.microsoft.com/office/drawing/2014/main" id="{055305E3-A4A5-43E9-A01C-E473801BC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490"/>
              <a:ext cx="141" cy="36"/>
            </a:xfrm>
            <a:custGeom>
              <a:avLst/>
              <a:gdLst>
                <a:gd name="T0" fmla="*/ 0 w 123"/>
                <a:gd name="T1" fmla="*/ 0 h 31"/>
                <a:gd name="T2" fmla="*/ 165 w 123"/>
                <a:gd name="T3" fmla="*/ 49 h 31"/>
                <a:gd name="T4" fmla="*/ 186 w 123"/>
                <a:gd name="T5" fmla="*/ 49 h 31"/>
                <a:gd name="T6" fmla="*/ 154 w 123"/>
                <a:gd name="T7" fmla="*/ 38 h 31"/>
                <a:gd name="T8" fmla="*/ 0 w 12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1">
                  <a:moveTo>
                    <a:pt x="0" y="0"/>
                  </a:moveTo>
                  <a:cubicBezTo>
                    <a:pt x="0" y="0"/>
                    <a:pt x="45" y="31"/>
                    <a:pt x="110" y="31"/>
                  </a:cubicBezTo>
                  <a:cubicBezTo>
                    <a:pt x="114" y="31"/>
                    <a:pt x="118" y="31"/>
                    <a:pt x="123" y="31"/>
                  </a:cubicBezTo>
                  <a:cubicBezTo>
                    <a:pt x="116" y="29"/>
                    <a:pt x="109" y="27"/>
                    <a:pt x="102" y="24"/>
                  </a:cubicBezTo>
                  <a:cubicBezTo>
                    <a:pt x="71" y="24"/>
                    <a:pt x="36" y="17"/>
                    <a:pt x="0" y="0"/>
                  </a:cubicBezTo>
                </a:path>
              </a:pathLst>
            </a:custGeom>
            <a:solidFill>
              <a:srgbClr val="8A9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1" name="Oval 169">
              <a:extLst>
                <a:ext uri="{FF2B5EF4-FFF2-40B4-BE49-F238E27FC236}">
                  <a16:creationId xmlns:a16="http://schemas.microsoft.com/office/drawing/2014/main" id="{6AF0ECE1-6D43-4181-877A-7527102DC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108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2" name="Freeform 170">
              <a:extLst>
                <a:ext uri="{FF2B5EF4-FFF2-40B4-BE49-F238E27FC236}">
                  <a16:creationId xmlns:a16="http://schemas.microsoft.com/office/drawing/2014/main" id="{E994B671-41C4-473F-95B1-1AD29A8E2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139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3" name="Freeform 171">
              <a:extLst>
                <a:ext uri="{FF2B5EF4-FFF2-40B4-BE49-F238E27FC236}">
                  <a16:creationId xmlns:a16="http://schemas.microsoft.com/office/drawing/2014/main" id="{032D5126-7B43-4E6A-B8AF-B781D8F5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08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4" name="Freeform 172">
              <a:extLst>
                <a:ext uri="{FF2B5EF4-FFF2-40B4-BE49-F238E27FC236}">
                  <a16:creationId xmlns:a16="http://schemas.microsoft.com/office/drawing/2014/main" id="{5F16EF78-4CBC-4387-B580-6C1C6D4B5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07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5" name="Oval 173">
              <a:extLst>
                <a:ext uri="{FF2B5EF4-FFF2-40B4-BE49-F238E27FC236}">
                  <a16:creationId xmlns:a16="http://schemas.microsoft.com/office/drawing/2014/main" id="{9AF2DAB6-02D4-46DF-9336-9A9FFC567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140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6" name="Oval 174">
              <a:extLst>
                <a:ext uri="{FF2B5EF4-FFF2-40B4-BE49-F238E27FC236}">
                  <a16:creationId xmlns:a16="http://schemas.microsoft.com/office/drawing/2014/main" id="{DEA94351-E644-49BA-BD3F-44F4B8AE2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127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7" name="Oval 175">
              <a:extLst>
                <a:ext uri="{FF2B5EF4-FFF2-40B4-BE49-F238E27FC236}">
                  <a16:creationId xmlns:a16="http://schemas.microsoft.com/office/drawing/2014/main" id="{3045F347-F6E4-448D-8C9C-914ADFA1F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214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8" name="Oval 176">
              <a:extLst>
                <a:ext uri="{FF2B5EF4-FFF2-40B4-BE49-F238E27FC236}">
                  <a16:creationId xmlns:a16="http://schemas.microsoft.com/office/drawing/2014/main" id="{FEB60BEF-E641-488B-AF34-44ECD7CC4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213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9" name="Oval 177">
              <a:extLst>
                <a:ext uri="{FF2B5EF4-FFF2-40B4-BE49-F238E27FC236}">
                  <a16:creationId xmlns:a16="http://schemas.microsoft.com/office/drawing/2014/main" id="{9E88728A-46F7-41ED-808C-B7B9AB48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" y="2238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0" name="Freeform 178">
              <a:extLst>
                <a:ext uri="{FF2B5EF4-FFF2-40B4-BE49-F238E27FC236}">
                  <a16:creationId xmlns:a16="http://schemas.microsoft.com/office/drawing/2014/main" id="{37F75CE7-0920-4826-9A8F-E6DF803B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268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1" name="Freeform 179">
              <a:extLst>
                <a:ext uri="{FF2B5EF4-FFF2-40B4-BE49-F238E27FC236}">
                  <a16:creationId xmlns:a16="http://schemas.microsoft.com/office/drawing/2014/main" id="{EF51371D-5168-41F8-B244-19BF766B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37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2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2" name="Freeform 180">
              <a:extLst>
                <a:ext uri="{FF2B5EF4-FFF2-40B4-BE49-F238E27FC236}">
                  <a16:creationId xmlns:a16="http://schemas.microsoft.com/office/drawing/2014/main" id="{DF7FA5FB-4208-4FA0-99C1-F8BCA32E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37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3" name="Oval 181">
              <a:extLst>
                <a:ext uri="{FF2B5EF4-FFF2-40B4-BE49-F238E27FC236}">
                  <a16:creationId xmlns:a16="http://schemas.microsoft.com/office/drawing/2014/main" id="{2FD68568-82B2-4B4D-A0D9-EEBC920DC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69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4" name="Oval 182">
              <a:extLst>
                <a:ext uri="{FF2B5EF4-FFF2-40B4-BE49-F238E27FC236}">
                  <a16:creationId xmlns:a16="http://schemas.microsoft.com/office/drawing/2014/main" id="{BC6434F9-A65C-4713-AC59-5395909FC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2256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5" name="Oval 183">
              <a:extLst>
                <a:ext uri="{FF2B5EF4-FFF2-40B4-BE49-F238E27FC236}">
                  <a16:creationId xmlns:a16="http://schemas.microsoft.com/office/drawing/2014/main" id="{5899283E-3857-413E-84BE-ACE1CF91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227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6" name="Oval 184">
              <a:extLst>
                <a:ext uri="{FF2B5EF4-FFF2-40B4-BE49-F238E27FC236}">
                  <a16:creationId xmlns:a16="http://schemas.microsoft.com/office/drawing/2014/main" id="{C8318AA5-A80A-4F4D-828D-2AC7A7BEE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2262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7" name="Oval 185">
              <a:extLst>
                <a:ext uri="{FF2B5EF4-FFF2-40B4-BE49-F238E27FC236}">
                  <a16:creationId xmlns:a16="http://schemas.microsoft.com/office/drawing/2014/main" id="{8135D336-3EEB-4B9D-ABFA-64A67C1B0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" y="2287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8" name="Freeform 186">
              <a:extLst>
                <a:ext uri="{FF2B5EF4-FFF2-40B4-BE49-F238E27FC236}">
                  <a16:creationId xmlns:a16="http://schemas.microsoft.com/office/drawing/2014/main" id="{4A2F1B85-8187-48C1-967C-EEA9287B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318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187">
              <a:extLst>
                <a:ext uri="{FF2B5EF4-FFF2-40B4-BE49-F238E27FC236}">
                  <a16:creationId xmlns:a16="http://schemas.microsoft.com/office/drawing/2014/main" id="{B03DBD7F-43D8-452D-BD48-01CDD051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287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188">
              <a:extLst>
                <a:ext uri="{FF2B5EF4-FFF2-40B4-BE49-F238E27FC236}">
                  <a16:creationId xmlns:a16="http://schemas.microsoft.com/office/drawing/2014/main" id="{CA67E92D-2076-4E94-AE7C-E22F2706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286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Oval 189">
              <a:extLst>
                <a:ext uri="{FF2B5EF4-FFF2-40B4-BE49-F238E27FC236}">
                  <a16:creationId xmlns:a16="http://schemas.microsoft.com/office/drawing/2014/main" id="{5A0CF227-3E5F-44B6-894A-79AF978F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319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2" name="Oval 190">
              <a:extLst>
                <a:ext uri="{FF2B5EF4-FFF2-40B4-BE49-F238E27FC236}">
                  <a16:creationId xmlns:a16="http://schemas.microsoft.com/office/drawing/2014/main" id="{7A24CEEC-D6D5-4E08-9B06-DA3640D12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307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3" name="Oval 191">
              <a:extLst>
                <a:ext uri="{FF2B5EF4-FFF2-40B4-BE49-F238E27FC236}">
                  <a16:creationId xmlns:a16="http://schemas.microsoft.com/office/drawing/2014/main" id="{012BDE79-A6B0-45FC-BCF4-EF669790C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31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4" name="Oval 192">
              <a:extLst>
                <a:ext uri="{FF2B5EF4-FFF2-40B4-BE49-F238E27FC236}">
                  <a16:creationId xmlns:a16="http://schemas.microsoft.com/office/drawing/2014/main" id="{DC6FC803-36F6-4703-AEDD-2D789903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312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5" name="Oval 193">
              <a:extLst>
                <a:ext uri="{FF2B5EF4-FFF2-40B4-BE49-F238E27FC236}">
                  <a16:creationId xmlns:a16="http://schemas.microsoft.com/office/drawing/2014/main" id="{C32B67E0-55D1-4753-83BA-8E034D3E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273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6" name="Freeform 194">
              <a:extLst>
                <a:ext uri="{FF2B5EF4-FFF2-40B4-BE49-F238E27FC236}">
                  <a16:creationId xmlns:a16="http://schemas.microsoft.com/office/drawing/2014/main" id="{9CD24906-5951-4296-A995-89E362046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303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195">
              <a:extLst>
                <a:ext uri="{FF2B5EF4-FFF2-40B4-BE49-F238E27FC236}">
                  <a16:creationId xmlns:a16="http://schemas.microsoft.com/office/drawing/2014/main" id="{1A09A26E-1604-4D30-A859-8A07393E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72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196">
              <a:extLst>
                <a:ext uri="{FF2B5EF4-FFF2-40B4-BE49-F238E27FC236}">
                  <a16:creationId xmlns:a16="http://schemas.microsoft.com/office/drawing/2014/main" id="{9D0E33AF-B34F-427C-8094-E25255D8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272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Oval 197">
              <a:extLst>
                <a:ext uri="{FF2B5EF4-FFF2-40B4-BE49-F238E27FC236}">
                  <a16:creationId xmlns:a16="http://schemas.microsoft.com/office/drawing/2014/main" id="{2057CD82-E180-416B-9376-EBB9521B9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304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0" name="Oval 198">
              <a:extLst>
                <a:ext uri="{FF2B5EF4-FFF2-40B4-BE49-F238E27FC236}">
                  <a16:creationId xmlns:a16="http://schemas.microsoft.com/office/drawing/2014/main" id="{0C31F9D8-B34C-4868-B804-7EB39085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2292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1" name="Oval 199">
              <a:extLst>
                <a:ext uri="{FF2B5EF4-FFF2-40B4-BE49-F238E27FC236}">
                  <a16:creationId xmlns:a16="http://schemas.microsoft.com/office/drawing/2014/main" id="{951FDE6B-430B-4DFF-8440-3360DD99E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230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2" name="Oval 200">
              <a:extLst>
                <a:ext uri="{FF2B5EF4-FFF2-40B4-BE49-F238E27FC236}">
                  <a16:creationId xmlns:a16="http://schemas.microsoft.com/office/drawing/2014/main" id="{8FEDD8F8-314F-4E9F-8E2C-99EBF5A2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" y="2297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3" name="Oval 201">
              <a:extLst>
                <a:ext uri="{FF2B5EF4-FFF2-40B4-BE49-F238E27FC236}">
                  <a16:creationId xmlns:a16="http://schemas.microsoft.com/office/drawing/2014/main" id="{959616E1-3D6E-4ADB-AED6-843563908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155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4" name="Freeform 202">
              <a:extLst>
                <a:ext uri="{FF2B5EF4-FFF2-40B4-BE49-F238E27FC236}">
                  <a16:creationId xmlns:a16="http://schemas.microsoft.com/office/drawing/2014/main" id="{6ADC9DC9-BC61-47B9-B800-AC1223459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85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5" name="Freeform 203">
              <a:extLst>
                <a:ext uri="{FF2B5EF4-FFF2-40B4-BE49-F238E27FC236}">
                  <a16:creationId xmlns:a16="http://schemas.microsoft.com/office/drawing/2014/main" id="{D7A6BDB7-E5F2-4AF3-B69F-CE4F8697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54"/>
              <a:ext cx="76" cy="77"/>
            </a:xfrm>
            <a:custGeom>
              <a:avLst/>
              <a:gdLst>
                <a:gd name="T0" fmla="*/ 101 w 66"/>
                <a:gd name="T1" fmla="*/ 52 h 67"/>
                <a:gd name="T2" fmla="*/ 99 w 66"/>
                <a:gd name="T3" fmla="*/ 52 h 67"/>
                <a:gd name="T4" fmla="*/ 85 w 66"/>
                <a:gd name="T5" fmla="*/ 85 h 67"/>
                <a:gd name="T6" fmla="*/ 51 w 66"/>
                <a:gd name="T7" fmla="*/ 100 h 67"/>
                <a:gd name="T8" fmla="*/ 16 w 66"/>
                <a:gd name="T9" fmla="*/ 85 h 67"/>
                <a:gd name="T10" fmla="*/ 1 w 66"/>
                <a:gd name="T11" fmla="*/ 52 h 67"/>
                <a:gd name="T12" fmla="*/ 16 w 66"/>
                <a:gd name="T13" fmla="*/ 17 h 67"/>
                <a:gd name="T14" fmla="*/ 51 w 66"/>
                <a:gd name="T15" fmla="*/ 1 h 67"/>
                <a:gd name="T16" fmla="*/ 85 w 66"/>
                <a:gd name="T17" fmla="*/ 17 h 67"/>
                <a:gd name="T18" fmla="*/ 99 w 66"/>
                <a:gd name="T19" fmla="*/ 52 h 67"/>
                <a:gd name="T20" fmla="*/ 101 w 66"/>
                <a:gd name="T21" fmla="*/ 52 h 67"/>
                <a:gd name="T22" fmla="*/ 101 w 66"/>
                <a:gd name="T23" fmla="*/ 52 h 67"/>
                <a:gd name="T24" fmla="*/ 51 w 66"/>
                <a:gd name="T25" fmla="*/ 0 h 67"/>
                <a:gd name="T26" fmla="*/ 0 w 66"/>
                <a:gd name="T27" fmla="*/ 52 h 67"/>
                <a:gd name="T28" fmla="*/ 51 w 66"/>
                <a:gd name="T29" fmla="*/ 101 h 67"/>
                <a:gd name="T30" fmla="*/ 101 w 66"/>
                <a:gd name="T31" fmla="*/ 5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1"/>
                    <a:pt x="1" y="43"/>
                    <a:pt x="1" y="34"/>
                  </a:cubicBezTo>
                  <a:cubicBezTo>
                    <a:pt x="1" y="25"/>
                    <a:pt x="4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6" name="Freeform 204">
              <a:extLst>
                <a:ext uri="{FF2B5EF4-FFF2-40B4-BE49-F238E27FC236}">
                  <a16:creationId xmlns:a16="http://schemas.microsoft.com/office/drawing/2014/main" id="{34AF7F27-4477-497C-B713-D59B9F85D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154"/>
              <a:ext cx="60" cy="46"/>
            </a:xfrm>
            <a:custGeom>
              <a:avLst/>
              <a:gdLst>
                <a:gd name="T0" fmla="*/ 76 w 52"/>
                <a:gd name="T1" fmla="*/ 41 h 40"/>
                <a:gd name="T2" fmla="*/ 32 w 52"/>
                <a:gd name="T3" fmla="*/ 53 h 40"/>
                <a:gd name="T4" fmla="*/ 3 w 52"/>
                <a:gd name="T5" fmla="*/ 18 h 40"/>
                <a:gd name="T6" fmla="*/ 48 w 52"/>
                <a:gd name="T7" fmla="*/ 7 h 40"/>
                <a:gd name="T8" fmla="*/ 76 w 52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0">
                  <a:moveTo>
                    <a:pt x="49" y="27"/>
                  </a:moveTo>
                  <a:cubicBezTo>
                    <a:pt x="46" y="36"/>
                    <a:pt x="33" y="40"/>
                    <a:pt x="21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2" y="19"/>
                    <a:pt x="49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7" name="Oval 205">
              <a:extLst>
                <a:ext uri="{FF2B5EF4-FFF2-40B4-BE49-F238E27FC236}">
                  <a16:creationId xmlns:a16="http://schemas.microsoft.com/office/drawing/2014/main" id="{73A9515F-A2A4-487E-BB97-D3F972FA0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86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8" name="Oval 206">
              <a:extLst>
                <a:ext uri="{FF2B5EF4-FFF2-40B4-BE49-F238E27FC236}">
                  <a16:creationId xmlns:a16="http://schemas.microsoft.com/office/drawing/2014/main" id="{25934B3F-A5FD-40F2-BDA0-CCB45F1DC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73"/>
              <a:ext cx="10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9" name="Oval 207">
              <a:extLst>
                <a:ext uri="{FF2B5EF4-FFF2-40B4-BE49-F238E27FC236}">
                  <a16:creationId xmlns:a16="http://schemas.microsoft.com/office/drawing/2014/main" id="{EA167A46-D70B-40AD-9D55-2FD57B572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218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0" name="Oval 208">
              <a:extLst>
                <a:ext uri="{FF2B5EF4-FFF2-40B4-BE49-F238E27FC236}">
                  <a16:creationId xmlns:a16="http://schemas.microsoft.com/office/drawing/2014/main" id="{49C6BD8F-C92E-40FD-962D-A1D68B6B0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179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1" name="Oval 209">
              <a:extLst>
                <a:ext uri="{FF2B5EF4-FFF2-40B4-BE49-F238E27FC236}">
                  <a16:creationId xmlns:a16="http://schemas.microsoft.com/office/drawing/2014/main" id="{4A7D27E7-8E8D-42C4-8B4D-A05C1E09E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094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2" name="Freeform 210">
              <a:extLst>
                <a:ext uri="{FF2B5EF4-FFF2-40B4-BE49-F238E27FC236}">
                  <a16:creationId xmlns:a16="http://schemas.microsoft.com/office/drawing/2014/main" id="{A7C93062-11CB-44C1-9145-07F1E1B7F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25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3" name="Freeform 211">
              <a:extLst>
                <a:ext uri="{FF2B5EF4-FFF2-40B4-BE49-F238E27FC236}">
                  <a16:creationId xmlns:a16="http://schemas.microsoft.com/office/drawing/2014/main" id="{9EC321BA-A9FA-4A5F-8009-040E4891C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4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4" name="Freeform 212">
              <a:extLst>
                <a:ext uri="{FF2B5EF4-FFF2-40B4-BE49-F238E27FC236}">
                  <a16:creationId xmlns:a16="http://schemas.microsoft.com/office/drawing/2014/main" id="{ADF2E755-32A7-4D8B-B5D0-DB4C9668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093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5" name="Oval 213">
              <a:extLst>
                <a:ext uri="{FF2B5EF4-FFF2-40B4-BE49-F238E27FC236}">
                  <a16:creationId xmlns:a16="http://schemas.microsoft.com/office/drawing/2014/main" id="{7EF09D13-4B8F-40E1-8EE9-480BE48BB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2126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6" name="Oval 214">
              <a:extLst>
                <a:ext uri="{FF2B5EF4-FFF2-40B4-BE49-F238E27FC236}">
                  <a16:creationId xmlns:a16="http://schemas.microsoft.com/office/drawing/2014/main" id="{3B1E4B34-C97B-473D-9A1A-51823DA5E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14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7" name="Oval 215">
              <a:extLst>
                <a:ext uri="{FF2B5EF4-FFF2-40B4-BE49-F238E27FC236}">
                  <a16:creationId xmlns:a16="http://schemas.microsoft.com/office/drawing/2014/main" id="{74E02C81-ED1C-482B-A52F-917EAEA6F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212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8" name="Oval 216">
              <a:extLst>
                <a:ext uri="{FF2B5EF4-FFF2-40B4-BE49-F238E27FC236}">
                  <a16:creationId xmlns:a16="http://schemas.microsoft.com/office/drawing/2014/main" id="{43E3A630-EE46-487E-8226-E241E0B5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119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9" name="Oval 217">
              <a:extLst>
                <a:ext uri="{FF2B5EF4-FFF2-40B4-BE49-F238E27FC236}">
                  <a16:creationId xmlns:a16="http://schemas.microsoft.com/office/drawing/2014/main" id="{5063C8CC-D86F-4F25-8CBF-93A27CF36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2209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0" name="Freeform 218">
              <a:extLst>
                <a:ext uri="{FF2B5EF4-FFF2-40B4-BE49-F238E27FC236}">
                  <a16:creationId xmlns:a16="http://schemas.microsoft.com/office/drawing/2014/main" id="{0327C53E-A2AE-451E-89C2-49421C41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240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1" name="Freeform 219">
              <a:extLst>
                <a:ext uri="{FF2B5EF4-FFF2-40B4-BE49-F238E27FC236}">
                  <a16:creationId xmlns:a16="http://schemas.microsoft.com/office/drawing/2014/main" id="{EC2186DE-675E-4861-A6FB-BED67C11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209"/>
              <a:ext cx="76" cy="76"/>
            </a:xfrm>
            <a:custGeom>
              <a:avLst/>
              <a:gdLst>
                <a:gd name="T0" fmla="*/ 101 w 66"/>
                <a:gd name="T1" fmla="*/ 51 h 66"/>
                <a:gd name="T2" fmla="*/ 99 w 66"/>
                <a:gd name="T3" fmla="*/ 51 h 66"/>
                <a:gd name="T4" fmla="*/ 85 w 66"/>
                <a:gd name="T5" fmla="*/ 85 h 66"/>
                <a:gd name="T6" fmla="*/ 51 w 66"/>
                <a:gd name="T7" fmla="*/ 99 h 66"/>
                <a:gd name="T8" fmla="*/ 16 w 66"/>
                <a:gd name="T9" fmla="*/ 85 h 66"/>
                <a:gd name="T10" fmla="*/ 1 w 66"/>
                <a:gd name="T11" fmla="*/ 51 h 66"/>
                <a:gd name="T12" fmla="*/ 16 w 66"/>
                <a:gd name="T13" fmla="*/ 16 h 66"/>
                <a:gd name="T14" fmla="*/ 51 w 66"/>
                <a:gd name="T15" fmla="*/ 1 h 66"/>
                <a:gd name="T16" fmla="*/ 85 w 66"/>
                <a:gd name="T17" fmla="*/ 16 h 66"/>
                <a:gd name="T18" fmla="*/ 99 w 66"/>
                <a:gd name="T19" fmla="*/ 51 h 66"/>
                <a:gd name="T20" fmla="*/ 101 w 66"/>
                <a:gd name="T21" fmla="*/ 51 h 66"/>
                <a:gd name="T22" fmla="*/ 101 w 66"/>
                <a:gd name="T23" fmla="*/ 51 h 66"/>
                <a:gd name="T24" fmla="*/ 51 w 66"/>
                <a:gd name="T25" fmla="*/ 0 h 66"/>
                <a:gd name="T26" fmla="*/ 0 w 66"/>
                <a:gd name="T27" fmla="*/ 51 h 66"/>
                <a:gd name="T28" fmla="*/ 51 w 66"/>
                <a:gd name="T29" fmla="*/ 101 h 66"/>
                <a:gd name="T30" fmla="*/ 101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2" name="Freeform 220">
              <a:extLst>
                <a:ext uri="{FF2B5EF4-FFF2-40B4-BE49-F238E27FC236}">
                  <a16:creationId xmlns:a16="http://schemas.microsoft.com/office/drawing/2014/main" id="{CFB7A6CA-22C0-4943-8C4D-6446BC6E7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208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3" name="Oval 221">
              <a:extLst>
                <a:ext uri="{FF2B5EF4-FFF2-40B4-BE49-F238E27FC236}">
                  <a16:creationId xmlns:a16="http://schemas.microsoft.com/office/drawing/2014/main" id="{E2B9CC35-FDCD-43FC-930B-ABD19900E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241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4" name="Oval 222">
              <a:extLst>
                <a:ext uri="{FF2B5EF4-FFF2-40B4-BE49-F238E27FC236}">
                  <a16:creationId xmlns:a16="http://schemas.microsoft.com/office/drawing/2014/main" id="{FCAC6977-14B8-487D-BD87-9D4EBE0D1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227"/>
              <a:ext cx="9" cy="11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5" name="Oval 223">
              <a:extLst>
                <a:ext uri="{FF2B5EF4-FFF2-40B4-BE49-F238E27FC236}">
                  <a16:creationId xmlns:a16="http://schemas.microsoft.com/office/drawing/2014/main" id="{00EF9A9A-AD69-4BE3-BC05-8E88E2D8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22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6" name="Oval 224">
              <a:extLst>
                <a:ext uri="{FF2B5EF4-FFF2-40B4-BE49-F238E27FC236}">
                  <a16:creationId xmlns:a16="http://schemas.microsoft.com/office/drawing/2014/main" id="{2DD5056F-E27D-4910-BC50-7C01CFF2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2234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7" name="Oval 225">
              <a:extLst>
                <a:ext uri="{FF2B5EF4-FFF2-40B4-BE49-F238E27FC236}">
                  <a16:creationId xmlns:a16="http://schemas.microsoft.com/office/drawing/2014/main" id="{CAADC835-9368-4152-84D8-137AF512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2099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8" name="Freeform 226">
              <a:extLst>
                <a:ext uri="{FF2B5EF4-FFF2-40B4-BE49-F238E27FC236}">
                  <a16:creationId xmlns:a16="http://schemas.microsoft.com/office/drawing/2014/main" id="{39A04FC6-C326-438C-98C5-F76BA7ED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30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9" name="Freeform 227">
              <a:extLst>
                <a:ext uri="{FF2B5EF4-FFF2-40B4-BE49-F238E27FC236}">
                  <a16:creationId xmlns:a16="http://schemas.microsoft.com/office/drawing/2014/main" id="{E7316101-EDC7-4752-B2B9-CD03C6DE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099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0" name="Freeform 228">
              <a:extLst>
                <a:ext uri="{FF2B5EF4-FFF2-40B4-BE49-F238E27FC236}">
                  <a16:creationId xmlns:a16="http://schemas.microsoft.com/office/drawing/2014/main" id="{E80E34B2-95B1-464C-A54A-6800130C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098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1" name="Oval 229">
              <a:extLst>
                <a:ext uri="{FF2B5EF4-FFF2-40B4-BE49-F238E27FC236}">
                  <a16:creationId xmlns:a16="http://schemas.microsoft.com/office/drawing/2014/main" id="{EE8CFD6E-9F8D-4BC5-B8F7-ACEC2A57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131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82" name="Oval 230">
              <a:extLst>
                <a:ext uri="{FF2B5EF4-FFF2-40B4-BE49-F238E27FC236}">
                  <a16:creationId xmlns:a16="http://schemas.microsoft.com/office/drawing/2014/main" id="{DCEC2FAD-17C5-4B87-B667-7B86D7BA0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211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83" name="Oval 231">
              <a:extLst>
                <a:ext uri="{FF2B5EF4-FFF2-40B4-BE49-F238E27FC236}">
                  <a16:creationId xmlns:a16="http://schemas.microsoft.com/office/drawing/2014/main" id="{60D08C5E-BBC5-462B-A22B-A199AEDD8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13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84" name="Oval 232">
              <a:extLst>
                <a:ext uri="{FF2B5EF4-FFF2-40B4-BE49-F238E27FC236}">
                  <a16:creationId xmlns:a16="http://schemas.microsoft.com/office/drawing/2014/main" id="{08E17055-6314-4453-A961-08ADBD5F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12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87" name="Group 233">
            <a:extLst>
              <a:ext uri="{FF2B5EF4-FFF2-40B4-BE49-F238E27FC236}">
                <a16:creationId xmlns:a16="http://schemas.microsoft.com/office/drawing/2014/main" id="{52C733A0-2359-43B2-A092-4836489F13A8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2413000"/>
            <a:ext cx="2273300" cy="2098675"/>
            <a:chOff x="4023" y="1508"/>
            <a:chExt cx="1432" cy="1322"/>
          </a:xfrm>
        </p:grpSpPr>
        <p:sp>
          <p:nvSpPr>
            <p:cNvPr id="42047" name="Freeform 234">
              <a:extLst>
                <a:ext uri="{FF2B5EF4-FFF2-40B4-BE49-F238E27FC236}">
                  <a16:creationId xmlns:a16="http://schemas.microsoft.com/office/drawing/2014/main" id="{ECD76ED4-C6E6-4007-AF78-D9F6D888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235">
              <a:extLst>
                <a:ext uri="{FF2B5EF4-FFF2-40B4-BE49-F238E27FC236}">
                  <a16:creationId xmlns:a16="http://schemas.microsoft.com/office/drawing/2014/main" id="{B195593B-08C5-4589-A8F9-0CC4C0DE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70 w 1622"/>
                <a:gd name="T1" fmla="*/ 637 h 1531"/>
                <a:gd name="T2" fmla="*/ 0 w 1622"/>
                <a:gd name="T3" fmla="*/ 427 h 1531"/>
                <a:gd name="T4" fmla="*/ 2 w 1622"/>
                <a:gd name="T5" fmla="*/ 383 h 1531"/>
                <a:gd name="T6" fmla="*/ 104 w 1622"/>
                <a:gd name="T7" fmla="*/ 166 h 1531"/>
                <a:gd name="T8" fmla="*/ 104 w 1622"/>
                <a:gd name="T9" fmla="*/ 165 h 1531"/>
                <a:gd name="T10" fmla="*/ 489 w 1622"/>
                <a:gd name="T11" fmla="*/ 16 h 1531"/>
                <a:gd name="T12" fmla="*/ 799 w 1622"/>
                <a:gd name="T13" fmla="*/ 188 h 1531"/>
                <a:gd name="T14" fmla="*/ 878 w 1622"/>
                <a:gd name="T15" fmla="*/ 411 h 1531"/>
                <a:gd name="T16" fmla="*/ 875 w 1622"/>
                <a:gd name="T17" fmla="*/ 456 h 1531"/>
                <a:gd name="T18" fmla="*/ 740 w 1622"/>
                <a:gd name="T19" fmla="*/ 702 h 1531"/>
                <a:gd name="T20" fmla="*/ 730 w 1622"/>
                <a:gd name="T21" fmla="*/ 711 h 1531"/>
                <a:gd name="T22" fmla="*/ 390 w 1622"/>
                <a:gd name="T23" fmla="*/ 817 h 1531"/>
                <a:gd name="T24" fmla="*/ 197 w 1622"/>
                <a:gd name="T25" fmla="*/ 751 h 1531"/>
                <a:gd name="T26" fmla="*/ 185 w 1622"/>
                <a:gd name="T27" fmla="*/ 724 h 1531"/>
                <a:gd name="T28" fmla="*/ 168 w 1622"/>
                <a:gd name="T29" fmla="*/ 720 h 1531"/>
                <a:gd name="T30" fmla="*/ 104 w 1622"/>
                <a:gd name="T31" fmla="*/ 658 h 1531"/>
                <a:gd name="T32" fmla="*/ 99 w 1622"/>
                <a:gd name="T33" fmla="*/ 641 h 1531"/>
                <a:gd name="T34" fmla="*/ 70 w 1622"/>
                <a:gd name="T35" fmla="*/ 637 h 15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2" h="1531">
                  <a:moveTo>
                    <a:pt x="129" y="1173"/>
                  </a:move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  <a:cubicBezTo>
                    <a:pt x="345" y="1323"/>
                    <a:pt x="309" y="1336"/>
                    <a:pt x="310" y="1325"/>
                  </a:cubicBezTo>
                  <a:cubicBezTo>
                    <a:pt x="319" y="1234"/>
                    <a:pt x="254" y="1199"/>
                    <a:pt x="191" y="1212"/>
                  </a:cubicBezTo>
                  <a:cubicBezTo>
                    <a:pt x="179" y="1214"/>
                    <a:pt x="193" y="1176"/>
                    <a:pt x="181" y="1180"/>
                  </a:cubicBezTo>
                  <a:cubicBezTo>
                    <a:pt x="170" y="1184"/>
                    <a:pt x="149" y="1195"/>
                    <a:pt x="129" y="1173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236">
              <a:extLst>
                <a:ext uri="{FF2B5EF4-FFF2-40B4-BE49-F238E27FC236}">
                  <a16:creationId xmlns:a16="http://schemas.microsoft.com/office/drawing/2014/main" id="{843E8DB8-44BA-4D72-A132-0B4F720A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  <a:close/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237">
              <a:extLst>
                <a:ext uri="{FF2B5EF4-FFF2-40B4-BE49-F238E27FC236}">
                  <a16:creationId xmlns:a16="http://schemas.microsoft.com/office/drawing/2014/main" id="{B4C780C7-ECD9-421F-AD07-743F8EE4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99 w 1622"/>
                <a:gd name="T1" fmla="*/ 641 h 1531"/>
                <a:gd name="T2" fmla="*/ 70 w 1622"/>
                <a:gd name="T3" fmla="*/ 637 h 1531"/>
                <a:gd name="T4" fmla="*/ 0 w 1622"/>
                <a:gd name="T5" fmla="*/ 427 h 1531"/>
                <a:gd name="T6" fmla="*/ 2 w 1622"/>
                <a:gd name="T7" fmla="*/ 383 h 1531"/>
                <a:gd name="T8" fmla="*/ 104 w 1622"/>
                <a:gd name="T9" fmla="*/ 166 h 1531"/>
                <a:gd name="T10" fmla="*/ 104 w 1622"/>
                <a:gd name="T11" fmla="*/ 165 h 1531"/>
                <a:gd name="T12" fmla="*/ 489 w 1622"/>
                <a:gd name="T13" fmla="*/ 16 h 1531"/>
                <a:gd name="T14" fmla="*/ 799 w 1622"/>
                <a:gd name="T15" fmla="*/ 188 h 1531"/>
                <a:gd name="T16" fmla="*/ 878 w 1622"/>
                <a:gd name="T17" fmla="*/ 411 h 1531"/>
                <a:gd name="T18" fmla="*/ 875 w 1622"/>
                <a:gd name="T19" fmla="*/ 456 h 1531"/>
                <a:gd name="T20" fmla="*/ 740 w 1622"/>
                <a:gd name="T21" fmla="*/ 702 h 1531"/>
                <a:gd name="T22" fmla="*/ 730 w 1622"/>
                <a:gd name="T23" fmla="*/ 711 h 1531"/>
                <a:gd name="T24" fmla="*/ 390 w 1622"/>
                <a:gd name="T25" fmla="*/ 817 h 1531"/>
                <a:gd name="T26" fmla="*/ 197 w 1622"/>
                <a:gd name="T27" fmla="*/ 751 h 1531"/>
                <a:gd name="T28" fmla="*/ 185 w 1622"/>
                <a:gd name="T29" fmla="*/ 724 h 15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22" h="1531">
                  <a:moveTo>
                    <a:pt x="181" y="1180"/>
                  </a:moveTo>
                  <a:cubicBezTo>
                    <a:pt x="170" y="1184"/>
                    <a:pt x="149" y="1195"/>
                    <a:pt x="129" y="1173"/>
                  </a:cubicBez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238">
              <a:extLst>
                <a:ext uri="{FF2B5EF4-FFF2-40B4-BE49-F238E27FC236}">
                  <a16:creationId xmlns:a16="http://schemas.microsoft.com/office/drawing/2014/main" id="{C523CE55-BDE8-45E3-86C3-F5962CBE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44"/>
              <a:ext cx="364" cy="359"/>
            </a:xfrm>
            <a:custGeom>
              <a:avLst/>
              <a:gdLst>
                <a:gd name="T0" fmla="*/ 110 w 446"/>
                <a:gd name="T1" fmla="*/ 200 h 440"/>
                <a:gd name="T2" fmla="*/ 116 w 446"/>
                <a:gd name="T3" fmla="*/ 228 h 440"/>
                <a:gd name="T4" fmla="*/ 133 w 446"/>
                <a:gd name="T5" fmla="*/ 239 h 440"/>
                <a:gd name="T6" fmla="*/ 143 w 446"/>
                <a:gd name="T7" fmla="*/ 223 h 440"/>
                <a:gd name="T8" fmla="*/ 132 w 446"/>
                <a:gd name="T9" fmla="*/ 214 h 440"/>
                <a:gd name="T10" fmla="*/ 143 w 446"/>
                <a:gd name="T11" fmla="*/ 197 h 440"/>
                <a:gd name="T12" fmla="*/ 242 w 446"/>
                <a:gd name="T13" fmla="*/ 99 h 440"/>
                <a:gd name="T14" fmla="*/ 143 w 446"/>
                <a:gd name="T15" fmla="*/ 0 h 440"/>
                <a:gd name="T16" fmla="*/ 45 w 446"/>
                <a:gd name="T17" fmla="*/ 99 h 440"/>
                <a:gd name="T18" fmla="*/ 28 w 446"/>
                <a:gd name="T19" fmla="*/ 117 h 440"/>
                <a:gd name="T20" fmla="*/ 15 w 446"/>
                <a:gd name="T21" fmla="*/ 109 h 440"/>
                <a:gd name="T22" fmla="*/ 0 w 446"/>
                <a:gd name="T23" fmla="*/ 120 h 440"/>
                <a:gd name="T24" fmla="*/ 9 w 446"/>
                <a:gd name="T25" fmla="*/ 131 h 440"/>
                <a:gd name="T26" fmla="*/ 39 w 446"/>
                <a:gd name="T27" fmla="*/ 135 h 440"/>
                <a:gd name="T28" fmla="*/ 61 w 446"/>
                <a:gd name="T29" fmla="*/ 99 h 440"/>
                <a:gd name="T30" fmla="*/ 143 w 446"/>
                <a:gd name="T31" fmla="*/ 16 h 440"/>
                <a:gd name="T32" fmla="*/ 226 w 446"/>
                <a:gd name="T33" fmla="*/ 99 h 440"/>
                <a:gd name="T34" fmla="*/ 143 w 446"/>
                <a:gd name="T35" fmla="*/ 181 h 440"/>
                <a:gd name="T36" fmla="*/ 110 w 446"/>
                <a:gd name="T37" fmla="*/ 200 h 4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6" h="440">
                  <a:moveTo>
                    <a:pt x="202" y="368"/>
                  </a:moveTo>
                  <a:cubicBezTo>
                    <a:pt x="187" y="402"/>
                    <a:pt x="202" y="413"/>
                    <a:pt x="213" y="421"/>
                  </a:cubicBezTo>
                  <a:cubicBezTo>
                    <a:pt x="224" y="428"/>
                    <a:pt x="234" y="434"/>
                    <a:pt x="245" y="440"/>
                  </a:cubicBezTo>
                  <a:cubicBezTo>
                    <a:pt x="262" y="411"/>
                    <a:pt x="262" y="411"/>
                    <a:pt x="262" y="411"/>
                  </a:cubicBezTo>
                  <a:cubicBezTo>
                    <a:pt x="257" y="408"/>
                    <a:pt x="249" y="403"/>
                    <a:pt x="243" y="394"/>
                  </a:cubicBezTo>
                  <a:cubicBezTo>
                    <a:pt x="223" y="358"/>
                    <a:pt x="264" y="364"/>
                    <a:pt x="264" y="364"/>
                  </a:cubicBezTo>
                  <a:cubicBezTo>
                    <a:pt x="364" y="364"/>
                    <a:pt x="446" y="282"/>
                    <a:pt x="446" y="182"/>
                  </a:cubicBezTo>
                  <a:cubicBezTo>
                    <a:pt x="446" y="81"/>
                    <a:pt x="364" y="0"/>
                    <a:pt x="264" y="0"/>
                  </a:cubicBezTo>
                  <a:cubicBezTo>
                    <a:pt x="163" y="0"/>
                    <a:pt x="82" y="81"/>
                    <a:pt x="82" y="182"/>
                  </a:cubicBezTo>
                  <a:cubicBezTo>
                    <a:pt x="87" y="218"/>
                    <a:pt x="52" y="214"/>
                    <a:pt x="52" y="214"/>
                  </a:cubicBezTo>
                  <a:cubicBezTo>
                    <a:pt x="44" y="213"/>
                    <a:pt x="35" y="210"/>
                    <a:pt x="27" y="20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5" y="228"/>
                    <a:pt x="10" y="235"/>
                    <a:pt x="16" y="242"/>
                  </a:cubicBezTo>
                  <a:cubicBezTo>
                    <a:pt x="37" y="265"/>
                    <a:pt x="61" y="254"/>
                    <a:pt x="72" y="248"/>
                  </a:cubicBezTo>
                  <a:cubicBezTo>
                    <a:pt x="119" y="224"/>
                    <a:pt x="113" y="182"/>
                    <a:pt x="113" y="182"/>
                  </a:cubicBezTo>
                  <a:cubicBezTo>
                    <a:pt x="113" y="99"/>
                    <a:pt x="180" y="31"/>
                    <a:pt x="264" y="31"/>
                  </a:cubicBezTo>
                  <a:cubicBezTo>
                    <a:pt x="347" y="31"/>
                    <a:pt x="415" y="99"/>
                    <a:pt x="415" y="182"/>
                  </a:cubicBezTo>
                  <a:cubicBezTo>
                    <a:pt x="415" y="265"/>
                    <a:pt x="347" y="333"/>
                    <a:pt x="264" y="333"/>
                  </a:cubicBezTo>
                  <a:cubicBezTo>
                    <a:pt x="264" y="333"/>
                    <a:pt x="219" y="331"/>
                    <a:pt x="202" y="368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239">
              <a:extLst>
                <a:ext uri="{FF2B5EF4-FFF2-40B4-BE49-F238E27FC236}">
                  <a16:creationId xmlns:a16="http://schemas.microsoft.com/office/drawing/2014/main" id="{C0BB1538-DDF9-4BC2-B246-F857E3AD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344"/>
              <a:ext cx="342" cy="335"/>
            </a:xfrm>
            <a:custGeom>
              <a:avLst/>
              <a:gdLst>
                <a:gd name="T0" fmla="*/ 128 w 419"/>
                <a:gd name="T1" fmla="*/ 223 h 411"/>
                <a:gd name="T2" fmla="*/ 118 w 419"/>
                <a:gd name="T3" fmla="*/ 214 h 411"/>
                <a:gd name="T4" fmla="*/ 129 w 419"/>
                <a:gd name="T5" fmla="*/ 197 h 411"/>
                <a:gd name="T6" fmla="*/ 228 w 419"/>
                <a:gd name="T7" fmla="*/ 99 h 411"/>
                <a:gd name="T8" fmla="*/ 129 w 419"/>
                <a:gd name="T9" fmla="*/ 0 h 411"/>
                <a:gd name="T10" fmla="*/ 30 w 419"/>
                <a:gd name="T11" fmla="*/ 99 h 411"/>
                <a:gd name="T12" fmla="*/ 13 w 419"/>
                <a:gd name="T13" fmla="*/ 116 h 411"/>
                <a:gd name="T14" fmla="*/ 0 w 419"/>
                <a:gd name="T15" fmla="*/ 109 h 4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411">
                  <a:moveTo>
                    <a:pt x="235" y="411"/>
                  </a:moveTo>
                  <a:cubicBezTo>
                    <a:pt x="230" y="408"/>
                    <a:pt x="222" y="403"/>
                    <a:pt x="216" y="394"/>
                  </a:cubicBezTo>
                  <a:cubicBezTo>
                    <a:pt x="196" y="358"/>
                    <a:pt x="237" y="364"/>
                    <a:pt x="237" y="364"/>
                  </a:cubicBezTo>
                  <a:cubicBezTo>
                    <a:pt x="337" y="364"/>
                    <a:pt x="419" y="282"/>
                    <a:pt x="419" y="182"/>
                  </a:cubicBezTo>
                  <a:cubicBezTo>
                    <a:pt x="419" y="81"/>
                    <a:pt x="337" y="0"/>
                    <a:pt x="237" y="0"/>
                  </a:cubicBezTo>
                  <a:cubicBezTo>
                    <a:pt x="136" y="0"/>
                    <a:pt x="55" y="81"/>
                    <a:pt x="55" y="182"/>
                  </a:cubicBezTo>
                  <a:cubicBezTo>
                    <a:pt x="60" y="218"/>
                    <a:pt x="25" y="214"/>
                    <a:pt x="25" y="214"/>
                  </a:cubicBezTo>
                  <a:cubicBezTo>
                    <a:pt x="17" y="213"/>
                    <a:pt x="8" y="210"/>
                    <a:pt x="0" y="201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240">
              <a:extLst>
                <a:ext uri="{FF2B5EF4-FFF2-40B4-BE49-F238E27FC236}">
                  <a16:creationId xmlns:a16="http://schemas.microsoft.com/office/drawing/2014/main" id="{B27FBF29-38CA-4172-95E1-9A2A538D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69"/>
              <a:ext cx="338" cy="334"/>
            </a:xfrm>
            <a:custGeom>
              <a:avLst/>
              <a:gdLst>
                <a:gd name="T0" fmla="*/ 0 w 415"/>
                <a:gd name="T1" fmla="*/ 104 h 409"/>
                <a:gd name="T2" fmla="*/ 9 w 415"/>
                <a:gd name="T3" fmla="*/ 114 h 409"/>
                <a:gd name="T4" fmla="*/ 39 w 415"/>
                <a:gd name="T5" fmla="*/ 118 h 409"/>
                <a:gd name="T6" fmla="*/ 61 w 415"/>
                <a:gd name="T7" fmla="*/ 82 h 409"/>
                <a:gd name="T8" fmla="*/ 143 w 415"/>
                <a:gd name="T9" fmla="*/ 0 h 409"/>
                <a:gd name="T10" fmla="*/ 224 w 415"/>
                <a:gd name="T11" fmla="*/ 82 h 409"/>
                <a:gd name="T12" fmla="*/ 143 w 415"/>
                <a:gd name="T13" fmla="*/ 165 h 409"/>
                <a:gd name="T14" fmla="*/ 109 w 415"/>
                <a:gd name="T15" fmla="*/ 184 h 409"/>
                <a:gd name="T16" fmla="*/ 115 w 415"/>
                <a:gd name="T17" fmla="*/ 212 h 409"/>
                <a:gd name="T18" fmla="*/ 133 w 415"/>
                <a:gd name="T19" fmla="*/ 223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5" h="409">
                  <a:moveTo>
                    <a:pt x="0" y="190"/>
                  </a:moveTo>
                  <a:cubicBezTo>
                    <a:pt x="5" y="197"/>
                    <a:pt x="10" y="204"/>
                    <a:pt x="16" y="211"/>
                  </a:cubicBezTo>
                  <a:cubicBezTo>
                    <a:pt x="37" y="234"/>
                    <a:pt x="61" y="223"/>
                    <a:pt x="72" y="217"/>
                  </a:cubicBezTo>
                  <a:cubicBezTo>
                    <a:pt x="119" y="193"/>
                    <a:pt x="113" y="151"/>
                    <a:pt x="113" y="151"/>
                  </a:cubicBezTo>
                  <a:cubicBezTo>
                    <a:pt x="113" y="68"/>
                    <a:pt x="180" y="0"/>
                    <a:pt x="264" y="0"/>
                  </a:cubicBezTo>
                  <a:cubicBezTo>
                    <a:pt x="347" y="0"/>
                    <a:pt x="415" y="68"/>
                    <a:pt x="415" y="151"/>
                  </a:cubicBezTo>
                  <a:cubicBezTo>
                    <a:pt x="415" y="234"/>
                    <a:pt x="347" y="302"/>
                    <a:pt x="264" y="302"/>
                  </a:cubicBezTo>
                  <a:cubicBezTo>
                    <a:pt x="264" y="302"/>
                    <a:pt x="219" y="300"/>
                    <a:pt x="202" y="337"/>
                  </a:cubicBezTo>
                  <a:cubicBezTo>
                    <a:pt x="187" y="371"/>
                    <a:pt x="202" y="382"/>
                    <a:pt x="213" y="390"/>
                  </a:cubicBezTo>
                  <a:cubicBezTo>
                    <a:pt x="224" y="397"/>
                    <a:pt x="234" y="403"/>
                    <a:pt x="245" y="409"/>
                  </a:cubicBezTo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Line 241">
              <a:extLst>
                <a:ext uri="{FF2B5EF4-FFF2-40B4-BE49-F238E27FC236}">
                  <a16:creationId xmlns:a16="http://schemas.microsoft.com/office/drawing/2014/main" id="{B4E891AA-EC75-404D-A638-0A5C4DD010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Line 242">
              <a:extLst>
                <a:ext uri="{FF2B5EF4-FFF2-40B4-BE49-F238E27FC236}">
                  <a16:creationId xmlns:a16="http://schemas.microsoft.com/office/drawing/2014/main" id="{47F58856-E1F4-474D-B1EA-6845E5D46B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243">
            <a:extLst>
              <a:ext uri="{FF2B5EF4-FFF2-40B4-BE49-F238E27FC236}">
                <a16:creationId xmlns:a16="http://schemas.microsoft.com/office/drawing/2014/main" id="{2D6C8EAB-84F1-437A-B15F-386FF5F6CB88}"/>
              </a:ext>
            </a:extLst>
          </p:cNvPr>
          <p:cNvGrpSpPr>
            <a:grpSpLocks/>
          </p:cNvGrpSpPr>
          <p:nvPr/>
        </p:nvGrpSpPr>
        <p:grpSpPr bwMode="auto">
          <a:xfrm>
            <a:off x="8064500" y="3071813"/>
            <a:ext cx="534988" cy="534987"/>
            <a:chOff x="4635" y="1923"/>
            <a:chExt cx="337" cy="337"/>
          </a:xfrm>
        </p:grpSpPr>
        <p:sp>
          <p:nvSpPr>
            <p:cNvPr id="42043" name="Oval 244">
              <a:extLst>
                <a:ext uri="{FF2B5EF4-FFF2-40B4-BE49-F238E27FC236}">
                  <a16:creationId xmlns:a16="http://schemas.microsoft.com/office/drawing/2014/main" id="{2AA80C79-BB6E-4CAE-9087-7732E6C5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4" name="Oval 245">
              <a:extLst>
                <a:ext uri="{FF2B5EF4-FFF2-40B4-BE49-F238E27FC236}">
                  <a16:creationId xmlns:a16="http://schemas.microsoft.com/office/drawing/2014/main" id="{FCFDEA28-3E63-44A6-A5D1-3F89C7CDA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5" name="Oval 246">
              <a:extLst>
                <a:ext uri="{FF2B5EF4-FFF2-40B4-BE49-F238E27FC236}">
                  <a16:creationId xmlns:a16="http://schemas.microsoft.com/office/drawing/2014/main" id="{D174E5E8-88A8-4869-BD4D-A93BEDF49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6" name="Oval 247">
              <a:extLst>
                <a:ext uri="{FF2B5EF4-FFF2-40B4-BE49-F238E27FC236}">
                  <a16:creationId xmlns:a16="http://schemas.microsoft.com/office/drawing/2014/main" id="{3EB09358-22ED-4431-BF0E-AD552BE74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89" name="Group 248">
            <a:extLst>
              <a:ext uri="{FF2B5EF4-FFF2-40B4-BE49-F238E27FC236}">
                <a16:creationId xmlns:a16="http://schemas.microsoft.com/office/drawing/2014/main" id="{E8563589-E6D2-4DD8-AB0A-2F1AA92631D2}"/>
              </a:ext>
            </a:extLst>
          </p:cNvPr>
          <p:cNvGrpSpPr>
            <a:grpSpLocks/>
          </p:cNvGrpSpPr>
          <p:nvPr/>
        </p:nvGrpSpPr>
        <p:grpSpPr bwMode="auto">
          <a:xfrm>
            <a:off x="8339138" y="3149600"/>
            <a:ext cx="92075" cy="92075"/>
            <a:chOff x="3376" y="2990"/>
            <a:chExt cx="58" cy="58"/>
          </a:xfrm>
        </p:grpSpPr>
        <p:sp>
          <p:nvSpPr>
            <p:cNvPr id="42041" name="Oval 249">
              <a:extLst>
                <a:ext uri="{FF2B5EF4-FFF2-40B4-BE49-F238E27FC236}">
                  <a16:creationId xmlns:a16="http://schemas.microsoft.com/office/drawing/2014/main" id="{8E78FC1B-30DA-4597-87C3-6941B0D78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2" name="Oval 250">
              <a:extLst>
                <a:ext uri="{FF2B5EF4-FFF2-40B4-BE49-F238E27FC236}">
                  <a16:creationId xmlns:a16="http://schemas.microsoft.com/office/drawing/2014/main" id="{297DF867-669D-4461-A19E-8F4BB832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0" name="Group 251">
            <a:extLst>
              <a:ext uri="{FF2B5EF4-FFF2-40B4-BE49-F238E27FC236}">
                <a16:creationId xmlns:a16="http://schemas.microsoft.com/office/drawing/2014/main" id="{DEC3E676-DB53-4D6D-9174-12DC33D8AD5E}"/>
              </a:ext>
            </a:extLst>
          </p:cNvPr>
          <p:cNvGrpSpPr>
            <a:grpSpLocks/>
          </p:cNvGrpSpPr>
          <p:nvPr/>
        </p:nvGrpSpPr>
        <p:grpSpPr bwMode="auto">
          <a:xfrm rot="-10597529">
            <a:off x="7866063" y="3532188"/>
            <a:ext cx="222250" cy="273050"/>
            <a:chOff x="3285" y="2807"/>
            <a:chExt cx="418" cy="516"/>
          </a:xfrm>
        </p:grpSpPr>
        <p:sp>
          <p:nvSpPr>
            <p:cNvPr id="42039" name="Freeform 252">
              <a:extLst>
                <a:ext uri="{FF2B5EF4-FFF2-40B4-BE49-F238E27FC236}">
                  <a16:creationId xmlns:a16="http://schemas.microsoft.com/office/drawing/2014/main" id="{DE0756FD-0C39-41C4-BAFB-AB5E674F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807"/>
              <a:ext cx="345" cy="418"/>
            </a:xfrm>
            <a:custGeom>
              <a:avLst/>
              <a:gdLst>
                <a:gd name="T0" fmla="*/ 0 w 345"/>
                <a:gd name="T1" fmla="*/ 390 h 418"/>
                <a:gd name="T2" fmla="*/ 310 w 345"/>
                <a:gd name="T3" fmla="*/ 0 h 418"/>
                <a:gd name="T4" fmla="*/ 345 w 345"/>
                <a:gd name="T5" fmla="*/ 28 h 418"/>
                <a:gd name="T6" fmla="*/ 35 w 345"/>
                <a:gd name="T7" fmla="*/ 418 h 418"/>
                <a:gd name="T8" fmla="*/ 0 w 345"/>
                <a:gd name="T9" fmla="*/ 390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418">
                  <a:moveTo>
                    <a:pt x="0" y="390"/>
                  </a:moveTo>
                  <a:lnTo>
                    <a:pt x="310" y="0"/>
                  </a:lnTo>
                  <a:lnTo>
                    <a:pt x="345" y="28"/>
                  </a:lnTo>
                  <a:lnTo>
                    <a:pt x="35" y="418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253">
              <a:extLst>
                <a:ext uri="{FF2B5EF4-FFF2-40B4-BE49-F238E27FC236}">
                  <a16:creationId xmlns:a16="http://schemas.microsoft.com/office/drawing/2014/main" id="{D605D60A-B012-414C-A56C-444298270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30"/>
              <a:ext cx="183" cy="193"/>
            </a:xfrm>
            <a:custGeom>
              <a:avLst/>
              <a:gdLst>
                <a:gd name="T0" fmla="*/ 183 w 183"/>
                <a:gd name="T1" fmla="*/ 120 h 193"/>
                <a:gd name="T2" fmla="*/ 0 w 183"/>
                <a:gd name="T3" fmla="*/ 193 h 193"/>
                <a:gd name="T4" fmla="*/ 30 w 183"/>
                <a:gd name="T5" fmla="*/ 0 h 193"/>
                <a:gd name="T6" fmla="*/ 183 w 183"/>
                <a:gd name="T7" fmla="*/ 12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193">
                  <a:moveTo>
                    <a:pt x="183" y="120"/>
                  </a:moveTo>
                  <a:lnTo>
                    <a:pt x="0" y="193"/>
                  </a:lnTo>
                  <a:lnTo>
                    <a:pt x="30" y="0"/>
                  </a:lnTo>
                  <a:lnTo>
                    <a:pt x="183" y="12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1" name="Group 254">
            <a:extLst>
              <a:ext uri="{FF2B5EF4-FFF2-40B4-BE49-F238E27FC236}">
                <a16:creationId xmlns:a16="http://schemas.microsoft.com/office/drawing/2014/main" id="{2BA5893E-B273-4247-9BC3-5B13D4F3CE7A}"/>
              </a:ext>
            </a:extLst>
          </p:cNvPr>
          <p:cNvGrpSpPr>
            <a:grpSpLocks/>
          </p:cNvGrpSpPr>
          <p:nvPr/>
        </p:nvGrpSpPr>
        <p:grpSpPr bwMode="auto">
          <a:xfrm>
            <a:off x="8277225" y="3214688"/>
            <a:ext cx="92075" cy="92075"/>
            <a:chOff x="3376" y="2990"/>
            <a:chExt cx="58" cy="58"/>
          </a:xfrm>
        </p:grpSpPr>
        <p:sp>
          <p:nvSpPr>
            <p:cNvPr id="42037" name="Oval 255">
              <a:extLst>
                <a:ext uri="{FF2B5EF4-FFF2-40B4-BE49-F238E27FC236}">
                  <a16:creationId xmlns:a16="http://schemas.microsoft.com/office/drawing/2014/main" id="{955771EA-A483-43C3-858C-151EDAB5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8" name="Oval 256">
              <a:extLst>
                <a:ext uri="{FF2B5EF4-FFF2-40B4-BE49-F238E27FC236}">
                  <a16:creationId xmlns:a16="http://schemas.microsoft.com/office/drawing/2014/main" id="{0C09B03C-817A-4E36-BEC4-B8A8E3970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2" name="Group 257">
            <a:extLst>
              <a:ext uri="{FF2B5EF4-FFF2-40B4-BE49-F238E27FC236}">
                <a16:creationId xmlns:a16="http://schemas.microsoft.com/office/drawing/2014/main" id="{44186CDC-3F6D-4CEE-8435-1BE6DBB581BE}"/>
              </a:ext>
            </a:extLst>
          </p:cNvPr>
          <p:cNvGrpSpPr>
            <a:grpSpLocks/>
          </p:cNvGrpSpPr>
          <p:nvPr/>
        </p:nvGrpSpPr>
        <p:grpSpPr bwMode="auto">
          <a:xfrm>
            <a:off x="8288338" y="3382963"/>
            <a:ext cx="92075" cy="92075"/>
            <a:chOff x="3376" y="2990"/>
            <a:chExt cx="58" cy="58"/>
          </a:xfrm>
        </p:grpSpPr>
        <p:sp>
          <p:nvSpPr>
            <p:cNvPr id="42035" name="Oval 258">
              <a:extLst>
                <a:ext uri="{FF2B5EF4-FFF2-40B4-BE49-F238E27FC236}">
                  <a16:creationId xmlns:a16="http://schemas.microsoft.com/office/drawing/2014/main" id="{E030B644-9C59-4F34-B005-4018685C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6" name="Oval 259">
              <a:extLst>
                <a:ext uri="{FF2B5EF4-FFF2-40B4-BE49-F238E27FC236}">
                  <a16:creationId xmlns:a16="http://schemas.microsoft.com/office/drawing/2014/main" id="{D3D31C26-7B83-4383-84B6-46BCC3630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3" name="Group 260">
            <a:extLst>
              <a:ext uri="{FF2B5EF4-FFF2-40B4-BE49-F238E27FC236}">
                <a16:creationId xmlns:a16="http://schemas.microsoft.com/office/drawing/2014/main" id="{21D009B1-C9DD-4016-8011-247CAEF47493}"/>
              </a:ext>
            </a:extLst>
          </p:cNvPr>
          <p:cNvGrpSpPr>
            <a:grpSpLocks/>
          </p:cNvGrpSpPr>
          <p:nvPr/>
        </p:nvGrpSpPr>
        <p:grpSpPr bwMode="auto">
          <a:xfrm>
            <a:off x="8156575" y="3322638"/>
            <a:ext cx="92075" cy="92075"/>
            <a:chOff x="3376" y="2990"/>
            <a:chExt cx="58" cy="58"/>
          </a:xfrm>
        </p:grpSpPr>
        <p:sp>
          <p:nvSpPr>
            <p:cNvPr id="42033" name="Oval 261">
              <a:extLst>
                <a:ext uri="{FF2B5EF4-FFF2-40B4-BE49-F238E27FC236}">
                  <a16:creationId xmlns:a16="http://schemas.microsoft.com/office/drawing/2014/main" id="{7DEF65B0-035C-4F6D-A405-91139EB4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4" name="Oval 262">
              <a:extLst>
                <a:ext uri="{FF2B5EF4-FFF2-40B4-BE49-F238E27FC236}">
                  <a16:creationId xmlns:a16="http://schemas.microsoft.com/office/drawing/2014/main" id="{F4F6944A-796E-437F-876F-603560678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4" name="Group 263">
            <a:extLst>
              <a:ext uri="{FF2B5EF4-FFF2-40B4-BE49-F238E27FC236}">
                <a16:creationId xmlns:a16="http://schemas.microsoft.com/office/drawing/2014/main" id="{D602C818-A64D-4B5E-B645-318A1B461B8D}"/>
              </a:ext>
            </a:extLst>
          </p:cNvPr>
          <p:cNvGrpSpPr>
            <a:grpSpLocks/>
          </p:cNvGrpSpPr>
          <p:nvPr/>
        </p:nvGrpSpPr>
        <p:grpSpPr bwMode="auto">
          <a:xfrm>
            <a:off x="8415338" y="3316288"/>
            <a:ext cx="92075" cy="92075"/>
            <a:chOff x="3376" y="2990"/>
            <a:chExt cx="58" cy="58"/>
          </a:xfrm>
        </p:grpSpPr>
        <p:sp>
          <p:nvSpPr>
            <p:cNvPr id="42031" name="Oval 264">
              <a:extLst>
                <a:ext uri="{FF2B5EF4-FFF2-40B4-BE49-F238E27FC236}">
                  <a16:creationId xmlns:a16="http://schemas.microsoft.com/office/drawing/2014/main" id="{C80BE1F9-DEC3-4ADB-B064-2CCD947AD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2" name="Oval 265">
              <a:extLst>
                <a:ext uri="{FF2B5EF4-FFF2-40B4-BE49-F238E27FC236}">
                  <a16:creationId xmlns:a16="http://schemas.microsoft.com/office/drawing/2014/main" id="{B9E15F5E-7C68-4E77-9015-F1BB7076F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5" name="Group 266">
            <a:extLst>
              <a:ext uri="{FF2B5EF4-FFF2-40B4-BE49-F238E27FC236}">
                <a16:creationId xmlns:a16="http://schemas.microsoft.com/office/drawing/2014/main" id="{63B3AB68-E2FF-430F-AE25-416B36C4CC76}"/>
              </a:ext>
            </a:extLst>
          </p:cNvPr>
          <p:cNvGrpSpPr>
            <a:grpSpLocks/>
          </p:cNvGrpSpPr>
          <p:nvPr/>
        </p:nvGrpSpPr>
        <p:grpSpPr bwMode="auto">
          <a:xfrm>
            <a:off x="7608888" y="3894138"/>
            <a:ext cx="92075" cy="92075"/>
            <a:chOff x="3376" y="2990"/>
            <a:chExt cx="58" cy="58"/>
          </a:xfrm>
        </p:grpSpPr>
        <p:sp>
          <p:nvSpPr>
            <p:cNvPr id="42029" name="Oval 267">
              <a:extLst>
                <a:ext uri="{FF2B5EF4-FFF2-40B4-BE49-F238E27FC236}">
                  <a16:creationId xmlns:a16="http://schemas.microsoft.com/office/drawing/2014/main" id="{65F8D230-3B09-4F7E-A16E-85DC6CF41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0" name="Oval 268">
              <a:extLst>
                <a:ext uri="{FF2B5EF4-FFF2-40B4-BE49-F238E27FC236}">
                  <a16:creationId xmlns:a16="http://schemas.microsoft.com/office/drawing/2014/main" id="{D3672468-4D2C-40FC-8DE8-8534D8ACE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6" name="Group 269">
            <a:extLst>
              <a:ext uri="{FF2B5EF4-FFF2-40B4-BE49-F238E27FC236}">
                <a16:creationId xmlns:a16="http://schemas.microsoft.com/office/drawing/2014/main" id="{C6BEFC16-2D5C-45B5-BBA5-EE68B6FCF51A}"/>
              </a:ext>
            </a:extLst>
          </p:cNvPr>
          <p:cNvGrpSpPr>
            <a:grpSpLocks/>
          </p:cNvGrpSpPr>
          <p:nvPr/>
        </p:nvGrpSpPr>
        <p:grpSpPr bwMode="auto">
          <a:xfrm>
            <a:off x="7626350" y="4025900"/>
            <a:ext cx="92075" cy="92075"/>
            <a:chOff x="3376" y="2990"/>
            <a:chExt cx="58" cy="58"/>
          </a:xfrm>
        </p:grpSpPr>
        <p:sp>
          <p:nvSpPr>
            <p:cNvPr id="42027" name="Oval 270">
              <a:extLst>
                <a:ext uri="{FF2B5EF4-FFF2-40B4-BE49-F238E27FC236}">
                  <a16:creationId xmlns:a16="http://schemas.microsoft.com/office/drawing/2014/main" id="{2860D8B3-B21A-4A34-A642-43836F127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8" name="Oval 271">
              <a:extLst>
                <a:ext uri="{FF2B5EF4-FFF2-40B4-BE49-F238E27FC236}">
                  <a16:creationId xmlns:a16="http://schemas.microsoft.com/office/drawing/2014/main" id="{B278CD3C-DB34-452C-87BE-3CF30F3A5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7" name="Group 272">
            <a:extLst>
              <a:ext uri="{FF2B5EF4-FFF2-40B4-BE49-F238E27FC236}">
                <a16:creationId xmlns:a16="http://schemas.microsoft.com/office/drawing/2014/main" id="{F99B10B5-FCC6-4CC4-BD64-082BA14534C5}"/>
              </a:ext>
            </a:extLst>
          </p:cNvPr>
          <p:cNvGrpSpPr>
            <a:grpSpLocks/>
          </p:cNvGrpSpPr>
          <p:nvPr/>
        </p:nvGrpSpPr>
        <p:grpSpPr bwMode="auto">
          <a:xfrm>
            <a:off x="7061200" y="4181475"/>
            <a:ext cx="92075" cy="92075"/>
            <a:chOff x="3376" y="2990"/>
            <a:chExt cx="58" cy="58"/>
          </a:xfrm>
        </p:grpSpPr>
        <p:sp>
          <p:nvSpPr>
            <p:cNvPr id="42025" name="Oval 273">
              <a:extLst>
                <a:ext uri="{FF2B5EF4-FFF2-40B4-BE49-F238E27FC236}">
                  <a16:creationId xmlns:a16="http://schemas.microsoft.com/office/drawing/2014/main" id="{BC3F40EA-3D03-4BA6-8A08-42210DE27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6" name="Oval 274">
              <a:extLst>
                <a:ext uri="{FF2B5EF4-FFF2-40B4-BE49-F238E27FC236}">
                  <a16:creationId xmlns:a16="http://schemas.microsoft.com/office/drawing/2014/main" id="{077DE74B-A89A-4C7A-A45A-3395FE2C5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8" name="Group 275">
            <a:extLst>
              <a:ext uri="{FF2B5EF4-FFF2-40B4-BE49-F238E27FC236}">
                <a16:creationId xmlns:a16="http://schemas.microsoft.com/office/drawing/2014/main" id="{15D46891-A4D6-4AD0-8733-3CE7E1F98872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4476750"/>
            <a:ext cx="92075" cy="92075"/>
            <a:chOff x="3376" y="2990"/>
            <a:chExt cx="58" cy="58"/>
          </a:xfrm>
        </p:grpSpPr>
        <p:sp>
          <p:nvSpPr>
            <p:cNvPr id="42023" name="Oval 276">
              <a:extLst>
                <a:ext uri="{FF2B5EF4-FFF2-40B4-BE49-F238E27FC236}">
                  <a16:creationId xmlns:a16="http://schemas.microsoft.com/office/drawing/2014/main" id="{2845E276-93CC-4ADE-87D7-6992F7DC4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4" name="Oval 277">
              <a:extLst>
                <a:ext uri="{FF2B5EF4-FFF2-40B4-BE49-F238E27FC236}">
                  <a16:creationId xmlns:a16="http://schemas.microsoft.com/office/drawing/2014/main" id="{C8D7424D-CCBC-496E-9862-BB870511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9" name="Group 278">
            <a:extLst>
              <a:ext uri="{FF2B5EF4-FFF2-40B4-BE49-F238E27FC236}">
                <a16:creationId xmlns:a16="http://schemas.microsoft.com/office/drawing/2014/main" id="{B533182D-648B-4332-B5B8-1C163B63B64E}"/>
              </a:ext>
            </a:extLst>
          </p:cNvPr>
          <p:cNvGrpSpPr>
            <a:grpSpLocks/>
          </p:cNvGrpSpPr>
          <p:nvPr/>
        </p:nvGrpSpPr>
        <p:grpSpPr bwMode="auto">
          <a:xfrm>
            <a:off x="7116763" y="4379913"/>
            <a:ext cx="92075" cy="92075"/>
            <a:chOff x="3376" y="2990"/>
            <a:chExt cx="58" cy="58"/>
          </a:xfrm>
        </p:grpSpPr>
        <p:sp>
          <p:nvSpPr>
            <p:cNvPr id="42021" name="Oval 279">
              <a:extLst>
                <a:ext uri="{FF2B5EF4-FFF2-40B4-BE49-F238E27FC236}">
                  <a16:creationId xmlns:a16="http://schemas.microsoft.com/office/drawing/2014/main" id="{D25D50C9-FB5D-477C-BEAA-05FF231BB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2" name="Oval 280">
              <a:extLst>
                <a:ext uri="{FF2B5EF4-FFF2-40B4-BE49-F238E27FC236}">
                  <a16:creationId xmlns:a16="http://schemas.microsoft.com/office/drawing/2014/main" id="{FC5CAD6C-A6FA-4BCE-8B71-B4F6D95D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0" name="Group 281">
            <a:extLst>
              <a:ext uri="{FF2B5EF4-FFF2-40B4-BE49-F238E27FC236}">
                <a16:creationId xmlns:a16="http://schemas.microsoft.com/office/drawing/2014/main" id="{A58B4AD2-22D3-4D37-94FE-B5BD4F703237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4106863"/>
            <a:ext cx="92075" cy="92075"/>
            <a:chOff x="3376" y="2990"/>
            <a:chExt cx="58" cy="58"/>
          </a:xfrm>
        </p:grpSpPr>
        <p:sp>
          <p:nvSpPr>
            <p:cNvPr id="42019" name="Oval 282">
              <a:extLst>
                <a:ext uri="{FF2B5EF4-FFF2-40B4-BE49-F238E27FC236}">
                  <a16:creationId xmlns:a16="http://schemas.microsoft.com/office/drawing/2014/main" id="{09125F8A-FCF0-4A25-9C6E-2E4263061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0" name="Oval 283">
              <a:extLst>
                <a:ext uri="{FF2B5EF4-FFF2-40B4-BE49-F238E27FC236}">
                  <a16:creationId xmlns:a16="http://schemas.microsoft.com/office/drawing/2014/main" id="{206A1699-543F-41BF-8052-394F52288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1" name="Group 284">
            <a:extLst>
              <a:ext uri="{FF2B5EF4-FFF2-40B4-BE49-F238E27FC236}">
                <a16:creationId xmlns:a16="http://schemas.microsoft.com/office/drawing/2014/main" id="{2A222C17-97F2-443E-A150-86EA7CFFE9FA}"/>
              </a:ext>
            </a:extLst>
          </p:cNvPr>
          <p:cNvGrpSpPr>
            <a:grpSpLocks/>
          </p:cNvGrpSpPr>
          <p:nvPr/>
        </p:nvGrpSpPr>
        <p:grpSpPr bwMode="auto">
          <a:xfrm>
            <a:off x="7493000" y="4044950"/>
            <a:ext cx="92075" cy="92075"/>
            <a:chOff x="3376" y="2990"/>
            <a:chExt cx="58" cy="58"/>
          </a:xfrm>
        </p:grpSpPr>
        <p:sp>
          <p:nvSpPr>
            <p:cNvPr id="42017" name="Oval 285">
              <a:extLst>
                <a:ext uri="{FF2B5EF4-FFF2-40B4-BE49-F238E27FC236}">
                  <a16:creationId xmlns:a16="http://schemas.microsoft.com/office/drawing/2014/main" id="{A9A07351-C392-4450-A4A2-7E4B9863A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Oval 286">
              <a:extLst>
                <a:ext uri="{FF2B5EF4-FFF2-40B4-BE49-F238E27FC236}">
                  <a16:creationId xmlns:a16="http://schemas.microsoft.com/office/drawing/2014/main" id="{B9D4F0F7-AE9E-453B-A775-9398DBF8C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2" name="Group 287">
            <a:extLst>
              <a:ext uri="{FF2B5EF4-FFF2-40B4-BE49-F238E27FC236}">
                <a16:creationId xmlns:a16="http://schemas.microsoft.com/office/drawing/2014/main" id="{A76B90F0-273D-4B29-B28E-13B6B6A88349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3859213"/>
            <a:ext cx="92075" cy="92075"/>
            <a:chOff x="3376" y="2990"/>
            <a:chExt cx="58" cy="58"/>
          </a:xfrm>
        </p:grpSpPr>
        <p:sp>
          <p:nvSpPr>
            <p:cNvPr id="42015" name="Oval 288">
              <a:extLst>
                <a:ext uri="{FF2B5EF4-FFF2-40B4-BE49-F238E27FC236}">
                  <a16:creationId xmlns:a16="http://schemas.microsoft.com/office/drawing/2014/main" id="{55807DD6-1303-45D6-87CA-D4E12A6BD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6" name="Oval 289">
              <a:extLst>
                <a:ext uri="{FF2B5EF4-FFF2-40B4-BE49-F238E27FC236}">
                  <a16:creationId xmlns:a16="http://schemas.microsoft.com/office/drawing/2014/main" id="{BCD78D6B-9390-4DE9-AF0B-32071348E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3" name="Group 290">
            <a:extLst>
              <a:ext uri="{FF2B5EF4-FFF2-40B4-BE49-F238E27FC236}">
                <a16:creationId xmlns:a16="http://schemas.microsoft.com/office/drawing/2014/main" id="{22846E55-F51B-45E5-AF93-FC13CF2E8776}"/>
              </a:ext>
            </a:extLst>
          </p:cNvPr>
          <p:cNvGrpSpPr>
            <a:grpSpLocks/>
          </p:cNvGrpSpPr>
          <p:nvPr/>
        </p:nvGrpSpPr>
        <p:grpSpPr bwMode="auto">
          <a:xfrm>
            <a:off x="7265988" y="4278313"/>
            <a:ext cx="92075" cy="92075"/>
            <a:chOff x="3376" y="2990"/>
            <a:chExt cx="58" cy="58"/>
          </a:xfrm>
        </p:grpSpPr>
        <p:sp>
          <p:nvSpPr>
            <p:cNvPr id="42013" name="Oval 291">
              <a:extLst>
                <a:ext uri="{FF2B5EF4-FFF2-40B4-BE49-F238E27FC236}">
                  <a16:creationId xmlns:a16="http://schemas.microsoft.com/office/drawing/2014/main" id="{AFC7D624-1BBB-4578-BBAE-2E3C9091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4" name="Oval 292">
              <a:extLst>
                <a:ext uri="{FF2B5EF4-FFF2-40B4-BE49-F238E27FC236}">
                  <a16:creationId xmlns:a16="http://schemas.microsoft.com/office/drawing/2014/main" id="{E7417E35-4509-40CD-9788-441975013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4" name="Group 293">
            <a:extLst>
              <a:ext uri="{FF2B5EF4-FFF2-40B4-BE49-F238E27FC236}">
                <a16:creationId xmlns:a16="http://schemas.microsoft.com/office/drawing/2014/main" id="{43D494AE-99DF-4374-9422-3B15FF364D6C}"/>
              </a:ext>
            </a:extLst>
          </p:cNvPr>
          <p:cNvGrpSpPr>
            <a:grpSpLocks/>
          </p:cNvGrpSpPr>
          <p:nvPr/>
        </p:nvGrpSpPr>
        <p:grpSpPr bwMode="auto">
          <a:xfrm>
            <a:off x="7294563" y="4129088"/>
            <a:ext cx="92075" cy="92075"/>
            <a:chOff x="3376" y="2990"/>
            <a:chExt cx="58" cy="58"/>
          </a:xfrm>
        </p:grpSpPr>
        <p:sp>
          <p:nvSpPr>
            <p:cNvPr id="42011" name="Oval 294">
              <a:extLst>
                <a:ext uri="{FF2B5EF4-FFF2-40B4-BE49-F238E27FC236}">
                  <a16:creationId xmlns:a16="http://schemas.microsoft.com/office/drawing/2014/main" id="{E9AB1453-E3D6-4298-9ED6-BB75ED7A4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2" name="Oval 295">
              <a:extLst>
                <a:ext uri="{FF2B5EF4-FFF2-40B4-BE49-F238E27FC236}">
                  <a16:creationId xmlns:a16="http://schemas.microsoft.com/office/drawing/2014/main" id="{FE3A0DAF-12D9-468B-9D2A-DBC59409A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5" name="Group 296">
            <a:extLst>
              <a:ext uri="{FF2B5EF4-FFF2-40B4-BE49-F238E27FC236}">
                <a16:creationId xmlns:a16="http://schemas.microsoft.com/office/drawing/2014/main" id="{DE172364-20A0-49AD-A81E-847C5F45986A}"/>
              </a:ext>
            </a:extLst>
          </p:cNvPr>
          <p:cNvGrpSpPr>
            <a:grpSpLocks/>
          </p:cNvGrpSpPr>
          <p:nvPr/>
        </p:nvGrpSpPr>
        <p:grpSpPr bwMode="auto">
          <a:xfrm>
            <a:off x="7697788" y="3881438"/>
            <a:ext cx="92075" cy="92075"/>
            <a:chOff x="3376" y="2990"/>
            <a:chExt cx="58" cy="58"/>
          </a:xfrm>
        </p:grpSpPr>
        <p:sp>
          <p:nvSpPr>
            <p:cNvPr id="42009" name="Oval 297">
              <a:extLst>
                <a:ext uri="{FF2B5EF4-FFF2-40B4-BE49-F238E27FC236}">
                  <a16:creationId xmlns:a16="http://schemas.microsoft.com/office/drawing/2014/main" id="{B8F1A845-AD5C-4255-85F2-057CAE17E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0" name="Oval 298">
              <a:extLst>
                <a:ext uri="{FF2B5EF4-FFF2-40B4-BE49-F238E27FC236}">
                  <a16:creationId xmlns:a16="http://schemas.microsoft.com/office/drawing/2014/main" id="{7AE5243D-A41E-4485-A241-2E074C87E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6" name="Group 299">
            <a:extLst>
              <a:ext uri="{FF2B5EF4-FFF2-40B4-BE49-F238E27FC236}">
                <a16:creationId xmlns:a16="http://schemas.microsoft.com/office/drawing/2014/main" id="{3197B472-ACEE-476D-B4F1-6F566FE4E65A}"/>
              </a:ext>
            </a:extLst>
          </p:cNvPr>
          <p:cNvGrpSpPr>
            <a:grpSpLocks/>
          </p:cNvGrpSpPr>
          <p:nvPr/>
        </p:nvGrpSpPr>
        <p:grpSpPr bwMode="auto">
          <a:xfrm>
            <a:off x="7350125" y="4186238"/>
            <a:ext cx="92075" cy="92075"/>
            <a:chOff x="3376" y="2990"/>
            <a:chExt cx="58" cy="58"/>
          </a:xfrm>
        </p:grpSpPr>
        <p:sp>
          <p:nvSpPr>
            <p:cNvPr id="42007" name="Oval 300">
              <a:extLst>
                <a:ext uri="{FF2B5EF4-FFF2-40B4-BE49-F238E27FC236}">
                  <a16:creationId xmlns:a16="http://schemas.microsoft.com/office/drawing/2014/main" id="{F21B0E5F-C0E2-48DB-AF78-EFC5941A3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8" name="Oval 301">
              <a:extLst>
                <a:ext uri="{FF2B5EF4-FFF2-40B4-BE49-F238E27FC236}">
                  <a16:creationId xmlns:a16="http://schemas.microsoft.com/office/drawing/2014/main" id="{FBE94C54-71A1-499E-9936-FC5AC2D44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9082C006-3473-418B-8A18-49740504CA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Exocytosis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89B01770-F6DA-4748-878E-7AF8211AE27C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2413000"/>
            <a:ext cx="2273300" cy="2098675"/>
            <a:chOff x="4023" y="1508"/>
            <a:chExt cx="1432" cy="1322"/>
          </a:xfrm>
        </p:grpSpPr>
        <p:sp>
          <p:nvSpPr>
            <p:cNvPr id="43506" name="Freeform 4">
              <a:extLst>
                <a:ext uri="{FF2B5EF4-FFF2-40B4-BE49-F238E27FC236}">
                  <a16:creationId xmlns:a16="http://schemas.microsoft.com/office/drawing/2014/main" id="{F5B064D4-A85E-46BB-AC04-A33A0233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5">
              <a:extLst>
                <a:ext uri="{FF2B5EF4-FFF2-40B4-BE49-F238E27FC236}">
                  <a16:creationId xmlns:a16="http://schemas.microsoft.com/office/drawing/2014/main" id="{93F1BEDA-A3ED-40FA-9B94-95CAD4BA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70 w 1622"/>
                <a:gd name="T1" fmla="*/ 637 h 1531"/>
                <a:gd name="T2" fmla="*/ 0 w 1622"/>
                <a:gd name="T3" fmla="*/ 427 h 1531"/>
                <a:gd name="T4" fmla="*/ 2 w 1622"/>
                <a:gd name="T5" fmla="*/ 383 h 1531"/>
                <a:gd name="T6" fmla="*/ 104 w 1622"/>
                <a:gd name="T7" fmla="*/ 166 h 1531"/>
                <a:gd name="T8" fmla="*/ 104 w 1622"/>
                <a:gd name="T9" fmla="*/ 165 h 1531"/>
                <a:gd name="T10" fmla="*/ 489 w 1622"/>
                <a:gd name="T11" fmla="*/ 16 h 1531"/>
                <a:gd name="T12" fmla="*/ 799 w 1622"/>
                <a:gd name="T13" fmla="*/ 188 h 1531"/>
                <a:gd name="T14" fmla="*/ 878 w 1622"/>
                <a:gd name="T15" fmla="*/ 411 h 1531"/>
                <a:gd name="T16" fmla="*/ 875 w 1622"/>
                <a:gd name="T17" fmla="*/ 456 h 1531"/>
                <a:gd name="T18" fmla="*/ 740 w 1622"/>
                <a:gd name="T19" fmla="*/ 702 h 1531"/>
                <a:gd name="T20" fmla="*/ 730 w 1622"/>
                <a:gd name="T21" fmla="*/ 711 h 1531"/>
                <a:gd name="T22" fmla="*/ 390 w 1622"/>
                <a:gd name="T23" fmla="*/ 817 h 1531"/>
                <a:gd name="T24" fmla="*/ 197 w 1622"/>
                <a:gd name="T25" fmla="*/ 751 h 1531"/>
                <a:gd name="T26" fmla="*/ 185 w 1622"/>
                <a:gd name="T27" fmla="*/ 724 h 1531"/>
                <a:gd name="T28" fmla="*/ 168 w 1622"/>
                <a:gd name="T29" fmla="*/ 720 h 1531"/>
                <a:gd name="T30" fmla="*/ 104 w 1622"/>
                <a:gd name="T31" fmla="*/ 658 h 1531"/>
                <a:gd name="T32" fmla="*/ 99 w 1622"/>
                <a:gd name="T33" fmla="*/ 641 h 1531"/>
                <a:gd name="T34" fmla="*/ 70 w 1622"/>
                <a:gd name="T35" fmla="*/ 637 h 15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2" h="1531">
                  <a:moveTo>
                    <a:pt x="129" y="1173"/>
                  </a:move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  <a:cubicBezTo>
                    <a:pt x="345" y="1323"/>
                    <a:pt x="309" y="1336"/>
                    <a:pt x="310" y="1325"/>
                  </a:cubicBezTo>
                  <a:cubicBezTo>
                    <a:pt x="319" y="1234"/>
                    <a:pt x="254" y="1199"/>
                    <a:pt x="191" y="1212"/>
                  </a:cubicBezTo>
                  <a:cubicBezTo>
                    <a:pt x="179" y="1214"/>
                    <a:pt x="193" y="1176"/>
                    <a:pt x="181" y="1180"/>
                  </a:cubicBezTo>
                  <a:cubicBezTo>
                    <a:pt x="170" y="1184"/>
                    <a:pt x="149" y="1195"/>
                    <a:pt x="129" y="1173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6">
              <a:extLst>
                <a:ext uri="{FF2B5EF4-FFF2-40B4-BE49-F238E27FC236}">
                  <a16:creationId xmlns:a16="http://schemas.microsoft.com/office/drawing/2014/main" id="{0C5C7E10-FDF7-4934-A591-CC5AFE40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  <a:close/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7">
              <a:extLst>
                <a:ext uri="{FF2B5EF4-FFF2-40B4-BE49-F238E27FC236}">
                  <a16:creationId xmlns:a16="http://schemas.microsoft.com/office/drawing/2014/main" id="{A6EDA7E0-DBB5-43C8-A323-DCB89000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99 w 1622"/>
                <a:gd name="T1" fmla="*/ 641 h 1531"/>
                <a:gd name="T2" fmla="*/ 70 w 1622"/>
                <a:gd name="T3" fmla="*/ 637 h 1531"/>
                <a:gd name="T4" fmla="*/ 0 w 1622"/>
                <a:gd name="T5" fmla="*/ 427 h 1531"/>
                <a:gd name="T6" fmla="*/ 2 w 1622"/>
                <a:gd name="T7" fmla="*/ 383 h 1531"/>
                <a:gd name="T8" fmla="*/ 104 w 1622"/>
                <a:gd name="T9" fmla="*/ 166 h 1531"/>
                <a:gd name="T10" fmla="*/ 104 w 1622"/>
                <a:gd name="T11" fmla="*/ 165 h 1531"/>
                <a:gd name="T12" fmla="*/ 489 w 1622"/>
                <a:gd name="T13" fmla="*/ 16 h 1531"/>
                <a:gd name="T14" fmla="*/ 799 w 1622"/>
                <a:gd name="T15" fmla="*/ 188 h 1531"/>
                <a:gd name="T16" fmla="*/ 878 w 1622"/>
                <a:gd name="T17" fmla="*/ 411 h 1531"/>
                <a:gd name="T18" fmla="*/ 875 w 1622"/>
                <a:gd name="T19" fmla="*/ 456 h 1531"/>
                <a:gd name="T20" fmla="*/ 740 w 1622"/>
                <a:gd name="T21" fmla="*/ 702 h 1531"/>
                <a:gd name="T22" fmla="*/ 730 w 1622"/>
                <a:gd name="T23" fmla="*/ 711 h 1531"/>
                <a:gd name="T24" fmla="*/ 390 w 1622"/>
                <a:gd name="T25" fmla="*/ 817 h 1531"/>
                <a:gd name="T26" fmla="*/ 197 w 1622"/>
                <a:gd name="T27" fmla="*/ 751 h 1531"/>
                <a:gd name="T28" fmla="*/ 185 w 1622"/>
                <a:gd name="T29" fmla="*/ 724 h 15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22" h="1531">
                  <a:moveTo>
                    <a:pt x="181" y="1180"/>
                  </a:moveTo>
                  <a:cubicBezTo>
                    <a:pt x="170" y="1184"/>
                    <a:pt x="149" y="1195"/>
                    <a:pt x="129" y="1173"/>
                  </a:cubicBez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8">
              <a:extLst>
                <a:ext uri="{FF2B5EF4-FFF2-40B4-BE49-F238E27FC236}">
                  <a16:creationId xmlns:a16="http://schemas.microsoft.com/office/drawing/2014/main" id="{B2B9359B-A874-4633-97A3-F1851543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44"/>
              <a:ext cx="364" cy="359"/>
            </a:xfrm>
            <a:custGeom>
              <a:avLst/>
              <a:gdLst>
                <a:gd name="T0" fmla="*/ 110 w 446"/>
                <a:gd name="T1" fmla="*/ 200 h 440"/>
                <a:gd name="T2" fmla="*/ 116 w 446"/>
                <a:gd name="T3" fmla="*/ 228 h 440"/>
                <a:gd name="T4" fmla="*/ 133 w 446"/>
                <a:gd name="T5" fmla="*/ 239 h 440"/>
                <a:gd name="T6" fmla="*/ 143 w 446"/>
                <a:gd name="T7" fmla="*/ 223 h 440"/>
                <a:gd name="T8" fmla="*/ 132 w 446"/>
                <a:gd name="T9" fmla="*/ 214 h 440"/>
                <a:gd name="T10" fmla="*/ 143 w 446"/>
                <a:gd name="T11" fmla="*/ 197 h 440"/>
                <a:gd name="T12" fmla="*/ 242 w 446"/>
                <a:gd name="T13" fmla="*/ 99 h 440"/>
                <a:gd name="T14" fmla="*/ 143 w 446"/>
                <a:gd name="T15" fmla="*/ 0 h 440"/>
                <a:gd name="T16" fmla="*/ 45 w 446"/>
                <a:gd name="T17" fmla="*/ 99 h 440"/>
                <a:gd name="T18" fmla="*/ 28 w 446"/>
                <a:gd name="T19" fmla="*/ 117 h 440"/>
                <a:gd name="T20" fmla="*/ 15 w 446"/>
                <a:gd name="T21" fmla="*/ 109 h 440"/>
                <a:gd name="T22" fmla="*/ 0 w 446"/>
                <a:gd name="T23" fmla="*/ 120 h 440"/>
                <a:gd name="T24" fmla="*/ 9 w 446"/>
                <a:gd name="T25" fmla="*/ 131 h 440"/>
                <a:gd name="T26" fmla="*/ 39 w 446"/>
                <a:gd name="T27" fmla="*/ 135 h 440"/>
                <a:gd name="T28" fmla="*/ 61 w 446"/>
                <a:gd name="T29" fmla="*/ 99 h 440"/>
                <a:gd name="T30" fmla="*/ 143 w 446"/>
                <a:gd name="T31" fmla="*/ 16 h 440"/>
                <a:gd name="T32" fmla="*/ 226 w 446"/>
                <a:gd name="T33" fmla="*/ 99 h 440"/>
                <a:gd name="T34" fmla="*/ 143 w 446"/>
                <a:gd name="T35" fmla="*/ 181 h 440"/>
                <a:gd name="T36" fmla="*/ 110 w 446"/>
                <a:gd name="T37" fmla="*/ 200 h 4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6" h="440">
                  <a:moveTo>
                    <a:pt x="202" y="368"/>
                  </a:moveTo>
                  <a:cubicBezTo>
                    <a:pt x="187" y="402"/>
                    <a:pt x="202" y="413"/>
                    <a:pt x="213" y="421"/>
                  </a:cubicBezTo>
                  <a:cubicBezTo>
                    <a:pt x="224" y="428"/>
                    <a:pt x="234" y="434"/>
                    <a:pt x="245" y="440"/>
                  </a:cubicBezTo>
                  <a:cubicBezTo>
                    <a:pt x="262" y="411"/>
                    <a:pt x="262" y="411"/>
                    <a:pt x="262" y="411"/>
                  </a:cubicBezTo>
                  <a:cubicBezTo>
                    <a:pt x="257" y="408"/>
                    <a:pt x="249" y="403"/>
                    <a:pt x="243" y="394"/>
                  </a:cubicBezTo>
                  <a:cubicBezTo>
                    <a:pt x="223" y="358"/>
                    <a:pt x="264" y="364"/>
                    <a:pt x="264" y="364"/>
                  </a:cubicBezTo>
                  <a:cubicBezTo>
                    <a:pt x="364" y="364"/>
                    <a:pt x="446" y="282"/>
                    <a:pt x="446" y="182"/>
                  </a:cubicBezTo>
                  <a:cubicBezTo>
                    <a:pt x="446" y="81"/>
                    <a:pt x="364" y="0"/>
                    <a:pt x="264" y="0"/>
                  </a:cubicBezTo>
                  <a:cubicBezTo>
                    <a:pt x="163" y="0"/>
                    <a:pt x="82" y="81"/>
                    <a:pt x="82" y="182"/>
                  </a:cubicBezTo>
                  <a:cubicBezTo>
                    <a:pt x="87" y="218"/>
                    <a:pt x="52" y="214"/>
                    <a:pt x="52" y="214"/>
                  </a:cubicBezTo>
                  <a:cubicBezTo>
                    <a:pt x="44" y="213"/>
                    <a:pt x="35" y="210"/>
                    <a:pt x="27" y="20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5" y="228"/>
                    <a:pt x="10" y="235"/>
                    <a:pt x="16" y="242"/>
                  </a:cubicBezTo>
                  <a:cubicBezTo>
                    <a:pt x="37" y="265"/>
                    <a:pt x="61" y="254"/>
                    <a:pt x="72" y="248"/>
                  </a:cubicBezTo>
                  <a:cubicBezTo>
                    <a:pt x="119" y="224"/>
                    <a:pt x="113" y="182"/>
                    <a:pt x="113" y="182"/>
                  </a:cubicBezTo>
                  <a:cubicBezTo>
                    <a:pt x="113" y="99"/>
                    <a:pt x="180" y="31"/>
                    <a:pt x="264" y="31"/>
                  </a:cubicBezTo>
                  <a:cubicBezTo>
                    <a:pt x="347" y="31"/>
                    <a:pt x="415" y="99"/>
                    <a:pt x="415" y="182"/>
                  </a:cubicBezTo>
                  <a:cubicBezTo>
                    <a:pt x="415" y="265"/>
                    <a:pt x="347" y="333"/>
                    <a:pt x="264" y="333"/>
                  </a:cubicBezTo>
                  <a:cubicBezTo>
                    <a:pt x="264" y="333"/>
                    <a:pt x="219" y="331"/>
                    <a:pt x="202" y="368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Freeform 9">
              <a:extLst>
                <a:ext uri="{FF2B5EF4-FFF2-40B4-BE49-F238E27FC236}">
                  <a16:creationId xmlns:a16="http://schemas.microsoft.com/office/drawing/2014/main" id="{0D8BCC7F-4335-40F3-8D85-3C51D277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344"/>
              <a:ext cx="342" cy="335"/>
            </a:xfrm>
            <a:custGeom>
              <a:avLst/>
              <a:gdLst>
                <a:gd name="T0" fmla="*/ 128 w 419"/>
                <a:gd name="T1" fmla="*/ 223 h 411"/>
                <a:gd name="T2" fmla="*/ 118 w 419"/>
                <a:gd name="T3" fmla="*/ 214 h 411"/>
                <a:gd name="T4" fmla="*/ 129 w 419"/>
                <a:gd name="T5" fmla="*/ 197 h 411"/>
                <a:gd name="T6" fmla="*/ 228 w 419"/>
                <a:gd name="T7" fmla="*/ 99 h 411"/>
                <a:gd name="T8" fmla="*/ 129 w 419"/>
                <a:gd name="T9" fmla="*/ 0 h 411"/>
                <a:gd name="T10" fmla="*/ 30 w 419"/>
                <a:gd name="T11" fmla="*/ 99 h 411"/>
                <a:gd name="T12" fmla="*/ 13 w 419"/>
                <a:gd name="T13" fmla="*/ 116 h 411"/>
                <a:gd name="T14" fmla="*/ 0 w 419"/>
                <a:gd name="T15" fmla="*/ 109 h 4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411">
                  <a:moveTo>
                    <a:pt x="235" y="411"/>
                  </a:moveTo>
                  <a:cubicBezTo>
                    <a:pt x="230" y="408"/>
                    <a:pt x="222" y="403"/>
                    <a:pt x="216" y="394"/>
                  </a:cubicBezTo>
                  <a:cubicBezTo>
                    <a:pt x="196" y="358"/>
                    <a:pt x="237" y="364"/>
                    <a:pt x="237" y="364"/>
                  </a:cubicBezTo>
                  <a:cubicBezTo>
                    <a:pt x="337" y="364"/>
                    <a:pt x="419" y="282"/>
                    <a:pt x="419" y="182"/>
                  </a:cubicBezTo>
                  <a:cubicBezTo>
                    <a:pt x="419" y="81"/>
                    <a:pt x="337" y="0"/>
                    <a:pt x="237" y="0"/>
                  </a:cubicBezTo>
                  <a:cubicBezTo>
                    <a:pt x="136" y="0"/>
                    <a:pt x="55" y="81"/>
                    <a:pt x="55" y="182"/>
                  </a:cubicBezTo>
                  <a:cubicBezTo>
                    <a:pt x="60" y="218"/>
                    <a:pt x="25" y="214"/>
                    <a:pt x="25" y="214"/>
                  </a:cubicBezTo>
                  <a:cubicBezTo>
                    <a:pt x="17" y="213"/>
                    <a:pt x="8" y="210"/>
                    <a:pt x="0" y="201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Freeform 10">
              <a:extLst>
                <a:ext uri="{FF2B5EF4-FFF2-40B4-BE49-F238E27FC236}">
                  <a16:creationId xmlns:a16="http://schemas.microsoft.com/office/drawing/2014/main" id="{71BE63B2-E368-4364-82C0-0377F948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69"/>
              <a:ext cx="338" cy="334"/>
            </a:xfrm>
            <a:custGeom>
              <a:avLst/>
              <a:gdLst>
                <a:gd name="T0" fmla="*/ 0 w 415"/>
                <a:gd name="T1" fmla="*/ 104 h 409"/>
                <a:gd name="T2" fmla="*/ 9 w 415"/>
                <a:gd name="T3" fmla="*/ 114 h 409"/>
                <a:gd name="T4" fmla="*/ 39 w 415"/>
                <a:gd name="T5" fmla="*/ 118 h 409"/>
                <a:gd name="T6" fmla="*/ 61 w 415"/>
                <a:gd name="T7" fmla="*/ 82 h 409"/>
                <a:gd name="T8" fmla="*/ 143 w 415"/>
                <a:gd name="T9" fmla="*/ 0 h 409"/>
                <a:gd name="T10" fmla="*/ 224 w 415"/>
                <a:gd name="T11" fmla="*/ 82 h 409"/>
                <a:gd name="T12" fmla="*/ 143 w 415"/>
                <a:gd name="T13" fmla="*/ 165 h 409"/>
                <a:gd name="T14" fmla="*/ 109 w 415"/>
                <a:gd name="T15" fmla="*/ 184 h 409"/>
                <a:gd name="T16" fmla="*/ 115 w 415"/>
                <a:gd name="T17" fmla="*/ 212 h 409"/>
                <a:gd name="T18" fmla="*/ 133 w 415"/>
                <a:gd name="T19" fmla="*/ 223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5" h="409">
                  <a:moveTo>
                    <a:pt x="0" y="190"/>
                  </a:moveTo>
                  <a:cubicBezTo>
                    <a:pt x="5" y="197"/>
                    <a:pt x="10" y="204"/>
                    <a:pt x="16" y="211"/>
                  </a:cubicBezTo>
                  <a:cubicBezTo>
                    <a:pt x="37" y="234"/>
                    <a:pt x="61" y="223"/>
                    <a:pt x="72" y="217"/>
                  </a:cubicBezTo>
                  <a:cubicBezTo>
                    <a:pt x="119" y="193"/>
                    <a:pt x="113" y="151"/>
                    <a:pt x="113" y="151"/>
                  </a:cubicBezTo>
                  <a:cubicBezTo>
                    <a:pt x="113" y="68"/>
                    <a:pt x="180" y="0"/>
                    <a:pt x="264" y="0"/>
                  </a:cubicBezTo>
                  <a:cubicBezTo>
                    <a:pt x="347" y="0"/>
                    <a:pt x="415" y="68"/>
                    <a:pt x="415" y="151"/>
                  </a:cubicBezTo>
                  <a:cubicBezTo>
                    <a:pt x="415" y="234"/>
                    <a:pt x="347" y="302"/>
                    <a:pt x="264" y="302"/>
                  </a:cubicBezTo>
                  <a:cubicBezTo>
                    <a:pt x="264" y="302"/>
                    <a:pt x="219" y="300"/>
                    <a:pt x="202" y="337"/>
                  </a:cubicBezTo>
                  <a:cubicBezTo>
                    <a:pt x="187" y="371"/>
                    <a:pt x="202" y="382"/>
                    <a:pt x="213" y="390"/>
                  </a:cubicBezTo>
                  <a:cubicBezTo>
                    <a:pt x="224" y="397"/>
                    <a:pt x="234" y="403"/>
                    <a:pt x="245" y="409"/>
                  </a:cubicBezTo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Line 11">
              <a:extLst>
                <a:ext uri="{FF2B5EF4-FFF2-40B4-BE49-F238E27FC236}">
                  <a16:creationId xmlns:a16="http://schemas.microsoft.com/office/drawing/2014/main" id="{82C7C007-26EE-48D8-90D3-ABDBC5053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Line 12">
              <a:extLst>
                <a:ext uri="{FF2B5EF4-FFF2-40B4-BE49-F238E27FC236}">
                  <a16:creationId xmlns:a16="http://schemas.microsoft.com/office/drawing/2014/main" id="{09EBB612-EDC2-454D-8F17-CB70F9E0CB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3">
            <a:extLst>
              <a:ext uri="{FF2B5EF4-FFF2-40B4-BE49-F238E27FC236}">
                <a16:creationId xmlns:a16="http://schemas.microsoft.com/office/drawing/2014/main" id="{002A2EE8-4745-4BAB-AEAC-C630C09806C5}"/>
              </a:ext>
            </a:extLst>
          </p:cNvPr>
          <p:cNvGrpSpPr>
            <a:grpSpLocks/>
          </p:cNvGrpSpPr>
          <p:nvPr/>
        </p:nvGrpSpPr>
        <p:grpSpPr bwMode="auto">
          <a:xfrm>
            <a:off x="8178800" y="3405188"/>
            <a:ext cx="534988" cy="534987"/>
            <a:chOff x="4635" y="1923"/>
            <a:chExt cx="337" cy="337"/>
          </a:xfrm>
        </p:grpSpPr>
        <p:sp>
          <p:nvSpPr>
            <p:cNvPr id="43502" name="Oval 14">
              <a:extLst>
                <a:ext uri="{FF2B5EF4-FFF2-40B4-BE49-F238E27FC236}">
                  <a16:creationId xmlns:a16="http://schemas.microsoft.com/office/drawing/2014/main" id="{F967E11A-150E-4085-89BB-46DC1C93D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3" name="Oval 15">
              <a:extLst>
                <a:ext uri="{FF2B5EF4-FFF2-40B4-BE49-F238E27FC236}">
                  <a16:creationId xmlns:a16="http://schemas.microsoft.com/office/drawing/2014/main" id="{21F8B53B-9F2C-4C3D-8620-50355F771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4" name="Oval 16">
              <a:extLst>
                <a:ext uri="{FF2B5EF4-FFF2-40B4-BE49-F238E27FC236}">
                  <a16:creationId xmlns:a16="http://schemas.microsoft.com/office/drawing/2014/main" id="{E6A7FAC0-CCC6-402F-BDCC-7A3207751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5" name="Oval 17">
              <a:extLst>
                <a:ext uri="{FF2B5EF4-FFF2-40B4-BE49-F238E27FC236}">
                  <a16:creationId xmlns:a16="http://schemas.microsoft.com/office/drawing/2014/main" id="{8033728C-A609-467E-830D-4B4EEFCAD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2" name="Group 18">
            <a:extLst>
              <a:ext uri="{FF2B5EF4-FFF2-40B4-BE49-F238E27FC236}">
                <a16:creationId xmlns:a16="http://schemas.microsoft.com/office/drawing/2014/main" id="{035B5432-CF4D-4BE1-84E7-9773AF0B82B9}"/>
              </a:ext>
            </a:extLst>
          </p:cNvPr>
          <p:cNvGrpSpPr>
            <a:grpSpLocks/>
          </p:cNvGrpSpPr>
          <p:nvPr/>
        </p:nvGrpSpPr>
        <p:grpSpPr bwMode="auto">
          <a:xfrm>
            <a:off x="8453438" y="3482975"/>
            <a:ext cx="92075" cy="92075"/>
            <a:chOff x="3376" y="2990"/>
            <a:chExt cx="58" cy="58"/>
          </a:xfrm>
        </p:grpSpPr>
        <p:sp>
          <p:nvSpPr>
            <p:cNvPr id="43500" name="Oval 19">
              <a:extLst>
                <a:ext uri="{FF2B5EF4-FFF2-40B4-BE49-F238E27FC236}">
                  <a16:creationId xmlns:a16="http://schemas.microsoft.com/office/drawing/2014/main" id="{53E6FD02-19A8-4C7C-955A-CBD0F01A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1" name="Oval 20">
              <a:extLst>
                <a:ext uri="{FF2B5EF4-FFF2-40B4-BE49-F238E27FC236}">
                  <a16:creationId xmlns:a16="http://schemas.microsoft.com/office/drawing/2014/main" id="{F35A8983-F3F3-44B7-ABA8-3A6CF8DF3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3" name="Group 21">
            <a:extLst>
              <a:ext uri="{FF2B5EF4-FFF2-40B4-BE49-F238E27FC236}">
                <a16:creationId xmlns:a16="http://schemas.microsoft.com/office/drawing/2014/main" id="{C353085C-A3E8-43B0-92E6-44E1063C07E3}"/>
              </a:ext>
            </a:extLst>
          </p:cNvPr>
          <p:cNvGrpSpPr>
            <a:grpSpLocks/>
          </p:cNvGrpSpPr>
          <p:nvPr/>
        </p:nvGrpSpPr>
        <p:grpSpPr bwMode="auto">
          <a:xfrm>
            <a:off x="8391525" y="3548063"/>
            <a:ext cx="92075" cy="92075"/>
            <a:chOff x="3376" y="2990"/>
            <a:chExt cx="58" cy="58"/>
          </a:xfrm>
        </p:grpSpPr>
        <p:sp>
          <p:nvSpPr>
            <p:cNvPr id="43498" name="Oval 22">
              <a:extLst>
                <a:ext uri="{FF2B5EF4-FFF2-40B4-BE49-F238E27FC236}">
                  <a16:creationId xmlns:a16="http://schemas.microsoft.com/office/drawing/2014/main" id="{5308BE54-A6C3-473C-A03B-53D94C9D3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9" name="Oval 23">
              <a:extLst>
                <a:ext uri="{FF2B5EF4-FFF2-40B4-BE49-F238E27FC236}">
                  <a16:creationId xmlns:a16="http://schemas.microsoft.com/office/drawing/2014/main" id="{6A7F0FC4-3076-454D-A8AA-129191437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4" name="Group 24">
            <a:extLst>
              <a:ext uri="{FF2B5EF4-FFF2-40B4-BE49-F238E27FC236}">
                <a16:creationId xmlns:a16="http://schemas.microsoft.com/office/drawing/2014/main" id="{6C0483B4-C173-4AEE-B848-4B6B7430D3E4}"/>
              </a:ext>
            </a:extLst>
          </p:cNvPr>
          <p:cNvGrpSpPr>
            <a:grpSpLocks/>
          </p:cNvGrpSpPr>
          <p:nvPr/>
        </p:nvGrpSpPr>
        <p:grpSpPr bwMode="auto">
          <a:xfrm>
            <a:off x="8402638" y="3716338"/>
            <a:ext cx="92075" cy="92075"/>
            <a:chOff x="3376" y="2990"/>
            <a:chExt cx="58" cy="58"/>
          </a:xfrm>
        </p:grpSpPr>
        <p:sp>
          <p:nvSpPr>
            <p:cNvPr id="43496" name="Oval 25">
              <a:extLst>
                <a:ext uri="{FF2B5EF4-FFF2-40B4-BE49-F238E27FC236}">
                  <a16:creationId xmlns:a16="http://schemas.microsoft.com/office/drawing/2014/main" id="{AD47BDCB-099D-4EA8-86AC-34AAB4BEA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7" name="Oval 26">
              <a:extLst>
                <a:ext uri="{FF2B5EF4-FFF2-40B4-BE49-F238E27FC236}">
                  <a16:creationId xmlns:a16="http://schemas.microsoft.com/office/drawing/2014/main" id="{9997E490-47DD-4E9A-8C81-B2501439F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5" name="Group 27">
            <a:extLst>
              <a:ext uri="{FF2B5EF4-FFF2-40B4-BE49-F238E27FC236}">
                <a16:creationId xmlns:a16="http://schemas.microsoft.com/office/drawing/2014/main" id="{4E72ADB1-C152-4EEE-BCF8-877408CDE507}"/>
              </a:ext>
            </a:extLst>
          </p:cNvPr>
          <p:cNvGrpSpPr>
            <a:grpSpLocks/>
          </p:cNvGrpSpPr>
          <p:nvPr/>
        </p:nvGrpSpPr>
        <p:grpSpPr bwMode="auto">
          <a:xfrm>
            <a:off x="8270875" y="3656013"/>
            <a:ext cx="92075" cy="92075"/>
            <a:chOff x="3376" y="2990"/>
            <a:chExt cx="58" cy="58"/>
          </a:xfrm>
        </p:grpSpPr>
        <p:sp>
          <p:nvSpPr>
            <p:cNvPr id="43494" name="Oval 28">
              <a:extLst>
                <a:ext uri="{FF2B5EF4-FFF2-40B4-BE49-F238E27FC236}">
                  <a16:creationId xmlns:a16="http://schemas.microsoft.com/office/drawing/2014/main" id="{F990671A-734C-4A06-8597-0B67B1B97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5" name="Oval 29">
              <a:extLst>
                <a:ext uri="{FF2B5EF4-FFF2-40B4-BE49-F238E27FC236}">
                  <a16:creationId xmlns:a16="http://schemas.microsoft.com/office/drawing/2014/main" id="{74348579-4EDB-4A3B-A4F0-07F3D93CD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6" name="Group 30">
            <a:extLst>
              <a:ext uri="{FF2B5EF4-FFF2-40B4-BE49-F238E27FC236}">
                <a16:creationId xmlns:a16="http://schemas.microsoft.com/office/drawing/2014/main" id="{66F03995-34DF-4BC0-B369-8EE38E9FBC81}"/>
              </a:ext>
            </a:extLst>
          </p:cNvPr>
          <p:cNvGrpSpPr>
            <a:grpSpLocks/>
          </p:cNvGrpSpPr>
          <p:nvPr/>
        </p:nvGrpSpPr>
        <p:grpSpPr bwMode="auto">
          <a:xfrm>
            <a:off x="8529638" y="3649663"/>
            <a:ext cx="92075" cy="92075"/>
            <a:chOff x="3376" y="2990"/>
            <a:chExt cx="58" cy="58"/>
          </a:xfrm>
        </p:grpSpPr>
        <p:sp>
          <p:nvSpPr>
            <p:cNvPr id="43492" name="Oval 31">
              <a:extLst>
                <a:ext uri="{FF2B5EF4-FFF2-40B4-BE49-F238E27FC236}">
                  <a16:creationId xmlns:a16="http://schemas.microsoft.com/office/drawing/2014/main" id="{4EA743F0-1C0E-450B-856A-2FADFEEA2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3" name="Oval 32">
              <a:extLst>
                <a:ext uri="{FF2B5EF4-FFF2-40B4-BE49-F238E27FC236}">
                  <a16:creationId xmlns:a16="http://schemas.microsoft.com/office/drawing/2014/main" id="{B35E3340-4995-4024-AEC3-AC0B59D0B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7" name="Group 33">
            <a:extLst>
              <a:ext uri="{FF2B5EF4-FFF2-40B4-BE49-F238E27FC236}">
                <a16:creationId xmlns:a16="http://schemas.microsoft.com/office/drawing/2014/main" id="{DDB8A9E1-1005-452F-94B6-6D58F8FF0B2E}"/>
              </a:ext>
            </a:extLst>
          </p:cNvPr>
          <p:cNvGrpSpPr>
            <a:grpSpLocks/>
          </p:cNvGrpSpPr>
          <p:nvPr/>
        </p:nvGrpSpPr>
        <p:grpSpPr bwMode="auto">
          <a:xfrm>
            <a:off x="7608888" y="3894138"/>
            <a:ext cx="92075" cy="92075"/>
            <a:chOff x="3376" y="2990"/>
            <a:chExt cx="58" cy="58"/>
          </a:xfrm>
        </p:grpSpPr>
        <p:sp>
          <p:nvSpPr>
            <p:cNvPr id="43490" name="Oval 34">
              <a:extLst>
                <a:ext uri="{FF2B5EF4-FFF2-40B4-BE49-F238E27FC236}">
                  <a16:creationId xmlns:a16="http://schemas.microsoft.com/office/drawing/2014/main" id="{72041574-2E20-4DC7-9BE2-9DE6ADEB5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1" name="Oval 35">
              <a:extLst>
                <a:ext uri="{FF2B5EF4-FFF2-40B4-BE49-F238E27FC236}">
                  <a16:creationId xmlns:a16="http://schemas.microsoft.com/office/drawing/2014/main" id="{C066D57B-4FAC-45C4-ABF4-8B818DE0B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8" name="Group 36">
            <a:extLst>
              <a:ext uri="{FF2B5EF4-FFF2-40B4-BE49-F238E27FC236}">
                <a16:creationId xmlns:a16="http://schemas.microsoft.com/office/drawing/2014/main" id="{B7497318-D5D6-487F-968A-4E2BBC4D560D}"/>
              </a:ext>
            </a:extLst>
          </p:cNvPr>
          <p:cNvGrpSpPr>
            <a:grpSpLocks/>
          </p:cNvGrpSpPr>
          <p:nvPr/>
        </p:nvGrpSpPr>
        <p:grpSpPr bwMode="auto">
          <a:xfrm>
            <a:off x="7626350" y="4025900"/>
            <a:ext cx="92075" cy="92075"/>
            <a:chOff x="3376" y="2990"/>
            <a:chExt cx="58" cy="58"/>
          </a:xfrm>
        </p:grpSpPr>
        <p:sp>
          <p:nvSpPr>
            <p:cNvPr id="43488" name="Oval 37">
              <a:extLst>
                <a:ext uri="{FF2B5EF4-FFF2-40B4-BE49-F238E27FC236}">
                  <a16:creationId xmlns:a16="http://schemas.microsoft.com/office/drawing/2014/main" id="{C405407F-E8E5-4035-80D1-3AD4197FB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9" name="Oval 38">
              <a:extLst>
                <a:ext uri="{FF2B5EF4-FFF2-40B4-BE49-F238E27FC236}">
                  <a16:creationId xmlns:a16="http://schemas.microsoft.com/office/drawing/2014/main" id="{00592582-57FA-49F2-BFBE-E4EC39DD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9" name="Group 39">
            <a:extLst>
              <a:ext uri="{FF2B5EF4-FFF2-40B4-BE49-F238E27FC236}">
                <a16:creationId xmlns:a16="http://schemas.microsoft.com/office/drawing/2014/main" id="{EB6E82E6-60E5-44BC-A197-DE43BE22B080}"/>
              </a:ext>
            </a:extLst>
          </p:cNvPr>
          <p:cNvGrpSpPr>
            <a:grpSpLocks/>
          </p:cNvGrpSpPr>
          <p:nvPr/>
        </p:nvGrpSpPr>
        <p:grpSpPr bwMode="auto">
          <a:xfrm>
            <a:off x="7061200" y="4181475"/>
            <a:ext cx="92075" cy="92075"/>
            <a:chOff x="3376" y="2990"/>
            <a:chExt cx="58" cy="58"/>
          </a:xfrm>
        </p:grpSpPr>
        <p:sp>
          <p:nvSpPr>
            <p:cNvPr id="43486" name="Oval 40">
              <a:extLst>
                <a:ext uri="{FF2B5EF4-FFF2-40B4-BE49-F238E27FC236}">
                  <a16:creationId xmlns:a16="http://schemas.microsoft.com/office/drawing/2014/main" id="{3B30EF27-80A2-4E64-AB38-1BC2D323A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7" name="Oval 41">
              <a:extLst>
                <a:ext uri="{FF2B5EF4-FFF2-40B4-BE49-F238E27FC236}">
                  <a16:creationId xmlns:a16="http://schemas.microsoft.com/office/drawing/2014/main" id="{FFA2746A-B1B8-4671-80BA-12B9F525D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0" name="Group 42">
            <a:extLst>
              <a:ext uri="{FF2B5EF4-FFF2-40B4-BE49-F238E27FC236}">
                <a16:creationId xmlns:a16="http://schemas.microsoft.com/office/drawing/2014/main" id="{A9EC59EC-CFA0-4504-97AC-27A4A0F9E4AA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4476750"/>
            <a:ext cx="92075" cy="92075"/>
            <a:chOff x="3376" y="2990"/>
            <a:chExt cx="58" cy="58"/>
          </a:xfrm>
        </p:grpSpPr>
        <p:sp>
          <p:nvSpPr>
            <p:cNvPr id="43484" name="Oval 43">
              <a:extLst>
                <a:ext uri="{FF2B5EF4-FFF2-40B4-BE49-F238E27FC236}">
                  <a16:creationId xmlns:a16="http://schemas.microsoft.com/office/drawing/2014/main" id="{31642D1E-A5E3-4922-A7A3-108174F0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5" name="Oval 44">
              <a:extLst>
                <a:ext uri="{FF2B5EF4-FFF2-40B4-BE49-F238E27FC236}">
                  <a16:creationId xmlns:a16="http://schemas.microsoft.com/office/drawing/2014/main" id="{7304C757-1D0F-4883-8F06-BC2A51099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1" name="Group 45">
            <a:extLst>
              <a:ext uri="{FF2B5EF4-FFF2-40B4-BE49-F238E27FC236}">
                <a16:creationId xmlns:a16="http://schemas.microsoft.com/office/drawing/2014/main" id="{AE7DAE0F-528E-4AF2-B808-DDD327B79F55}"/>
              </a:ext>
            </a:extLst>
          </p:cNvPr>
          <p:cNvGrpSpPr>
            <a:grpSpLocks/>
          </p:cNvGrpSpPr>
          <p:nvPr/>
        </p:nvGrpSpPr>
        <p:grpSpPr bwMode="auto">
          <a:xfrm>
            <a:off x="7116763" y="4379913"/>
            <a:ext cx="92075" cy="92075"/>
            <a:chOff x="3376" y="2990"/>
            <a:chExt cx="58" cy="58"/>
          </a:xfrm>
        </p:grpSpPr>
        <p:sp>
          <p:nvSpPr>
            <p:cNvPr id="43482" name="Oval 46">
              <a:extLst>
                <a:ext uri="{FF2B5EF4-FFF2-40B4-BE49-F238E27FC236}">
                  <a16:creationId xmlns:a16="http://schemas.microsoft.com/office/drawing/2014/main" id="{F243657E-F65D-43A4-A6AA-D9ABE643B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3" name="Oval 47">
              <a:extLst>
                <a:ext uri="{FF2B5EF4-FFF2-40B4-BE49-F238E27FC236}">
                  <a16:creationId xmlns:a16="http://schemas.microsoft.com/office/drawing/2014/main" id="{E721D060-9407-4009-92B4-E0CFE9928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2" name="Group 48">
            <a:extLst>
              <a:ext uri="{FF2B5EF4-FFF2-40B4-BE49-F238E27FC236}">
                <a16:creationId xmlns:a16="http://schemas.microsoft.com/office/drawing/2014/main" id="{5673F70B-CCE5-4002-B535-045FD3A0BE38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4106863"/>
            <a:ext cx="92075" cy="92075"/>
            <a:chOff x="3376" y="2990"/>
            <a:chExt cx="58" cy="58"/>
          </a:xfrm>
        </p:grpSpPr>
        <p:sp>
          <p:nvSpPr>
            <p:cNvPr id="43480" name="Oval 49">
              <a:extLst>
                <a:ext uri="{FF2B5EF4-FFF2-40B4-BE49-F238E27FC236}">
                  <a16:creationId xmlns:a16="http://schemas.microsoft.com/office/drawing/2014/main" id="{C441C28D-C2C7-42BE-9020-5D4E715C2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1" name="Oval 50">
              <a:extLst>
                <a:ext uri="{FF2B5EF4-FFF2-40B4-BE49-F238E27FC236}">
                  <a16:creationId xmlns:a16="http://schemas.microsoft.com/office/drawing/2014/main" id="{B67B4933-7A6E-49D8-9B88-5D4FC50F8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3" name="Group 51">
            <a:extLst>
              <a:ext uri="{FF2B5EF4-FFF2-40B4-BE49-F238E27FC236}">
                <a16:creationId xmlns:a16="http://schemas.microsoft.com/office/drawing/2014/main" id="{C04C9EF1-947D-406C-91C6-86536A4727B5}"/>
              </a:ext>
            </a:extLst>
          </p:cNvPr>
          <p:cNvGrpSpPr>
            <a:grpSpLocks/>
          </p:cNvGrpSpPr>
          <p:nvPr/>
        </p:nvGrpSpPr>
        <p:grpSpPr bwMode="auto">
          <a:xfrm>
            <a:off x="7493000" y="4044950"/>
            <a:ext cx="92075" cy="92075"/>
            <a:chOff x="3376" y="2990"/>
            <a:chExt cx="58" cy="58"/>
          </a:xfrm>
        </p:grpSpPr>
        <p:sp>
          <p:nvSpPr>
            <p:cNvPr id="43478" name="Oval 52">
              <a:extLst>
                <a:ext uri="{FF2B5EF4-FFF2-40B4-BE49-F238E27FC236}">
                  <a16:creationId xmlns:a16="http://schemas.microsoft.com/office/drawing/2014/main" id="{98248DB4-22C8-4D4B-A2D1-619A6B920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9" name="Oval 53">
              <a:extLst>
                <a:ext uri="{FF2B5EF4-FFF2-40B4-BE49-F238E27FC236}">
                  <a16:creationId xmlns:a16="http://schemas.microsoft.com/office/drawing/2014/main" id="{C50197D8-BD7B-49DE-92F3-265B147A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4" name="Group 54">
            <a:extLst>
              <a:ext uri="{FF2B5EF4-FFF2-40B4-BE49-F238E27FC236}">
                <a16:creationId xmlns:a16="http://schemas.microsoft.com/office/drawing/2014/main" id="{2D2C480D-6A9E-42AC-8EB4-BDBC55166360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3859213"/>
            <a:ext cx="92075" cy="92075"/>
            <a:chOff x="3376" y="2990"/>
            <a:chExt cx="58" cy="58"/>
          </a:xfrm>
        </p:grpSpPr>
        <p:sp>
          <p:nvSpPr>
            <p:cNvPr id="43476" name="Oval 55">
              <a:extLst>
                <a:ext uri="{FF2B5EF4-FFF2-40B4-BE49-F238E27FC236}">
                  <a16:creationId xmlns:a16="http://schemas.microsoft.com/office/drawing/2014/main" id="{3CA60050-825E-4C13-BE43-B10EB79D9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7" name="Oval 56">
              <a:extLst>
                <a:ext uri="{FF2B5EF4-FFF2-40B4-BE49-F238E27FC236}">
                  <a16:creationId xmlns:a16="http://schemas.microsoft.com/office/drawing/2014/main" id="{F9A0207B-9D91-41C3-8067-9D4DD93A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5" name="Group 57">
            <a:extLst>
              <a:ext uri="{FF2B5EF4-FFF2-40B4-BE49-F238E27FC236}">
                <a16:creationId xmlns:a16="http://schemas.microsoft.com/office/drawing/2014/main" id="{520BED36-118F-410C-AEB7-B8E8BAF63E1D}"/>
              </a:ext>
            </a:extLst>
          </p:cNvPr>
          <p:cNvGrpSpPr>
            <a:grpSpLocks/>
          </p:cNvGrpSpPr>
          <p:nvPr/>
        </p:nvGrpSpPr>
        <p:grpSpPr bwMode="auto">
          <a:xfrm>
            <a:off x="7265988" y="4278313"/>
            <a:ext cx="92075" cy="92075"/>
            <a:chOff x="3376" y="2990"/>
            <a:chExt cx="58" cy="58"/>
          </a:xfrm>
        </p:grpSpPr>
        <p:sp>
          <p:nvSpPr>
            <p:cNvPr id="43474" name="Oval 58">
              <a:extLst>
                <a:ext uri="{FF2B5EF4-FFF2-40B4-BE49-F238E27FC236}">
                  <a16:creationId xmlns:a16="http://schemas.microsoft.com/office/drawing/2014/main" id="{E65A5242-0F25-495B-9FDE-DB1E24AA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5" name="Oval 59">
              <a:extLst>
                <a:ext uri="{FF2B5EF4-FFF2-40B4-BE49-F238E27FC236}">
                  <a16:creationId xmlns:a16="http://schemas.microsoft.com/office/drawing/2014/main" id="{AB05B1D2-E9DF-497A-96E9-FB28346C6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6" name="Group 60">
            <a:extLst>
              <a:ext uri="{FF2B5EF4-FFF2-40B4-BE49-F238E27FC236}">
                <a16:creationId xmlns:a16="http://schemas.microsoft.com/office/drawing/2014/main" id="{7C31B868-FB20-4802-9FEC-2FA67953061F}"/>
              </a:ext>
            </a:extLst>
          </p:cNvPr>
          <p:cNvGrpSpPr>
            <a:grpSpLocks/>
          </p:cNvGrpSpPr>
          <p:nvPr/>
        </p:nvGrpSpPr>
        <p:grpSpPr bwMode="auto">
          <a:xfrm>
            <a:off x="7294563" y="4129088"/>
            <a:ext cx="92075" cy="92075"/>
            <a:chOff x="3376" y="2990"/>
            <a:chExt cx="58" cy="58"/>
          </a:xfrm>
        </p:grpSpPr>
        <p:sp>
          <p:nvSpPr>
            <p:cNvPr id="43472" name="Oval 61">
              <a:extLst>
                <a:ext uri="{FF2B5EF4-FFF2-40B4-BE49-F238E27FC236}">
                  <a16:creationId xmlns:a16="http://schemas.microsoft.com/office/drawing/2014/main" id="{6D669AF8-AF89-491C-A57A-04681F6B2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3" name="Oval 62">
              <a:extLst>
                <a:ext uri="{FF2B5EF4-FFF2-40B4-BE49-F238E27FC236}">
                  <a16:creationId xmlns:a16="http://schemas.microsoft.com/office/drawing/2014/main" id="{26F96858-8DC7-481D-A6EB-8875EFB5C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7" name="Group 63">
            <a:extLst>
              <a:ext uri="{FF2B5EF4-FFF2-40B4-BE49-F238E27FC236}">
                <a16:creationId xmlns:a16="http://schemas.microsoft.com/office/drawing/2014/main" id="{441F77BB-D774-456E-AD25-92F526782327}"/>
              </a:ext>
            </a:extLst>
          </p:cNvPr>
          <p:cNvGrpSpPr>
            <a:grpSpLocks/>
          </p:cNvGrpSpPr>
          <p:nvPr/>
        </p:nvGrpSpPr>
        <p:grpSpPr bwMode="auto">
          <a:xfrm>
            <a:off x="7697788" y="3881438"/>
            <a:ext cx="92075" cy="92075"/>
            <a:chOff x="3376" y="2990"/>
            <a:chExt cx="58" cy="58"/>
          </a:xfrm>
        </p:grpSpPr>
        <p:sp>
          <p:nvSpPr>
            <p:cNvPr id="43470" name="Oval 64">
              <a:extLst>
                <a:ext uri="{FF2B5EF4-FFF2-40B4-BE49-F238E27FC236}">
                  <a16:creationId xmlns:a16="http://schemas.microsoft.com/office/drawing/2014/main" id="{A804EAE2-518A-44C4-86AD-4D45BD52D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1" name="Oval 65">
              <a:extLst>
                <a:ext uri="{FF2B5EF4-FFF2-40B4-BE49-F238E27FC236}">
                  <a16:creationId xmlns:a16="http://schemas.microsoft.com/office/drawing/2014/main" id="{D77809AC-59FC-4BA7-99A8-18EF1FF26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8" name="Group 66">
            <a:extLst>
              <a:ext uri="{FF2B5EF4-FFF2-40B4-BE49-F238E27FC236}">
                <a16:creationId xmlns:a16="http://schemas.microsoft.com/office/drawing/2014/main" id="{77157384-7CF4-4F28-98BC-AA392D3BF80D}"/>
              </a:ext>
            </a:extLst>
          </p:cNvPr>
          <p:cNvGrpSpPr>
            <a:grpSpLocks/>
          </p:cNvGrpSpPr>
          <p:nvPr/>
        </p:nvGrpSpPr>
        <p:grpSpPr bwMode="auto">
          <a:xfrm>
            <a:off x="7350125" y="4186238"/>
            <a:ext cx="92075" cy="92075"/>
            <a:chOff x="3376" y="2990"/>
            <a:chExt cx="58" cy="58"/>
          </a:xfrm>
        </p:grpSpPr>
        <p:sp>
          <p:nvSpPr>
            <p:cNvPr id="43468" name="Oval 67">
              <a:extLst>
                <a:ext uri="{FF2B5EF4-FFF2-40B4-BE49-F238E27FC236}">
                  <a16:creationId xmlns:a16="http://schemas.microsoft.com/office/drawing/2014/main" id="{E1AEFDA4-A4EE-4CFF-AE9F-A40727630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69" name="Oval 68">
              <a:extLst>
                <a:ext uri="{FF2B5EF4-FFF2-40B4-BE49-F238E27FC236}">
                  <a16:creationId xmlns:a16="http://schemas.microsoft.com/office/drawing/2014/main" id="{B8479E6F-3726-4592-B26A-6CBE39CA2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9" name="Group 69">
            <a:extLst>
              <a:ext uri="{FF2B5EF4-FFF2-40B4-BE49-F238E27FC236}">
                <a16:creationId xmlns:a16="http://schemas.microsoft.com/office/drawing/2014/main" id="{95DC2722-C20D-4B3C-ABE8-34D92F65A933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2432050"/>
            <a:ext cx="3598863" cy="2339975"/>
            <a:chOff x="612" y="1532"/>
            <a:chExt cx="2267" cy="1474"/>
          </a:xfrm>
        </p:grpSpPr>
        <p:grpSp>
          <p:nvGrpSpPr>
            <p:cNvPr id="43080" name="Group 70">
              <a:extLst>
                <a:ext uri="{FF2B5EF4-FFF2-40B4-BE49-F238E27FC236}">
                  <a16:creationId xmlns:a16="http://schemas.microsoft.com/office/drawing/2014/main" id="{563F150C-7612-4137-A9E7-65E23724C1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" y="1536"/>
              <a:ext cx="2262" cy="1470"/>
              <a:chOff x="612" y="1536"/>
              <a:chExt cx="2262" cy="1470"/>
            </a:xfrm>
          </p:grpSpPr>
          <p:sp>
            <p:nvSpPr>
              <p:cNvPr id="43268" name="Freeform 71">
                <a:extLst>
                  <a:ext uri="{FF2B5EF4-FFF2-40B4-BE49-F238E27FC236}">
                    <a16:creationId xmlns:a16="http://schemas.microsoft.com/office/drawing/2014/main" id="{84F7A69A-165A-43F4-9638-8211888CD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36"/>
                <a:ext cx="1764" cy="1466"/>
              </a:xfrm>
              <a:custGeom>
                <a:avLst/>
                <a:gdLst>
                  <a:gd name="T0" fmla="*/ 392 w 1544"/>
                  <a:gd name="T1" fmla="*/ 1914 h 1283"/>
                  <a:gd name="T2" fmla="*/ 2302 w 1544"/>
                  <a:gd name="T3" fmla="*/ 1914 h 1283"/>
                  <a:gd name="T4" fmla="*/ 2302 w 1544"/>
                  <a:gd name="T5" fmla="*/ 0 h 1283"/>
                  <a:gd name="T6" fmla="*/ 483 w 1544"/>
                  <a:gd name="T7" fmla="*/ 0 h 1283"/>
                  <a:gd name="T8" fmla="*/ 184 w 1544"/>
                  <a:gd name="T9" fmla="*/ 390 h 1283"/>
                  <a:gd name="T10" fmla="*/ 103 w 1544"/>
                  <a:gd name="T11" fmla="*/ 831 h 1283"/>
                  <a:gd name="T12" fmla="*/ 302 w 1544"/>
                  <a:gd name="T13" fmla="*/ 718 h 1283"/>
                  <a:gd name="T14" fmla="*/ 680 w 1544"/>
                  <a:gd name="T15" fmla="*/ 923 h 1283"/>
                  <a:gd name="T16" fmla="*/ 274 w 1544"/>
                  <a:gd name="T17" fmla="*/ 1033 h 1283"/>
                  <a:gd name="T18" fmla="*/ 95 w 1544"/>
                  <a:gd name="T19" fmla="*/ 994 h 1283"/>
                  <a:gd name="T20" fmla="*/ 213 w 1544"/>
                  <a:gd name="T21" fmla="*/ 1656 h 1283"/>
                  <a:gd name="T22" fmla="*/ 392 w 1544"/>
                  <a:gd name="T23" fmla="*/ 1914 h 12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44" h="1283">
                    <a:moveTo>
                      <a:pt x="263" y="1283"/>
                    </a:moveTo>
                    <a:cubicBezTo>
                      <a:pt x="1544" y="1283"/>
                      <a:pt x="1544" y="1283"/>
                      <a:pt x="1544" y="1283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0"/>
                      <a:pt x="209" y="100"/>
                      <a:pt x="123" y="261"/>
                    </a:cubicBezTo>
                    <a:cubicBezTo>
                      <a:pt x="65" y="368"/>
                      <a:pt x="16" y="521"/>
                      <a:pt x="69" y="557"/>
                    </a:cubicBezTo>
                    <a:cubicBezTo>
                      <a:pt x="107" y="582"/>
                      <a:pt x="130" y="517"/>
                      <a:pt x="202" y="481"/>
                    </a:cubicBezTo>
                    <a:cubicBezTo>
                      <a:pt x="282" y="442"/>
                      <a:pt x="469" y="431"/>
                      <a:pt x="456" y="619"/>
                    </a:cubicBezTo>
                    <a:cubicBezTo>
                      <a:pt x="448" y="722"/>
                      <a:pt x="295" y="753"/>
                      <a:pt x="184" y="692"/>
                    </a:cubicBezTo>
                    <a:cubicBezTo>
                      <a:pt x="161" y="680"/>
                      <a:pt x="94" y="656"/>
                      <a:pt x="64" y="666"/>
                    </a:cubicBezTo>
                    <a:cubicBezTo>
                      <a:pt x="13" y="683"/>
                      <a:pt x="0" y="883"/>
                      <a:pt x="143" y="1110"/>
                    </a:cubicBezTo>
                    <a:cubicBezTo>
                      <a:pt x="193" y="1189"/>
                      <a:pt x="263" y="1283"/>
                      <a:pt x="263" y="1283"/>
                    </a:cubicBezTo>
                  </a:path>
                </a:pathLst>
              </a:custGeom>
              <a:solidFill>
                <a:srgbClr val="C7C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Rectangle 72">
                <a:extLst>
                  <a:ext uri="{FF2B5EF4-FFF2-40B4-BE49-F238E27FC236}">
                    <a16:creationId xmlns:a16="http://schemas.microsoft.com/office/drawing/2014/main" id="{DDD7CB11-921F-4939-9631-06F1C1506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1537"/>
                <a:ext cx="2262" cy="1469"/>
              </a:xfrm>
              <a:prstGeom prst="rect">
                <a:avLst/>
              </a:prstGeom>
              <a:solidFill>
                <a:srgbClr val="F7C7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70" name="Rectangle 73">
                <a:extLst>
                  <a:ext uri="{FF2B5EF4-FFF2-40B4-BE49-F238E27FC236}">
                    <a16:creationId xmlns:a16="http://schemas.microsoft.com/office/drawing/2014/main" id="{E424ECFE-6C97-4785-A3AF-AB0CEA565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1537"/>
                <a:ext cx="2262" cy="1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71" name="Freeform 74">
                <a:extLst>
                  <a:ext uri="{FF2B5EF4-FFF2-40B4-BE49-F238E27FC236}">
                    <a16:creationId xmlns:a16="http://schemas.microsoft.com/office/drawing/2014/main" id="{00A2413B-202A-4E8E-8943-79140690D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536"/>
                <a:ext cx="1720" cy="1466"/>
              </a:xfrm>
              <a:custGeom>
                <a:avLst/>
                <a:gdLst>
                  <a:gd name="T0" fmla="*/ 399 w 1506"/>
                  <a:gd name="T1" fmla="*/ 1914 h 1283"/>
                  <a:gd name="T2" fmla="*/ 2243 w 1506"/>
                  <a:gd name="T3" fmla="*/ 1914 h 1283"/>
                  <a:gd name="T4" fmla="*/ 2243 w 1506"/>
                  <a:gd name="T5" fmla="*/ 0 h 1283"/>
                  <a:gd name="T6" fmla="*/ 490 w 1506"/>
                  <a:gd name="T7" fmla="*/ 0 h 1283"/>
                  <a:gd name="T8" fmla="*/ 183 w 1506"/>
                  <a:gd name="T9" fmla="*/ 385 h 1283"/>
                  <a:gd name="T10" fmla="*/ 66 w 1506"/>
                  <a:gd name="T11" fmla="*/ 780 h 1283"/>
                  <a:gd name="T12" fmla="*/ 276 w 1506"/>
                  <a:gd name="T13" fmla="*/ 663 h 1283"/>
                  <a:gd name="T14" fmla="*/ 667 w 1506"/>
                  <a:gd name="T15" fmla="*/ 931 h 1283"/>
                  <a:gd name="T16" fmla="*/ 264 w 1506"/>
                  <a:gd name="T17" fmla="*/ 1091 h 1283"/>
                  <a:gd name="T18" fmla="*/ 61 w 1506"/>
                  <a:gd name="T19" fmla="*/ 1040 h 1283"/>
                  <a:gd name="T20" fmla="*/ 212 w 1506"/>
                  <a:gd name="T21" fmla="*/ 1666 h 1283"/>
                  <a:gd name="T22" fmla="*/ 399 w 1506"/>
                  <a:gd name="T23" fmla="*/ 1914 h 12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06" h="1283">
                    <a:moveTo>
                      <a:pt x="268" y="1283"/>
                    </a:moveTo>
                    <a:cubicBezTo>
                      <a:pt x="1506" y="1283"/>
                      <a:pt x="1506" y="1283"/>
                      <a:pt x="1506" y="1283"/>
                    </a:cubicBezTo>
                    <a:cubicBezTo>
                      <a:pt x="1506" y="0"/>
                      <a:pt x="1506" y="0"/>
                      <a:pt x="1506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209" y="97"/>
                      <a:pt x="123" y="258"/>
                    </a:cubicBezTo>
                    <a:cubicBezTo>
                      <a:pt x="66" y="365"/>
                      <a:pt x="10" y="498"/>
                      <a:pt x="45" y="523"/>
                    </a:cubicBezTo>
                    <a:cubicBezTo>
                      <a:pt x="68" y="539"/>
                      <a:pt x="87" y="476"/>
                      <a:pt x="186" y="445"/>
                    </a:cubicBezTo>
                    <a:cubicBezTo>
                      <a:pt x="271" y="418"/>
                      <a:pt x="460" y="435"/>
                      <a:pt x="447" y="624"/>
                    </a:cubicBezTo>
                    <a:cubicBezTo>
                      <a:pt x="440" y="726"/>
                      <a:pt x="294" y="781"/>
                      <a:pt x="177" y="732"/>
                    </a:cubicBezTo>
                    <a:cubicBezTo>
                      <a:pt x="151" y="722"/>
                      <a:pt x="69" y="685"/>
                      <a:pt x="40" y="697"/>
                    </a:cubicBezTo>
                    <a:cubicBezTo>
                      <a:pt x="8" y="710"/>
                      <a:pt x="0" y="891"/>
                      <a:pt x="143" y="1117"/>
                    </a:cubicBezTo>
                    <a:cubicBezTo>
                      <a:pt x="193" y="1197"/>
                      <a:pt x="268" y="1283"/>
                      <a:pt x="268" y="1283"/>
                    </a:cubicBezTo>
                  </a:path>
                </a:pathLst>
              </a:custGeom>
              <a:solidFill>
                <a:srgbClr val="8F9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75">
                <a:extLst>
                  <a:ext uri="{FF2B5EF4-FFF2-40B4-BE49-F238E27FC236}">
                    <a16:creationId xmlns:a16="http://schemas.microsoft.com/office/drawing/2014/main" id="{7C72858D-B475-4C6B-B3B5-80B4CD8136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8" y="1586"/>
                <a:ext cx="1254" cy="1221"/>
              </a:xfrm>
              <a:custGeom>
                <a:avLst/>
                <a:gdLst>
                  <a:gd name="T0" fmla="*/ 554 w 1097"/>
                  <a:gd name="T1" fmla="*/ 837 h 1069"/>
                  <a:gd name="T2" fmla="*/ 22 w 1097"/>
                  <a:gd name="T3" fmla="*/ 1590 h 1069"/>
                  <a:gd name="T4" fmla="*/ 290 w 1097"/>
                  <a:gd name="T5" fmla="*/ 1419 h 1069"/>
                  <a:gd name="T6" fmla="*/ 286 w 1097"/>
                  <a:gd name="T7" fmla="*/ 1379 h 1069"/>
                  <a:gd name="T8" fmla="*/ 385 w 1097"/>
                  <a:gd name="T9" fmla="*/ 1130 h 1069"/>
                  <a:gd name="T10" fmla="*/ 609 w 1097"/>
                  <a:gd name="T11" fmla="*/ 1050 h 1069"/>
                  <a:gd name="T12" fmla="*/ 782 w 1097"/>
                  <a:gd name="T13" fmla="*/ 1095 h 1069"/>
                  <a:gd name="T14" fmla="*/ 1045 w 1097"/>
                  <a:gd name="T15" fmla="*/ 963 h 1069"/>
                  <a:gd name="T16" fmla="*/ 1045 w 1097"/>
                  <a:gd name="T17" fmla="*/ 1205 h 1069"/>
                  <a:gd name="T18" fmla="*/ 943 w 1097"/>
                  <a:gd name="T19" fmla="*/ 1295 h 1069"/>
                  <a:gd name="T20" fmla="*/ 929 w 1097"/>
                  <a:gd name="T21" fmla="*/ 1380 h 1069"/>
                  <a:gd name="T22" fmla="*/ 928 w 1097"/>
                  <a:gd name="T23" fmla="*/ 1380 h 1069"/>
                  <a:gd name="T24" fmla="*/ 929 w 1097"/>
                  <a:gd name="T25" fmla="*/ 1380 h 1069"/>
                  <a:gd name="T26" fmla="*/ 904 w 1097"/>
                  <a:gd name="T27" fmla="*/ 1575 h 1069"/>
                  <a:gd name="T28" fmla="*/ 1291 w 1097"/>
                  <a:gd name="T29" fmla="*/ 1266 h 1069"/>
                  <a:gd name="T30" fmla="*/ 1628 w 1097"/>
                  <a:gd name="T31" fmla="*/ 868 h 1069"/>
                  <a:gd name="T32" fmla="*/ 1304 w 1097"/>
                  <a:gd name="T33" fmla="*/ 957 h 1069"/>
                  <a:gd name="T34" fmla="*/ 1327 w 1097"/>
                  <a:gd name="T35" fmla="*/ 704 h 1069"/>
                  <a:gd name="T36" fmla="*/ 1043 w 1097"/>
                  <a:gd name="T37" fmla="*/ 925 h 1069"/>
                  <a:gd name="T38" fmla="*/ 701 w 1097"/>
                  <a:gd name="T39" fmla="*/ 694 h 1069"/>
                  <a:gd name="T40" fmla="*/ 157 w 1097"/>
                  <a:gd name="T41" fmla="*/ 407 h 1069"/>
                  <a:gd name="T42" fmla="*/ 296 w 1097"/>
                  <a:gd name="T43" fmla="*/ 378 h 1069"/>
                  <a:gd name="T44" fmla="*/ 420 w 1097"/>
                  <a:gd name="T45" fmla="*/ 348 h 1069"/>
                  <a:gd name="T46" fmla="*/ 414 w 1097"/>
                  <a:gd name="T47" fmla="*/ 604 h 1069"/>
                  <a:gd name="T48" fmla="*/ 687 w 1097"/>
                  <a:gd name="T49" fmla="*/ 535 h 1069"/>
                  <a:gd name="T50" fmla="*/ 972 w 1097"/>
                  <a:gd name="T51" fmla="*/ 272 h 1069"/>
                  <a:gd name="T52" fmla="*/ 1078 w 1097"/>
                  <a:gd name="T53" fmla="*/ 274 h 1069"/>
                  <a:gd name="T54" fmla="*/ 1204 w 1097"/>
                  <a:gd name="T55" fmla="*/ 327 h 1069"/>
                  <a:gd name="T56" fmla="*/ 1177 w 1097"/>
                  <a:gd name="T57" fmla="*/ 126 h 1069"/>
                  <a:gd name="T58" fmla="*/ 802 w 1097"/>
                  <a:gd name="T59" fmla="*/ 224 h 1069"/>
                  <a:gd name="T60" fmla="*/ 666 w 1097"/>
                  <a:gd name="T61" fmla="*/ 33 h 1069"/>
                  <a:gd name="T62" fmla="*/ 544 w 1097"/>
                  <a:gd name="T63" fmla="*/ 40 h 10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97" h="1069">
                    <a:moveTo>
                      <a:pt x="469" y="466"/>
                    </a:moveTo>
                    <a:cubicBezTo>
                      <a:pt x="443" y="502"/>
                      <a:pt x="396" y="535"/>
                      <a:pt x="371" y="562"/>
                    </a:cubicBezTo>
                    <a:cubicBezTo>
                      <a:pt x="314" y="624"/>
                      <a:pt x="262" y="690"/>
                      <a:pt x="207" y="754"/>
                    </a:cubicBezTo>
                    <a:cubicBezTo>
                      <a:pt x="144" y="828"/>
                      <a:pt x="0" y="958"/>
                      <a:pt x="15" y="1067"/>
                    </a:cubicBezTo>
                    <a:cubicBezTo>
                      <a:pt x="22" y="1069"/>
                      <a:pt x="29" y="1069"/>
                      <a:pt x="36" y="1069"/>
                    </a:cubicBezTo>
                    <a:cubicBezTo>
                      <a:pt x="98" y="1069"/>
                      <a:pt x="145" y="1012"/>
                      <a:pt x="194" y="952"/>
                    </a:cubicBezTo>
                    <a:cubicBezTo>
                      <a:pt x="193" y="943"/>
                      <a:pt x="192" y="935"/>
                      <a:pt x="192" y="926"/>
                    </a:cubicBezTo>
                    <a:cubicBezTo>
                      <a:pt x="192" y="925"/>
                      <a:pt x="192" y="925"/>
                      <a:pt x="192" y="925"/>
                    </a:cubicBezTo>
                    <a:cubicBezTo>
                      <a:pt x="192" y="909"/>
                      <a:pt x="194" y="894"/>
                      <a:pt x="196" y="879"/>
                    </a:cubicBezTo>
                    <a:cubicBezTo>
                      <a:pt x="199" y="832"/>
                      <a:pt x="222" y="789"/>
                      <a:pt x="258" y="758"/>
                    </a:cubicBezTo>
                    <a:cubicBezTo>
                      <a:pt x="296" y="725"/>
                      <a:pt x="349" y="705"/>
                      <a:pt x="407" y="705"/>
                    </a:cubicBezTo>
                    <a:cubicBezTo>
                      <a:pt x="408" y="705"/>
                      <a:pt x="408" y="705"/>
                      <a:pt x="408" y="705"/>
                    </a:cubicBezTo>
                    <a:cubicBezTo>
                      <a:pt x="432" y="705"/>
                      <a:pt x="456" y="708"/>
                      <a:pt x="477" y="715"/>
                    </a:cubicBezTo>
                    <a:cubicBezTo>
                      <a:pt x="493" y="720"/>
                      <a:pt x="509" y="726"/>
                      <a:pt x="523" y="735"/>
                    </a:cubicBezTo>
                    <a:cubicBezTo>
                      <a:pt x="540" y="719"/>
                      <a:pt x="557" y="705"/>
                      <a:pt x="574" y="696"/>
                    </a:cubicBezTo>
                    <a:cubicBezTo>
                      <a:pt x="595" y="667"/>
                      <a:pt x="643" y="646"/>
                      <a:pt x="700" y="646"/>
                    </a:cubicBezTo>
                    <a:cubicBezTo>
                      <a:pt x="775" y="646"/>
                      <a:pt x="835" y="682"/>
                      <a:pt x="835" y="727"/>
                    </a:cubicBezTo>
                    <a:cubicBezTo>
                      <a:pt x="835" y="772"/>
                      <a:pt x="775" y="809"/>
                      <a:pt x="700" y="809"/>
                    </a:cubicBezTo>
                    <a:cubicBezTo>
                      <a:pt x="683" y="809"/>
                      <a:pt x="666" y="807"/>
                      <a:pt x="651" y="804"/>
                    </a:cubicBezTo>
                    <a:cubicBezTo>
                      <a:pt x="646" y="830"/>
                      <a:pt x="637" y="854"/>
                      <a:pt x="632" y="869"/>
                    </a:cubicBezTo>
                    <a:cubicBezTo>
                      <a:pt x="630" y="875"/>
                      <a:pt x="626" y="884"/>
                      <a:pt x="621" y="894"/>
                    </a:cubicBezTo>
                    <a:cubicBezTo>
                      <a:pt x="622" y="904"/>
                      <a:pt x="622" y="915"/>
                      <a:pt x="622" y="926"/>
                    </a:cubicBezTo>
                    <a:cubicBezTo>
                      <a:pt x="622" y="926"/>
                      <a:pt x="622" y="926"/>
                      <a:pt x="622" y="926"/>
                    </a:cubicBezTo>
                    <a:cubicBezTo>
                      <a:pt x="621" y="926"/>
                      <a:pt x="621" y="926"/>
                      <a:pt x="621" y="926"/>
                    </a:cubicBezTo>
                    <a:cubicBezTo>
                      <a:pt x="621" y="926"/>
                      <a:pt x="621" y="926"/>
                      <a:pt x="621" y="926"/>
                    </a:cubicBezTo>
                    <a:cubicBezTo>
                      <a:pt x="622" y="926"/>
                      <a:pt x="622" y="926"/>
                      <a:pt x="622" y="926"/>
                    </a:cubicBezTo>
                    <a:cubicBezTo>
                      <a:pt x="622" y="971"/>
                      <a:pt x="609" y="1013"/>
                      <a:pt x="587" y="1047"/>
                    </a:cubicBezTo>
                    <a:cubicBezTo>
                      <a:pt x="591" y="1052"/>
                      <a:pt x="597" y="1055"/>
                      <a:pt x="605" y="1057"/>
                    </a:cubicBezTo>
                    <a:cubicBezTo>
                      <a:pt x="607" y="1057"/>
                      <a:pt x="609" y="1057"/>
                      <a:pt x="610" y="1057"/>
                    </a:cubicBezTo>
                    <a:cubicBezTo>
                      <a:pt x="667" y="1057"/>
                      <a:pt x="801" y="872"/>
                      <a:pt x="864" y="849"/>
                    </a:cubicBezTo>
                    <a:cubicBezTo>
                      <a:pt x="888" y="895"/>
                      <a:pt x="841" y="967"/>
                      <a:pt x="879" y="1009"/>
                    </a:cubicBezTo>
                    <a:cubicBezTo>
                      <a:pt x="964" y="887"/>
                      <a:pt x="1097" y="743"/>
                      <a:pt x="1090" y="582"/>
                    </a:cubicBezTo>
                    <a:cubicBezTo>
                      <a:pt x="1045" y="594"/>
                      <a:pt x="953" y="687"/>
                      <a:pt x="904" y="687"/>
                    </a:cubicBezTo>
                    <a:cubicBezTo>
                      <a:pt x="887" y="687"/>
                      <a:pt x="875" y="675"/>
                      <a:pt x="873" y="643"/>
                    </a:cubicBezTo>
                    <a:cubicBezTo>
                      <a:pt x="870" y="606"/>
                      <a:pt x="945" y="507"/>
                      <a:pt x="905" y="478"/>
                    </a:cubicBezTo>
                    <a:cubicBezTo>
                      <a:pt x="900" y="474"/>
                      <a:pt x="895" y="472"/>
                      <a:pt x="889" y="472"/>
                    </a:cubicBezTo>
                    <a:cubicBezTo>
                      <a:pt x="885" y="472"/>
                      <a:pt x="882" y="473"/>
                      <a:pt x="878" y="474"/>
                    </a:cubicBezTo>
                    <a:cubicBezTo>
                      <a:pt x="852" y="552"/>
                      <a:pt x="784" y="611"/>
                      <a:pt x="698" y="621"/>
                    </a:cubicBezTo>
                    <a:cubicBezTo>
                      <a:pt x="691" y="621"/>
                      <a:pt x="683" y="622"/>
                      <a:pt x="676" y="622"/>
                    </a:cubicBezTo>
                    <a:cubicBezTo>
                      <a:pt x="581" y="622"/>
                      <a:pt x="497" y="557"/>
                      <a:pt x="469" y="466"/>
                    </a:cubicBezTo>
                    <a:moveTo>
                      <a:pt x="303" y="0"/>
                    </a:moveTo>
                    <a:cubicBezTo>
                      <a:pt x="259" y="83"/>
                      <a:pt x="98" y="139"/>
                      <a:pt x="105" y="273"/>
                    </a:cubicBezTo>
                    <a:cubicBezTo>
                      <a:pt x="111" y="274"/>
                      <a:pt x="116" y="275"/>
                      <a:pt x="122" y="275"/>
                    </a:cubicBezTo>
                    <a:cubicBezTo>
                      <a:pt x="150" y="275"/>
                      <a:pt x="175" y="264"/>
                      <a:pt x="199" y="254"/>
                    </a:cubicBezTo>
                    <a:cubicBezTo>
                      <a:pt x="223" y="244"/>
                      <a:pt x="248" y="233"/>
                      <a:pt x="274" y="233"/>
                    </a:cubicBezTo>
                    <a:cubicBezTo>
                      <a:pt x="276" y="233"/>
                      <a:pt x="279" y="234"/>
                      <a:pt x="281" y="234"/>
                    </a:cubicBezTo>
                    <a:cubicBezTo>
                      <a:pt x="281" y="302"/>
                      <a:pt x="169" y="407"/>
                      <a:pt x="250" y="407"/>
                    </a:cubicBezTo>
                    <a:cubicBezTo>
                      <a:pt x="257" y="407"/>
                      <a:pt x="266" y="406"/>
                      <a:pt x="277" y="405"/>
                    </a:cubicBezTo>
                    <a:cubicBezTo>
                      <a:pt x="310" y="399"/>
                      <a:pt x="392" y="357"/>
                      <a:pt x="444" y="357"/>
                    </a:cubicBezTo>
                    <a:cubicBezTo>
                      <a:pt x="450" y="357"/>
                      <a:pt x="455" y="358"/>
                      <a:pt x="460" y="359"/>
                    </a:cubicBezTo>
                    <a:cubicBezTo>
                      <a:pt x="463" y="316"/>
                      <a:pt x="483" y="276"/>
                      <a:pt x="515" y="245"/>
                    </a:cubicBezTo>
                    <a:cubicBezTo>
                      <a:pt x="549" y="211"/>
                      <a:pt x="597" y="187"/>
                      <a:pt x="651" y="182"/>
                    </a:cubicBezTo>
                    <a:cubicBezTo>
                      <a:pt x="660" y="181"/>
                      <a:pt x="669" y="180"/>
                      <a:pt x="677" y="180"/>
                    </a:cubicBezTo>
                    <a:cubicBezTo>
                      <a:pt x="693" y="180"/>
                      <a:pt x="707" y="182"/>
                      <a:pt x="722" y="184"/>
                    </a:cubicBezTo>
                    <a:cubicBezTo>
                      <a:pt x="743" y="188"/>
                      <a:pt x="763" y="195"/>
                      <a:pt x="782" y="205"/>
                    </a:cubicBezTo>
                    <a:cubicBezTo>
                      <a:pt x="790" y="209"/>
                      <a:pt x="798" y="214"/>
                      <a:pt x="806" y="219"/>
                    </a:cubicBezTo>
                    <a:cubicBezTo>
                      <a:pt x="828" y="170"/>
                      <a:pt x="838" y="127"/>
                      <a:pt x="817" y="97"/>
                    </a:cubicBezTo>
                    <a:cubicBezTo>
                      <a:pt x="811" y="88"/>
                      <a:pt x="801" y="84"/>
                      <a:pt x="788" y="84"/>
                    </a:cubicBezTo>
                    <a:cubicBezTo>
                      <a:pt x="724" y="84"/>
                      <a:pt x="590" y="179"/>
                      <a:pt x="544" y="191"/>
                    </a:cubicBezTo>
                    <a:cubicBezTo>
                      <a:pt x="545" y="178"/>
                      <a:pt x="536" y="161"/>
                      <a:pt x="537" y="151"/>
                    </a:cubicBezTo>
                    <a:cubicBezTo>
                      <a:pt x="505" y="166"/>
                      <a:pt x="470" y="183"/>
                      <a:pt x="434" y="184"/>
                    </a:cubicBezTo>
                    <a:cubicBezTo>
                      <a:pt x="401" y="132"/>
                      <a:pt x="425" y="73"/>
                      <a:pt x="446" y="22"/>
                    </a:cubicBezTo>
                    <a:cubicBezTo>
                      <a:pt x="435" y="16"/>
                      <a:pt x="422" y="13"/>
                      <a:pt x="410" y="13"/>
                    </a:cubicBezTo>
                    <a:cubicBezTo>
                      <a:pt x="394" y="13"/>
                      <a:pt x="378" y="18"/>
                      <a:pt x="364" y="27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8B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76">
                <a:extLst>
                  <a:ext uri="{FF2B5EF4-FFF2-40B4-BE49-F238E27FC236}">
                    <a16:creationId xmlns:a16="http://schemas.microsoft.com/office/drawing/2014/main" id="{B5860440-1D46-428C-AD98-34830C01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026"/>
                <a:ext cx="531" cy="369"/>
              </a:xfrm>
              <a:custGeom>
                <a:avLst/>
                <a:gdLst>
                  <a:gd name="T0" fmla="*/ 0 w 465"/>
                  <a:gd name="T1" fmla="*/ 143 h 323"/>
                  <a:gd name="T2" fmla="*/ 94 w 465"/>
                  <a:gd name="T3" fmla="*/ 220 h 323"/>
                  <a:gd name="T4" fmla="*/ 83 w 465"/>
                  <a:gd name="T5" fmla="*/ 356 h 323"/>
                  <a:gd name="T6" fmla="*/ 413 w 465"/>
                  <a:gd name="T7" fmla="*/ 462 h 323"/>
                  <a:gd name="T8" fmla="*/ 610 w 465"/>
                  <a:gd name="T9" fmla="*/ 158 h 323"/>
                  <a:gd name="T10" fmla="*/ 239 w 465"/>
                  <a:gd name="T11" fmla="*/ 46 h 323"/>
                  <a:gd name="T12" fmla="*/ 0 w 465"/>
                  <a:gd name="T13" fmla="*/ 143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5" h="323">
                    <a:moveTo>
                      <a:pt x="0" y="95"/>
                    </a:moveTo>
                    <a:cubicBezTo>
                      <a:pt x="0" y="95"/>
                      <a:pt x="3" y="132"/>
                      <a:pt x="63" y="148"/>
                    </a:cubicBezTo>
                    <a:cubicBezTo>
                      <a:pt x="122" y="164"/>
                      <a:pt x="142" y="228"/>
                      <a:pt x="56" y="239"/>
                    </a:cubicBezTo>
                    <a:cubicBezTo>
                      <a:pt x="56" y="239"/>
                      <a:pt x="186" y="323"/>
                      <a:pt x="278" y="310"/>
                    </a:cubicBezTo>
                    <a:cubicBezTo>
                      <a:pt x="370" y="296"/>
                      <a:pt x="465" y="208"/>
                      <a:pt x="410" y="106"/>
                    </a:cubicBezTo>
                    <a:cubicBezTo>
                      <a:pt x="356" y="5"/>
                      <a:pt x="207" y="0"/>
                      <a:pt x="160" y="31"/>
                    </a:cubicBezTo>
                    <a:cubicBezTo>
                      <a:pt x="112" y="61"/>
                      <a:pt x="36" y="150"/>
                      <a:pt x="0" y="95"/>
                    </a:cubicBezTo>
                  </a:path>
                </a:pathLst>
              </a:custGeom>
              <a:solidFill>
                <a:srgbClr val="7283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77">
                <a:extLst>
                  <a:ext uri="{FF2B5EF4-FFF2-40B4-BE49-F238E27FC236}">
                    <a16:creationId xmlns:a16="http://schemas.microsoft.com/office/drawing/2014/main" id="{D6BD2E11-036F-4027-B522-92FE20EE4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2"/>
                <a:ext cx="373" cy="344"/>
              </a:xfrm>
              <a:custGeom>
                <a:avLst/>
                <a:gdLst>
                  <a:gd name="T0" fmla="*/ 404 w 327"/>
                  <a:gd name="T1" fmla="*/ 137 h 301"/>
                  <a:gd name="T2" fmla="*/ 163 w 327"/>
                  <a:gd name="T3" fmla="*/ 0 h 301"/>
                  <a:gd name="T4" fmla="*/ 257 w 327"/>
                  <a:gd name="T5" fmla="*/ 94 h 301"/>
                  <a:gd name="T6" fmla="*/ 62 w 327"/>
                  <a:gd name="T7" fmla="*/ 397 h 301"/>
                  <a:gd name="T8" fmla="*/ 0 w 327"/>
                  <a:gd name="T9" fmla="*/ 399 h 301"/>
                  <a:gd name="T10" fmla="*/ 209 w 327"/>
                  <a:gd name="T11" fmla="*/ 440 h 301"/>
                  <a:gd name="T12" fmla="*/ 404 w 327"/>
                  <a:gd name="T13" fmla="*/ 137 h 3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7" h="301">
                    <a:moveTo>
                      <a:pt x="272" y="92"/>
                    </a:moveTo>
                    <a:cubicBezTo>
                      <a:pt x="239" y="29"/>
                      <a:pt x="169" y="4"/>
                      <a:pt x="110" y="0"/>
                    </a:cubicBezTo>
                    <a:cubicBezTo>
                      <a:pt x="136" y="15"/>
                      <a:pt x="158" y="35"/>
                      <a:pt x="173" y="63"/>
                    </a:cubicBezTo>
                    <a:cubicBezTo>
                      <a:pt x="228" y="164"/>
                      <a:pt x="133" y="253"/>
                      <a:pt x="41" y="266"/>
                    </a:cubicBezTo>
                    <a:cubicBezTo>
                      <a:pt x="28" y="268"/>
                      <a:pt x="14" y="268"/>
                      <a:pt x="0" y="267"/>
                    </a:cubicBezTo>
                    <a:cubicBezTo>
                      <a:pt x="43" y="285"/>
                      <a:pt x="96" y="301"/>
                      <a:pt x="140" y="295"/>
                    </a:cubicBezTo>
                    <a:cubicBezTo>
                      <a:pt x="232" y="282"/>
                      <a:pt x="327" y="193"/>
                      <a:pt x="272" y="92"/>
                    </a:cubicBezTo>
                  </a:path>
                </a:pathLst>
              </a:custGeom>
              <a:solidFill>
                <a:srgbClr val="586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78">
                <a:extLst>
                  <a:ext uri="{FF2B5EF4-FFF2-40B4-BE49-F238E27FC236}">
                    <a16:creationId xmlns:a16="http://schemas.microsoft.com/office/drawing/2014/main" id="{DCACE6A7-F969-40C6-A4CC-CD3B06424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2041"/>
                <a:ext cx="492" cy="342"/>
              </a:xfrm>
              <a:custGeom>
                <a:avLst/>
                <a:gdLst>
                  <a:gd name="T0" fmla="*/ 2 w 430"/>
                  <a:gd name="T1" fmla="*/ 121 h 300"/>
                  <a:gd name="T2" fmla="*/ 0 w 430"/>
                  <a:gd name="T3" fmla="*/ 123 h 300"/>
                  <a:gd name="T4" fmla="*/ 15 w 430"/>
                  <a:gd name="T5" fmla="*/ 155 h 300"/>
                  <a:gd name="T6" fmla="*/ 96 w 430"/>
                  <a:gd name="T7" fmla="*/ 203 h 300"/>
                  <a:gd name="T8" fmla="*/ 152 w 430"/>
                  <a:gd name="T9" fmla="*/ 233 h 300"/>
                  <a:gd name="T10" fmla="*/ 170 w 430"/>
                  <a:gd name="T11" fmla="*/ 275 h 300"/>
                  <a:gd name="T12" fmla="*/ 152 w 430"/>
                  <a:gd name="T13" fmla="*/ 309 h 300"/>
                  <a:gd name="T14" fmla="*/ 85 w 430"/>
                  <a:gd name="T15" fmla="*/ 332 h 300"/>
                  <a:gd name="T16" fmla="*/ 78 w 430"/>
                  <a:gd name="T17" fmla="*/ 334 h 300"/>
                  <a:gd name="T18" fmla="*/ 85 w 430"/>
                  <a:gd name="T19" fmla="*/ 336 h 300"/>
                  <a:gd name="T20" fmla="*/ 185 w 430"/>
                  <a:gd name="T21" fmla="*/ 391 h 300"/>
                  <a:gd name="T22" fmla="*/ 388 w 430"/>
                  <a:gd name="T23" fmla="*/ 445 h 300"/>
                  <a:gd name="T24" fmla="*/ 419 w 430"/>
                  <a:gd name="T25" fmla="*/ 442 h 300"/>
                  <a:gd name="T26" fmla="*/ 573 w 430"/>
                  <a:gd name="T27" fmla="*/ 370 h 300"/>
                  <a:gd name="T28" fmla="*/ 644 w 430"/>
                  <a:gd name="T29" fmla="*/ 226 h 300"/>
                  <a:gd name="T30" fmla="*/ 620 w 430"/>
                  <a:gd name="T31" fmla="*/ 138 h 300"/>
                  <a:gd name="T32" fmla="*/ 500 w 430"/>
                  <a:gd name="T33" fmla="*/ 30 h 300"/>
                  <a:gd name="T34" fmla="*/ 354 w 430"/>
                  <a:gd name="T35" fmla="*/ 0 h 300"/>
                  <a:gd name="T36" fmla="*/ 241 w 430"/>
                  <a:gd name="T37" fmla="*/ 24 h 300"/>
                  <a:gd name="T38" fmla="*/ 144 w 430"/>
                  <a:gd name="T39" fmla="*/ 97 h 300"/>
                  <a:gd name="T40" fmla="*/ 93 w 430"/>
                  <a:gd name="T41" fmla="*/ 131 h 300"/>
                  <a:gd name="T42" fmla="*/ 48 w 430"/>
                  <a:gd name="T43" fmla="*/ 146 h 300"/>
                  <a:gd name="T44" fmla="*/ 25 w 430"/>
                  <a:gd name="T45" fmla="*/ 139 h 300"/>
                  <a:gd name="T46" fmla="*/ 7 w 430"/>
                  <a:gd name="T47" fmla="*/ 120 h 300"/>
                  <a:gd name="T48" fmla="*/ 0 w 430"/>
                  <a:gd name="T49" fmla="*/ 123 h 300"/>
                  <a:gd name="T50" fmla="*/ 2 w 430"/>
                  <a:gd name="T51" fmla="*/ 121 h 300"/>
                  <a:gd name="T52" fmla="*/ 1 w 430"/>
                  <a:gd name="T53" fmla="*/ 123 h 300"/>
                  <a:gd name="T54" fmla="*/ 22 w 430"/>
                  <a:gd name="T55" fmla="*/ 145 h 300"/>
                  <a:gd name="T56" fmla="*/ 48 w 430"/>
                  <a:gd name="T57" fmla="*/ 150 h 300"/>
                  <a:gd name="T58" fmla="*/ 96 w 430"/>
                  <a:gd name="T59" fmla="*/ 137 h 300"/>
                  <a:gd name="T60" fmla="*/ 174 w 430"/>
                  <a:gd name="T61" fmla="*/ 82 h 300"/>
                  <a:gd name="T62" fmla="*/ 245 w 430"/>
                  <a:gd name="T63" fmla="*/ 28 h 300"/>
                  <a:gd name="T64" fmla="*/ 354 w 430"/>
                  <a:gd name="T65" fmla="*/ 3 h 300"/>
                  <a:gd name="T66" fmla="*/ 499 w 430"/>
                  <a:gd name="T67" fmla="*/ 35 h 300"/>
                  <a:gd name="T68" fmla="*/ 616 w 430"/>
                  <a:gd name="T69" fmla="*/ 139 h 300"/>
                  <a:gd name="T70" fmla="*/ 641 w 430"/>
                  <a:gd name="T71" fmla="*/ 226 h 300"/>
                  <a:gd name="T72" fmla="*/ 570 w 430"/>
                  <a:gd name="T73" fmla="*/ 366 h 300"/>
                  <a:gd name="T74" fmla="*/ 419 w 430"/>
                  <a:gd name="T75" fmla="*/ 437 h 300"/>
                  <a:gd name="T76" fmla="*/ 388 w 430"/>
                  <a:gd name="T77" fmla="*/ 438 h 300"/>
                  <a:gd name="T78" fmla="*/ 189 w 430"/>
                  <a:gd name="T79" fmla="*/ 384 h 300"/>
                  <a:gd name="T80" fmla="*/ 117 w 430"/>
                  <a:gd name="T81" fmla="*/ 349 h 300"/>
                  <a:gd name="T82" fmla="*/ 96 w 430"/>
                  <a:gd name="T83" fmla="*/ 336 h 300"/>
                  <a:gd name="T84" fmla="*/ 90 w 430"/>
                  <a:gd name="T85" fmla="*/ 334 h 300"/>
                  <a:gd name="T86" fmla="*/ 89 w 430"/>
                  <a:gd name="T87" fmla="*/ 332 h 300"/>
                  <a:gd name="T88" fmla="*/ 87 w 430"/>
                  <a:gd name="T89" fmla="*/ 335 h 300"/>
                  <a:gd name="T90" fmla="*/ 87 w 430"/>
                  <a:gd name="T91" fmla="*/ 337 h 300"/>
                  <a:gd name="T92" fmla="*/ 154 w 430"/>
                  <a:gd name="T93" fmla="*/ 315 h 300"/>
                  <a:gd name="T94" fmla="*/ 176 w 430"/>
                  <a:gd name="T95" fmla="*/ 275 h 300"/>
                  <a:gd name="T96" fmla="*/ 154 w 430"/>
                  <a:gd name="T97" fmla="*/ 229 h 300"/>
                  <a:gd name="T98" fmla="*/ 97 w 430"/>
                  <a:gd name="T99" fmla="*/ 197 h 300"/>
                  <a:gd name="T100" fmla="*/ 19 w 430"/>
                  <a:gd name="T101" fmla="*/ 149 h 300"/>
                  <a:gd name="T102" fmla="*/ 8 w 430"/>
                  <a:gd name="T103" fmla="*/ 130 h 300"/>
                  <a:gd name="T104" fmla="*/ 7 w 430"/>
                  <a:gd name="T105" fmla="*/ 124 h 300"/>
                  <a:gd name="T106" fmla="*/ 7 w 430"/>
                  <a:gd name="T107" fmla="*/ 123 h 300"/>
                  <a:gd name="T108" fmla="*/ 7 w 430"/>
                  <a:gd name="T109" fmla="*/ 121 h 300"/>
                  <a:gd name="T110" fmla="*/ 7 w 430"/>
                  <a:gd name="T111" fmla="*/ 121 h 300"/>
                  <a:gd name="T112" fmla="*/ 2 w 430"/>
                  <a:gd name="T113" fmla="*/ 121 h 300"/>
                  <a:gd name="T114" fmla="*/ 1 w 430"/>
                  <a:gd name="T115" fmla="*/ 123 h 300"/>
                  <a:gd name="T116" fmla="*/ 2 w 430"/>
                  <a:gd name="T117" fmla="*/ 121 h 3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0" h="300">
                    <a:moveTo>
                      <a:pt x="2" y="82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1" y="92"/>
                      <a:pt x="10" y="104"/>
                    </a:cubicBezTo>
                    <a:cubicBezTo>
                      <a:pt x="18" y="115"/>
                      <a:pt x="34" y="129"/>
                      <a:pt x="64" y="137"/>
                    </a:cubicBezTo>
                    <a:cubicBezTo>
                      <a:pt x="80" y="141"/>
                      <a:pt x="92" y="148"/>
                      <a:pt x="101" y="157"/>
                    </a:cubicBezTo>
                    <a:cubicBezTo>
                      <a:pt x="109" y="165"/>
                      <a:pt x="114" y="175"/>
                      <a:pt x="114" y="185"/>
                    </a:cubicBezTo>
                    <a:cubicBezTo>
                      <a:pt x="114" y="193"/>
                      <a:pt x="110" y="202"/>
                      <a:pt x="101" y="209"/>
                    </a:cubicBezTo>
                    <a:cubicBezTo>
                      <a:pt x="92" y="216"/>
                      <a:pt x="78" y="221"/>
                      <a:pt x="57" y="224"/>
                    </a:cubicBezTo>
                    <a:cubicBezTo>
                      <a:pt x="52" y="225"/>
                      <a:pt x="52" y="225"/>
                      <a:pt x="52" y="225"/>
                    </a:cubicBezTo>
                    <a:cubicBezTo>
                      <a:pt x="57" y="227"/>
                      <a:pt x="57" y="227"/>
                      <a:pt x="57" y="227"/>
                    </a:cubicBezTo>
                    <a:cubicBezTo>
                      <a:pt x="57" y="227"/>
                      <a:pt x="85" y="246"/>
                      <a:pt x="124" y="264"/>
                    </a:cubicBezTo>
                    <a:cubicBezTo>
                      <a:pt x="164" y="282"/>
                      <a:pt x="214" y="300"/>
                      <a:pt x="259" y="300"/>
                    </a:cubicBezTo>
                    <a:cubicBezTo>
                      <a:pt x="267" y="300"/>
                      <a:pt x="274" y="299"/>
                      <a:pt x="280" y="298"/>
                    </a:cubicBezTo>
                    <a:cubicBezTo>
                      <a:pt x="317" y="293"/>
                      <a:pt x="355" y="276"/>
                      <a:pt x="383" y="250"/>
                    </a:cubicBezTo>
                    <a:cubicBezTo>
                      <a:pt x="411" y="225"/>
                      <a:pt x="430" y="191"/>
                      <a:pt x="430" y="153"/>
                    </a:cubicBezTo>
                    <a:cubicBezTo>
                      <a:pt x="430" y="134"/>
                      <a:pt x="425" y="113"/>
                      <a:pt x="414" y="93"/>
                    </a:cubicBezTo>
                    <a:cubicBezTo>
                      <a:pt x="396" y="58"/>
                      <a:pt x="367" y="35"/>
                      <a:pt x="334" y="20"/>
                    </a:cubicBezTo>
                    <a:cubicBezTo>
                      <a:pt x="302" y="6"/>
                      <a:pt x="267" y="0"/>
                      <a:pt x="236" y="0"/>
                    </a:cubicBezTo>
                    <a:cubicBezTo>
                      <a:pt x="204" y="0"/>
                      <a:pt x="177" y="6"/>
                      <a:pt x="161" y="16"/>
                    </a:cubicBezTo>
                    <a:cubicBezTo>
                      <a:pt x="142" y="28"/>
                      <a:pt x="119" y="48"/>
                      <a:pt x="96" y="66"/>
                    </a:cubicBezTo>
                    <a:cubicBezTo>
                      <a:pt x="85" y="75"/>
                      <a:pt x="73" y="83"/>
                      <a:pt x="62" y="89"/>
                    </a:cubicBezTo>
                    <a:cubicBezTo>
                      <a:pt x="51" y="94"/>
                      <a:pt x="41" y="98"/>
                      <a:pt x="32" y="98"/>
                    </a:cubicBezTo>
                    <a:cubicBezTo>
                      <a:pt x="26" y="98"/>
                      <a:pt x="21" y="97"/>
                      <a:pt x="17" y="94"/>
                    </a:cubicBezTo>
                    <a:cubicBezTo>
                      <a:pt x="12" y="91"/>
                      <a:pt x="8" y="87"/>
                      <a:pt x="4" y="81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5" y="90"/>
                      <a:pt x="9" y="94"/>
                      <a:pt x="15" y="97"/>
                    </a:cubicBezTo>
                    <a:cubicBezTo>
                      <a:pt x="20" y="100"/>
                      <a:pt x="26" y="102"/>
                      <a:pt x="32" y="102"/>
                    </a:cubicBezTo>
                    <a:cubicBezTo>
                      <a:pt x="42" y="102"/>
                      <a:pt x="53" y="98"/>
                      <a:pt x="64" y="92"/>
                    </a:cubicBezTo>
                    <a:cubicBezTo>
                      <a:pt x="81" y="83"/>
                      <a:pt x="99" y="69"/>
                      <a:pt x="116" y="55"/>
                    </a:cubicBezTo>
                    <a:cubicBezTo>
                      <a:pt x="133" y="42"/>
                      <a:pt x="149" y="28"/>
                      <a:pt x="163" y="19"/>
                    </a:cubicBezTo>
                    <a:cubicBezTo>
                      <a:pt x="178" y="9"/>
                      <a:pt x="205" y="3"/>
                      <a:pt x="236" y="3"/>
                    </a:cubicBezTo>
                    <a:cubicBezTo>
                      <a:pt x="267" y="3"/>
                      <a:pt x="301" y="9"/>
                      <a:pt x="333" y="24"/>
                    </a:cubicBezTo>
                    <a:cubicBezTo>
                      <a:pt x="364" y="38"/>
                      <a:pt x="393" y="61"/>
                      <a:pt x="411" y="94"/>
                    </a:cubicBezTo>
                    <a:cubicBezTo>
                      <a:pt x="422" y="115"/>
                      <a:pt x="427" y="134"/>
                      <a:pt x="427" y="153"/>
                    </a:cubicBezTo>
                    <a:cubicBezTo>
                      <a:pt x="427" y="190"/>
                      <a:pt x="408" y="222"/>
                      <a:pt x="380" y="247"/>
                    </a:cubicBezTo>
                    <a:cubicBezTo>
                      <a:pt x="353" y="272"/>
                      <a:pt x="316" y="290"/>
                      <a:pt x="280" y="295"/>
                    </a:cubicBezTo>
                    <a:cubicBezTo>
                      <a:pt x="273" y="296"/>
                      <a:pt x="266" y="296"/>
                      <a:pt x="259" y="296"/>
                    </a:cubicBezTo>
                    <a:cubicBezTo>
                      <a:pt x="215" y="296"/>
                      <a:pt x="165" y="278"/>
                      <a:pt x="126" y="260"/>
                    </a:cubicBezTo>
                    <a:cubicBezTo>
                      <a:pt x="106" y="251"/>
                      <a:pt x="89" y="242"/>
                      <a:pt x="78" y="235"/>
                    </a:cubicBezTo>
                    <a:cubicBezTo>
                      <a:pt x="72" y="232"/>
                      <a:pt x="67" y="229"/>
                      <a:pt x="64" y="227"/>
                    </a:cubicBezTo>
                    <a:cubicBezTo>
                      <a:pt x="62" y="226"/>
                      <a:pt x="61" y="226"/>
                      <a:pt x="60" y="225"/>
                    </a:cubicBezTo>
                    <a:cubicBezTo>
                      <a:pt x="59" y="225"/>
                      <a:pt x="59" y="224"/>
                      <a:pt x="59" y="224"/>
                    </a:cubicBezTo>
                    <a:cubicBezTo>
                      <a:pt x="58" y="226"/>
                      <a:pt x="58" y="226"/>
                      <a:pt x="58" y="226"/>
                    </a:cubicBezTo>
                    <a:cubicBezTo>
                      <a:pt x="58" y="228"/>
                      <a:pt x="58" y="228"/>
                      <a:pt x="58" y="228"/>
                    </a:cubicBezTo>
                    <a:cubicBezTo>
                      <a:pt x="79" y="225"/>
                      <a:pt x="94" y="219"/>
                      <a:pt x="103" y="212"/>
                    </a:cubicBezTo>
                    <a:cubicBezTo>
                      <a:pt x="113" y="204"/>
                      <a:pt x="118" y="194"/>
                      <a:pt x="118" y="185"/>
                    </a:cubicBezTo>
                    <a:cubicBezTo>
                      <a:pt x="118" y="174"/>
                      <a:pt x="112" y="163"/>
                      <a:pt x="103" y="154"/>
                    </a:cubicBezTo>
                    <a:cubicBezTo>
                      <a:pt x="94" y="145"/>
                      <a:pt x="81" y="137"/>
                      <a:pt x="65" y="133"/>
                    </a:cubicBezTo>
                    <a:cubicBezTo>
                      <a:pt x="36" y="125"/>
                      <a:pt x="21" y="112"/>
                      <a:pt x="13" y="101"/>
                    </a:cubicBezTo>
                    <a:cubicBezTo>
                      <a:pt x="9" y="96"/>
                      <a:pt x="7" y="91"/>
                      <a:pt x="5" y="88"/>
                    </a:cubicBezTo>
                    <a:cubicBezTo>
                      <a:pt x="5" y="86"/>
                      <a:pt x="4" y="85"/>
                      <a:pt x="4" y="84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1" y="83"/>
                      <a:pt x="1" y="83"/>
                      <a:pt x="1" y="83"/>
                    </a:cubicBez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79">
                <a:extLst>
                  <a:ext uri="{FF2B5EF4-FFF2-40B4-BE49-F238E27FC236}">
                    <a16:creationId xmlns:a16="http://schemas.microsoft.com/office/drawing/2014/main" id="{B04AA283-EF6A-40C6-9013-BE1119B59E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4" y="1536"/>
                <a:ext cx="545" cy="1466"/>
              </a:xfrm>
              <a:custGeom>
                <a:avLst/>
                <a:gdLst>
                  <a:gd name="T0" fmla="*/ 66 w 477"/>
                  <a:gd name="T1" fmla="*/ 780 h 1283"/>
                  <a:gd name="T2" fmla="*/ 278 w 477"/>
                  <a:gd name="T3" fmla="*/ 663 h 1283"/>
                  <a:gd name="T4" fmla="*/ 284 w 477"/>
                  <a:gd name="T5" fmla="*/ 660 h 1283"/>
                  <a:gd name="T6" fmla="*/ 404 w 477"/>
                  <a:gd name="T7" fmla="*/ 385 h 1283"/>
                  <a:gd name="T8" fmla="*/ 712 w 477"/>
                  <a:gd name="T9" fmla="*/ 0 h 1283"/>
                  <a:gd name="T10" fmla="*/ 491 w 477"/>
                  <a:gd name="T11" fmla="*/ 0 h 1283"/>
                  <a:gd name="T12" fmla="*/ 184 w 477"/>
                  <a:gd name="T13" fmla="*/ 385 h 1283"/>
                  <a:gd name="T14" fmla="*/ 66 w 477"/>
                  <a:gd name="T15" fmla="*/ 780 h 1283"/>
                  <a:gd name="T16" fmla="*/ 77 w 477"/>
                  <a:gd name="T17" fmla="*/ 1210 h 1283"/>
                  <a:gd name="T18" fmla="*/ 77 w 477"/>
                  <a:gd name="T19" fmla="*/ 1070 h 1283"/>
                  <a:gd name="T20" fmla="*/ 163 w 477"/>
                  <a:gd name="T21" fmla="*/ 1056 h 1283"/>
                  <a:gd name="T22" fmla="*/ 61 w 477"/>
                  <a:gd name="T23" fmla="*/ 1040 h 1283"/>
                  <a:gd name="T24" fmla="*/ 213 w 477"/>
                  <a:gd name="T25" fmla="*/ 1666 h 1283"/>
                  <a:gd name="T26" fmla="*/ 400 w 477"/>
                  <a:gd name="T27" fmla="*/ 1914 h 1283"/>
                  <a:gd name="T28" fmla="*/ 620 w 477"/>
                  <a:gd name="T29" fmla="*/ 1914 h 1283"/>
                  <a:gd name="T30" fmla="*/ 368 w 477"/>
                  <a:gd name="T31" fmla="*/ 1681 h 1283"/>
                  <a:gd name="T32" fmla="*/ 77 w 477"/>
                  <a:gd name="T33" fmla="*/ 1210 h 12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7" h="1283">
                    <a:moveTo>
                      <a:pt x="45" y="523"/>
                    </a:moveTo>
                    <a:cubicBezTo>
                      <a:pt x="68" y="539"/>
                      <a:pt x="87" y="476"/>
                      <a:pt x="186" y="445"/>
                    </a:cubicBezTo>
                    <a:cubicBezTo>
                      <a:pt x="188" y="444"/>
                      <a:pt x="189" y="444"/>
                      <a:pt x="191" y="443"/>
                    </a:cubicBezTo>
                    <a:cubicBezTo>
                      <a:pt x="206" y="390"/>
                      <a:pt x="238" y="320"/>
                      <a:pt x="271" y="258"/>
                    </a:cubicBezTo>
                    <a:cubicBezTo>
                      <a:pt x="357" y="97"/>
                      <a:pt x="477" y="0"/>
                      <a:pt x="477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209" y="97"/>
                      <a:pt x="123" y="258"/>
                    </a:cubicBezTo>
                    <a:cubicBezTo>
                      <a:pt x="66" y="365"/>
                      <a:pt x="10" y="498"/>
                      <a:pt x="45" y="523"/>
                    </a:cubicBezTo>
                    <a:close/>
                    <a:moveTo>
                      <a:pt x="52" y="811"/>
                    </a:moveTo>
                    <a:cubicBezTo>
                      <a:pt x="49" y="795"/>
                      <a:pt x="35" y="729"/>
                      <a:pt x="52" y="717"/>
                    </a:cubicBezTo>
                    <a:cubicBezTo>
                      <a:pt x="86" y="695"/>
                      <a:pt x="119" y="715"/>
                      <a:pt x="109" y="708"/>
                    </a:cubicBezTo>
                    <a:cubicBezTo>
                      <a:pt x="99" y="702"/>
                      <a:pt x="56" y="691"/>
                      <a:pt x="40" y="697"/>
                    </a:cubicBezTo>
                    <a:cubicBezTo>
                      <a:pt x="7" y="707"/>
                      <a:pt x="0" y="891"/>
                      <a:pt x="143" y="1117"/>
                    </a:cubicBezTo>
                    <a:cubicBezTo>
                      <a:pt x="193" y="1197"/>
                      <a:pt x="268" y="1283"/>
                      <a:pt x="268" y="1283"/>
                    </a:cubicBezTo>
                    <a:cubicBezTo>
                      <a:pt x="416" y="1283"/>
                      <a:pt x="416" y="1283"/>
                      <a:pt x="416" y="1283"/>
                    </a:cubicBezTo>
                    <a:cubicBezTo>
                      <a:pt x="416" y="1283"/>
                      <a:pt x="312" y="1195"/>
                      <a:pt x="247" y="1126"/>
                    </a:cubicBezTo>
                    <a:cubicBezTo>
                      <a:pt x="114" y="984"/>
                      <a:pt x="67" y="885"/>
                      <a:pt x="52" y="811"/>
                    </a:cubicBezTo>
                    <a:close/>
                  </a:path>
                </a:pathLst>
              </a:custGeom>
              <a:solidFill>
                <a:srgbClr val="7A88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80">
                <a:extLst>
                  <a:ext uri="{FF2B5EF4-FFF2-40B4-BE49-F238E27FC236}">
                    <a16:creationId xmlns:a16="http://schemas.microsoft.com/office/drawing/2014/main" id="{9B1C9432-53B9-4BEC-A94E-477E5A77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781"/>
                <a:ext cx="516" cy="525"/>
              </a:xfrm>
              <a:custGeom>
                <a:avLst/>
                <a:gdLst>
                  <a:gd name="T0" fmla="*/ 657 w 451"/>
                  <a:gd name="T1" fmla="*/ 310 h 459"/>
                  <a:gd name="T2" fmla="*/ 374 w 451"/>
                  <a:gd name="T3" fmla="*/ 668 h 459"/>
                  <a:gd name="T4" fmla="*/ 22 w 451"/>
                  <a:gd name="T5" fmla="*/ 376 h 459"/>
                  <a:gd name="T6" fmla="*/ 305 w 451"/>
                  <a:gd name="T7" fmla="*/ 18 h 459"/>
                  <a:gd name="T8" fmla="*/ 657 w 451"/>
                  <a:gd name="T9" fmla="*/ 310 h 4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1" h="459">
                    <a:moveTo>
                      <a:pt x="439" y="207"/>
                    </a:moveTo>
                    <a:cubicBezTo>
                      <a:pt x="451" y="327"/>
                      <a:pt x="367" y="434"/>
                      <a:pt x="250" y="447"/>
                    </a:cubicBezTo>
                    <a:cubicBezTo>
                      <a:pt x="133" y="459"/>
                      <a:pt x="27" y="372"/>
                      <a:pt x="15" y="252"/>
                    </a:cubicBezTo>
                    <a:cubicBezTo>
                      <a:pt x="0" y="112"/>
                      <a:pt x="87" y="24"/>
                      <a:pt x="204" y="12"/>
                    </a:cubicBezTo>
                    <a:cubicBezTo>
                      <a:pt x="321" y="0"/>
                      <a:pt x="424" y="65"/>
                      <a:pt x="439" y="207"/>
                    </a:cubicBezTo>
                  </a:path>
                </a:pathLst>
              </a:custGeom>
              <a:solidFill>
                <a:srgbClr val="7A88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81">
                <a:extLst>
                  <a:ext uri="{FF2B5EF4-FFF2-40B4-BE49-F238E27FC236}">
                    <a16:creationId xmlns:a16="http://schemas.microsoft.com/office/drawing/2014/main" id="{98A48E1D-5252-4395-82C2-6EC38C5D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794"/>
                <a:ext cx="325" cy="513"/>
              </a:xfrm>
              <a:custGeom>
                <a:avLst/>
                <a:gdLst>
                  <a:gd name="T0" fmla="*/ 125 w 284"/>
                  <a:gd name="T1" fmla="*/ 350 h 449"/>
                  <a:gd name="T2" fmla="*/ 356 w 284"/>
                  <a:gd name="T3" fmla="*/ 1 h 449"/>
                  <a:gd name="T4" fmla="*/ 306 w 284"/>
                  <a:gd name="T5" fmla="*/ 2 h 449"/>
                  <a:gd name="T6" fmla="*/ 22 w 284"/>
                  <a:gd name="T7" fmla="*/ 360 h 449"/>
                  <a:gd name="T8" fmla="*/ 374 w 284"/>
                  <a:gd name="T9" fmla="*/ 651 h 449"/>
                  <a:gd name="T10" fmla="*/ 426 w 284"/>
                  <a:gd name="T11" fmla="*/ 641 h 449"/>
                  <a:gd name="T12" fmla="*/ 125 w 284"/>
                  <a:gd name="T13" fmla="*/ 350 h 4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4" h="449">
                    <a:moveTo>
                      <a:pt x="83" y="235"/>
                    </a:moveTo>
                    <a:cubicBezTo>
                      <a:pt x="69" y="108"/>
                      <a:pt x="139" y="25"/>
                      <a:pt x="238" y="1"/>
                    </a:cubicBezTo>
                    <a:cubicBezTo>
                      <a:pt x="227" y="0"/>
                      <a:pt x="215" y="1"/>
                      <a:pt x="204" y="2"/>
                    </a:cubicBezTo>
                    <a:cubicBezTo>
                      <a:pt x="87" y="14"/>
                      <a:pt x="0" y="102"/>
                      <a:pt x="15" y="242"/>
                    </a:cubicBezTo>
                    <a:cubicBezTo>
                      <a:pt x="28" y="362"/>
                      <a:pt x="133" y="449"/>
                      <a:pt x="250" y="437"/>
                    </a:cubicBezTo>
                    <a:cubicBezTo>
                      <a:pt x="262" y="435"/>
                      <a:pt x="273" y="433"/>
                      <a:pt x="284" y="430"/>
                    </a:cubicBezTo>
                    <a:cubicBezTo>
                      <a:pt x="181" y="424"/>
                      <a:pt x="94" y="343"/>
                      <a:pt x="83" y="235"/>
                    </a:cubicBezTo>
                  </a:path>
                </a:pathLst>
              </a:custGeom>
              <a:solidFill>
                <a:srgbClr val="6D8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82">
                <a:extLst>
                  <a:ext uri="{FF2B5EF4-FFF2-40B4-BE49-F238E27FC236}">
                    <a16:creationId xmlns:a16="http://schemas.microsoft.com/office/drawing/2014/main" id="{F826A726-1F4F-4245-91E0-95C15A94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793"/>
                <a:ext cx="492" cy="504"/>
              </a:xfrm>
              <a:custGeom>
                <a:avLst/>
                <a:gdLst>
                  <a:gd name="T0" fmla="*/ 637 w 431"/>
                  <a:gd name="T1" fmla="*/ 295 h 441"/>
                  <a:gd name="T2" fmla="*/ 634 w 431"/>
                  <a:gd name="T3" fmla="*/ 295 h 441"/>
                  <a:gd name="T4" fmla="*/ 635 w 431"/>
                  <a:gd name="T5" fmla="*/ 331 h 441"/>
                  <a:gd name="T6" fmla="*/ 356 w 431"/>
                  <a:gd name="T7" fmla="*/ 650 h 441"/>
                  <a:gd name="T8" fmla="*/ 323 w 431"/>
                  <a:gd name="T9" fmla="*/ 651 h 441"/>
                  <a:gd name="T10" fmla="*/ 9 w 431"/>
                  <a:gd name="T11" fmla="*/ 363 h 441"/>
                  <a:gd name="T12" fmla="*/ 7 w 431"/>
                  <a:gd name="T13" fmla="*/ 317 h 441"/>
                  <a:gd name="T14" fmla="*/ 86 w 431"/>
                  <a:gd name="T15" fmla="*/ 101 h 441"/>
                  <a:gd name="T16" fmla="*/ 287 w 431"/>
                  <a:gd name="T17" fmla="*/ 8 h 441"/>
                  <a:gd name="T18" fmla="*/ 329 w 431"/>
                  <a:gd name="T19" fmla="*/ 3 h 441"/>
                  <a:gd name="T20" fmla="*/ 532 w 431"/>
                  <a:gd name="T21" fmla="*/ 77 h 441"/>
                  <a:gd name="T22" fmla="*/ 634 w 431"/>
                  <a:gd name="T23" fmla="*/ 295 h 441"/>
                  <a:gd name="T24" fmla="*/ 637 w 431"/>
                  <a:gd name="T25" fmla="*/ 295 h 441"/>
                  <a:gd name="T26" fmla="*/ 639 w 431"/>
                  <a:gd name="T27" fmla="*/ 295 h 441"/>
                  <a:gd name="T28" fmla="*/ 535 w 431"/>
                  <a:gd name="T29" fmla="*/ 73 h 441"/>
                  <a:gd name="T30" fmla="*/ 329 w 431"/>
                  <a:gd name="T31" fmla="*/ 0 h 441"/>
                  <a:gd name="T32" fmla="*/ 287 w 431"/>
                  <a:gd name="T33" fmla="*/ 1 h 441"/>
                  <a:gd name="T34" fmla="*/ 83 w 431"/>
                  <a:gd name="T35" fmla="*/ 97 h 441"/>
                  <a:gd name="T36" fmla="*/ 0 w 431"/>
                  <a:gd name="T37" fmla="*/ 317 h 441"/>
                  <a:gd name="T38" fmla="*/ 2 w 431"/>
                  <a:gd name="T39" fmla="*/ 363 h 441"/>
                  <a:gd name="T40" fmla="*/ 323 w 431"/>
                  <a:gd name="T41" fmla="*/ 658 h 441"/>
                  <a:gd name="T42" fmla="*/ 356 w 431"/>
                  <a:gd name="T43" fmla="*/ 657 h 441"/>
                  <a:gd name="T44" fmla="*/ 642 w 431"/>
                  <a:gd name="T45" fmla="*/ 331 h 441"/>
                  <a:gd name="T46" fmla="*/ 639 w 431"/>
                  <a:gd name="T47" fmla="*/ 295 h 441"/>
                  <a:gd name="T48" fmla="*/ 637 w 431"/>
                  <a:gd name="T49" fmla="*/ 295 h 4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31" h="441">
                    <a:moveTo>
                      <a:pt x="428" y="198"/>
                    </a:moveTo>
                    <a:cubicBezTo>
                      <a:pt x="426" y="198"/>
                      <a:pt x="426" y="198"/>
                      <a:pt x="426" y="198"/>
                    </a:cubicBezTo>
                    <a:cubicBezTo>
                      <a:pt x="427" y="206"/>
                      <a:pt x="427" y="214"/>
                      <a:pt x="427" y="222"/>
                    </a:cubicBezTo>
                    <a:cubicBezTo>
                      <a:pt x="427" y="331"/>
                      <a:pt x="347" y="424"/>
                      <a:pt x="239" y="436"/>
                    </a:cubicBezTo>
                    <a:cubicBezTo>
                      <a:pt x="231" y="437"/>
                      <a:pt x="224" y="437"/>
                      <a:pt x="217" y="437"/>
                    </a:cubicBezTo>
                    <a:cubicBezTo>
                      <a:pt x="110" y="437"/>
                      <a:pt x="18" y="354"/>
                      <a:pt x="6" y="243"/>
                    </a:cubicBezTo>
                    <a:cubicBezTo>
                      <a:pt x="5" y="232"/>
                      <a:pt x="4" y="222"/>
                      <a:pt x="4" y="212"/>
                    </a:cubicBezTo>
                    <a:cubicBezTo>
                      <a:pt x="4" y="152"/>
                      <a:pt x="25" y="103"/>
                      <a:pt x="58" y="67"/>
                    </a:cubicBezTo>
                    <a:cubicBezTo>
                      <a:pt x="92" y="32"/>
                      <a:pt x="139" y="11"/>
                      <a:pt x="193" y="5"/>
                    </a:cubicBezTo>
                    <a:cubicBezTo>
                      <a:pt x="202" y="4"/>
                      <a:pt x="211" y="3"/>
                      <a:pt x="221" y="3"/>
                    </a:cubicBezTo>
                    <a:cubicBezTo>
                      <a:pt x="273" y="3"/>
                      <a:pt x="321" y="20"/>
                      <a:pt x="357" y="52"/>
                    </a:cubicBezTo>
                    <a:cubicBezTo>
                      <a:pt x="394" y="85"/>
                      <a:pt x="419" y="133"/>
                      <a:pt x="426" y="198"/>
                    </a:cubicBezTo>
                    <a:cubicBezTo>
                      <a:pt x="428" y="198"/>
                      <a:pt x="428" y="198"/>
                      <a:pt x="428" y="198"/>
                    </a:cubicBezTo>
                    <a:cubicBezTo>
                      <a:pt x="430" y="198"/>
                      <a:pt x="430" y="198"/>
                      <a:pt x="430" y="198"/>
                    </a:cubicBezTo>
                    <a:cubicBezTo>
                      <a:pt x="423" y="132"/>
                      <a:pt x="397" y="82"/>
                      <a:pt x="360" y="49"/>
                    </a:cubicBezTo>
                    <a:cubicBezTo>
                      <a:pt x="322" y="16"/>
                      <a:pt x="274" y="0"/>
                      <a:pt x="221" y="0"/>
                    </a:cubicBezTo>
                    <a:cubicBezTo>
                      <a:pt x="211" y="0"/>
                      <a:pt x="202" y="0"/>
                      <a:pt x="193" y="1"/>
                    </a:cubicBezTo>
                    <a:cubicBezTo>
                      <a:pt x="138" y="7"/>
                      <a:pt x="90" y="29"/>
                      <a:pt x="56" y="65"/>
                    </a:cubicBezTo>
                    <a:cubicBezTo>
                      <a:pt x="21" y="101"/>
                      <a:pt x="0" y="151"/>
                      <a:pt x="0" y="212"/>
                    </a:cubicBezTo>
                    <a:cubicBezTo>
                      <a:pt x="0" y="222"/>
                      <a:pt x="1" y="232"/>
                      <a:pt x="2" y="243"/>
                    </a:cubicBezTo>
                    <a:cubicBezTo>
                      <a:pt x="14" y="356"/>
                      <a:pt x="108" y="441"/>
                      <a:pt x="217" y="441"/>
                    </a:cubicBezTo>
                    <a:cubicBezTo>
                      <a:pt x="224" y="441"/>
                      <a:pt x="232" y="440"/>
                      <a:pt x="239" y="440"/>
                    </a:cubicBezTo>
                    <a:cubicBezTo>
                      <a:pt x="349" y="428"/>
                      <a:pt x="431" y="333"/>
                      <a:pt x="431" y="222"/>
                    </a:cubicBezTo>
                    <a:cubicBezTo>
                      <a:pt x="431" y="214"/>
                      <a:pt x="431" y="206"/>
                      <a:pt x="430" y="198"/>
                    </a:cubicBezTo>
                    <a:cubicBezTo>
                      <a:pt x="428" y="198"/>
                      <a:pt x="428" y="198"/>
                      <a:pt x="428" y="19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83">
                <a:extLst>
                  <a:ext uri="{FF2B5EF4-FFF2-40B4-BE49-F238E27FC236}">
                    <a16:creationId xmlns:a16="http://schemas.microsoft.com/office/drawing/2014/main" id="{E5ADDD66-A123-4A15-AA91-89999B068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781"/>
                <a:ext cx="500" cy="441"/>
              </a:xfrm>
              <a:custGeom>
                <a:avLst/>
                <a:gdLst>
                  <a:gd name="T0" fmla="*/ 635 w 438"/>
                  <a:gd name="T1" fmla="*/ 255 h 386"/>
                  <a:gd name="T2" fmla="*/ 355 w 438"/>
                  <a:gd name="T3" fmla="*/ 558 h 386"/>
                  <a:gd name="T4" fmla="*/ 15 w 438"/>
                  <a:gd name="T5" fmla="*/ 321 h 386"/>
                  <a:gd name="T6" fmla="*/ 296 w 438"/>
                  <a:gd name="T7" fmla="*/ 18 h 386"/>
                  <a:gd name="T8" fmla="*/ 635 w 438"/>
                  <a:gd name="T9" fmla="*/ 255 h 3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8" h="386">
                    <a:moveTo>
                      <a:pt x="427" y="171"/>
                    </a:moveTo>
                    <a:cubicBezTo>
                      <a:pt x="438" y="271"/>
                      <a:pt x="353" y="361"/>
                      <a:pt x="238" y="374"/>
                    </a:cubicBezTo>
                    <a:cubicBezTo>
                      <a:pt x="123" y="386"/>
                      <a:pt x="21" y="315"/>
                      <a:pt x="10" y="215"/>
                    </a:cubicBezTo>
                    <a:cubicBezTo>
                      <a:pt x="0" y="115"/>
                      <a:pt x="84" y="24"/>
                      <a:pt x="199" y="12"/>
                    </a:cubicBezTo>
                    <a:cubicBezTo>
                      <a:pt x="315" y="0"/>
                      <a:pt x="416" y="71"/>
                      <a:pt x="427" y="171"/>
                    </a:cubicBezTo>
                  </a:path>
                </a:pathLst>
              </a:custGeom>
              <a:solidFill>
                <a:srgbClr val="C7C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84">
                <a:extLst>
                  <a:ext uri="{FF2B5EF4-FFF2-40B4-BE49-F238E27FC236}">
                    <a16:creationId xmlns:a16="http://schemas.microsoft.com/office/drawing/2014/main" id="{43115D1C-F938-4D7E-814F-3A2D66923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808"/>
                <a:ext cx="425" cy="374"/>
              </a:xfrm>
              <a:custGeom>
                <a:avLst/>
                <a:gdLst>
                  <a:gd name="T0" fmla="*/ 542 w 372"/>
                  <a:gd name="T1" fmla="*/ 214 h 328"/>
                  <a:gd name="T2" fmla="*/ 302 w 372"/>
                  <a:gd name="T3" fmla="*/ 472 h 328"/>
                  <a:gd name="T4" fmla="*/ 13 w 372"/>
                  <a:gd name="T5" fmla="*/ 271 h 328"/>
                  <a:gd name="T6" fmla="*/ 254 w 372"/>
                  <a:gd name="T7" fmla="*/ 15 h 328"/>
                  <a:gd name="T8" fmla="*/ 542 w 372"/>
                  <a:gd name="T9" fmla="*/ 214 h 3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2" h="328">
                    <a:moveTo>
                      <a:pt x="363" y="145"/>
                    </a:moveTo>
                    <a:cubicBezTo>
                      <a:pt x="372" y="230"/>
                      <a:pt x="300" y="307"/>
                      <a:pt x="202" y="318"/>
                    </a:cubicBezTo>
                    <a:cubicBezTo>
                      <a:pt x="105" y="328"/>
                      <a:pt x="18" y="268"/>
                      <a:pt x="9" y="183"/>
                    </a:cubicBezTo>
                    <a:cubicBezTo>
                      <a:pt x="0" y="98"/>
                      <a:pt x="72" y="21"/>
                      <a:pt x="170" y="10"/>
                    </a:cubicBezTo>
                    <a:cubicBezTo>
                      <a:pt x="268" y="0"/>
                      <a:pt x="354" y="60"/>
                      <a:pt x="363" y="145"/>
                    </a:cubicBezTo>
                  </a:path>
                </a:pathLst>
              </a:custGeom>
              <a:solidFill>
                <a:srgbClr val="7283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2" name="Freeform 85">
                <a:extLst>
                  <a:ext uri="{FF2B5EF4-FFF2-40B4-BE49-F238E27FC236}">
                    <a16:creationId xmlns:a16="http://schemas.microsoft.com/office/drawing/2014/main" id="{51C1657B-A2DD-4C05-807C-0DFE9180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952"/>
                <a:ext cx="370" cy="226"/>
              </a:xfrm>
              <a:custGeom>
                <a:avLst/>
                <a:gdLst>
                  <a:gd name="T0" fmla="*/ 0 w 324"/>
                  <a:gd name="T1" fmla="*/ 178 h 198"/>
                  <a:gd name="T2" fmla="*/ 254 w 324"/>
                  <a:gd name="T3" fmla="*/ 284 h 198"/>
                  <a:gd name="T4" fmla="*/ 483 w 324"/>
                  <a:gd name="T5" fmla="*/ 118 h 198"/>
                  <a:gd name="T6" fmla="*/ 230 w 324"/>
                  <a:gd name="T7" fmla="*/ 11 h 198"/>
                  <a:gd name="T8" fmla="*/ 0 w 324"/>
                  <a:gd name="T9" fmla="*/ 178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4" h="198">
                    <a:moveTo>
                      <a:pt x="0" y="120"/>
                    </a:moveTo>
                    <a:cubicBezTo>
                      <a:pt x="34" y="169"/>
                      <a:pt x="99" y="198"/>
                      <a:pt x="170" y="191"/>
                    </a:cubicBezTo>
                    <a:cubicBezTo>
                      <a:pt x="244" y="183"/>
                      <a:pt x="303" y="137"/>
                      <a:pt x="324" y="79"/>
                    </a:cubicBezTo>
                    <a:cubicBezTo>
                      <a:pt x="290" y="30"/>
                      <a:pt x="225" y="0"/>
                      <a:pt x="154" y="8"/>
                    </a:cubicBezTo>
                    <a:cubicBezTo>
                      <a:pt x="80" y="16"/>
                      <a:pt x="21" y="61"/>
                      <a:pt x="0" y="120"/>
                    </a:cubicBezTo>
                  </a:path>
                </a:pathLst>
              </a:custGeom>
              <a:solidFill>
                <a:srgbClr val="586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86">
                <a:extLst>
                  <a:ext uri="{FF2B5EF4-FFF2-40B4-BE49-F238E27FC236}">
                    <a16:creationId xmlns:a16="http://schemas.microsoft.com/office/drawing/2014/main" id="{5DC9B539-7119-4D34-B6AF-AB9DF5D3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816"/>
                <a:ext cx="412" cy="358"/>
              </a:xfrm>
              <a:custGeom>
                <a:avLst/>
                <a:gdLst>
                  <a:gd name="T0" fmla="*/ 536 w 360"/>
                  <a:gd name="T1" fmla="*/ 204 h 314"/>
                  <a:gd name="T2" fmla="*/ 532 w 360"/>
                  <a:gd name="T3" fmla="*/ 204 h 314"/>
                  <a:gd name="T4" fmla="*/ 533 w 360"/>
                  <a:gd name="T5" fmla="*/ 226 h 314"/>
                  <a:gd name="T6" fmla="*/ 465 w 360"/>
                  <a:gd name="T7" fmla="*/ 380 h 314"/>
                  <a:gd name="T8" fmla="*/ 293 w 360"/>
                  <a:gd name="T9" fmla="*/ 457 h 314"/>
                  <a:gd name="T10" fmla="*/ 262 w 360"/>
                  <a:gd name="T11" fmla="*/ 458 h 314"/>
                  <a:gd name="T12" fmla="*/ 90 w 360"/>
                  <a:gd name="T13" fmla="*/ 402 h 314"/>
                  <a:gd name="T14" fmla="*/ 8 w 360"/>
                  <a:gd name="T15" fmla="*/ 261 h 314"/>
                  <a:gd name="T16" fmla="*/ 7 w 360"/>
                  <a:gd name="T17" fmla="*/ 241 h 314"/>
                  <a:gd name="T18" fmla="*/ 74 w 360"/>
                  <a:gd name="T19" fmla="*/ 86 h 314"/>
                  <a:gd name="T20" fmla="*/ 246 w 360"/>
                  <a:gd name="T21" fmla="*/ 8 h 314"/>
                  <a:gd name="T22" fmla="*/ 279 w 360"/>
                  <a:gd name="T23" fmla="*/ 7 h 314"/>
                  <a:gd name="T24" fmla="*/ 450 w 360"/>
                  <a:gd name="T25" fmla="*/ 63 h 314"/>
                  <a:gd name="T26" fmla="*/ 532 w 360"/>
                  <a:gd name="T27" fmla="*/ 204 h 314"/>
                  <a:gd name="T28" fmla="*/ 536 w 360"/>
                  <a:gd name="T29" fmla="*/ 204 h 314"/>
                  <a:gd name="T30" fmla="*/ 538 w 360"/>
                  <a:gd name="T31" fmla="*/ 204 h 314"/>
                  <a:gd name="T32" fmla="*/ 454 w 360"/>
                  <a:gd name="T33" fmla="*/ 57 h 314"/>
                  <a:gd name="T34" fmla="*/ 279 w 360"/>
                  <a:gd name="T35" fmla="*/ 0 h 314"/>
                  <a:gd name="T36" fmla="*/ 246 w 360"/>
                  <a:gd name="T37" fmla="*/ 2 h 314"/>
                  <a:gd name="T38" fmla="*/ 71 w 360"/>
                  <a:gd name="T39" fmla="*/ 82 h 314"/>
                  <a:gd name="T40" fmla="*/ 0 w 360"/>
                  <a:gd name="T41" fmla="*/ 241 h 314"/>
                  <a:gd name="T42" fmla="*/ 1 w 360"/>
                  <a:gd name="T43" fmla="*/ 261 h 314"/>
                  <a:gd name="T44" fmla="*/ 85 w 360"/>
                  <a:gd name="T45" fmla="*/ 408 h 314"/>
                  <a:gd name="T46" fmla="*/ 262 w 360"/>
                  <a:gd name="T47" fmla="*/ 465 h 314"/>
                  <a:gd name="T48" fmla="*/ 295 w 360"/>
                  <a:gd name="T49" fmla="*/ 464 h 314"/>
                  <a:gd name="T50" fmla="*/ 469 w 360"/>
                  <a:gd name="T51" fmla="*/ 383 h 314"/>
                  <a:gd name="T52" fmla="*/ 540 w 360"/>
                  <a:gd name="T53" fmla="*/ 226 h 314"/>
                  <a:gd name="T54" fmla="*/ 538 w 360"/>
                  <a:gd name="T55" fmla="*/ 204 h 314"/>
                  <a:gd name="T56" fmla="*/ 536 w 360"/>
                  <a:gd name="T57" fmla="*/ 204 h 3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0" h="314">
                    <a:moveTo>
                      <a:pt x="357" y="138"/>
                    </a:moveTo>
                    <a:cubicBezTo>
                      <a:pt x="355" y="138"/>
                      <a:pt x="355" y="138"/>
                      <a:pt x="355" y="138"/>
                    </a:cubicBezTo>
                    <a:cubicBezTo>
                      <a:pt x="356" y="143"/>
                      <a:pt x="356" y="148"/>
                      <a:pt x="356" y="153"/>
                    </a:cubicBezTo>
                    <a:cubicBezTo>
                      <a:pt x="356" y="192"/>
                      <a:pt x="339" y="228"/>
                      <a:pt x="310" y="256"/>
                    </a:cubicBezTo>
                    <a:cubicBezTo>
                      <a:pt x="282" y="284"/>
                      <a:pt x="242" y="304"/>
                      <a:pt x="196" y="309"/>
                    </a:cubicBezTo>
                    <a:cubicBezTo>
                      <a:pt x="189" y="310"/>
                      <a:pt x="182" y="310"/>
                      <a:pt x="175" y="310"/>
                    </a:cubicBezTo>
                    <a:cubicBezTo>
                      <a:pt x="131" y="310"/>
                      <a:pt x="90" y="296"/>
                      <a:pt x="60" y="272"/>
                    </a:cubicBezTo>
                    <a:cubicBezTo>
                      <a:pt x="29" y="248"/>
                      <a:pt x="9" y="214"/>
                      <a:pt x="5" y="176"/>
                    </a:cubicBezTo>
                    <a:cubicBezTo>
                      <a:pt x="4" y="171"/>
                      <a:pt x="4" y="166"/>
                      <a:pt x="4" y="162"/>
                    </a:cubicBezTo>
                    <a:cubicBezTo>
                      <a:pt x="4" y="123"/>
                      <a:pt x="21" y="86"/>
                      <a:pt x="50" y="58"/>
                    </a:cubicBezTo>
                    <a:cubicBezTo>
                      <a:pt x="78" y="30"/>
                      <a:pt x="118" y="10"/>
                      <a:pt x="164" y="5"/>
                    </a:cubicBezTo>
                    <a:cubicBezTo>
                      <a:pt x="171" y="5"/>
                      <a:pt x="178" y="4"/>
                      <a:pt x="186" y="4"/>
                    </a:cubicBezTo>
                    <a:cubicBezTo>
                      <a:pt x="229" y="4"/>
                      <a:pt x="270" y="18"/>
                      <a:pt x="300" y="42"/>
                    </a:cubicBezTo>
                    <a:cubicBezTo>
                      <a:pt x="331" y="66"/>
                      <a:pt x="351" y="100"/>
                      <a:pt x="355" y="138"/>
                    </a:cubicBezTo>
                    <a:cubicBezTo>
                      <a:pt x="357" y="138"/>
                      <a:pt x="357" y="138"/>
                      <a:pt x="357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5" y="98"/>
                      <a:pt x="334" y="64"/>
                      <a:pt x="303" y="39"/>
                    </a:cubicBezTo>
                    <a:cubicBezTo>
                      <a:pt x="272" y="15"/>
                      <a:pt x="230" y="0"/>
                      <a:pt x="186" y="0"/>
                    </a:cubicBezTo>
                    <a:cubicBezTo>
                      <a:pt x="178" y="0"/>
                      <a:pt x="171" y="1"/>
                      <a:pt x="164" y="2"/>
                    </a:cubicBezTo>
                    <a:cubicBezTo>
                      <a:pt x="117" y="6"/>
                      <a:pt x="76" y="26"/>
                      <a:pt x="47" y="55"/>
                    </a:cubicBezTo>
                    <a:cubicBezTo>
                      <a:pt x="18" y="84"/>
                      <a:pt x="0" y="121"/>
                      <a:pt x="0" y="162"/>
                    </a:cubicBezTo>
                    <a:cubicBezTo>
                      <a:pt x="0" y="166"/>
                      <a:pt x="1" y="171"/>
                      <a:pt x="1" y="176"/>
                    </a:cubicBezTo>
                    <a:cubicBezTo>
                      <a:pt x="5" y="216"/>
                      <a:pt x="26" y="250"/>
                      <a:pt x="57" y="275"/>
                    </a:cubicBezTo>
                    <a:cubicBezTo>
                      <a:pt x="89" y="299"/>
                      <a:pt x="130" y="314"/>
                      <a:pt x="175" y="314"/>
                    </a:cubicBezTo>
                    <a:cubicBezTo>
                      <a:pt x="182" y="314"/>
                      <a:pt x="189" y="313"/>
                      <a:pt x="197" y="313"/>
                    </a:cubicBezTo>
                    <a:cubicBezTo>
                      <a:pt x="243" y="308"/>
                      <a:pt x="284" y="288"/>
                      <a:pt x="313" y="259"/>
                    </a:cubicBezTo>
                    <a:cubicBezTo>
                      <a:pt x="342" y="230"/>
                      <a:pt x="360" y="193"/>
                      <a:pt x="360" y="153"/>
                    </a:cubicBezTo>
                    <a:cubicBezTo>
                      <a:pt x="360" y="148"/>
                      <a:pt x="360" y="143"/>
                      <a:pt x="359" y="138"/>
                    </a:cubicBezTo>
                    <a:cubicBezTo>
                      <a:pt x="357" y="138"/>
                      <a:pt x="357" y="138"/>
                      <a:pt x="357" y="13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87">
                <a:extLst>
                  <a:ext uri="{FF2B5EF4-FFF2-40B4-BE49-F238E27FC236}">
                    <a16:creationId xmlns:a16="http://schemas.microsoft.com/office/drawing/2014/main" id="{4C3C6DC2-6341-4CD7-98F3-C3079BBAF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792"/>
                <a:ext cx="482" cy="420"/>
              </a:xfrm>
              <a:custGeom>
                <a:avLst/>
                <a:gdLst>
                  <a:gd name="T0" fmla="*/ 625 w 422"/>
                  <a:gd name="T1" fmla="*/ 241 h 368"/>
                  <a:gd name="T2" fmla="*/ 621 w 422"/>
                  <a:gd name="T3" fmla="*/ 241 h 368"/>
                  <a:gd name="T4" fmla="*/ 622 w 422"/>
                  <a:gd name="T5" fmla="*/ 266 h 368"/>
                  <a:gd name="T6" fmla="*/ 544 w 422"/>
                  <a:gd name="T7" fmla="*/ 449 h 368"/>
                  <a:gd name="T8" fmla="*/ 343 w 422"/>
                  <a:gd name="T9" fmla="*/ 540 h 368"/>
                  <a:gd name="T10" fmla="*/ 304 w 422"/>
                  <a:gd name="T11" fmla="*/ 543 h 368"/>
                  <a:gd name="T12" fmla="*/ 103 w 422"/>
                  <a:gd name="T13" fmla="*/ 476 h 368"/>
                  <a:gd name="T14" fmla="*/ 7 w 422"/>
                  <a:gd name="T15" fmla="*/ 306 h 368"/>
                  <a:gd name="T16" fmla="*/ 3 w 422"/>
                  <a:gd name="T17" fmla="*/ 282 h 368"/>
                  <a:gd name="T18" fmla="*/ 85 w 422"/>
                  <a:gd name="T19" fmla="*/ 99 h 368"/>
                  <a:gd name="T20" fmla="*/ 286 w 422"/>
                  <a:gd name="T21" fmla="*/ 8 h 368"/>
                  <a:gd name="T22" fmla="*/ 323 w 422"/>
                  <a:gd name="T23" fmla="*/ 7 h 368"/>
                  <a:gd name="T24" fmla="*/ 525 w 422"/>
                  <a:gd name="T25" fmla="*/ 73 h 368"/>
                  <a:gd name="T26" fmla="*/ 621 w 422"/>
                  <a:gd name="T27" fmla="*/ 241 h 368"/>
                  <a:gd name="T28" fmla="*/ 625 w 422"/>
                  <a:gd name="T29" fmla="*/ 241 h 368"/>
                  <a:gd name="T30" fmla="*/ 627 w 422"/>
                  <a:gd name="T31" fmla="*/ 241 h 368"/>
                  <a:gd name="T32" fmla="*/ 529 w 422"/>
                  <a:gd name="T33" fmla="*/ 68 h 368"/>
                  <a:gd name="T34" fmla="*/ 323 w 422"/>
                  <a:gd name="T35" fmla="*/ 0 h 368"/>
                  <a:gd name="T36" fmla="*/ 284 w 422"/>
                  <a:gd name="T37" fmla="*/ 2 h 368"/>
                  <a:gd name="T38" fmla="*/ 82 w 422"/>
                  <a:gd name="T39" fmla="*/ 96 h 368"/>
                  <a:gd name="T40" fmla="*/ 0 w 422"/>
                  <a:gd name="T41" fmla="*/ 282 h 368"/>
                  <a:gd name="T42" fmla="*/ 1 w 422"/>
                  <a:gd name="T43" fmla="*/ 307 h 368"/>
                  <a:gd name="T44" fmla="*/ 101 w 422"/>
                  <a:gd name="T45" fmla="*/ 480 h 368"/>
                  <a:gd name="T46" fmla="*/ 304 w 422"/>
                  <a:gd name="T47" fmla="*/ 547 h 368"/>
                  <a:gd name="T48" fmla="*/ 343 w 422"/>
                  <a:gd name="T49" fmla="*/ 546 h 368"/>
                  <a:gd name="T50" fmla="*/ 547 w 422"/>
                  <a:gd name="T51" fmla="*/ 452 h 368"/>
                  <a:gd name="T52" fmla="*/ 629 w 422"/>
                  <a:gd name="T53" fmla="*/ 266 h 368"/>
                  <a:gd name="T54" fmla="*/ 627 w 422"/>
                  <a:gd name="T55" fmla="*/ 241 h 368"/>
                  <a:gd name="T56" fmla="*/ 625 w 422"/>
                  <a:gd name="T57" fmla="*/ 241 h 36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22" h="368">
                    <a:moveTo>
                      <a:pt x="419" y="162"/>
                    </a:moveTo>
                    <a:cubicBezTo>
                      <a:pt x="417" y="162"/>
                      <a:pt x="417" y="162"/>
                      <a:pt x="417" y="162"/>
                    </a:cubicBezTo>
                    <a:cubicBezTo>
                      <a:pt x="418" y="168"/>
                      <a:pt x="418" y="173"/>
                      <a:pt x="418" y="179"/>
                    </a:cubicBezTo>
                    <a:cubicBezTo>
                      <a:pt x="418" y="225"/>
                      <a:pt x="398" y="268"/>
                      <a:pt x="365" y="301"/>
                    </a:cubicBezTo>
                    <a:cubicBezTo>
                      <a:pt x="331" y="334"/>
                      <a:pt x="284" y="357"/>
                      <a:pt x="230" y="363"/>
                    </a:cubicBezTo>
                    <a:cubicBezTo>
                      <a:pt x="221" y="364"/>
                      <a:pt x="213" y="365"/>
                      <a:pt x="204" y="365"/>
                    </a:cubicBezTo>
                    <a:cubicBezTo>
                      <a:pt x="153" y="365"/>
                      <a:pt x="105" y="348"/>
                      <a:pt x="69" y="320"/>
                    </a:cubicBezTo>
                    <a:cubicBezTo>
                      <a:pt x="33" y="291"/>
                      <a:pt x="9" y="252"/>
                      <a:pt x="4" y="206"/>
                    </a:cubicBezTo>
                    <a:cubicBezTo>
                      <a:pt x="4" y="201"/>
                      <a:pt x="3" y="195"/>
                      <a:pt x="3" y="189"/>
                    </a:cubicBezTo>
                    <a:cubicBezTo>
                      <a:pt x="3" y="144"/>
                      <a:pt x="24" y="100"/>
                      <a:pt x="57" y="67"/>
                    </a:cubicBezTo>
                    <a:cubicBezTo>
                      <a:pt x="91" y="34"/>
                      <a:pt x="138" y="11"/>
                      <a:pt x="192" y="5"/>
                    </a:cubicBezTo>
                    <a:cubicBezTo>
                      <a:pt x="200" y="4"/>
                      <a:pt x="209" y="4"/>
                      <a:pt x="217" y="4"/>
                    </a:cubicBezTo>
                    <a:cubicBezTo>
                      <a:pt x="269" y="4"/>
                      <a:pt x="317" y="21"/>
                      <a:pt x="353" y="49"/>
                    </a:cubicBezTo>
                    <a:cubicBezTo>
                      <a:pt x="388" y="77"/>
                      <a:pt x="413" y="117"/>
                      <a:pt x="417" y="162"/>
                    </a:cubicBezTo>
                    <a:cubicBezTo>
                      <a:pt x="419" y="162"/>
                      <a:pt x="419" y="162"/>
                      <a:pt x="419" y="162"/>
                    </a:cubicBezTo>
                    <a:cubicBezTo>
                      <a:pt x="421" y="162"/>
                      <a:pt x="421" y="162"/>
                      <a:pt x="421" y="162"/>
                    </a:cubicBezTo>
                    <a:cubicBezTo>
                      <a:pt x="416" y="115"/>
                      <a:pt x="392" y="75"/>
                      <a:pt x="355" y="46"/>
                    </a:cubicBezTo>
                    <a:cubicBezTo>
                      <a:pt x="318" y="17"/>
                      <a:pt x="270" y="0"/>
                      <a:pt x="217" y="0"/>
                    </a:cubicBezTo>
                    <a:cubicBezTo>
                      <a:pt x="209" y="0"/>
                      <a:pt x="200" y="1"/>
                      <a:pt x="191" y="2"/>
                    </a:cubicBezTo>
                    <a:cubicBezTo>
                      <a:pt x="137" y="7"/>
                      <a:pt x="89" y="31"/>
                      <a:pt x="55" y="65"/>
                    </a:cubicBezTo>
                    <a:cubicBezTo>
                      <a:pt x="20" y="98"/>
                      <a:pt x="0" y="142"/>
                      <a:pt x="0" y="189"/>
                    </a:cubicBezTo>
                    <a:cubicBezTo>
                      <a:pt x="0" y="195"/>
                      <a:pt x="0" y="201"/>
                      <a:pt x="1" y="207"/>
                    </a:cubicBezTo>
                    <a:cubicBezTo>
                      <a:pt x="6" y="253"/>
                      <a:pt x="30" y="294"/>
                      <a:pt x="67" y="323"/>
                    </a:cubicBezTo>
                    <a:cubicBezTo>
                      <a:pt x="103" y="351"/>
                      <a:pt x="152" y="368"/>
                      <a:pt x="204" y="368"/>
                    </a:cubicBezTo>
                    <a:cubicBezTo>
                      <a:pt x="213" y="368"/>
                      <a:pt x="222" y="368"/>
                      <a:pt x="230" y="367"/>
                    </a:cubicBezTo>
                    <a:cubicBezTo>
                      <a:pt x="285" y="361"/>
                      <a:pt x="333" y="338"/>
                      <a:pt x="367" y="304"/>
                    </a:cubicBezTo>
                    <a:cubicBezTo>
                      <a:pt x="401" y="270"/>
                      <a:pt x="422" y="226"/>
                      <a:pt x="422" y="179"/>
                    </a:cubicBezTo>
                    <a:cubicBezTo>
                      <a:pt x="422" y="173"/>
                      <a:pt x="422" y="168"/>
                      <a:pt x="421" y="162"/>
                    </a:cubicBezTo>
                    <a:cubicBezTo>
                      <a:pt x="419" y="162"/>
                      <a:pt x="419" y="162"/>
                      <a:pt x="419" y="16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88">
                <a:extLst>
                  <a:ext uri="{FF2B5EF4-FFF2-40B4-BE49-F238E27FC236}">
                    <a16:creationId xmlns:a16="http://schemas.microsoft.com/office/drawing/2014/main" id="{E49B6381-FE20-4AE1-B715-3F11573B8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937"/>
                <a:ext cx="48" cy="141"/>
              </a:xfrm>
              <a:custGeom>
                <a:avLst/>
                <a:gdLst>
                  <a:gd name="T0" fmla="*/ 46 w 42"/>
                  <a:gd name="T1" fmla="*/ 0 h 124"/>
                  <a:gd name="T2" fmla="*/ 56 w 42"/>
                  <a:gd name="T3" fmla="*/ 182 h 124"/>
                  <a:gd name="T4" fmla="*/ 63 w 42"/>
                  <a:gd name="T5" fmla="*/ 171 h 124"/>
                  <a:gd name="T6" fmla="*/ 46 w 42"/>
                  <a:gd name="T7" fmla="*/ 0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124">
                    <a:moveTo>
                      <a:pt x="31" y="0"/>
                    </a:moveTo>
                    <a:cubicBezTo>
                      <a:pt x="31" y="0"/>
                      <a:pt x="0" y="64"/>
                      <a:pt x="38" y="124"/>
                    </a:cubicBezTo>
                    <a:cubicBezTo>
                      <a:pt x="39" y="121"/>
                      <a:pt x="40" y="119"/>
                      <a:pt x="42" y="116"/>
                    </a:cubicBezTo>
                    <a:cubicBezTo>
                      <a:pt x="26" y="87"/>
                      <a:pt x="17" y="48"/>
                      <a:pt x="31" y="0"/>
                    </a:cubicBezTo>
                  </a:path>
                </a:pathLst>
              </a:custGeom>
              <a:solidFill>
                <a:srgbClr val="B5B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89">
                <a:extLst>
                  <a:ext uri="{FF2B5EF4-FFF2-40B4-BE49-F238E27FC236}">
                    <a16:creationId xmlns:a16="http://schemas.microsoft.com/office/drawing/2014/main" id="{A227CC2F-08E1-4F61-B4B8-EA4455535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069"/>
                <a:ext cx="73" cy="73"/>
              </a:xfrm>
              <a:custGeom>
                <a:avLst/>
                <a:gdLst>
                  <a:gd name="T0" fmla="*/ 7 w 64"/>
                  <a:gd name="T1" fmla="*/ 0 h 64"/>
                  <a:gd name="T2" fmla="*/ 0 w 64"/>
                  <a:gd name="T3" fmla="*/ 11 h 64"/>
                  <a:gd name="T4" fmla="*/ 95 w 64"/>
                  <a:gd name="T5" fmla="*/ 95 h 64"/>
                  <a:gd name="T6" fmla="*/ 7 w 64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64">
                    <a:moveTo>
                      <a:pt x="4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12" y="28"/>
                      <a:pt x="33" y="48"/>
                      <a:pt x="64" y="64"/>
                    </a:cubicBezTo>
                    <a:cubicBezTo>
                      <a:pt x="64" y="64"/>
                      <a:pt x="27" y="43"/>
                      <a:pt x="4" y="0"/>
                    </a:cubicBezTo>
                  </a:path>
                </a:pathLst>
              </a:custGeom>
              <a:solidFill>
                <a:srgbClr val="AAB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90">
                <a:extLst>
                  <a:ext uri="{FF2B5EF4-FFF2-40B4-BE49-F238E27FC236}">
                    <a16:creationId xmlns:a16="http://schemas.microsoft.com/office/drawing/2014/main" id="{AB55705E-EE32-41AC-BA87-35E1E2B1F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850"/>
                <a:ext cx="130" cy="186"/>
              </a:xfrm>
              <a:custGeom>
                <a:avLst/>
                <a:gdLst>
                  <a:gd name="T0" fmla="*/ 0 w 114"/>
                  <a:gd name="T1" fmla="*/ 0 h 163"/>
                  <a:gd name="T2" fmla="*/ 109 w 114"/>
                  <a:gd name="T3" fmla="*/ 240 h 163"/>
                  <a:gd name="T4" fmla="*/ 112 w 114"/>
                  <a:gd name="T5" fmla="*/ 242 h 163"/>
                  <a:gd name="T6" fmla="*/ 0 w 114"/>
                  <a:gd name="T7" fmla="*/ 0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4" h="163">
                    <a:moveTo>
                      <a:pt x="0" y="0"/>
                    </a:moveTo>
                    <a:cubicBezTo>
                      <a:pt x="82" y="62"/>
                      <a:pt x="82" y="126"/>
                      <a:pt x="74" y="161"/>
                    </a:cubicBezTo>
                    <a:cubicBezTo>
                      <a:pt x="74" y="162"/>
                      <a:pt x="75" y="163"/>
                      <a:pt x="75" y="163"/>
                    </a:cubicBezTo>
                    <a:cubicBezTo>
                      <a:pt x="114" y="60"/>
                      <a:pt x="0" y="0"/>
                      <a:pt x="0" y="0"/>
                    </a:cubicBezTo>
                  </a:path>
                </a:pathLst>
              </a:custGeom>
              <a:solidFill>
                <a:srgbClr val="7D8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91">
                <a:extLst>
                  <a:ext uri="{FF2B5EF4-FFF2-40B4-BE49-F238E27FC236}">
                    <a16:creationId xmlns:a16="http://schemas.microsoft.com/office/drawing/2014/main" id="{62297EE6-8728-4189-BFC8-9B37119A5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2" y="2034"/>
                <a:ext cx="13" cy="31"/>
              </a:xfrm>
              <a:custGeom>
                <a:avLst/>
                <a:gdLst>
                  <a:gd name="T0" fmla="*/ 0 w 11"/>
                  <a:gd name="T1" fmla="*/ 41 h 27"/>
                  <a:gd name="T2" fmla="*/ 0 w 11"/>
                  <a:gd name="T3" fmla="*/ 41 h 27"/>
                  <a:gd name="T4" fmla="*/ 0 w 11"/>
                  <a:gd name="T5" fmla="*/ 41 h 27"/>
                  <a:gd name="T6" fmla="*/ 0 w 11"/>
                  <a:gd name="T7" fmla="*/ 41 h 27"/>
                  <a:gd name="T8" fmla="*/ 0 w 11"/>
                  <a:gd name="T9" fmla="*/ 41 h 27"/>
                  <a:gd name="T10" fmla="*/ 0 w 11"/>
                  <a:gd name="T11" fmla="*/ 41 h 27"/>
                  <a:gd name="T12" fmla="*/ 17 w 11"/>
                  <a:gd name="T13" fmla="*/ 0 h 27"/>
                  <a:gd name="T14" fmla="*/ 0 w 11"/>
                  <a:gd name="T15" fmla="*/ 41 h 27"/>
                  <a:gd name="T16" fmla="*/ 18 w 11"/>
                  <a:gd name="T17" fmla="*/ 2 h 27"/>
                  <a:gd name="T18" fmla="*/ 17 w 11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10" y="0"/>
                    </a:moveTo>
                    <a:cubicBezTo>
                      <a:pt x="6" y="16"/>
                      <a:pt x="0" y="26"/>
                      <a:pt x="0" y="27"/>
                    </a:cubicBezTo>
                    <a:cubicBezTo>
                      <a:pt x="5" y="19"/>
                      <a:pt x="8" y="10"/>
                      <a:pt x="11" y="2"/>
                    </a:cubicBezTo>
                    <a:cubicBezTo>
                      <a:pt x="11" y="2"/>
                      <a:pt x="10" y="1"/>
                      <a:pt x="10" y="0"/>
                    </a:cubicBezTo>
                  </a:path>
                </a:pathLst>
              </a:custGeom>
              <a:solidFill>
                <a:srgbClr val="6D7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92">
                <a:extLst>
                  <a:ext uri="{FF2B5EF4-FFF2-40B4-BE49-F238E27FC236}">
                    <a16:creationId xmlns:a16="http://schemas.microsoft.com/office/drawing/2014/main" id="{8F07A6B5-7290-4607-8A5D-8F6A3406A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181"/>
                <a:ext cx="19" cy="19"/>
              </a:xfrm>
              <a:custGeom>
                <a:avLst/>
                <a:gdLst>
                  <a:gd name="T0" fmla="*/ 27 w 16"/>
                  <a:gd name="T1" fmla="*/ 14 h 16"/>
                  <a:gd name="T2" fmla="*/ 15 w 16"/>
                  <a:gd name="T3" fmla="*/ 27 h 16"/>
                  <a:gd name="T4" fmla="*/ 1 w 16"/>
                  <a:gd name="T5" fmla="*/ 15 h 16"/>
                  <a:gd name="T6" fmla="*/ 14 w 16"/>
                  <a:gd name="T7" fmla="*/ 1 h 16"/>
                  <a:gd name="T8" fmla="*/ 27 w 16"/>
                  <a:gd name="T9" fmla="*/ 1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2"/>
                      <a:pt x="13" y="15"/>
                      <a:pt x="9" y="16"/>
                    </a:cubicBezTo>
                    <a:cubicBezTo>
                      <a:pt x="5" y="16"/>
                      <a:pt x="1" y="13"/>
                      <a:pt x="1" y="9"/>
                    </a:cubicBezTo>
                    <a:cubicBezTo>
                      <a:pt x="0" y="5"/>
                      <a:pt x="3" y="1"/>
                      <a:pt x="8" y="1"/>
                    </a:cubicBezTo>
                    <a:cubicBezTo>
                      <a:pt x="12" y="0"/>
                      <a:pt x="15" y="3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93">
                <a:extLst>
                  <a:ext uri="{FF2B5EF4-FFF2-40B4-BE49-F238E27FC236}">
                    <a16:creationId xmlns:a16="http://schemas.microsoft.com/office/drawing/2014/main" id="{80CF8B92-C6FD-4318-99FF-620F0FA54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193"/>
                <a:ext cx="11" cy="10"/>
              </a:xfrm>
              <a:custGeom>
                <a:avLst/>
                <a:gdLst>
                  <a:gd name="T0" fmla="*/ 15 w 9"/>
                  <a:gd name="T1" fmla="*/ 4 h 9"/>
                  <a:gd name="T2" fmla="*/ 9 w 9"/>
                  <a:gd name="T3" fmla="*/ 12 h 9"/>
                  <a:gd name="T4" fmla="*/ 0 w 9"/>
                  <a:gd name="T5" fmla="*/ 8 h 9"/>
                  <a:gd name="T6" fmla="*/ 7 w 9"/>
                  <a:gd name="T7" fmla="*/ 0 h 9"/>
                  <a:gd name="T8" fmla="*/ 15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cubicBezTo>
                      <a:pt x="9" y="6"/>
                      <a:pt x="7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94">
                <a:extLst>
                  <a:ext uri="{FF2B5EF4-FFF2-40B4-BE49-F238E27FC236}">
                    <a16:creationId xmlns:a16="http://schemas.microsoft.com/office/drawing/2014/main" id="{FA68C483-6C64-4800-8990-83FCFF5D1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178"/>
                <a:ext cx="10" cy="9"/>
              </a:xfrm>
              <a:custGeom>
                <a:avLst/>
                <a:gdLst>
                  <a:gd name="T0" fmla="*/ 12 w 9"/>
                  <a:gd name="T1" fmla="*/ 7 h 8"/>
                  <a:gd name="T2" fmla="*/ 8 w 9"/>
                  <a:gd name="T3" fmla="*/ 11 h 8"/>
                  <a:gd name="T4" fmla="*/ 0 w 9"/>
                  <a:gd name="T5" fmla="*/ 7 h 8"/>
                  <a:gd name="T6" fmla="*/ 4 w 9"/>
                  <a:gd name="T7" fmla="*/ 0 h 8"/>
                  <a:gd name="T8" fmla="*/ 12 w 9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1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95">
                <a:extLst>
                  <a:ext uri="{FF2B5EF4-FFF2-40B4-BE49-F238E27FC236}">
                    <a16:creationId xmlns:a16="http://schemas.microsoft.com/office/drawing/2014/main" id="{D3B8C88A-6421-4FF7-9DC3-1003D9D38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812"/>
                <a:ext cx="15" cy="16"/>
              </a:xfrm>
              <a:custGeom>
                <a:avLst/>
                <a:gdLst>
                  <a:gd name="T0" fmla="*/ 20 w 13"/>
                  <a:gd name="T1" fmla="*/ 10 h 14"/>
                  <a:gd name="T2" fmla="*/ 10 w 13"/>
                  <a:gd name="T3" fmla="*/ 21 h 14"/>
                  <a:gd name="T4" fmla="*/ 0 w 13"/>
                  <a:gd name="T5" fmla="*/ 11 h 14"/>
                  <a:gd name="T6" fmla="*/ 9 w 13"/>
                  <a:gd name="T7" fmla="*/ 1 h 14"/>
                  <a:gd name="T8" fmla="*/ 20 w 13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cubicBezTo>
                      <a:pt x="13" y="10"/>
                      <a:pt x="11" y="13"/>
                      <a:pt x="7" y="14"/>
                    </a:cubicBezTo>
                    <a:cubicBezTo>
                      <a:pt x="3" y="14"/>
                      <a:pt x="0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7"/>
                    </a:cubicBezTo>
                    <a:close/>
                  </a:path>
                </a:pathLst>
              </a:cu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96">
                <a:extLst>
                  <a:ext uri="{FF2B5EF4-FFF2-40B4-BE49-F238E27FC236}">
                    <a16:creationId xmlns:a16="http://schemas.microsoft.com/office/drawing/2014/main" id="{C02651A6-5D1F-4351-93AB-7D846C28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819"/>
                <a:ext cx="10" cy="10"/>
              </a:xfrm>
              <a:custGeom>
                <a:avLst/>
                <a:gdLst>
                  <a:gd name="T0" fmla="*/ 11 w 9"/>
                  <a:gd name="T1" fmla="*/ 4 h 9"/>
                  <a:gd name="T2" fmla="*/ 8 w 9"/>
                  <a:gd name="T3" fmla="*/ 12 h 9"/>
                  <a:gd name="T4" fmla="*/ 0 w 9"/>
                  <a:gd name="T5" fmla="*/ 8 h 9"/>
                  <a:gd name="T6" fmla="*/ 4 w 9"/>
                  <a:gd name="T7" fmla="*/ 1 h 9"/>
                  <a:gd name="T8" fmla="*/ 11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cubicBezTo>
                      <a:pt x="9" y="6"/>
                      <a:pt x="7" y="8"/>
                      <a:pt x="5" y="9"/>
                    </a:cubicBez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</a:path>
                </a:pathLst>
              </a:cu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97">
                <a:extLst>
                  <a:ext uri="{FF2B5EF4-FFF2-40B4-BE49-F238E27FC236}">
                    <a16:creationId xmlns:a16="http://schemas.microsoft.com/office/drawing/2014/main" id="{BD903A17-DA7A-4110-B219-B3FA4B09E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198"/>
                <a:ext cx="170" cy="85"/>
              </a:xfrm>
              <a:custGeom>
                <a:avLst/>
                <a:gdLst>
                  <a:gd name="T0" fmla="*/ 221 w 149"/>
                  <a:gd name="T1" fmla="*/ 0 h 74"/>
                  <a:gd name="T2" fmla="*/ 0 w 149"/>
                  <a:gd name="T3" fmla="*/ 105 h 74"/>
                  <a:gd name="T4" fmla="*/ 31 w 149"/>
                  <a:gd name="T5" fmla="*/ 113 h 74"/>
                  <a:gd name="T6" fmla="*/ 221 w 14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74">
                    <a:moveTo>
                      <a:pt x="149" y="0"/>
                    </a:moveTo>
                    <a:cubicBezTo>
                      <a:pt x="149" y="0"/>
                      <a:pt x="91" y="60"/>
                      <a:pt x="0" y="69"/>
                    </a:cubicBezTo>
                    <a:cubicBezTo>
                      <a:pt x="7" y="71"/>
                      <a:pt x="14" y="73"/>
                      <a:pt x="21" y="74"/>
                    </a:cubicBezTo>
                    <a:cubicBezTo>
                      <a:pt x="61" y="67"/>
                      <a:pt x="106" y="46"/>
                      <a:pt x="149" y="0"/>
                    </a:cubicBezTo>
                  </a:path>
                </a:pathLst>
              </a:custGeom>
              <a:solidFill>
                <a:srgbClr val="959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98">
                <a:extLst>
                  <a:ext uri="{FF2B5EF4-FFF2-40B4-BE49-F238E27FC236}">
                    <a16:creationId xmlns:a16="http://schemas.microsoft.com/office/drawing/2014/main" id="{A4068602-8AE4-44DD-97C2-491607BB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264"/>
                <a:ext cx="143" cy="22"/>
              </a:xfrm>
              <a:custGeom>
                <a:avLst/>
                <a:gdLst>
                  <a:gd name="T0" fmla="*/ 0 w 125"/>
                  <a:gd name="T1" fmla="*/ 0 h 20"/>
                  <a:gd name="T2" fmla="*/ 135 w 125"/>
                  <a:gd name="T3" fmla="*/ 26 h 20"/>
                  <a:gd name="T4" fmla="*/ 188 w 125"/>
                  <a:gd name="T5" fmla="*/ 23 h 20"/>
                  <a:gd name="T6" fmla="*/ 156 w 125"/>
                  <a:gd name="T7" fmla="*/ 15 h 20"/>
                  <a:gd name="T8" fmla="*/ 120 w 125"/>
                  <a:gd name="T9" fmla="*/ 17 h 20"/>
                  <a:gd name="T10" fmla="*/ 0 w 12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20">
                    <a:moveTo>
                      <a:pt x="0" y="0"/>
                    </a:moveTo>
                    <a:cubicBezTo>
                      <a:pt x="0" y="0"/>
                      <a:pt x="38" y="20"/>
                      <a:pt x="90" y="20"/>
                    </a:cubicBezTo>
                    <a:cubicBezTo>
                      <a:pt x="101" y="20"/>
                      <a:pt x="113" y="19"/>
                      <a:pt x="125" y="17"/>
                    </a:cubicBezTo>
                    <a:cubicBezTo>
                      <a:pt x="118" y="16"/>
                      <a:pt x="111" y="14"/>
                      <a:pt x="104" y="12"/>
                    </a:cubicBezTo>
                    <a:cubicBezTo>
                      <a:pt x="96" y="13"/>
                      <a:pt x="88" y="13"/>
                      <a:pt x="80" y="13"/>
                    </a:cubicBezTo>
                    <a:cubicBezTo>
                      <a:pt x="56" y="13"/>
                      <a:pt x="29" y="9"/>
                      <a:pt x="0" y="0"/>
                    </a:cubicBezTo>
                  </a:path>
                </a:pathLst>
              </a:custGeom>
              <a:solidFill>
                <a:srgbClr val="8A9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99">
                <a:extLst>
                  <a:ext uri="{FF2B5EF4-FFF2-40B4-BE49-F238E27FC236}">
                    <a16:creationId xmlns:a16="http://schemas.microsoft.com/office/drawing/2014/main" id="{C19C3A5B-7232-400F-AAA4-C146F235E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393"/>
                <a:ext cx="488" cy="500"/>
              </a:xfrm>
              <a:custGeom>
                <a:avLst/>
                <a:gdLst>
                  <a:gd name="T0" fmla="*/ 637 w 427"/>
                  <a:gd name="T1" fmla="*/ 328 h 438"/>
                  <a:gd name="T2" fmla="*/ 318 w 427"/>
                  <a:gd name="T3" fmla="*/ 652 h 438"/>
                  <a:gd name="T4" fmla="*/ 0 w 427"/>
                  <a:gd name="T5" fmla="*/ 324 h 438"/>
                  <a:gd name="T6" fmla="*/ 320 w 427"/>
                  <a:gd name="T7" fmla="*/ 0 h 438"/>
                  <a:gd name="T8" fmla="*/ 637 w 427"/>
                  <a:gd name="T9" fmla="*/ 328 h 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7" h="438">
                    <a:moveTo>
                      <a:pt x="426" y="220"/>
                    </a:moveTo>
                    <a:cubicBezTo>
                      <a:pt x="426" y="340"/>
                      <a:pt x="330" y="438"/>
                      <a:pt x="213" y="438"/>
                    </a:cubicBezTo>
                    <a:cubicBezTo>
                      <a:pt x="95" y="437"/>
                      <a:pt x="0" y="339"/>
                      <a:pt x="0" y="218"/>
                    </a:cubicBezTo>
                    <a:cubicBezTo>
                      <a:pt x="0" y="78"/>
                      <a:pt x="96" y="0"/>
                      <a:pt x="214" y="0"/>
                    </a:cubicBezTo>
                    <a:cubicBezTo>
                      <a:pt x="332" y="1"/>
                      <a:pt x="427" y="77"/>
                      <a:pt x="426" y="220"/>
                    </a:cubicBezTo>
                  </a:path>
                </a:pathLst>
              </a:custGeom>
              <a:solidFill>
                <a:srgbClr val="7A88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100">
                <a:extLst>
                  <a:ext uri="{FF2B5EF4-FFF2-40B4-BE49-F238E27FC236}">
                    <a16:creationId xmlns:a16="http://schemas.microsoft.com/office/drawing/2014/main" id="{0D5B67B3-0E87-4262-9404-3A90A31A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394"/>
                <a:ext cx="283" cy="499"/>
              </a:xfrm>
              <a:custGeom>
                <a:avLst/>
                <a:gdLst>
                  <a:gd name="T0" fmla="*/ 103 w 248"/>
                  <a:gd name="T1" fmla="*/ 324 h 437"/>
                  <a:gd name="T2" fmla="*/ 369 w 248"/>
                  <a:gd name="T3" fmla="*/ 3 h 437"/>
                  <a:gd name="T4" fmla="*/ 317 w 248"/>
                  <a:gd name="T5" fmla="*/ 0 h 437"/>
                  <a:gd name="T6" fmla="*/ 0 w 248"/>
                  <a:gd name="T7" fmla="*/ 324 h 437"/>
                  <a:gd name="T8" fmla="*/ 316 w 248"/>
                  <a:gd name="T9" fmla="*/ 651 h 437"/>
                  <a:gd name="T10" fmla="*/ 367 w 248"/>
                  <a:gd name="T11" fmla="*/ 649 h 437"/>
                  <a:gd name="T12" fmla="*/ 103 w 248"/>
                  <a:gd name="T13" fmla="*/ 324 h 4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8" h="437">
                    <a:moveTo>
                      <a:pt x="69" y="218"/>
                    </a:moveTo>
                    <a:cubicBezTo>
                      <a:pt x="69" y="92"/>
                      <a:pt x="147" y="16"/>
                      <a:pt x="248" y="3"/>
                    </a:cubicBezTo>
                    <a:cubicBezTo>
                      <a:pt x="237" y="1"/>
                      <a:pt x="226" y="0"/>
                      <a:pt x="214" y="0"/>
                    </a:cubicBezTo>
                    <a:cubicBezTo>
                      <a:pt x="96" y="0"/>
                      <a:pt x="1" y="77"/>
                      <a:pt x="0" y="218"/>
                    </a:cubicBezTo>
                    <a:cubicBezTo>
                      <a:pt x="0" y="339"/>
                      <a:pt x="95" y="437"/>
                      <a:pt x="213" y="437"/>
                    </a:cubicBezTo>
                    <a:cubicBezTo>
                      <a:pt x="224" y="437"/>
                      <a:pt x="236" y="436"/>
                      <a:pt x="247" y="435"/>
                    </a:cubicBezTo>
                    <a:cubicBezTo>
                      <a:pt x="145" y="418"/>
                      <a:pt x="68" y="327"/>
                      <a:pt x="69" y="218"/>
                    </a:cubicBezTo>
                  </a:path>
                </a:pathLst>
              </a:custGeom>
              <a:solidFill>
                <a:srgbClr val="6D8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101">
                <a:extLst>
                  <a:ext uri="{FF2B5EF4-FFF2-40B4-BE49-F238E27FC236}">
                    <a16:creationId xmlns:a16="http://schemas.microsoft.com/office/drawing/2014/main" id="{BDA259DA-BC6C-49A6-8214-779FB6AE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391"/>
                <a:ext cx="491" cy="504"/>
              </a:xfrm>
              <a:custGeom>
                <a:avLst/>
                <a:gdLst>
                  <a:gd name="T0" fmla="*/ 639 w 430"/>
                  <a:gd name="T1" fmla="*/ 330 h 441"/>
                  <a:gd name="T2" fmla="*/ 636 w 430"/>
                  <a:gd name="T3" fmla="*/ 330 h 441"/>
                  <a:gd name="T4" fmla="*/ 321 w 430"/>
                  <a:gd name="T5" fmla="*/ 655 h 441"/>
                  <a:gd name="T6" fmla="*/ 321 w 430"/>
                  <a:gd name="T7" fmla="*/ 655 h 441"/>
                  <a:gd name="T8" fmla="*/ 7 w 430"/>
                  <a:gd name="T9" fmla="*/ 330 h 441"/>
                  <a:gd name="T10" fmla="*/ 7 w 430"/>
                  <a:gd name="T11" fmla="*/ 328 h 441"/>
                  <a:gd name="T12" fmla="*/ 98 w 430"/>
                  <a:gd name="T13" fmla="*/ 90 h 441"/>
                  <a:gd name="T14" fmla="*/ 321 w 430"/>
                  <a:gd name="T15" fmla="*/ 7 h 441"/>
                  <a:gd name="T16" fmla="*/ 322 w 430"/>
                  <a:gd name="T17" fmla="*/ 7 h 441"/>
                  <a:gd name="T18" fmla="*/ 544 w 430"/>
                  <a:gd name="T19" fmla="*/ 90 h 441"/>
                  <a:gd name="T20" fmla="*/ 636 w 430"/>
                  <a:gd name="T21" fmla="*/ 330 h 441"/>
                  <a:gd name="T22" fmla="*/ 636 w 430"/>
                  <a:gd name="T23" fmla="*/ 330 h 441"/>
                  <a:gd name="T24" fmla="*/ 639 w 430"/>
                  <a:gd name="T25" fmla="*/ 330 h 441"/>
                  <a:gd name="T26" fmla="*/ 641 w 430"/>
                  <a:gd name="T27" fmla="*/ 330 h 441"/>
                  <a:gd name="T28" fmla="*/ 641 w 430"/>
                  <a:gd name="T29" fmla="*/ 330 h 441"/>
                  <a:gd name="T30" fmla="*/ 548 w 430"/>
                  <a:gd name="T31" fmla="*/ 85 h 441"/>
                  <a:gd name="T32" fmla="*/ 322 w 430"/>
                  <a:gd name="T33" fmla="*/ 0 h 441"/>
                  <a:gd name="T34" fmla="*/ 321 w 430"/>
                  <a:gd name="T35" fmla="*/ 0 h 441"/>
                  <a:gd name="T36" fmla="*/ 95 w 430"/>
                  <a:gd name="T37" fmla="*/ 85 h 441"/>
                  <a:gd name="T38" fmla="*/ 0 w 430"/>
                  <a:gd name="T39" fmla="*/ 328 h 441"/>
                  <a:gd name="T40" fmla="*/ 0 w 430"/>
                  <a:gd name="T41" fmla="*/ 330 h 441"/>
                  <a:gd name="T42" fmla="*/ 321 w 430"/>
                  <a:gd name="T43" fmla="*/ 658 h 441"/>
                  <a:gd name="T44" fmla="*/ 321 w 430"/>
                  <a:gd name="T45" fmla="*/ 658 h 441"/>
                  <a:gd name="T46" fmla="*/ 641 w 430"/>
                  <a:gd name="T47" fmla="*/ 330 h 441"/>
                  <a:gd name="T48" fmla="*/ 639 w 430"/>
                  <a:gd name="T49" fmla="*/ 330 h 4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30" h="441">
                    <a:moveTo>
                      <a:pt x="429" y="221"/>
                    </a:moveTo>
                    <a:cubicBezTo>
                      <a:pt x="427" y="221"/>
                      <a:pt x="427" y="221"/>
                      <a:pt x="427" y="221"/>
                    </a:cubicBezTo>
                    <a:cubicBezTo>
                      <a:pt x="426" y="341"/>
                      <a:pt x="332" y="438"/>
                      <a:pt x="215" y="438"/>
                    </a:cubicBezTo>
                    <a:cubicBezTo>
                      <a:pt x="215" y="438"/>
                      <a:pt x="215" y="438"/>
                      <a:pt x="215" y="438"/>
                    </a:cubicBezTo>
                    <a:cubicBezTo>
                      <a:pt x="98" y="437"/>
                      <a:pt x="4" y="340"/>
                      <a:pt x="4" y="221"/>
                    </a:cubicBezTo>
                    <a:cubicBezTo>
                      <a:pt x="4" y="220"/>
                      <a:pt x="4" y="220"/>
                      <a:pt x="4" y="220"/>
                    </a:cubicBezTo>
                    <a:cubicBezTo>
                      <a:pt x="4" y="150"/>
                      <a:pt x="28" y="96"/>
                      <a:pt x="66" y="60"/>
                    </a:cubicBezTo>
                    <a:cubicBezTo>
                      <a:pt x="104" y="23"/>
                      <a:pt x="157" y="4"/>
                      <a:pt x="215" y="4"/>
                    </a:cubicBezTo>
                    <a:cubicBezTo>
                      <a:pt x="216" y="4"/>
                      <a:pt x="216" y="4"/>
                      <a:pt x="216" y="4"/>
                    </a:cubicBezTo>
                    <a:cubicBezTo>
                      <a:pt x="274" y="4"/>
                      <a:pt x="327" y="23"/>
                      <a:pt x="365" y="60"/>
                    </a:cubicBezTo>
                    <a:cubicBezTo>
                      <a:pt x="403" y="96"/>
                      <a:pt x="427" y="150"/>
                      <a:pt x="427" y="221"/>
                    </a:cubicBezTo>
                    <a:cubicBezTo>
                      <a:pt x="427" y="221"/>
                      <a:pt x="427" y="221"/>
                      <a:pt x="427" y="221"/>
                    </a:cubicBezTo>
                    <a:cubicBezTo>
                      <a:pt x="429" y="221"/>
                      <a:pt x="429" y="221"/>
                      <a:pt x="429" y="221"/>
                    </a:cubicBezTo>
                    <a:cubicBezTo>
                      <a:pt x="430" y="221"/>
                      <a:pt x="430" y="221"/>
                      <a:pt x="430" y="221"/>
                    </a:cubicBezTo>
                    <a:cubicBezTo>
                      <a:pt x="430" y="221"/>
                      <a:pt x="430" y="221"/>
                      <a:pt x="430" y="221"/>
                    </a:cubicBezTo>
                    <a:cubicBezTo>
                      <a:pt x="430" y="149"/>
                      <a:pt x="406" y="94"/>
                      <a:pt x="368" y="57"/>
                    </a:cubicBezTo>
                    <a:cubicBezTo>
                      <a:pt x="329" y="20"/>
                      <a:pt x="275" y="1"/>
                      <a:pt x="216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156" y="0"/>
                      <a:pt x="103" y="20"/>
                      <a:pt x="64" y="57"/>
                    </a:cubicBezTo>
                    <a:cubicBezTo>
                      <a:pt x="25" y="95"/>
                      <a:pt x="1" y="150"/>
                      <a:pt x="0" y="220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342"/>
                      <a:pt x="96" y="441"/>
                      <a:pt x="215" y="441"/>
                    </a:cubicBezTo>
                    <a:cubicBezTo>
                      <a:pt x="215" y="441"/>
                      <a:pt x="215" y="441"/>
                      <a:pt x="215" y="441"/>
                    </a:cubicBezTo>
                    <a:cubicBezTo>
                      <a:pt x="334" y="441"/>
                      <a:pt x="430" y="343"/>
                      <a:pt x="430" y="221"/>
                    </a:cubicBezTo>
                    <a:cubicBezTo>
                      <a:pt x="429" y="221"/>
                      <a:pt x="429" y="221"/>
                      <a:pt x="429" y="22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102">
                <a:extLst>
                  <a:ext uri="{FF2B5EF4-FFF2-40B4-BE49-F238E27FC236}">
                    <a16:creationId xmlns:a16="http://schemas.microsoft.com/office/drawing/2014/main" id="{6DBFABBC-48BB-4455-AFE2-DD94447F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393"/>
                <a:ext cx="479" cy="416"/>
              </a:xfrm>
              <a:custGeom>
                <a:avLst/>
                <a:gdLst>
                  <a:gd name="T0" fmla="*/ 623 w 420"/>
                  <a:gd name="T1" fmla="*/ 273 h 364"/>
                  <a:gd name="T2" fmla="*/ 312 w 420"/>
                  <a:gd name="T3" fmla="*/ 543 h 364"/>
                  <a:gd name="T4" fmla="*/ 1 w 420"/>
                  <a:gd name="T5" fmla="*/ 271 h 364"/>
                  <a:gd name="T6" fmla="*/ 314 w 420"/>
                  <a:gd name="T7" fmla="*/ 0 h 364"/>
                  <a:gd name="T8" fmla="*/ 623 w 420"/>
                  <a:gd name="T9" fmla="*/ 273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0" h="364">
                    <a:moveTo>
                      <a:pt x="420" y="183"/>
                    </a:moveTo>
                    <a:cubicBezTo>
                      <a:pt x="420" y="283"/>
                      <a:pt x="325" y="364"/>
                      <a:pt x="210" y="364"/>
                    </a:cubicBezTo>
                    <a:cubicBezTo>
                      <a:pt x="94" y="364"/>
                      <a:pt x="0" y="282"/>
                      <a:pt x="1" y="181"/>
                    </a:cubicBezTo>
                    <a:cubicBezTo>
                      <a:pt x="1" y="81"/>
                      <a:pt x="95" y="0"/>
                      <a:pt x="211" y="0"/>
                    </a:cubicBezTo>
                    <a:cubicBezTo>
                      <a:pt x="326" y="1"/>
                      <a:pt x="420" y="82"/>
                      <a:pt x="420" y="183"/>
                    </a:cubicBezTo>
                  </a:path>
                </a:pathLst>
              </a:custGeom>
              <a:solidFill>
                <a:srgbClr val="C7C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103">
                <a:extLst>
                  <a:ext uri="{FF2B5EF4-FFF2-40B4-BE49-F238E27FC236}">
                    <a16:creationId xmlns:a16="http://schemas.microsoft.com/office/drawing/2014/main" id="{A9DB3310-ADD5-48C3-A7C2-C465CC9CA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418"/>
                <a:ext cx="408" cy="353"/>
              </a:xfrm>
              <a:custGeom>
                <a:avLst/>
                <a:gdLst>
                  <a:gd name="T0" fmla="*/ 531 w 357"/>
                  <a:gd name="T1" fmla="*/ 231 h 309"/>
                  <a:gd name="T2" fmla="*/ 265 w 357"/>
                  <a:gd name="T3" fmla="*/ 460 h 309"/>
                  <a:gd name="T4" fmla="*/ 0 w 357"/>
                  <a:gd name="T5" fmla="*/ 230 h 309"/>
                  <a:gd name="T6" fmla="*/ 267 w 357"/>
                  <a:gd name="T7" fmla="*/ 0 h 309"/>
                  <a:gd name="T8" fmla="*/ 531 w 357"/>
                  <a:gd name="T9" fmla="*/ 231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7" h="309">
                    <a:moveTo>
                      <a:pt x="356" y="155"/>
                    </a:moveTo>
                    <a:cubicBezTo>
                      <a:pt x="356" y="240"/>
                      <a:pt x="276" y="309"/>
                      <a:pt x="178" y="309"/>
                    </a:cubicBezTo>
                    <a:cubicBezTo>
                      <a:pt x="79" y="309"/>
                      <a:pt x="0" y="239"/>
                      <a:pt x="0" y="154"/>
                    </a:cubicBezTo>
                    <a:cubicBezTo>
                      <a:pt x="0" y="69"/>
                      <a:pt x="80" y="0"/>
                      <a:pt x="179" y="0"/>
                    </a:cubicBezTo>
                    <a:cubicBezTo>
                      <a:pt x="277" y="0"/>
                      <a:pt x="357" y="70"/>
                      <a:pt x="356" y="155"/>
                    </a:cubicBezTo>
                  </a:path>
                </a:pathLst>
              </a:custGeom>
              <a:solidFill>
                <a:srgbClr val="7283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104">
                <a:extLst>
                  <a:ext uri="{FF2B5EF4-FFF2-40B4-BE49-F238E27FC236}">
                    <a16:creationId xmlns:a16="http://schemas.microsoft.com/office/drawing/2014/main" id="{792FF6CD-DF64-484D-90E0-921430336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559"/>
                <a:ext cx="371" cy="211"/>
              </a:xfrm>
              <a:custGeom>
                <a:avLst/>
                <a:gdLst>
                  <a:gd name="T0" fmla="*/ 0 w 325"/>
                  <a:gd name="T1" fmla="*/ 143 h 184"/>
                  <a:gd name="T2" fmla="*/ 240 w 325"/>
                  <a:gd name="T3" fmla="*/ 278 h 184"/>
                  <a:gd name="T4" fmla="*/ 484 w 325"/>
                  <a:gd name="T5" fmla="*/ 134 h 184"/>
                  <a:gd name="T6" fmla="*/ 243 w 325"/>
                  <a:gd name="T7" fmla="*/ 0 h 184"/>
                  <a:gd name="T8" fmla="*/ 0 w 325"/>
                  <a:gd name="T9" fmla="*/ 143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184">
                    <a:moveTo>
                      <a:pt x="0" y="95"/>
                    </a:moveTo>
                    <a:cubicBezTo>
                      <a:pt x="28" y="147"/>
                      <a:pt x="89" y="184"/>
                      <a:pt x="161" y="184"/>
                    </a:cubicBezTo>
                    <a:cubicBezTo>
                      <a:pt x="235" y="184"/>
                      <a:pt x="298" y="145"/>
                      <a:pt x="325" y="89"/>
                    </a:cubicBezTo>
                    <a:cubicBezTo>
                      <a:pt x="297" y="37"/>
                      <a:pt x="236" y="0"/>
                      <a:pt x="164" y="0"/>
                    </a:cubicBezTo>
                    <a:cubicBezTo>
                      <a:pt x="90" y="0"/>
                      <a:pt x="27" y="39"/>
                      <a:pt x="0" y="95"/>
                    </a:cubicBezTo>
                  </a:path>
                </a:pathLst>
              </a:custGeom>
              <a:solidFill>
                <a:srgbClr val="586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105">
                <a:extLst>
                  <a:ext uri="{FF2B5EF4-FFF2-40B4-BE49-F238E27FC236}">
                    <a16:creationId xmlns:a16="http://schemas.microsoft.com/office/drawing/2014/main" id="{EFFC0540-4ABE-4B3B-9D72-91EFFFD7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415"/>
                <a:ext cx="411" cy="358"/>
              </a:xfrm>
              <a:custGeom>
                <a:avLst/>
                <a:gdLst>
                  <a:gd name="T0" fmla="*/ 533 w 360"/>
                  <a:gd name="T1" fmla="*/ 236 h 313"/>
                  <a:gd name="T2" fmla="*/ 530 w 360"/>
                  <a:gd name="T3" fmla="*/ 236 h 313"/>
                  <a:gd name="T4" fmla="*/ 453 w 360"/>
                  <a:gd name="T5" fmla="*/ 397 h 313"/>
                  <a:gd name="T6" fmla="*/ 268 w 360"/>
                  <a:gd name="T7" fmla="*/ 462 h 313"/>
                  <a:gd name="T8" fmla="*/ 268 w 360"/>
                  <a:gd name="T9" fmla="*/ 462 h 313"/>
                  <a:gd name="T10" fmla="*/ 82 w 360"/>
                  <a:gd name="T11" fmla="*/ 395 h 313"/>
                  <a:gd name="T12" fmla="*/ 7 w 360"/>
                  <a:gd name="T13" fmla="*/ 233 h 313"/>
                  <a:gd name="T14" fmla="*/ 7 w 360"/>
                  <a:gd name="T15" fmla="*/ 233 h 313"/>
                  <a:gd name="T16" fmla="*/ 7 w 360"/>
                  <a:gd name="T17" fmla="*/ 233 h 313"/>
                  <a:gd name="T18" fmla="*/ 83 w 360"/>
                  <a:gd name="T19" fmla="*/ 72 h 313"/>
                  <a:gd name="T20" fmla="*/ 268 w 360"/>
                  <a:gd name="T21" fmla="*/ 7 h 313"/>
                  <a:gd name="T22" fmla="*/ 269 w 360"/>
                  <a:gd name="T23" fmla="*/ 7 h 313"/>
                  <a:gd name="T24" fmla="*/ 453 w 360"/>
                  <a:gd name="T25" fmla="*/ 73 h 313"/>
                  <a:gd name="T26" fmla="*/ 530 w 360"/>
                  <a:gd name="T27" fmla="*/ 236 h 313"/>
                  <a:gd name="T28" fmla="*/ 530 w 360"/>
                  <a:gd name="T29" fmla="*/ 236 h 313"/>
                  <a:gd name="T30" fmla="*/ 530 w 360"/>
                  <a:gd name="T31" fmla="*/ 236 h 313"/>
                  <a:gd name="T32" fmla="*/ 533 w 360"/>
                  <a:gd name="T33" fmla="*/ 236 h 313"/>
                  <a:gd name="T34" fmla="*/ 535 w 360"/>
                  <a:gd name="T35" fmla="*/ 236 h 313"/>
                  <a:gd name="T36" fmla="*/ 535 w 360"/>
                  <a:gd name="T37" fmla="*/ 236 h 313"/>
                  <a:gd name="T38" fmla="*/ 459 w 360"/>
                  <a:gd name="T39" fmla="*/ 70 h 313"/>
                  <a:gd name="T40" fmla="*/ 269 w 360"/>
                  <a:gd name="T41" fmla="*/ 0 h 313"/>
                  <a:gd name="T42" fmla="*/ 268 w 360"/>
                  <a:gd name="T43" fmla="*/ 0 h 313"/>
                  <a:gd name="T44" fmla="*/ 80 w 360"/>
                  <a:gd name="T45" fmla="*/ 70 h 313"/>
                  <a:gd name="T46" fmla="*/ 0 w 360"/>
                  <a:gd name="T47" fmla="*/ 233 h 313"/>
                  <a:gd name="T48" fmla="*/ 0 w 360"/>
                  <a:gd name="T49" fmla="*/ 233 h 313"/>
                  <a:gd name="T50" fmla="*/ 0 w 360"/>
                  <a:gd name="T51" fmla="*/ 233 h 313"/>
                  <a:gd name="T52" fmla="*/ 0 w 360"/>
                  <a:gd name="T53" fmla="*/ 233 h 313"/>
                  <a:gd name="T54" fmla="*/ 80 w 360"/>
                  <a:gd name="T55" fmla="*/ 399 h 313"/>
                  <a:gd name="T56" fmla="*/ 268 w 360"/>
                  <a:gd name="T57" fmla="*/ 468 h 313"/>
                  <a:gd name="T58" fmla="*/ 268 w 360"/>
                  <a:gd name="T59" fmla="*/ 468 h 313"/>
                  <a:gd name="T60" fmla="*/ 457 w 360"/>
                  <a:gd name="T61" fmla="*/ 399 h 313"/>
                  <a:gd name="T62" fmla="*/ 535 w 360"/>
                  <a:gd name="T63" fmla="*/ 236 h 313"/>
                  <a:gd name="T64" fmla="*/ 535 w 360"/>
                  <a:gd name="T65" fmla="*/ 236 h 313"/>
                  <a:gd name="T66" fmla="*/ 533 w 360"/>
                  <a:gd name="T67" fmla="*/ 236 h 3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0" h="313">
                    <a:moveTo>
                      <a:pt x="358" y="157"/>
                    </a:moveTo>
                    <a:cubicBezTo>
                      <a:pt x="356" y="157"/>
                      <a:pt x="356" y="157"/>
                      <a:pt x="356" y="157"/>
                    </a:cubicBezTo>
                    <a:cubicBezTo>
                      <a:pt x="356" y="199"/>
                      <a:pt x="337" y="237"/>
                      <a:pt x="305" y="265"/>
                    </a:cubicBezTo>
                    <a:cubicBezTo>
                      <a:pt x="273" y="292"/>
                      <a:pt x="229" y="309"/>
                      <a:pt x="180" y="309"/>
                    </a:cubicBezTo>
                    <a:cubicBezTo>
                      <a:pt x="180" y="309"/>
                      <a:pt x="180" y="309"/>
                      <a:pt x="180" y="309"/>
                    </a:cubicBezTo>
                    <a:cubicBezTo>
                      <a:pt x="131" y="309"/>
                      <a:pt x="87" y="292"/>
                      <a:pt x="55" y="264"/>
                    </a:cubicBezTo>
                    <a:cubicBezTo>
                      <a:pt x="24" y="236"/>
                      <a:pt x="4" y="198"/>
                      <a:pt x="4" y="156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14"/>
                      <a:pt x="24" y="76"/>
                      <a:pt x="56" y="48"/>
                    </a:cubicBezTo>
                    <a:cubicBezTo>
                      <a:pt x="87" y="21"/>
                      <a:pt x="131" y="4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229" y="4"/>
                      <a:pt x="273" y="21"/>
                      <a:pt x="305" y="49"/>
                    </a:cubicBezTo>
                    <a:cubicBezTo>
                      <a:pt x="337" y="77"/>
                      <a:pt x="356" y="115"/>
                      <a:pt x="356" y="157"/>
                    </a:cubicBezTo>
                    <a:cubicBezTo>
                      <a:pt x="356" y="157"/>
                      <a:pt x="356" y="157"/>
                      <a:pt x="356" y="157"/>
                    </a:cubicBezTo>
                    <a:cubicBezTo>
                      <a:pt x="356" y="157"/>
                      <a:pt x="356" y="157"/>
                      <a:pt x="356" y="157"/>
                    </a:cubicBezTo>
                    <a:cubicBezTo>
                      <a:pt x="358" y="157"/>
                      <a:pt x="358" y="157"/>
                      <a:pt x="358" y="157"/>
                    </a:cubicBezTo>
                    <a:cubicBezTo>
                      <a:pt x="360" y="157"/>
                      <a:pt x="360" y="157"/>
                      <a:pt x="360" y="157"/>
                    </a:cubicBezTo>
                    <a:cubicBezTo>
                      <a:pt x="360" y="157"/>
                      <a:pt x="360" y="157"/>
                      <a:pt x="360" y="157"/>
                    </a:cubicBezTo>
                    <a:cubicBezTo>
                      <a:pt x="360" y="113"/>
                      <a:pt x="340" y="74"/>
                      <a:pt x="308" y="46"/>
                    </a:cubicBezTo>
                    <a:cubicBezTo>
                      <a:pt x="275" y="18"/>
                      <a:pt x="230" y="0"/>
                      <a:pt x="181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31" y="0"/>
                      <a:pt x="86" y="17"/>
                      <a:pt x="53" y="46"/>
                    </a:cubicBezTo>
                    <a:cubicBezTo>
                      <a:pt x="21" y="74"/>
                      <a:pt x="0" y="113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200"/>
                      <a:pt x="20" y="239"/>
                      <a:pt x="53" y="267"/>
                    </a:cubicBezTo>
                    <a:cubicBezTo>
                      <a:pt x="85" y="295"/>
                      <a:pt x="130" y="313"/>
                      <a:pt x="180" y="313"/>
                    </a:cubicBezTo>
                    <a:cubicBezTo>
                      <a:pt x="180" y="313"/>
                      <a:pt x="180" y="313"/>
                      <a:pt x="180" y="313"/>
                    </a:cubicBezTo>
                    <a:cubicBezTo>
                      <a:pt x="230" y="313"/>
                      <a:pt x="275" y="296"/>
                      <a:pt x="307" y="267"/>
                    </a:cubicBezTo>
                    <a:cubicBezTo>
                      <a:pt x="340" y="239"/>
                      <a:pt x="360" y="200"/>
                      <a:pt x="360" y="157"/>
                    </a:cubicBezTo>
                    <a:cubicBezTo>
                      <a:pt x="360" y="157"/>
                      <a:pt x="360" y="157"/>
                      <a:pt x="360" y="157"/>
                    </a:cubicBezTo>
                    <a:cubicBezTo>
                      <a:pt x="358" y="157"/>
                      <a:pt x="358" y="157"/>
                      <a:pt x="358" y="15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106">
                <a:extLst>
                  <a:ext uri="{FF2B5EF4-FFF2-40B4-BE49-F238E27FC236}">
                    <a16:creationId xmlns:a16="http://schemas.microsoft.com/office/drawing/2014/main" id="{F05DAB11-E9A2-4403-90D0-1466884A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91"/>
                <a:ext cx="484" cy="420"/>
              </a:xfrm>
              <a:custGeom>
                <a:avLst/>
                <a:gdLst>
                  <a:gd name="T0" fmla="*/ 632 w 423"/>
                  <a:gd name="T1" fmla="*/ 276 h 367"/>
                  <a:gd name="T2" fmla="*/ 627 w 423"/>
                  <a:gd name="T3" fmla="*/ 276 h 367"/>
                  <a:gd name="T4" fmla="*/ 537 w 423"/>
                  <a:gd name="T5" fmla="*/ 466 h 367"/>
                  <a:gd name="T6" fmla="*/ 318 w 423"/>
                  <a:gd name="T7" fmla="*/ 546 h 367"/>
                  <a:gd name="T8" fmla="*/ 316 w 423"/>
                  <a:gd name="T9" fmla="*/ 546 h 367"/>
                  <a:gd name="T10" fmla="*/ 96 w 423"/>
                  <a:gd name="T11" fmla="*/ 465 h 367"/>
                  <a:gd name="T12" fmla="*/ 7 w 423"/>
                  <a:gd name="T13" fmla="*/ 274 h 367"/>
                  <a:gd name="T14" fmla="*/ 7 w 423"/>
                  <a:gd name="T15" fmla="*/ 274 h 367"/>
                  <a:gd name="T16" fmla="*/ 97 w 423"/>
                  <a:gd name="T17" fmla="*/ 84 h 367"/>
                  <a:gd name="T18" fmla="*/ 316 w 423"/>
                  <a:gd name="T19" fmla="*/ 7 h 367"/>
                  <a:gd name="T20" fmla="*/ 318 w 423"/>
                  <a:gd name="T21" fmla="*/ 7 h 367"/>
                  <a:gd name="T22" fmla="*/ 538 w 423"/>
                  <a:gd name="T23" fmla="*/ 85 h 367"/>
                  <a:gd name="T24" fmla="*/ 627 w 423"/>
                  <a:gd name="T25" fmla="*/ 276 h 367"/>
                  <a:gd name="T26" fmla="*/ 627 w 423"/>
                  <a:gd name="T27" fmla="*/ 276 h 367"/>
                  <a:gd name="T28" fmla="*/ 632 w 423"/>
                  <a:gd name="T29" fmla="*/ 276 h 367"/>
                  <a:gd name="T30" fmla="*/ 634 w 423"/>
                  <a:gd name="T31" fmla="*/ 276 h 367"/>
                  <a:gd name="T32" fmla="*/ 634 w 423"/>
                  <a:gd name="T33" fmla="*/ 276 h 367"/>
                  <a:gd name="T34" fmla="*/ 541 w 423"/>
                  <a:gd name="T35" fmla="*/ 81 h 367"/>
                  <a:gd name="T36" fmla="*/ 318 w 423"/>
                  <a:gd name="T37" fmla="*/ 0 h 367"/>
                  <a:gd name="T38" fmla="*/ 316 w 423"/>
                  <a:gd name="T39" fmla="*/ 0 h 367"/>
                  <a:gd name="T40" fmla="*/ 93 w 423"/>
                  <a:gd name="T41" fmla="*/ 80 h 367"/>
                  <a:gd name="T42" fmla="*/ 0 w 423"/>
                  <a:gd name="T43" fmla="*/ 274 h 367"/>
                  <a:gd name="T44" fmla="*/ 0 w 423"/>
                  <a:gd name="T45" fmla="*/ 274 h 367"/>
                  <a:gd name="T46" fmla="*/ 93 w 423"/>
                  <a:gd name="T47" fmla="*/ 469 h 367"/>
                  <a:gd name="T48" fmla="*/ 316 w 423"/>
                  <a:gd name="T49" fmla="*/ 550 h 367"/>
                  <a:gd name="T50" fmla="*/ 318 w 423"/>
                  <a:gd name="T51" fmla="*/ 550 h 367"/>
                  <a:gd name="T52" fmla="*/ 541 w 423"/>
                  <a:gd name="T53" fmla="*/ 470 h 367"/>
                  <a:gd name="T54" fmla="*/ 634 w 423"/>
                  <a:gd name="T55" fmla="*/ 276 h 367"/>
                  <a:gd name="T56" fmla="*/ 632 w 423"/>
                  <a:gd name="T57" fmla="*/ 276 h 3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23" h="367">
                    <a:moveTo>
                      <a:pt x="421" y="184"/>
                    </a:moveTo>
                    <a:cubicBezTo>
                      <a:pt x="419" y="184"/>
                      <a:pt x="419" y="184"/>
                      <a:pt x="419" y="184"/>
                    </a:cubicBezTo>
                    <a:cubicBezTo>
                      <a:pt x="419" y="234"/>
                      <a:pt x="396" y="278"/>
                      <a:pt x="358" y="311"/>
                    </a:cubicBezTo>
                    <a:cubicBezTo>
                      <a:pt x="321" y="343"/>
                      <a:pt x="269" y="364"/>
                      <a:pt x="212" y="364"/>
                    </a:cubicBezTo>
                    <a:cubicBezTo>
                      <a:pt x="211" y="364"/>
                      <a:pt x="211" y="364"/>
                      <a:pt x="211" y="364"/>
                    </a:cubicBezTo>
                    <a:cubicBezTo>
                      <a:pt x="154" y="363"/>
                      <a:pt x="102" y="343"/>
                      <a:pt x="64" y="310"/>
                    </a:cubicBezTo>
                    <a:cubicBezTo>
                      <a:pt x="27" y="278"/>
                      <a:pt x="4" y="23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33"/>
                      <a:pt x="27" y="89"/>
                      <a:pt x="65" y="56"/>
                    </a:cubicBezTo>
                    <a:cubicBezTo>
                      <a:pt x="102" y="24"/>
                      <a:pt x="154" y="4"/>
                      <a:pt x="211" y="4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69" y="4"/>
                      <a:pt x="321" y="24"/>
                      <a:pt x="359" y="57"/>
                    </a:cubicBezTo>
                    <a:cubicBezTo>
                      <a:pt x="396" y="89"/>
                      <a:pt x="419" y="134"/>
                      <a:pt x="419" y="184"/>
                    </a:cubicBezTo>
                    <a:cubicBezTo>
                      <a:pt x="419" y="184"/>
                      <a:pt x="419" y="184"/>
                      <a:pt x="419" y="184"/>
                    </a:cubicBezTo>
                    <a:cubicBezTo>
                      <a:pt x="421" y="184"/>
                      <a:pt x="421" y="184"/>
                      <a:pt x="421" y="184"/>
                    </a:cubicBezTo>
                    <a:cubicBezTo>
                      <a:pt x="423" y="184"/>
                      <a:pt x="423" y="184"/>
                      <a:pt x="423" y="184"/>
                    </a:cubicBezTo>
                    <a:cubicBezTo>
                      <a:pt x="423" y="184"/>
                      <a:pt x="423" y="184"/>
                      <a:pt x="423" y="184"/>
                    </a:cubicBezTo>
                    <a:cubicBezTo>
                      <a:pt x="423" y="133"/>
                      <a:pt x="399" y="87"/>
                      <a:pt x="361" y="54"/>
                    </a:cubicBezTo>
                    <a:cubicBezTo>
                      <a:pt x="323" y="21"/>
                      <a:pt x="270" y="0"/>
                      <a:pt x="212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153" y="0"/>
                      <a:pt x="100" y="20"/>
                      <a:pt x="62" y="53"/>
                    </a:cubicBezTo>
                    <a:cubicBezTo>
                      <a:pt x="24" y="86"/>
                      <a:pt x="0" y="132"/>
                      <a:pt x="0" y="183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234"/>
                      <a:pt x="24" y="280"/>
                      <a:pt x="62" y="313"/>
                    </a:cubicBezTo>
                    <a:cubicBezTo>
                      <a:pt x="100" y="347"/>
                      <a:pt x="153" y="367"/>
                      <a:pt x="211" y="367"/>
                    </a:cubicBezTo>
                    <a:cubicBezTo>
                      <a:pt x="212" y="367"/>
                      <a:pt x="212" y="367"/>
                      <a:pt x="212" y="367"/>
                    </a:cubicBezTo>
                    <a:cubicBezTo>
                      <a:pt x="270" y="367"/>
                      <a:pt x="322" y="347"/>
                      <a:pt x="361" y="314"/>
                    </a:cubicBezTo>
                    <a:cubicBezTo>
                      <a:pt x="399" y="281"/>
                      <a:pt x="423" y="235"/>
                      <a:pt x="423" y="184"/>
                    </a:cubicBezTo>
                    <a:cubicBezTo>
                      <a:pt x="421" y="184"/>
                      <a:pt x="421" y="184"/>
                      <a:pt x="421" y="18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107">
                <a:extLst>
                  <a:ext uri="{FF2B5EF4-FFF2-40B4-BE49-F238E27FC236}">
                    <a16:creationId xmlns:a16="http://schemas.microsoft.com/office/drawing/2014/main" id="{04395DC9-4F62-47AC-A9B4-336A1B8DD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516"/>
                <a:ext cx="43" cy="143"/>
              </a:xfrm>
              <a:custGeom>
                <a:avLst/>
                <a:gdLst>
                  <a:gd name="T0" fmla="*/ 55 w 38"/>
                  <a:gd name="T1" fmla="*/ 0 h 125"/>
                  <a:gd name="T2" fmla="*/ 45 w 38"/>
                  <a:gd name="T3" fmla="*/ 188 h 125"/>
                  <a:gd name="T4" fmla="*/ 52 w 38"/>
                  <a:gd name="T5" fmla="*/ 175 h 125"/>
                  <a:gd name="T6" fmla="*/ 55 w 38"/>
                  <a:gd name="T7" fmla="*/ 0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25">
                    <a:moveTo>
                      <a:pt x="38" y="0"/>
                    </a:moveTo>
                    <a:cubicBezTo>
                      <a:pt x="38" y="0"/>
                      <a:pt x="0" y="61"/>
                      <a:pt x="31" y="125"/>
                    </a:cubicBezTo>
                    <a:cubicBezTo>
                      <a:pt x="32" y="122"/>
                      <a:pt x="34" y="120"/>
                      <a:pt x="36" y="117"/>
                    </a:cubicBezTo>
                    <a:cubicBezTo>
                      <a:pt x="23" y="87"/>
                      <a:pt x="19" y="47"/>
                      <a:pt x="38" y="0"/>
                    </a:cubicBezTo>
                  </a:path>
                </a:pathLst>
              </a:custGeom>
              <a:solidFill>
                <a:srgbClr val="B5B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108">
                <a:extLst>
                  <a:ext uri="{FF2B5EF4-FFF2-40B4-BE49-F238E27FC236}">
                    <a16:creationId xmlns:a16="http://schemas.microsoft.com/office/drawing/2014/main" id="{7E4CB99A-731C-4846-A8B5-70F3DF09F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650"/>
                <a:ext cx="66" cy="81"/>
              </a:xfrm>
              <a:custGeom>
                <a:avLst/>
                <a:gdLst>
                  <a:gd name="T0" fmla="*/ 8 w 58"/>
                  <a:gd name="T1" fmla="*/ 0 h 71"/>
                  <a:gd name="T2" fmla="*/ 0 w 58"/>
                  <a:gd name="T3" fmla="*/ 11 h 71"/>
                  <a:gd name="T4" fmla="*/ 85 w 58"/>
                  <a:gd name="T5" fmla="*/ 105 h 71"/>
                  <a:gd name="T6" fmla="*/ 8 w 58"/>
                  <a:gd name="T7" fmla="*/ 0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1">
                    <a:moveTo>
                      <a:pt x="5" y="0"/>
                    </a:moveTo>
                    <a:cubicBezTo>
                      <a:pt x="3" y="3"/>
                      <a:pt x="1" y="5"/>
                      <a:pt x="0" y="8"/>
                    </a:cubicBezTo>
                    <a:cubicBezTo>
                      <a:pt x="10" y="29"/>
                      <a:pt x="28" y="51"/>
                      <a:pt x="58" y="71"/>
                    </a:cubicBezTo>
                    <a:cubicBezTo>
                      <a:pt x="58" y="71"/>
                      <a:pt x="23" y="45"/>
                      <a:pt x="5" y="0"/>
                    </a:cubicBezTo>
                  </a:path>
                </a:pathLst>
              </a:custGeom>
              <a:solidFill>
                <a:srgbClr val="AAB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109">
                <a:extLst>
                  <a:ext uri="{FF2B5EF4-FFF2-40B4-BE49-F238E27FC236}">
                    <a16:creationId xmlns:a16="http://schemas.microsoft.com/office/drawing/2014/main" id="{AA37E52B-A92F-439D-87C0-10FF67829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461"/>
                <a:ext cx="122" cy="196"/>
              </a:xfrm>
              <a:custGeom>
                <a:avLst/>
                <a:gdLst>
                  <a:gd name="T0" fmla="*/ 0 w 107"/>
                  <a:gd name="T1" fmla="*/ 0 h 171"/>
                  <a:gd name="T2" fmla="*/ 82 w 107"/>
                  <a:gd name="T3" fmla="*/ 253 h 171"/>
                  <a:gd name="T4" fmla="*/ 84 w 107"/>
                  <a:gd name="T5" fmla="*/ 258 h 171"/>
                  <a:gd name="T6" fmla="*/ 0 w 107"/>
                  <a:gd name="T7" fmla="*/ 0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71">
                    <a:moveTo>
                      <a:pt x="0" y="0"/>
                    </a:moveTo>
                    <a:cubicBezTo>
                      <a:pt x="74" y="70"/>
                      <a:pt x="67" y="134"/>
                      <a:pt x="55" y="168"/>
                    </a:cubicBezTo>
                    <a:cubicBezTo>
                      <a:pt x="56" y="169"/>
                      <a:pt x="56" y="170"/>
                      <a:pt x="57" y="171"/>
                    </a:cubicBezTo>
                    <a:cubicBezTo>
                      <a:pt x="107" y="72"/>
                      <a:pt x="0" y="0"/>
                      <a:pt x="0" y="0"/>
                    </a:cubicBezTo>
                  </a:path>
                </a:pathLst>
              </a:custGeom>
              <a:solidFill>
                <a:srgbClr val="7D8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110">
                <a:extLst>
                  <a:ext uri="{FF2B5EF4-FFF2-40B4-BE49-F238E27FC236}">
                    <a16:creationId xmlns:a16="http://schemas.microsoft.com/office/drawing/2014/main" id="{72EEBB11-A0AE-4273-B162-58D6AC59C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3" y="2653"/>
                <a:ext cx="17" cy="30"/>
              </a:xfrm>
              <a:custGeom>
                <a:avLst/>
                <a:gdLst>
                  <a:gd name="T0" fmla="*/ 0 w 15"/>
                  <a:gd name="T1" fmla="*/ 40 h 26"/>
                  <a:gd name="T2" fmla="*/ 0 w 15"/>
                  <a:gd name="T3" fmla="*/ 40 h 26"/>
                  <a:gd name="T4" fmla="*/ 0 w 15"/>
                  <a:gd name="T5" fmla="*/ 40 h 26"/>
                  <a:gd name="T6" fmla="*/ 19 w 15"/>
                  <a:gd name="T7" fmla="*/ 0 h 26"/>
                  <a:gd name="T8" fmla="*/ 0 w 15"/>
                  <a:gd name="T9" fmla="*/ 40 h 26"/>
                  <a:gd name="T10" fmla="*/ 22 w 15"/>
                  <a:gd name="T11" fmla="*/ 3 h 26"/>
                  <a:gd name="T12" fmla="*/ 19 w 1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13" y="0"/>
                    </a:moveTo>
                    <a:cubicBezTo>
                      <a:pt x="8" y="15"/>
                      <a:pt x="1" y="25"/>
                      <a:pt x="0" y="26"/>
                    </a:cubicBezTo>
                    <a:cubicBezTo>
                      <a:pt x="6" y="18"/>
                      <a:pt x="11" y="10"/>
                      <a:pt x="15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6D7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111">
                <a:extLst>
                  <a:ext uri="{FF2B5EF4-FFF2-40B4-BE49-F238E27FC236}">
                    <a16:creationId xmlns:a16="http://schemas.microsoft.com/office/drawing/2014/main" id="{6F5F8400-CB07-4856-96C3-E57DA6018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769"/>
                <a:ext cx="18" cy="17"/>
              </a:xfrm>
              <a:custGeom>
                <a:avLst/>
                <a:gdLst>
                  <a:gd name="T0" fmla="*/ 26 w 15"/>
                  <a:gd name="T1" fmla="*/ 11 h 15"/>
                  <a:gd name="T2" fmla="*/ 12 w 15"/>
                  <a:gd name="T3" fmla="*/ 22 h 15"/>
                  <a:gd name="T4" fmla="*/ 0 w 15"/>
                  <a:gd name="T5" fmla="*/ 10 h 15"/>
                  <a:gd name="T6" fmla="*/ 14 w 15"/>
                  <a:gd name="T7" fmla="*/ 0 h 15"/>
                  <a:gd name="T8" fmla="*/ 26 w 15"/>
                  <a:gd name="T9" fmla="*/ 1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cubicBezTo>
                      <a:pt x="15" y="12"/>
                      <a:pt x="12" y="15"/>
                      <a:pt x="7" y="15"/>
                    </a:cubicBez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Oval 112">
                <a:extLst>
                  <a:ext uri="{FF2B5EF4-FFF2-40B4-BE49-F238E27FC236}">
                    <a16:creationId xmlns:a16="http://schemas.microsoft.com/office/drawing/2014/main" id="{B6464743-9585-4C65-9950-6E74BAAA5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8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0" name="Oval 113">
                <a:extLst>
                  <a:ext uri="{FF2B5EF4-FFF2-40B4-BE49-F238E27FC236}">
                    <a16:creationId xmlns:a16="http://schemas.microsoft.com/office/drawing/2014/main" id="{06312D76-F104-4565-8AE2-36C47B240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2762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1" name="Oval 114">
                <a:extLst>
                  <a:ext uri="{FF2B5EF4-FFF2-40B4-BE49-F238E27FC236}">
                    <a16:creationId xmlns:a16="http://schemas.microsoft.com/office/drawing/2014/main" id="{8EEEBF4D-CADA-449E-A814-6F1BCFE94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418"/>
                <a:ext cx="15" cy="15"/>
              </a:xfrm>
              <a:prstGeom prst="ellipse">
                <a:avLst/>
              </a:pr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2" name="Freeform 115">
                <a:extLst>
                  <a:ext uri="{FF2B5EF4-FFF2-40B4-BE49-F238E27FC236}">
                    <a16:creationId xmlns:a16="http://schemas.microsoft.com/office/drawing/2014/main" id="{787EBA55-9F44-4211-9771-63F04FA0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427"/>
                <a:ext cx="10" cy="9"/>
              </a:xfrm>
              <a:custGeom>
                <a:avLst/>
                <a:gdLst>
                  <a:gd name="T0" fmla="*/ 12 w 9"/>
                  <a:gd name="T1" fmla="*/ 7 h 8"/>
                  <a:gd name="T2" fmla="*/ 4 w 9"/>
                  <a:gd name="T3" fmla="*/ 11 h 8"/>
                  <a:gd name="T4" fmla="*/ 0 w 9"/>
                  <a:gd name="T5" fmla="*/ 7 h 8"/>
                  <a:gd name="T6" fmla="*/ 4 w 9"/>
                  <a:gd name="T7" fmla="*/ 0 h 8"/>
                  <a:gd name="T8" fmla="*/ 12 w 9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9" y="1"/>
                      <a:pt x="9" y="4"/>
                    </a:cubicBezTo>
                    <a:close/>
                  </a:path>
                </a:pathLst>
              </a:cu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116">
                <a:extLst>
                  <a:ext uri="{FF2B5EF4-FFF2-40B4-BE49-F238E27FC236}">
                    <a16:creationId xmlns:a16="http://schemas.microsoft.com/office/drawing/2014/main" id="{C8B21983-EB0D-4386-97A6-624BE4C64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817"/>
                <a:ext cx="179" cy="68"/>
              </a:xfrm>
              <a:custGeom>
                <a:avLst/>
                <a:gdLst>
                  <a:gd name="T0" fmla="*/ 235 w 156"/>
                  <a:gd name="T1" fmla="*/ 0 h 60"/>
                  <a:gd name="T2" fmla="*/ 2 w 156"/>
                  <a:gd name="T3" fmla="*/ 77 h 60"/>
                  <a:gd name="T4" fmla="*/ 0 w 156"/>
                  <a:gd name="T5" fmla="*/ 77 h 60"/>
                  <a:gd name="T6" fmla="*/ 32 w 156"/>
                  <a:gd name="T7" fmla="*/ 87 h 60"/>
                  <a:gd name="T8" fmla="*/ 235 w 1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60">
                    <a:moveTo>
                      <a:pt x="156" y="0"/>
                    </a:moveTo>
                    <a:cubicBezTo>
                      <a:pt x="156" y="0"/>
                      <a:pt x="93" y="53"/>
                      <a:pt x="2" y="53"/>
                    </a:cubicBezTo>
                    <a:cubicBezTo>
                      <a:pt x="1" y="53"/>
                      <a:pt x="1" y="53"/>
                      <a:pt x="0" y="53"/>
                    </a:cubicBezTo>
                    <a:cubicBezTo>
                      <a:pt x="7" y="56"/>
                      <a:pt x="14" y="58"/>
                      <a:pt x="21" y="60"/>
                    </a:cubicBezTo>
                    <a:cubicBezTo>
                      <a:pt x="61" y="57"/>
                      <a:pt x="108" y="42"/>
                      <a:pt x="156" y="0"/>
                    </a:cubicBezTo>
                  </a:path>
                </a:pathLst>
              </a:custGeom>
              <a:solidFill>
                <a:srgbClr val="959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117">
                <a:extLst>
                  <a:ext uri="{FF2B5EF4-FFF2-40B4-BE49-F238E27FC236}">
                    <a16:creationId xmlns:a16="http://schemas.microsoft.com/office/drawing/2014/main" id="{48D1674B-328A-44E7-B10A-515BD4F4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850"/>
                <a:ext cx="140" cy="35"/>
              </a:xfrm>
              <a:custGeom>
                <a:avLst/>
                <a:gdLst>
                  <a:gd name="T0" fmla="*/ 0 w 123"/>
                  <a:gd name="T1" fmla="*/ 0 h 31"/>
                  <a:gd name="T2" fmla="*/ 162 w 123"/>
                  <a:gd name="T3" fmla="*/ 45 h 31"/>
                  <a:gd name="T4" fmla="*/ 181 w 123"/>
                  <a:gd name="T5" fmla="*/ 45 h 31"/>
                  <a:gd name="T6" fmla="*/ 150 w 123"/>
                  <a:gd name="T7" fmla="*/ 34 h 31"/>
                  <a:gd name="T8" fmla="*/ 0 w 123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31">
                    <a:moveTo>
                      <a:pt x="0" y="0"/>
                    </a:moveTo>
                    <a:cubicBezTo>
                      <a:pt x="0" y="0"/>
                      <a:pt x="45" y="31"/>
                      <a:pt x="110" y="31"/>
                    </a:cubicBezTo>
                    <a:cubicBezTo>
                      <a:pt x="114" y="31"/>
                      <a:pt x="118" y="31"/>
                      <a:pt x="123" y="31"/>
                    </a:cubicBezTo>
                    <a:cubicBezTo>
                      <a:pt x="116" y="29"/>
                      <a:pt x="109" y="27"/>
                      <a:pt x="102" y="24"/>
                    </a:cubicBezTo>
                    <a:cubicBezTo>
                      <a:pt x="71" y="24"/>
                      <a:pt x="37" y="17"/>
                      <a:pt x="0" y="0"/>
                    </a:cubicBezTo>
                  </a:path>
                </a:pathLst>
              </a:custGeom>
              <a:solidFill>
                <a:srgbClr val="8A9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118">
                <a:extLst>
                  <a:ext uri="{FF2B5EF4-FFF2-40B4-BE49-F238E27FC236}">
                    <a16:creationId xmlns:a16="http://schemas.microsoft.com/office/drawing/2014/main" id="{DB83AF75-036F-441B-B4D7-2CC101B7D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2122"/>
                <a:ext cx="409" cy="404"/>
              </a:xfrm>
              <a:custGeom>
                <a:avLst/>
                <a:gdLst>
                  <a:gd name="T0" fmla="*/ 467 w 358"/>
                  <a:gd name="T1" fmla="*/ 3 h 354"/>
                  <a:gd name="T2" fmla="*/ 467 w 358"/>
                  <a:gd name="T3" fmla="*/ 7 h 354"/>
                  <a:gd name="T4" fmla="*/ 528 w 358"/>
                  <a:gd name="T5" fmla="*/ 204 h 354"/>
                  <a:gd name="T6" fmla="*/ 500 w 358"/>
                  <a:gd name="T7" fmla="*/ 339 h 354"/>
                  <a:gd name="T8" fmla="*/ 398 w 358"/>
                  <a:gd name="T9" fmla="*/ 467 h 354"/>
                  <a:gd name="T10" fmla="*/ 276 w 358"/>
                  <a:gd name="T11" fmla="*/ 498 h 354"/>
                  <a:gd name="T12" fmla="*/ 134 w 358"/>
                  <a:gd name="T13" fmla="*/ 476 h 354"/>
                  <a:gd name="T14" fmla="*/ 75 w 358"/>
                  <a:gd name="T15" fmla="*/ 459 h 354"/>
                  <a:gd name="T16" fmla="*/ 34 w 358"/>
                  <a:gd name="T17" fmla="*/ 449 h 354"/>
                  <a:gd name="T18" fmla="*/ 18 w 358"/>
                  <a:gd name="T19" fmla="*/ 452 h 354"/>
                  <a:gd name="T20" fmla="*/ 3 w 358"/>
                  <a:gd name="T21" fmla="*/ 467 h 354"/>
                  <a:gd name="T22" fmla="*/ 0 w 358"/>
                  <a:gd name="T23" fmla="*/ 486 h 354"/>
                  <a:gd name="T24" fmla="*/ 9 w 358"/>
                  <a:gd name="T25" fmla="*/ 515 h 354"/>
                  <a:gd name="T26" fmla="*/ 17 w 358"/>
                  <a:gd name="T27" fmla="*/ 525 h 354"/>
                  <a:gd name="T28" fmla="*/ 21 w 358"/>
                  <a:gd name="T29" fmla="*/ 525 h 354"/>
                  <a:gd name="T30" fmla="*/ 21 w 358"/>
                  <a:gd name="T31" fmla="*/ 519 h 354"/>
                  <a:gd name="T32" fmla="*/ 21 w 358"/>
                  <a:gd name="T33" fmla="*/ 519 h 354"/>
                  <a:gd name="T34" fmla="*/ 7 w 358"/>
                  <a:gd name="T35" fmla="*/ 486 h 354"/>
                  <a:gd name="T36" fmla="*/ 10 w 358"/>
                  <a:gd name="T37" fmla="*/ 470 h 354"/>
                  <a:gd name="T38" fmla="*/ 21 w 358"/>
                  <a:gd name="T39" fmla="*/ 459 h 354"/>
                  <a:gd name="T40" fmla="*/ 34 w 358"/>
                  <a:gd name="T41" fmla="*/ 453 h 354"/>
                  <a:gd name="T42" fmla="*/ 73 w 358"/>
                  <a:gd name="T43" fmla="*/ 463 h 354"/>
                  <a:gd name="T44" fmla="*/ 131 w 358"/>
                  <a:gd name="T45" fmla="*/ 482 h 354"/>
                  <a:gd name="T46" fmla="*/ 276 w 358"/>
                  <a:gd name="T47" fmla="*/ 504 h 354"/>
                  <a:gd name="T48" fmla="*/ 401 w 358"/>
                  <a:gd name="T49" fmla="*/ 471 h 354"/>
                  <a:gd name="T50" fmla="*/ 504 w 358"/>
                  <a:gd name="T51" fmla="*/ 341 h 354"/>
                  <a:gd name="T52" fmla="*/ 534 w 358"/>
                  <a:gd name="T53" fmla="*/ 204 h 354"/>
                  <a:gd name="T54" fmla="*/ 471 w 358"/>
                  <a:gd name="T55" fmla="*/ 1 h 354"/>
                  <a:gd name="T56" fmla="*/ 467 w 358"/>
                  <a:gd name="T57" fmla="*/ 1 h 354"/>
                  <a:gd name="T58" fmla="*/ 467 w 358"/>
                  <a:gd name="T59" fmla="*/ 3 h 3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8" h="354">
                    <a:moveTo>
                      <a:pt x="313" y="3"/>
                    </a:moveTo>
                    <a:cubicBezTo>
                      <a:pt x="313" y="3"/>
                      <a:pt x="313" y="4"/>
                      <a:pt x="313" y="4"/>
                    </a:cubicBezTo>
                    <a:cubicBezTo>
                      <a:pt x="318" y="10"/>
                      <a:pt x="354" y="64"/>
                      <a:pt x="354" y="138"/>
                    </a:cubicBezTo>
                    <a:cubicBezTo>
                      <a:pt x="354" y="165"/>
                      <a:pt x="349" y="196"/>
                      <a:pt x="335" y="228"/>
                    </a:cubicBezTo>
                    <a:cubicBezTo>
                      <a:pt x="316" y="271"/>
                      <a:pt x="292" y="298"/>
                      <a:pt x="267" y="314"/>
                    </a:cubicBezTo>
                    <a:cubicBezTo>
                      <a:pt x="241" y="330"/>
                      <a:pt x="214" y="335"/>
                      <a:pt x="186" y="335"/>
                    </a:cubicBezTo>
                    <a:cubicBezTo>
                      <a:pt x="152" y="336"/>
                      <a:pt x="118" y="327"/>
                      <a:pt x="89" y="320"/>
                    </a:cubicBezTo>
                    <a:cubicBezTo>
                      <a:pt x="74" y="317"/>
                      <a:pt x="61" y="312"/>
                      <a:pt x="51" y="308"/>
                    </a:cubicBezTo>
                    <a:cubicBezTo>
                      <a:pt x="40" y="305"/>
                      <a:pt x="31" y="301"/>
                      <a:pt x="23" y="301"/>
                    </a:cubicBezTo>
                    <a:cubicBezTo>
                      <a:pt x="19" y="301"/>
                      <a:pt x="16" y="302"/>
                      <a:pt x="12" y="304"/>
                    </a:cubicBezTo>
                    <a:cubicBezTo>
                      <a:pt x="9" y="307"/>
                      <a:pt x="6" y="310"/>
                      <a:pt x="3" y="314"/>
                    </a:cubicBezTo>
                    <a:cubicBezTo>
                      <a:pt x="1" y="319"/>
                      <a:pt x="0" y="323"/>
                      <a:pt x="0" y="327"/>
                    </a:cubicBezTo>
                    <a:cubicBezTo>
                      <a:pt x="0" y="335"/>
                      <a:pt x="3" y="341"/>
                      <a:pt x="6" y="346"/>
                    </a:cubicBezTo>
                    <a:cubicBezTo>
                      <a:pt x="8" y="350"/>
                      <a:pt x="11" y="353"/>
                      <a:pt x="11" y="353"/>
                    </a:cubicBezTo>
                    <a:cubicBezTo>
                      <a:pt x="12" y="354"/>
                      <a:pt x="13" y="354"/>
                      <a:pt x="14" y="353"/>
                    </a:cubicBezTo>
                    <a:cubicBezTo>
                      <a:pt x="15" y="352"/>
                      <a:pt x="15" y="351"/>
                      <a:pt x="14" y="350"/>
                    </a:cubicBezTo>
                    <a:cubicBezTo>
                      <a:pt x="14" y="350"/>
                      <a:pt x="14" y="350"/>
                      <a:pt x="14" y="350"/>
                    </a:cubicBezTo>
                    <a:cubicBezTo>
                      <a:pt x="13" y="349"/>
                      <a:pt x="3" y="339"/>
                      <a:pt x="4" y="327"/>
                    </a:cubicBezTo>
                    <a:cubicBezTo>
                      <a:pt x="4" y="324"/>
                      <a:pt x="4" y="320"/>
                      <a:pt x="7" y="316"/>
                    </a:cubicBezTo>
                    <a:cubicBezTo>
                      <a:pt x="9" y="312"/>
                      <a:pt x="12" y="309"/>
                      <a:pt x="14" y="308"/>
                    </a:cubicBezTo>
                    <a:cubicBezTo>
                      <a:pt x="17" y="306"/>
                      <a:pt x="20" y="305"/>
                      <a:pt x="23" y="305"/>
                    </a:cubicBezTo>
                    <a:cubicBezTo>
                      <a:pt x="30" y="305"/>
                      <a:pt x="39" y="308"/>
                      <a:pt x="49" y="312"/>
                    </a:cubicBezTo>
                    <a:cubicBezTo>
                      <a:pt x="60" y="316"/>
                      <a:pt x="73" y="321"/>
                      <a:pt x="88" y="324"/>
                    </a:cubicBezTo>
                    <a:cubicBezTo>
                      <a:pt x="117" y="331"/>
                      <a:pt x="151" y="339"/>
                      <a:pt x="186" y="339"/>
                    </a:cubicBezTo>
                    <a:cubicBezTo>
                      <a:pt x="214" y="339"/>
                      <a:pt x="242" y="334"/>
                      <a:pt x="269" y="317"/>
                    </a:cubicBezTo>
                    <a:cubicBezTo>
                      <a:pt x="295" y="301"/>
                      <a:pt x="319" y="273"/>
                      <a:pt x="338" y="230"/>
                    </a:cubicBezTo>
                    <a:cubicBezTo>
                      <a:pt x="352" y="197"/>
                      <a:pt x="358" y="166"/>
                      <a:pt x="358" y="138"/>
                    </a:cubicBezTo>
                    <a:cubicBezTo>
                      <a:pt x="358" y="58"/>
                      <a:pt x="316" y="1"/>
                      <a:pt x="316" y="1"/>
                    </a:cubicBezTo>
                    <a:cubicBezTo>
                      <a:pt x="315" y="0"/>
                      <a:pt x="314" y="0"/>
                      <a:pt x="313" y="1"/>
                    </a:cubicBezTo>
                    <a:cubicBezTo>
                      <a:pt x="313" y="1"/>
                      <a:pt x="312" y="3"/>
                      <a:pt x="31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Oval 119">
                <a:extLst>
                  <a:ext uri="{FF2B5EF4-FFF2-40B4-BE49-F238E27FC236}">
                    <a16:creationId xmlns:a16="http://schemas.microsoft.com/office/drawing/2014/main" id="{93F24A45-2DAC-4FC2-B369-A534CF7C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" y="1762"/>
                <a:ext cx="74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7" name="Freeform 120">
                <a:extLst>
                  <a:ext uri="{FF2B5EF4-FFF2-40B4-BE49-F238E27FC236}">
                    <a16:creationId xmlns:a16="http://schemas.microsoft.com/office/drawing/2014/main" id="{10257D23-CED0-49B9-9218-474B26133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792"/>
                <a:ext cx="74" cy="45"/>
              </a:xfrm>
              <a:custGeom>
                <a:avLst/>
                <a:gdLst>
                  <a:gd name="T0" fmla="*/ 47 w 65"/>
                  <a:gd name="T1" fmla="*/ 37 h 40"/>
                  <a:gd name="T2" fmla="*/ 0 w 65"/>
                  <a:gd name="T3" fmla="*/ 0 h 40"/>
                  <a:gd name="T4" fmla="*/ 0 w 65"/>
                  <a:gd name="T5" fmla="*/ 10 h 40"/>
                  <a:gd name="T6" fmla="*/ 47 w 65"/>
                  <a:gd name="T7" fmla="*/ 57 h 40"/>
                  <a:gd name="T8" fmla="*/ 96 w 65"/>
                  <a:gd name="T9" fmla="*/ 10 h 40"/>
                  <a:gd name="T10" fmla="*/ 96 w 65"/>
                  <a:gd name="T11" fmla="*/ 0 h 40"/>
                  <a:gd name="T12" fmla="*/ 47 w 65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8" name="Freeform 121">
                <a:extLst>
                  <a:ext uri="{FF2B5EF4-FFF2-40B4-BE49-F238E27FC236}">
                    <a16:creationId xmlns:a16="http://schemas.microsoft.com/office/drawing/2014/main" id="{ED455804-2F62-4FAD-8134-791EF398D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761"/>
                <a:ext cx="76" cy="76"/>
              </a:xfrm>
              <a:custGeom>
                <a:avLst/>
                <a:gdLst>
                  <a:gd name="T0" fmla="*/ 96 w 67"/>
                  <a:gd name="T1" fmla="*/ 50 h 67"/>
                  <a:gd name="T2" fmla="*/ 96 w 67"/>
                  <a:gd name="T3" fmla="*/ 50 h 67"/>
                  <a:gd name="T4" fmla="*/ 83 w 67"/>
                  <a:gd name="T5" fmla="*/ 83 h 67"/>
                  <a:gd name="T6" fmla="*/ 48 w 67"/>
                  <a:gd name="T7" fmla="*/ 96 h 67"/>
                  <a:gd name="T8" fmla="*/ 16 w 67"/>
                  <a:gd name="T9" fmla="*/ 83 h 67"/>
                  <a:gd name="T10" fmla="*/ 1 w 67"/>
                  <a:gd name="T11" fmla="*/ 50 h 67"/>
                  <a:gd name="T12" fmla="*/ 16 w 67"/>
                  <a:gd name="T13" fmla="*/ 16 h 67"/>
                  <a:gd name="T14" fmla="*/ 48 w 67"/>
                  <a:gd name="T15" fmla="*/ 1 h 67"/>
                  <a:gd name="T16" fmla="*/ 83 w 67"/>
                  <a:gd name="T17" fmla="*/ 16 h 67"/>
                  <a:gd name="T18" fmla="*/ 96 w 67"/>
                  <a:gd name="T19" fmla="*/ 50 h 67"/>
                  <a:gd name="T20" fmla="*/ 96 w 67"/>
                  <a:gd name="T21" fmla="*/ 50 h 67"/>
                  <a:gd name="T22" fmla="*/ 98 w 67"/>
                  <a:gd name="T23" fmla="*/ 50 h 67"/>
                  <a:gd name="T24" fmla="*/ 48 w 67"/>
                  <a:gd name="T25" fmla="*/ 0 h 67"/>
                  <a:gd name="T26" fmla="*/ 0 w 67"/>
                  <a:gd name="T27" fmla="*/ 50 h 67"/>
                  <a:gd name="T28" fmla="*/ 48 w 67"/>
                  <a:gd name="T29" fmla="*/ 98 h 67"/>
                  <a:gd name="T30" fmla="*/ 98 w 67"/>
                  <a:gd name="T31" fmla="*/ 50 h 67"/>
                  <a:gd name="T32" fmla="*/ 96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9" name="Freeform 122">
                <a:extLst>
                  <a:ext uri="{FF2B5EF4-FFF2-40B4-BE49-F238E27FC236}">
                    <a16:creationId xmlns:a16="http://schemas.microsoft.com/office/drawing/2014/main" id="{E521B7EB-5055-4BBE-91D7-398C48BCE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761"/>
                <a:ext cx="58" cy="45"/>
              </a:xfrm>
              <a:custGeom>
                <a:avLst/>
                <a:gdLst>
                  <a:gd name="T0" fmla="*/ 72 w 51"/>
                  <a:gd name="T1" fmla="*/ 38 h 40"/>
                  <a:gd name="T2" fmla="*/ 30 w 51"/>
                  <a:gd name="T3" fmla="*/ 50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3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2" y="40"/>
                      <a:pt x="20" y="35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3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0" name="Oval 123">
                <a:extLst>
                  <a:ext uri="{FF2B5EF4-FFF2-40B4-BE49-F238E27FC236}">
                    <a16:creationId xmlns:a16="http://schemas.microsoft.com/office/drawing/2014/main" id="{9C5F08D8-ADAB-4FC8-8C49-AF5957F8B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1793"/>
                <a:ext cx="14" cy="13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1" name="Oval 124">
                <a:extLst>
                  <a:ext uri="{FF2B5EF4-FFF2-40B4-BE49-F238E27FC236}">
                    <a16:creationId xmlns:a16="http://schemas.microsoft.com/office/drawing/2014/main" id="{1EE1DEFD-5F4C-4075-B1DE-6CDFD12D9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" y="1780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2" name="Oval 125">
                <a:extLst>
                  <a:ext uri="{FF2B5EF4-FFF2-40B4-BE49-F238E27FC236}">
                    <a16:creationId xmlns:a16="http://schemas.microsoft.com/office/drawing/2014/main" id="{105BA24A-7B5F-4C60-93B3-FBCE5DCF2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" y="1794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3" name="Oval 126">
                <a:extLst>
                  <a:ext uri="{FF2B5EF4-FFF2-40B4-BE49-F238E27FC236}">
                    <a16:creationId xmlns:a16="http://schemas.microsoft.com/office/drawing/2014/main" id="{3FFB10C8-D9C1-4DE8-8516-708551955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" y="1786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4" name="Oval 127">
                <a:extLst>
                  <a:ext uri="{FF2B5EF4-FFF2-40B4-BE49-F238E27FC236}">
                    <a16:creationId xmlns:a16="http://schemas.microsoft.com/office/drawing/2014/main" id="{EB8DC99D-C891-406E-B5BD-12C7203AE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" y="1885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5" name="Freeform 128">
                <a:extLst>
                  <a:ext uri="{FF2B5EF4-FFF2-40B4-BE49-F238E27FC236}">
                    <a16:creationId xmlns:a16="http://schemas.microsoft.com/office/drawing/2014/main" id="{F0099C47-6A2E-46C5-8B28-A8D44BFFB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915"/>
                <a:ext cx="75" cy="46"/>
              </a:xfrm>
              <a:custGeom>
                <a:avLst/>
                <a:gdLst>
                  <a:gd name="T0" fmla="*/ 50 w 65"/>
                  <a:gd name="T1" fmla="*/ 40 h 40"/>
                  <a:gd name="T2" fmla="*/ 0 w 65"/>
                  <a:gd name="T3" fmla="*/ 0 h 40"/>
                  <a:gd name="T4" fmla="*/ 0 w 65"/>
                  <a:gd name="T5" fmla="*/ 10 h 40"/>
                  <a:gd name="T6" fmla="*/ 50 w 65"/>
                  <a:gd name="T7" fmla="*/ 61 h 40"/>
                  <a:gd name="T8" fmla="*/ 100 w 65"/>
                  <a:gd name="T9" fmla="*/ 10 h 40"/>
                  <a:gd name="T10" fmla="*/ 100 w 65"/>
                  <a:gd name="T11" fmla="*/ 0 h 40"/>
                  <a:gd name="T12" fmla="*/ 50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6" name="Freeform 129">
                <a:extLst>
                  <a:ext uri="{FF2B5EF4-FFF2-40B4-BE49-F238E27FC236}">
                    <a16:creationId xmlns:a16="http://schemas.microsoft.com/office/drawing/2014/main" id="{67D35222-EEBD-49D7-B675-2C0B9B866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1884"/>
                <a:ext cx="77" cy="77"/>
              </a:xfrm>
              <a:custGeom>
                <a:avLst/>
                <a:gdLst>
                  <a:gd name="T0" fmla="*/ 100 w 67"/>
                  <a:gd name="T1" fmla="*/ 52 h 67"/>
                  <a:gd name="T2" fmla="*/ 100 w 67"/>
                  <a:gd name="T3" fmla="*/ 52 h 67"/>
                  <a:gd name="T4" fmla="*/ 85 w 67"/>
                  <a:gd name="T5" fmla="*/ 85 h 67"/>
                  <a:gd name="T6" fmla="*/ 51 w 67"/>
                  <a:gd name="T7" fmla="*/ 100 h 67"/>
                  <a:gd name="T8" fmla="*/ 17 w 67"/>
                  <a:gd name="T9" fmla="*/ 85 h 67"/>
                  <a:gd name="T10" fmla="*/ 1 w 67"/>
                  <a:gd name="T11" fmla="*/ 52 h 67"/>
                  <a:gd name="T12" fmla="*/ 17 w 67"/>
                  <a:gd name="T13" fmla="*/ 17 h 67"/>
                  <a:gd name="T14" fmla="*/ 51 w 67"/>
                  <a:gd name="T15" fmla="*/ 1 h 67"/>
                  <a:gd name="T16" fmla="*/ 85 w 67"/>
                  <a:gd name="T17" fmla="*/ 17 h 67"/>
                  <a:gd name="T18" fmla="*/ 100 w 67"/>
                  <a:gd name="T19" fmla="*/ 52 h 67"/>
                  <a:gd name="T20" fmla="*/ 100 w 67"/>
                  <a:gd name="T21" fmla="*/ 52 h 67"/>
                  <a:gd name="T22" fmla="*/ 101 w 67"/>
                  <a:gd name="T23" fmla="*/ 52 h 67"/>
                  <a:gd name="T24" fmla="*/ 51 w 67"/>
                  <a:gd name="T25" fmla="*/ 0 h 67"/>
                  <a:gd name="T26" fmla="*/ 0 w 67"/>
                  <a:gd name="T27" fmla="*/ 52 h 67"/>
                  <a:gd name="T28" fmla="*/ 51 w 67"/>
                  <a:gd name="T29" fmla="*/ 101 h 67"/>
                  <a:gd name="T30" fmla="*/ 101 w 67"/>
                  <a:gd name="T31" fmla="*/ 52 h 67"/>
                  <a:gd name="T32" fmla="*/ 100 w 67"/>
                  <a:gd name="T33" fmla="*/ 52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7" name="Freeform 130">
                <a:extLst>
                  <a:ext uri="{FF2B5EF4-FFF2-40B4-BE49-F238E27FC236}">
                    <a16:creationId xmlns:a16="http://schemas.microsoft.com/office/drawing/2014/main" id="{580F642E-2E85-4D4A-860A-7A4C70EA7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884"/>
                <a:ext cx="58" cy="46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3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2" y="40"/>
                      <a:pt x="20" y="35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3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8" name="Oval 131">
                <a:extLst>
                  <a:ext uri="{FF2B5EF4-FFF2-40B4-BE49-F238E27FC236}">
                    <a16:creationId xmlns:a16="http://schemas.microsoft.com/office/drawing/2014/main" id="{F5566403-CE99-447C-974B-337EC3A83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" y="1916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9" name="Oval 132">
                <a:extLst>
                  <a:ext uri="{FF2B5EF4-FFF2-40B4-BE49-F238E27FC236}">
                    <a16:creationId xmlns:a16="http://schemas.microsoft.com/office/drawing/2014/main" id="{559DB812-2336-4487-8D80-38810D5A9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" y="1904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0" name="Oval 133">
                <a:extLst>
                  <a:ext uri="{FF2B5EF4-FFF2-40B4-BE49-F238E27FC236}">
                    <a16:creationId xmlns:a16="http://schemas.microsoft.com/office/drawing/2014/main" id="{978A8CB5-3F58-4361-8912-61BD2FFCD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" y="1917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1" name="Oval 134">
                <a:extLst>
                  <a:ext uri="{FF2B5EF4-FFF2-40B4-BE49-F238E27FC236}">
                    <a16:creationId xmlns:a16="http://schemas.microsoft.com/office/drawing/2014/main" id="{1632CD3F-E30F-45CE-984A-2D1A353C7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" y="1909"/>
                <a:ext cx="3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2" name="Oval 135">
                <a:extLst>
                  <a:ext uri="{FF2B5EF4-FFF2-40B4-BE49-F238E27FC236}">
                    <a16:creationId xmlns:a16="http://schemas.microsoft.com/office/drawing/2014/main" id="{376FAB2F-E74E-4C7F-9AC5-2C25CFB88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" y="1906"/>
                <a:ext cx="74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3" name="Freeform 136">
                <a:extLst>
                  <a:ext uri="{FF2B5EF4-FFF2-40B4-BE49-F238E27FC236}">
                    <a16:creationId xmlns:a16="http://schemas.microsoft.com/office/drawing/2014/main" id="{C33D9EB1-1E13-4BA1-952E-061DC4A48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936"/>
                <a:ext cx="74" cy="45"/>
              </a:xfrm>
              <a:custGeom>
                <a:avLst/>
                <a:gdLst>
                  <a:gd name="T0" fmla="*/ 47 w 65"/>
                  <a:gd name="T1" fmla="*/ 37 h 40"/>
                  <a:gd name="T2" fmla="*/ 0 w 65"/>
                  <a:gd name="T3" fmla="*/ 0 h 40"/>
                  <a:gd name="T4" fmla="*/ 0 w 65"/>
                  <a:gd name="T5" fmla="*/ 10 h 40"/>
                  <a:gd name="T6" fmla="*/ 47 w 65"/>
                  <a:gd name="T7" fmla="*/ 57 h 40"/>
                  <a:gd name="T8" fmla="*/ 96 w 65"/>
                  <a:gd name="T9" fmla="*/ 10 h 40"/>
                  <a:gd name="T10" fmla="*/ 96 w 65"/>
                  <a:gd name="T11" fmla="*/ 0 h 40"/>
                  <a:gd name="T12" fmla="*/ 47 w 65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4" name="Freeform 137">
                <a:extLst>
                  <a:ext uri="{FF2B5EF4-FFF2-40B4-BE49-F238E27FC236}">
                    <a16:creationId xmlns:a16="http://schemas.microsoft.com/office/drawing/2014/main" id="{8B0B54A6-95B9-42AE-BAAE-D2DDCF72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05"/>
                <a:ext cx="76" cy="76"/>
              </a:xfrm>
              <a:custGeom>
                <a:avLst/>
                <a:gdLst>
                  <a:gd name="T0" fmla="*/ 96 w 67"/>
                  <a:gd name="T1" fmla="*/ 50 h 67"/>
                  <a:gd name="T2" fmla="*/ 96 w 67"/>
                  <a:gd name="T3" fmla="*/ 50 h 67"/>
                  <a:gd name="T4" fmla="*/ 83 w 67"/>
                  <a:gd name="T5" fmla="*/ 83 h 67"/>
                  <a:gd name="T6" fmla="*/ 48 w 67"/>
                  <a:gd name="T7" fmla="*/ 96 h 67"/>
                  <a:gd name="T8" fmla="*/ 16 w 67"/>
                  <a:gd name="T9" fmla="*/ 83 h 67"/>
                  <a:gd name="T10" fmla="*/ 1 w 67"/>
                  <a:gd name="T11" fmla="*/ 50 h 67"/>
                  <a:gd name="T12" fmla="*/ 16 w 67"/>
                  <a:gd name="T13" fmla="*/ 16 h 67"/>
                  <a:gd name="T14" fmla="*/ 48 w 67"/>
                  <a:gd name="T15" fmla="*/ 1 h 67"/>
                  <a:gd name="T16" fmla="*/ 83 w 67"/>
                  <a:gd name="T17" fmla="*/ 16 h 67"/>
                  <a:gd name="T18" fmla="*/ 96 w 67"/>
                  <a:gd name="T19" fmla="*/ 50 h 67"/>
                  <a:gd name="T20" fmla="*/ 96 w 67"/>
                  <a:gd name="T21" fmla="*/ 50 h 67"/>
                  <a:gd name="T22" fmla="*/ 98 w 67"/>
                  <a:gd name="T23" fmla="*/ 50 h 67"/>
                  <a:gd name="T24" fmla="*/ 48 w 67"/>
                  <a:gd name="T25" fmla="*/ 0 h 67"/>
                  <a:gd name="T26" fmla="*/ 0 w 67"/>
                  <a:gd name="T27" fmla="*/ 50 h 67"/>
                  <a:gd name="T28" fmla="*/ 48 w 67"/>
                  <a:gd name="T29" fmla="*/ 98 h 67"/>
                  <a:gd name="T30" fmla="*/ 98 w 67"/>
                  <a:gd name="T31" fmla="*/ 50 h 67"/>
                  <a:gd name="T32" fmla="*/ 96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5" name="Freeform 138">
                <a:extLst>
                  <a:ext uri="{FF2B5EF4-FFF2-40B4-BE49-F238E27FC236}">
                    <a16:creationId xmlns:a16="http://schemas.microsoft.com/office/drawing/2014/main" id="{96508B85-31DF-4C69-9249-3F488D950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905"/>
                <a:ext cx="58" cy="45"/>
              </a:xfrm>
              <a:custGeom>
                <a:avLst/>
                <a:gdLst>
                  <a:gd name="T0" fmla="*/ 72 w 51"/>
                  <a:gd name="T1" fmla="*/ 38 h 40"/>
                  <a:gd name="T2" fmla="*/ 30 w 51"/>
                  <a:gd name="T3" fmla="*/ 50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3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2" y="40"/>
                      <a:pt x="20" y="35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3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6" name="Oval 139">
                <a:extLst>
                  <a:ext uri="{FF2B5EF4-FFF2-40B4-BE49-F238E27FC236}">
                    <a16:creationId xmlns:a16="http://schemas.microsoft.com/office/drawing/2014/main" id="{653498F0-A908-435E-B694-90FE86AF8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937"/>
                <a:ext cx="14" cy="13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7" name="Oval 140">
                <a:extLst>
                  <a:ext uri="{FF2B5EF4-FFF2-40B4-BE49-F238E27FC236}">
                    <a16:creationId xmlns:a16="http://schemas.microsoft.com/office/drawing/2014/main" id="{93F6C823-818C-4503-8335-42C8A3A1D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1924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8" name="Oval 141">
                <a:extLst>
                  <a:ext uri="{FF2B5EF4-FFF2-40B4-BE49-F238E27FC236}">
                    <a16:creationId xmlns:a16="http://schemas.microsoft.com/office/drawing/2014/main" id="{B5C1BC5E-7B91-4AA4-B2F6-FE89084A6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1938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9" name="Oval 142">
                <a:extLst>
                  <a:ext uri="{FF2B5EF4-FFF2-40B4-BE49-F238E27FC236}">
                    <a16:creationId xmlns:a16="http://schemas.microsoft.com/office/drawing/2014/main" id="{0203BC75-3BD8-4DF6-B88E-38DB6D2C8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" y="1930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0" name="Oval 143">
                <a:extLst>
                  <a:ext uri="{FF2B5EF4-FFF2-40B4-BE49-F238E27FC236}">
                    <a16:creationId xmlns:a16="http://schemas.microsoft.com/office/drawing/2014/main" id="{E94FFD5F-BB9F-4EAF-8613-3E453938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" y="2044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1" name="Freeform 144">
                <a:extLst>
                  <a:ext uri="{FF2B5EF4-FFF2-40B4-BE49-F238E27FC236}">
                    <a16:creationId xmlns:a16="http://schemas.microsoft.com/office/drawing/2014/main" id="{721E0AFA-3383-4110-83BC-9DBF1F4B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074"/>
                <a:ext cx="75" cy="46"/>
              </a:xfrm>
              <a:custGeom>
                <a:avLst/>
                <a:gdLst>
                  <a:gd name="T0" fmla="*/ 51 w 65"/>
                  <a:gd name="T1" fmla="*/ 40 h 40"/>
                  <a:gd name="T2" fmla="*/ 1 w 65"/>
                  <a:gd name="T3" fmla="*/ 0 h 40"/>
                  <a:gd name="T4" fmla="*/ 0 w 65"/>
                  <a:gd name="T5" fmla="*/ 10 h 40"/>
                  <a:gd name="T6" fmla="*/ 51 w 65"/>
                  <a:gd name="T7" fmla="*/ 61 h 40"/>
                  <a:gd name="T8" fmla="*/ 100 w 65"/>
                  <a:gd name="T9" fmla="*/ 10 h 40"/>
                  <a:gd name="T10" fmla="*/ 100 w 65"/>
                  <a:gd name="T11" fmla="*/ 0 h 40"/>
                  <a:gd name="T12" fmla="*/ 51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4"/>
                      <a:pt x="65" y="2"/>
                      <a:pt x="65" y="0"/>
                    </a:cubicBezTo>
                    <a:cubicBezTo>
                      <a:pt x="62" y="15"/>
                      <a:pt x="48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2" name="Freeform 145">
                <a:extLst>
                  <a:ext uri="{FF2B5EF4-FFF2-40B4-BE49-F238E27FC236}">
                    <a16:creationId xmlns:a16="http://schemas.microsoft.com/office/drawing/2014/main" id="{8D98E666-2D06-40BE-A10E-05C08B13A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2043"/>
                <a:ext cx="77" cy="77"/>
              </a:xfrm>
              <a:custGeom>
                <a:avLst/>
                <a:gdLst>
                  <a:gd name="T0" fmla="*/ 100 w 67"/>
                  <a:gd name="T1" fmla="*/ 51 h 67"/>
                  <a:gd name="T2" fmla="*/ 100 w 67"/>
                  <a:gd name="T3" fmla="*/ 51 h 67"/>
                  <a:gd name="T4" fmla="*/ 87 w 67"/>
                  <a:gd name="T5" fmla="*/ 85 h 67"/>
                  <a:gd name="T6" fmla="*/ 52 w 67"/>
                  <a:gd name="T7" fmla="*/ 100 h 67"/>
                  <a:gd name="T8" fmla="*/ 17 w 67"/>
                  <a:gd name="T9" fmla="*/ 85 h 67"/>
                  <a:gd name="T10" fmla="*/ 1 w 67"/>
                  <a:gd name="T11" fmla="*/ 51 h 67"/>
                  <a:gd name="T12" fmla="*/ 17 w 67"/>
                  <a:gd name="T13" fmla="*/ 17 h 67"/>
                  <a:gd name="T14" fmla="*/ 52 w 67"/>
                  <a:gd name="T15" fmla="*/ 1 h 67"/>
                  <a:gd name="T16" fmla="*/ 87 w 67"/>
                  <a:gd name="T17" fmla="*/ 17 h 67"/>
                  <a:gd name="T18" fmla="*/ 100 w 67"/>
                  <a:gd name="T19" fmla="*/ 51 h 67"/>
                  <a:gd name="T20" fmla="*/ 100 w 67"/>
                  <a:gd name="T21" fmla="*/ 51 h 67"/>
                  <a:gd name="T22" fmla="*/ 101 w 67"/>
                  <a:gd name="T23" fmla="*/ 51 h 67"/>
                  <a:gd name="T24" fmla="*/ 52 w 67"/>
                  <a:gd name="T25" fmla="*/ 0 h 67"/>
                  <a:gd name="T26" fmla="*/ 0 w 67"/>
                  <a:gd name="T27" fmla="*/ 51 h 67"/>
                  <a:gd name="T28" fmla="*/ 52 w 67"/>
                  <a:gd name="T29" fmla="*/ 101 h 67"/>
                  <a:gd name="T30" fmla="*/ 101 w 67"/>
                  <a:gd name="T31" fmla="*/ 51 h 67"/>
                  <a:gd name="T32" fmla="*/ 100 w 67"/>
                  <a:gd name="T33" fmla="*/ 51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7" y="56"/>
                    </a:cubicBezTo>
                    <a:cubicBezTo>
                      <a:pt x="51" y="62"/>
                      <a:pt x="43" y="66"/>
                      <a:pt x="34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5"/>
                      <a:pt x="5" y="16"/>
                      <a:pt x="11" y="11"/>
                    </a:cubicBezTo>
                    <a:cubicBezTo>
                      <a:pt x="17" y="5"/>
                      <a:pt x="25" y="1"/>
                      <a:pt x="34" y="1"/>
                    </a:cubicBezTo>
                    <a:cubicBezTo>
                      <a:pt x="43" y="1"/>
                      <a:pt x="51" y="5"/>
                      <a:pt x="57" y="11"/>
                    </a:cubicBezTo>
                    <a:cubicBezTo>
                      <a:pt x="62" y="16"/>
                      <a:pt x="66" y="25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4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52" y="67"/>
                      <a:pt x="67" y="52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3" name="Freeform 146">
                <a:extLst>
                  <a:ext uri="{FF2B5EF4-FFF2-40B4-BE49-F238E27FC236}">
                    <a16:creationId xmlns:a16="http://schemas.microsoft.com/office/drawing/2014/main" id="{5F9D7E58-09C2-47B7-B0AC-9B226C10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42"/>
                <a:ext cx="58" cy="46"/>
              </a:xfrm>
              <a:custGeom>
                <a:avLst/>
                <a:gdLst>
                  <a:gd name="T0" fmla="*/ 72 w 51"/>
                  <a:gd name="T1" fmla="*/ 43 h 40"/>
                  <a:gd name="T2" fmla="*/ 30 w 51"/>
                  <a:gd name="T3" fmla="*/ 54 h 40"/>
                  <a:gd name="T4" fmla="*/ 3 w 51"/>
                  <a:gd name="T5" fmla="*/ 20 h 40"/>
                  <a:gd name="T6" fmla="*/ 45 w 51"/>
                  <a:gd name="T7" fmla="*/ 8 h 40"/>
                  <a:gd name="T8" fmla="*/ 72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4" name="Oval 147">
                <a:extLst>
                  <a:ext uri="{FF2B5EF4-FFF2-40B4-BE49-F238E27FC236}">
                    <a16:creationId xmlns:a16="http://schemas.microsoft.com/office/drawing/2014/main" id="{FBA3D990-4377-494A-89AC-EBCE8069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" y="2075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5" name="Oval 148">
                <a:extLst>
                  <a:ext uri="{FF2B5EF4-FFF2-40B4-BE49-F238E27FC236}">
                    <a16:creationId xmlns:a16="http://schemas.microsoft.com/office/drawing/2014/main" id="{56726E90-2D48-4AA5-9973-0D84A359B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" y="2062"/>
                <a:ext cx="9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6" name="Oval 149">
                <a:extLst>
                  <a:ext uri="{FF2B5EF4-FFF2-40B4-BE49-F238E27FC236}">
                    <a16:creationId xmlns:a16="http://schemas.microsoft.com/office/drawing/2014/main" id="{6B84DA52-AB3B-44CD-9F1A-25B023941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076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7" name="Oval 150">
                <a:extLst>
                  <a:ext uri="{FF2B5EF4-FFF2-40B4-BE49-F238E27FC236}">
                    <a16:creationId xmlns:a16="http://schemas.microsoft.com/office/drawing/2014/main" id="{2D5C1FB8-5465-4627-A562-DC6E99630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068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8" name="Oval 151">
                <a:extLst>
                  <a:ext uri="{FF2B5EF4-FFF2-40B4-BE49-F238E27FC236}">
                    <a16:creationId xmlns:a16="http://schemas.microsoft.com/office/drawing/2014/main" id="{F6D04FF5-4432-4360-BA03-DB6426CA0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" y="2074"/>
                <a:ext cx="74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9" name="Freeform 152">
                <a:extLst>
                  <a:ext uri="{FF2B5EF4-FFF2-40B4-BE49-F238E27FC236}">
                    <a16:creationId xmlns:a16="http://schemas.microsoft.com/office/drawing/2014/main" id="{645D445C-8479-4F16-A951-C31AF28E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105"/>
                <a:ext cx="74" cy="44"/>
              </a:xfrm>
              <a:custGeom>
                <a:avLst/>
                <a:gdLst>
                  <a:gd name="T0" fmla="*/ 47 w 65"/>
                  <a:gd name="T1" fmla="*/ 37 h 39"/>
                  <a:gd name="T2" fmla="*/ 0 w 65"/>
                  <a:gd name="T3" fmla="*/ 0 h 39"/>
                  <a:gd name="T4" fmla="*/ 0 w 65"/>
                  <a:gd name="T5" fmla="*/ 10 h 39"/>
                  <a:gd name="T6" fmla="*/ 47 w 65"/>
                  <a:gd name="T7" fmla="*/ 56 h 39"/>
                  <a:gd name="T8" fmla="*/ 96 w 65"/>
                  <a:gd name="T9" fmla="*/ 10 h 39"/>
                  <a:gd name="T10" fmla="*/ 94 w 65"/>
                  <a:gd name="T11" fmla="*/ 0 h 39"/>
                  <a:gd name="T12" fmla="*/ 47 w 65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9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4" y="39"/>
                      <a:pt x="32" y="39"/>
                    </a:cubicBezTo>
                    <a:cubicBezTo>
                      <a:pt x="51" y="39"/>
                      <a:pt x="65" y="25"/>
                      <a:pt x="65" y="7"/>
                    </a:cubicBezTo>
                    <a:cubicBezTo>
                      <a:pt x="65" y="4"/>
                      <a:pt x="65" y="2"/>
                      <a:pt x="64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0" name="Freeform 153">
                <a:extLst>
                  <a:ext uri="{FF2B5EF4-FFF2-40B4-BE49-F238E27FC236}">
                    <a16:creationId xmlns:a16="http://schemas.microsoft.com/office/drawing/2014/main" id="{E8B015AB-C7DC-4FBC-A579-02F6CD61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074"/>
                <a:ext cx="77" cy="76"/>
              </a:xfrm>
              <a:custGeom>
                <a:avLst/>
                <a:gdLst>
                  <a:gd name="T0" fmla="*/ 100 w 67"/>
                  <a:gd name="T1" fmla="*/ 48 h 67"/>
                  <a:gd name="T2" fmla="*/ 100 w 67"/>
                  <a:gd name="T3" fmla="*/ 48 h 67"/>
                  <a:gd name="T4" fmla="*/ 85 w 67"/>
                  <a:gd name="T5" fmla="*/ 83 h 67"/>
                  <a:gd name="T6" fmla="*/ 51 w 67"/>
                  <a:gd name="T7" fmla="*/ 96 h 67"/>
                  <a:gd name="T8" fmla="*/ 17 w 67"/>
                  <a:gd name="T9" fmla="*/ 83 h 67"/>
                  <a:gd name="T10" fmla="*/ 1 w 67"/>
                  <a:gd name="T11" fmla="*/ 48 h 67"/>
                  <a:gd name="T12" fmla="*/ 17 w 67"/>
                  <a:gd name="T13" fmla="*/ 14 h 67"/>
                  <a:gd name="T14" fmla="*/ 51 w 67"/>
                  <a:gd name="T15" fmla="*/ 1 h 67"/>
                  <a:gd name="T16" fmla="*/ 85 w 67"/>
                  <a:gd name="T17" fmla="*/ 14 h 67"/>
                  <a:gd name="T18" fmla="*/ 100 w 67"/>
                  <a:gd name="T19" fmla="*/ 48 h 67"/>
                  <a:gd name="T20" fmla="*/ 100 w 67"/>
                  <a:gd name="T21" fmla="*/ 48 h 67"/>
                  <a:gd name="T22" fmla="*/ 101 w 67"/>
                  <a:gd name="T23" fmla="*/ 48 h 67"/>
                  <a:gd name="T24" fmla="*/ 51 w 67"/>
                  <a:gd name="T25" fmla="*/ 0 h 67"/>
                  <a:gd name="T26" fmla="*/ 0 w 67"/>
                  <a:gd name="T27" fmla="*/ 48 h 67"/>
                  <a:gd name="T28" fmla="*/ 51 w 67"/>
                  <a:gd name="T29" fmla="*/ 98 h 67"/>
                  <a:gd name="T30" fmla="*/ 101 w 67"/>
                  <a:gd name="T31" fmla="*/ 48 h 67"/>
                  <a:gd name="T32" fmla="*/ 100 w 67"/>
                  <a:gd name="T33" fmla="*/ 48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1" y="10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0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1" name="Freeform 154">
                <a:extLst>
                  <a:ext uri="{FF2B5EF4-FFF2-40B4-BE49-F238E27FC236}">
                    <a16:creationId xmlns:a16="http://schemas.microsoft.com/office/drawing/2014/main" id="{2F60C583-2DA0-48B3-96BD-3DCB760AF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073"/>
                <a:ext cx="58" cy="45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2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2" y="40"/>
                      <a:pt x="20" y="36"/>
                    </a:cubicBezTo>
                    <a:cubicBezTo>
                      <a:pt x="7" y="32"/>
                      <a:pt x="0" y="21"/>
                      <a:pt x="3" y="12"/>
                    </a:cubicBezTo>
                    <a:cubicBezTo>
                      <a:pt x="6" y="4"/>
                      <a:pt x="18" y="0"/>
                      <a:pt x="31" y="4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2" name="Oval 155">
                <a:extLst>
                  <a:ext uri="{FF2B5EF4-FFF2-40B4-BE49-F238E27FC236}">
                    <a16:creationId xmlns:a16="http://schemas.microsoft.com/office/drawing/2014/main" id="{1A2D156B-CFD1-4637-9F8B-240EE64DC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" y="2106"/>
                <a:ext cx="13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3" name="Oval 156">
                <a:extLst>
                  <a:ext uri="{FF2B5EF4-FFF2-40B4-BE49-F238E27FC236}">
                    <a16:creationId xmlns:a16="http://schemas.microsoft.com/office/drawing/2014/main" id="{D5ACB66C-32C1-4786-9032-3011E0C19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093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4" name="Oval 157">
                <a:extLst>
                  <a:ext uri="{FF2B5EF4-FFF2-40B4-BE49-F238E27FC236}">
                    <a16:creationId xmlns:a16="http://schemas.microsoft.com/office/drawing/2014/main" id="{BD6EB297-B09C-4DC5-90AB-B480CD180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" y="210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5" name="Oval 158">
                <a:extLst>
                  <a:ext uri="{FF2B5EF4-FFF2-40B4-BE49-F238E27FC236}">
                    <a16:creationId xmlns:a16="http://schemas.microsoft.com/office/drawing/2014/main" id="{244C5780-FBFE-4DCB-A654-0B8F68ED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" y="2099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6" name="Oval 159">
                <a:extLst>
                  <a:ext uri="{FF2B5EF4-FFF2-40B4-BE49-F238E27FC236}">
                    <a16:creationId xmlns:a16="http://schemas.microsoft.com/office/drawing/2014/main" id="{C3E49DE7-2A7A-4D28-B3E8-37B76A6ED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2018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7" name="Freeform 160">
                <a:extLst>
                  <a:ext uri="{FF2B5EF4-FFF2-40B4-BE49-F238E27FC236}">
                    <a16:creationId xmlns:a16="http://schemas.microsoft.com/office/drawing/2014/main" id="{DC09A5A0-7593-41C1-9949-7A76D3A2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048"/>
                <a:ext cx="75" cy="45"/>
              </a:xfrm>
              <a:custGeom>
                <a:avLst/>
                <a:gdLst>
                  <a:gd name="T0" fmla="*/ 49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57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5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8" name="Freeform 161">
                <a:extLst>
                  <a:ext uri="{FF2B5EF4-FFF2-40B4-BE49-F238E27FC236}">
                    <a16:creationId xmlns:a16="http://schemas.microsoft.com/office/drawing/2014/main" id="{ED8A31F7-8ADB-42D2-9CD2-D5E2E820B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017"/>
                <a:ext cx="75" cy="76"/>
              </a:xfrm>
              <a:custGeom>
                <a:avLst/>
                <a:gdLst>
                  <a:gd name="T0" fmla="*/ 97 w 66"/>
                  <a:gd name="T1" fmla="*/ 50 h 67"/>
                  <a:gd name="T2" fmla="*/ 95 w 66"/>
                  <a:gd name="T3" fmla="*/ 50 h 67"/>
                  <a:gd name="T4" fmla="*/ 83 w 66"/>
                  <a:gd name="T5" fmla="*/ 84 h 67"/>
                  <a:gd name="T6" fmla="*/ 49 w 66"/>
                  <a:gd name="T7" fmla="*/ 96 h 67"/>
                  <a:gd name="T8" fmla="*/ 15 w 66"/>
                  <a:gd name="T9" fmla="*/ 84 h 67"/>
                  <a:gd name="T10" fmla="*/ 1 w 66"/>
                  <a:gd name="T11" fmla="*/ 50 h 67"/>
                  <a:gd name="T12" fmla="*/ 15 w 66"/>
                  <a:gd name="T13" fmla="*/ 16 h 67"/>
                  <a:gd name="T14" fmla="*/ 49 w 66"/>
                  <a:gd name="T15" fmla="*/ 1 h 67"/>
                  <a:gd name="T16" fmla="*/ 83 w 66"/>
                  <a:gd name="T17" fmla="*/ 16 h 67"/>
                  <a:gd name="T18" fmla="*/ 95 w 66"/>
                  <a:gd name="T19" fmla="*/ 50 h 67"/>
                  <a:gd name="T20" fmla="*/ 97 w 66"/>
                  <a:gd name="T21" fmla="*/ 50 h 67"/>
                  <a:gd name="T22" fmla="*/ 97 w 66"/>
                  <a:gd name="T23" fmla="*/ 50 h 67"/>
                  <a:gd name="T24" fmla="*/ 49 w 66"/>
                  <a:gd name="T25" fmla="*/ 0 h 67"/>
                  <a:gd name="T26" fmla="*/ 0 w 66"/>
                  <a:gd name="T27" fmla="*/ 50 h 67"/>
                  <a:gd name="T28" fmla="*/ 49 w 66"/>
                  <a:gd name="T29" fmla="*/ 98 h 67"/>
                  <a:gd name="T30" fmla="*/ 97 w 66"/>
                  <a:gd name="T31" fmla="*/ 50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4"/>
                    </a:move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43"/>
                      <a:pt x="62" y="51"/>
                      <a:pt x="56" y="57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7"/>
                    </a:cubicBezTo>
                    <a:cubicBezTo>
                      <a:pt x="4" y="51"/>
                      <a:pt x="1" y="43"/>
                      <a:pt x="1" y="34"/>
                    </a:cubicBezTo>
                    <a:cubicBezTo>
                      <a:pt x="1" y="25"/>
                      <a:pt x="4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5" y="25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1" y="67"/>
                      <a:pt x="66" y="52"/>
                      <a:pt x="66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9" name="Freeform 162">
                <a:extLst>
                  <a:ext uri="{FF2B5EF4-FFF2-40B4-BE49-F238E27FC236}">
                    <a16:creationId xmlns:a16="http://schemas.microsoft.com/office/drawing/2014/main" id="{23DBCF97-C48B-42E3-B492-969582F3F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017"/>
                <a:ext cx="58" cy="45"/>
              </a:xfrm>
              <a:custGeom>
                <a:avLst/>
                <a:gdLst>
                  <a:gd name="T0" fmla="*/ 72 w 51"/>
                  <a:gd name="T1" fmla="*/ 38 h 40"/>
                  <a:gd name="T2" fmla="*/ 30 w 51"/>
                  <a:gd name="T3" fmla="*/ 50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3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3" y="40"/>
                      <a:pt x="20" y="35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4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0" name="Oval 163">
                <a:extLst>
                  <a:ext uri="{FF2B5EF4-FFF2-40B4-BE49-F238E27FC236}">
                    <a16:creationId xmlns:a16="http://schemas.microsoft.com/office/drawing/2014/main" id="{8BE497FE-DF0E-42E5-B117-013179CFD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" y="2049"/>
                <a:ext cx="14" cy="15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1" name="Oval 164">
                <a:extLst>
                  <a:ext uri="{FF2B5EF4-FFF2-40B4-BE49-F238E27FC236}">
                    <a16:creationId xmlns:a16="http://schemas.microsoft.com/office/drawing/2014/main" id="{9CADF623-1477-4E08-9AC5-889B4BE33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" y="2036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2" name="Oval 165">
                <a:extLst>
                  <a:ext uri="{FF2B5EF4-FFF2-40B4-BE49-F238E27FC236}">
                    <a16:creationId xmlns:a16="http://schemas.microsoft.com/office/drawing/2014/main" id="{E4B0A704-C27B-49F7-A1B9-DFF8FC21B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" y="205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3" name="Oval 166">
                <a:extLst>
                  <a:ext uri="{FF2B5EF4-FFF2-40B4-BE49-F238E27FC236}">
                    <a16:creationId xmlns:a16="http://schemas.microsoft.com/office/drawing/2014/main" id="{EC1808F7-0BFF-41C7-A55D-6B89319C0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" y="2042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4" name="Oval 167">
                <a:extLst>
                  <a:ext uri="{FF2B5EF4-FFF2-40B4-BE49-F238E27FC236}">
                    <a16:creationId xmlns:a16="http://schemas.microsoft.com/office/drawing/2014/main" id="{32EA56FF-3276-488B-954F-38B017984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188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5" name="Freeform 168">
                <a:extLst>
                  <a:ext uri="{FF2B5EF4-FFF2-40B4-BE49-F238E27FC236}">
                    <a16:creationId xmlns:a16="http://schemas.microsoft.com/office/drawing/2014/main" id="{5C14189A-9736-4C9D-B32E-44ABCFBA5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218"/>
                <a:ext cx="75" cy="44"/>
              </a:xfrm>
              <a:custGeom>
                <a:avLst/>
                <a:gdLst>
                  <a:gd name="T0" fmla="*/ 49 w 66"/>
                  <a:gd name="T1" fmla="*/ 37 h 39"/>
                  <a:gd name="T2" fmla="*/ 1 w 66"/>
                  <a:gd name="T3" fmla="*/ 0 h 39"/>
                  <a:gd name="T4" fmla="*/ 0 w 66"/>
                  <a:gd name="T5" fmla="*/ 10 h 39"/>
                  <a:gd name="T6" fmla="*/ 49 w 66"/>
                  <a:gd name="T7" fmla="*/ 56 h 39"/>
                  <a:gd name="T8" fmla="*/ 97 w 66"/>
                  <a:gd name="T9" fmla="*/ 10 h 39"/>
                  <a:gd name="T10" fmla="*/ 95 w 66"/>
                  <a:gd name="T11" fmla="*/ 0 h 39"/>
                  <a:gd name="T12" fmla="*/ 49 w 66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6"/>
                    </a:moveTo>
                    <a:cubicBezTo>
                      <a:pt x="18" y="26"/>
                      <a:pt x="4" y="15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7"/>
                    </a:cubicBezTo>
                    <a:cubicBezTo>
                      <a:pt x="66" y="4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6" name="Freeform 169">
                <a:extLst>
                  <a:ext uri="{FF2B5EF4-FFF2-40B4-BE49-F238E27FC236}">
                    <a16:creationId xmlns:a16="http://schemas.microsoft.com/office/drawing/2014/main" id="{2F4E2639-6B43-4C97-85B5-A6F2E1481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187"/>
                <a:ext cx="76" cy="77"/>
              </a:xfrm>
              <a:custGeom>
                <a:avLst/>
                <a:gdLst>
                  <a:gd name="T0" fmla="*/ 96 w 67"/>
                  <a:gd name="T1" fmla="*/ 51 h 67"/>
                  <a:gd name="T2" fmla="*/ 96 w 67"/>
                  <a:gd name="T3" fmla="*/ 51 h 67"/>
                  <a:gd name="T4" fmla="*/ 83 w 67"/>
                  <a:gd name="T5" fmla="*/ 85 h 67"/>
                  <a:gd name="T6" fmla="*/ 48 w 67"/>
                  <a:gd name="T7" fmla="*/ 100 h 67"/>
                  <a:gd name="T8" fmla="*/ 14 w 67"/>
                  <a:gd name="T9" fmla="*/ 85 h 67"/>
                  <a:gd name="T10" fmla="*/ 1 w 67"/>
                  <a:gd name="T11" fmla="*/ 51 h 67"/>
                  <a:gd name="T12" fmla="*/ 14 w 67"/>
                  <a:gd name="T13" fmla="*/ 17 h 67"/>
                  <a:gd name="T14" fmla="*/ 48 w 67"/>
                  <a:gd name="T15" fmla="*/ 1 h 67"/>
                  <a:gd name="T16" fmla="*/ 83 w 67"/>
                  <a:gd name="T17" fmla="*/ 17 h 67"/>
                  <a:gd name="T18" fmla="*/ 96 w 67"/>
                  <a:gd name="T19" fmla="*/ 51 h 67"/>
                  <a:gd name="T20" fmla="*/ 96 w 67"/>
                  <a:gd name="T21" fmla="*/ 51 h 67"/>
                  <a:gd name="T22" fmla="*/ 98 w 67"/>
                  <a:gd name="T23" fmla="*/ 51 h 67"/>
                  <a:gd name="T24" fmla="*/ 48 w 67"/>
                  <a:gd name="T25" fmla="*/ 0 h 67"/>
                  <a:gd name="T26" fmla="*/ 0 w 67"/>
                  <a:gd name="T27" fmla="*/ 51 h 67"/>
                  <a:gd name="T28" fmla="*/ 48 w 67"/>
                  <a:gd name="T29" fmla="*/ 101 h 67"/>
                  <a:gd name="T30" fmla="*/ 98 w 67"/>
                  <a:gd name="T31" fmla="*/ 51 h 67"/>
                  <a:gd name="T32" fmla="*/ 96 w 67"/>
                  <a:gd name="T33" fmla="*/ 51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7" name="Freeform 170">
                <a:extLst>
                  <a:ext uri="{FF2B5EF4-FFF2-40B4-BE49-F238E27FC236}">
                    <a16:creationId xmlns:a16="http://schemas.microsoft.com/office/drawing/2014/main" id="{A943E9EF-916B-401B-9D78-5F0350C7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186"/>
                <a:ext cx="60" cy="46"/>
              </a:xfrm>
              <a:custGeom>
                <a:avLst/>
                <a:gdLst>
                  <a:gd name="T0" fmla="*/ 76 w 52"/>
                  <a:gd name="T1" fmla="*/ 43 h 40"/>
                  <a:gd name="T2" fmla="*/ 32 w 52"/>
                  <a:gd name="T3" fmla="*/ 54 h 40"/>
                  <a:gd name="T4" fmla="*/ 3 w 52"/>
                  <a:gd name="T5" fmla="*/ 20 h 40"/>
                  <a:gd name="T6" fmla="*/ 48 w 52"/>
                  <a:gd name="T7" fmla="*/ 8 h 40"/>
                  <a:gd name="T8" fmla="*/ 76 w 52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49" y="28"/>
                    </a:moveTo>
                    <a:cubicBezTo>
                      <a:pt x="46" y="37"/>
                      <a:pt x="33" y="40"/>
                      <a:pt x="21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5"/>
                    </a:cubicBezTo>
                    <a:cubicBezTo>
                      <a:pt x="44" y="9"/>
                      <a:pt x="52" y="19"/>
                      <a:pt x="49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8" name="Oval 171">
                <a:extLst>
                  <a:ext uri="{FF2B5EF4-FFF2-40B4-BE49-F238E27FC236}">
                    <a16:creationId xmlns:a16="http://schemas.microsoft.com/office/drawing/2014/main" id="{92F600BA-ECDB-4475-AC75-ADF76D06F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219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9" name="Oval 172">
                <a:extLst>
                  <a:ext uri="{FF2B5EF4-FFF2-40B4-BE49-F238E27FC236}">
                    <a16:creationId xmlns:a16="http://schemas.microsoft.com/office/drawing/2014/main" id="{7256EA83-3F4C-4EB6-9A37-6896418C4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206"/>
                <a:ext cx="11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0" name="Oval 173">
                <a:extLst>
                  <a:ext uri="{FF2B5EF4-FFF2-40B4-BE49-F238E27FC236}">
                    <a16:creationId xmlns:a16="http://schemas.microsoft.com/office/drawing/2014/main" id="{C349E2DB-E680-4128-9A99-B415F80B5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21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1" name="Oval 174">
                <a:extLst>
                  <a:ext uri="{FF2B5EF4-FFF2-40B4-BE49-F238E27FC236}">
                    <a16:creationId xmlns:a16="http://schemas.microsoft.com/office/drawing/2014/main" id="{2E5E9F47-2D46-44D5-A24F-1C9D6A544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" y="2212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2" name="Oval 175">
                <a:extLst>
                  <a:ext uri="{FF2B5EF4-FFF2-40B4-BE49-F238E27FC236}">
                    <a16:creationId xmlns:a16="http://schemas.microsoft.com/office/drawing/2014/main" id="{4326FC7A-F66C-4820-B0DE-61EA6B9AC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" y="2195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3" name="Freeform 176">
                <a:extLst>
                  <a:ext uri="{FF2B5EF4-FFF2-40B4-BE49-F238E27FC236}">
                    <a16:creationId xmlns:a16="http://schemas.microsoft.com/office/drawing/2014/main" id="{4C50747C-8FAF-45D0-8D49-076AE62B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225"/>
                <a:ext cx="75" cy="45"/>
              </a:xfrm>
              <a:custGeom>
                <a:avLst/>
                <a:gdLst>
                  <a:gd name="T0" fmla="*/ 49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57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4" name="Freeform 177">
                <a:extLst>
                  <a:ext uri="{FF2B5EF4-FFF2-40B4-BE49-F238E27FC236}">
                    <a16:creationId xmlns:a16="http://schemas.microsoft.com/office/drawing/2014/main" id="{45C49B81-CF73-4D8C-8DBF-61062B2E3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194"/>
                <a:ext cx="75" cy="76"/>
              </a:xfrm>
              <a:custGeom>
                <a:avLst/>
                <a:gdLst>
                  <a:gd name="T0" fmla="*/ 97 w 66"/>
                  <a:gd name="T1" fmla="*/ 50 h 67"/>
                  <a:gd name="T2" fmla="*/ 95 w 66"/>
                  <a:gd name="T3" fmla="*/ 50 h 67"/>
                  <a:gd name="T4" fmla="*/ 83 w 66"/>
                  <a:gd name="T5" fmla="*/ 83 h 67"/>
                  <a:gd name="T6" fmla="*/ 49 w 66"/>
                  <a:gd name="T7" fmla="*/ 96 h 67"/>
                  <a:gd name="T8" fmla="*/ 15 w 66"/>
                  <a:gd name="T9" fmla="*/ 83 h 67"/>
                  <a:gd name="T10" fmla="*/ 1 w 66"/>
                  <a:gd name="T11" fmla="*/ 50 h 67"/>
                  <a:gd name="T12" fmla="*/ 15 w 66"/>
                  <a:gd name="T13" fmla="*/ 16 h 67"/>
                  <a:gd name="T14" fmla="*/ 49 w 66"/>
                  <a:gd name="T15" fmla="*/ 1 h 67"/>
                  <a:gd name="T16" fmla="*/ 83 w 66"/>
                  <a:gd name="T17" fmla="*/ 16 h 67"/>
                  <a:gd name="T18" fmla="*/ 95 w 66"/>
                  <a:gd name="T19" fmla="*/ 50 h 67"/>
                  <a:gd name="T20" fmla="*/ 97 w 66"/>
                  <a:gd name="T21" fmla="*/ 50 h 67"/>
                  <a:gd name="T22" fmla="*/ 97 w 66"/>
                  <a:gd name="T23" fmla="*/ 50 h 67"/>
                  <a:gd name="T24" fmla="*/ 49 w 66"/>
                  <a:gd name="T25" fmla="*/ 0 h 67"/>
                  <a:gd name="T26" fmla="*/ 0 w 66"/>
                  <a:gd name="T27" fmla="*/ 50 h 67"/>
                  <a:gd name="T28" fmla="*/ 49 w 66"/>
                  <a:gd name="T29" fmla="*/ 98 h 67"/>
                  <a:gd name="T30" fmla="*/ 97 w 66"/>
                  <a:gd name="T31" fmla="*/ 50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4"/>
                    </a:move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42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1"/>
                      <a:pt x="1" y="42"/>
                      <a:pt x="1" y="34"/>
                    </a:cubicBezTo>
                    <a:cubicBezTo>
                      <a:pt x="1" y="25"/>
                      <a:pt x="4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5" y="25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6" y="52"/>
                      <a:pt x="66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5" name="Freeform 178">
                <a:extLst>
                  <a:ext uri="{FF2B5EF4-FFF2-40B4-BE49-F238E27FC236}">
                    <a16:creationId xmlns:a16="http://schemas.microsoft.com/office/drawing/2014/main" id="{C4BD9FA4-4724-459A-BD41-648E13D72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193"/>
                <a:ext cx="58" cy="47"/>
              </a:xfrm>
              <a:custGeom>
                <a:avLst/>
                <a:gdLst>
                  <a:gd name="T0" fmla="*/ 72 w 51"/>
                  <a:gd name="T1" fmla="*/ 42 h 41"/>
                  <a:gd name="T2" fmla="*/ 30 w 51"/>
                  <a:gd name="T3" fmla="*/ 54 h 41"/>
                  <a:gd name="T4" fmla="*/ 3 w 51"/>
                  <a:gd name="T5" fmla="*/ 19 h 41"/>
                  <a:gd name="T6" fmla="*/ 45 w 51"/>
                  <a:gd name="T7" fmla="*/ 8 h 41"/>
                  <a:gd name="T8" fmla="*/ 72 w 51"/>
                  <a:gd name="T9" fmla="*/ 4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28"/>
                    </a:moveTo>
                    <a:cubicBezTo>
                      <a:pt x="46" y="37"/>
                      <a:pt x="33" y="41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5"/>
                    </a:cubicBezTo>
                    <a:cubicBezTo>
                      <a:pt x="44" y="9"/>
                      <a:pt x="51" y="20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6" name="Oval 179">
                <a:extLst>
                  <a:ext uri="{FF2B5EF4-FFF2-40B4-BE49-F238E27FC236}">
                    <a16:creationId xmlns:a16="http://schemas.microsoft.com/office/drawing/2014/main" id="{F99F74D5-3571-42DB-A3D8-55D7FF83B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226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7" name="Oval 180">
                <a:extLst>
                  <a:ext uri="{FF2B5EF4-FFF2-40B4-BE49-F238E27FC236}">
                    <a16:creationId xmlns:a16="http://schemas.microsoft.com/office/drawing/2014/main" id="{A11F921E-08A7-4CCC-93A2-096F623B7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213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8" name="Oval 181">
                <a:extLst>
                  <a:ext uri="{FF2B5EF4-FFF2-40B4-BE49-F238E27FC236}">
                    <a16:creationId xmlns:a16="http://schemas.microsoft.com/office/drawing/2014/main" id="{8D8BDB42-00EE-4CB0-B1E1-EC6E5ABB6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227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9" name="Oval 182">
                <a:extLst>
                  <a:ext uri="{FF2B5EF4-FFF2-40B4-BE49-F238E27FC236}">
                    <a16:creationId xmlns:a16="http://schemas.microsoft.com/office/drawing/2014/main" id="{DBD3327B-199A-4F37-8886-7842E5765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219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0" name="Oval 183">
                <a:extLst>
                  <a:ext uri="{FF2B5EF4-FFF2-40B4-BE49-F238E27FC236}">
                    <a16:creationId xmlns:a16="http://schemas.microsoft.com/office/drawing/2014/main" id="{F83FDC88-F2A9-4691-BC68-A0576F6F5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2244"/>
                <a:ext cx="76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1" name="Freeform 184">
                <a:extLst>
                  <a:ext uri="{FF2B5EF4-FFF2-40B4-BE49-F238E27FC236}">
                    <a16:creationId xmlns:a16="http://schemas.microsoft.com/office/drawing/2014/main" id="{E3C13CBF-6ADB-44FC-BFAE-B209F2C6D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74"/>
                <a:ext cx="76" cy="45"/>
              </a:xfrm>
              <a:custGeom>
                <a:avLst/>
                <a:gdLst>
                  <a:gd name="T0" fmla="*/ 51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51 w 66"/>
                  <a:gd name="T7" fmla="*/ 57 h 40"/>
                  <a:gd name="T8" fmla="*/ 101 w 66"/>
                  <a:gd name="T9" fmla="*/ 10 h 40"/>
                  <a:gd name="T10" fmla="*/ 99 w 66"/>
                  <a:gd name="T11" fmla="*/ 0 h 40"/>
                  <a:gd name="T12" fmla="*/ 51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5" y="3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2" name="Freeform 185">
                <a:extLst>
                  <a:ext uri="{FF2B5EF4-FFF2-40B4-BE49-F238E27FC236}">
                    <a16:creationId xmlns:a16="http://schemas.microsoft.com/office/drawing/2014/main" id="{99E14393-4AE6-4230-B9E6-F49634FE5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44"/>
                <a:ext cx="76" cy="75"/>
              </a:xfrm>
              <a:custGeom>
                <a:avLst/>
                <a:gdLst>
                  <a:gd name="T0" fmla="*/ 101 w 66"/>
                  <a:gd name="T1" fmla="*/ 49 h 66"/>
                  <a:gd name="T2" fmla="*/ 99 w 66"/>
                  <a:gd name="T3" fmla="*/ 49 h 66"/>
                  <a:gd name="T4" fmla="*/ 85 w 66"/>
                  <a:gd name="T5" fmla="*/ 83 h 66"/>
                  <a:gd name="T6" fmla="*/ 51 w 66"/>
                  <a:gd name="T7" fmla="*/ 95 h 66"/>
                  <a:gd name="T8" fmla="*/ 16 w 66"/>
                  <a:gd name="T9" fmla="*/ 83 h 66"/>
                  <a:gd name="T10" fmla="*/ 1 w 66"/>
                  <a:gd name="T11" fmla="*/ 49 h 66"/>
                  <a:gd name="T12" fmla="*/ 16 w 66"/>
                  <a:gd name="T13" fmla="*/ 15 h 66"/>
                  <a:gd name="T14" fmla="*/ 51 w 66"/>
                  <a:gd name="T15" fmla="*/ 1 h 66"/>
                  <a:gd name="T16" fmla="*/ 85 w 66"/>
                  <a:gd name="T17" fmla="*/ 15 h 66"/>
                  <a:gd name="T18" fmla="*/ 99 w 66"/>
                  <a:gd name="T19" fmla="*/ 49 h 66"/>
                  <a:gd name="T20" fmla="*/ 101 w 66"/>
                  <a:gd name="T21" fmla="*/ 49 h 66"/>
                  <a:gd name="T22" fmla="*/ 101 w 66"/>
                  <a:gd name="T23" fmla="*/ 49 h 66"/>
                  <a:gd name="T24" fmla="*/ 51 w 66"/>
                  <a:gd name="T25" fmla="*/ 0 h 66"/>
                  <a:gd name="T26" fmla="*/ 0 w 66"/>
                  <a:gd name="T27" fmla="*/ 49 h 66"/>
                  <a:gd name="T28" fmla="*/ 51 w 66"/>
                  <a:gd name="T29" fmla="*/ 97 h 66"/>
                  <a:gd name="T30" fmla="*/ 101 w 66"/>
                  <a:gd name="T31" fmla="*/ 49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5"/>
                      <a:pt x="33" y="65"/>
                    </a:cubicBezTo>
                    <a:cubicBezTo>
                      <a:pt x="24" y="65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0"/>
                    </a:cubicBezTo>
                    <a:cubicBezTo>
                      <a:pt x="16" y="4"/>
                      <a:pt x="24" y="1"/>
                      <a:pt x="33" y="1"/>
                    </a:cubicBezTo>
                    <a:cubicBezTo>
                      <a:pt x="42" y="1"/>
                      <a:pt x="50" y="4"/>
                      <a:pt x="56" y="10"/>
                    </a:cubicBezTo>
                    <a:cubicBezTo>
                      <a:pt x="62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51"/>
                      <a:pt x="14" y="66"/>
                      <a:pt x="33" y="66"/>
                    </a:cubicBezTo>
                    <a:cubicBezTo>
                      <a:pt x="51" y="66"/>
                      <a:pt x="66" y="51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3" name="Freeform 186">
                <a:extLst>
                  <a:ext uri="{FF2B5EF4-FFF2-40B4-BE49-F238E27FC236}">
                    <a16:creationId xmlns:a16="http://schemas.microsoft.com/office/drawing/2014/main" id="{86CEBDC4-3E5C-46CE-9282-234566F31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43"/>
                <a:ext cx="58" cy="46"/>
              </a:xfrm>
              <a:custGeom>
                <a:avLst/>
                <a:gdLst>
                  <a:gd name="T0" fmla="*/ 72 w 51"/>
                  <a:gd name="T1" fmla="*/ 43 h 40"/>
                  <a:gd name="T2" fmla="*/ 30 w 51"/>
                  <a:gd name="T3" fmla="*/ 54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6"/>
                      <a:pt x="33" y="40"/>
                      <a:pt x="20" y="36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3" y="8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4" name="Oval 187">
                <a:extLst>
                  <a:ext uri="{FF2B5EF4-FFF2-40B4-BE49-F238E27FC236}">
                    <a16:creationId xmlns:a16="http://schemas.microsoft.com/office/drawing/2014/main" id="{C12CA08D-1B43-4E48-92BD-BECD59C79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" y="2276"/>
                <a:ext cx="13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5" name="Oval 188">
                <a:extLst>
                  <a:ext uri="{FF2B5EF4-FFF2-40B4-BE49-F238E27FC236}">
                    <a16:creationId xmlns:a16="http://schemas.microsoft.com/office/drawing/2014/main" id="{B7028CC3-D33E-4DC3-BD44-B840A0797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" y="2262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6" name="Oval 189">
                <a:extLst>
                  <a:ext uri="{FF2B5EF4-FFF2-40B4-BE49-F238E27FC236}">
                    <a16:creationId xmlns:a16="http://schemas.microsoft.com/office/drawing/2014/main" id="{6164F76C-55B8-49B2-914A-B70FF0E3D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" y="2276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7" name="Oval 190">
                <a:extLst>
                  <a:ext uri="{FF2B5EF4-FFF2-40B4-BE49-F238E27FC236}">
                    <a16:creationId xmlns:a16="http://schemas.microsoft.com/office/drawing/2014/main" id="{B8834B44-321E-4709-AFE8-131AFE682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269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8" name="Oval 191">
                <a:extLst>
                  <a:ext uri="{FF2B5EF4-FFF2-40B4-BE49-F238E27FC236}">
                    <a16:creationId xmlns:a16="http://schemas.microsoft.com/office/drawing/2014/main" id="{28D84653-5A8D-45F0-8FA9-02B20F941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098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9" name="Freeform 192">
                <a:extLst>
                  <a:ext uri="{FF2B5EF4-FFF2-40B4-BE49-F238E27FC236}">
                    <a16:creationId xmlns:a16="http://schemas.microsoft.com/office/drawing/2014/main" id="{6DEAA96D-75E3-4CCC-A8DA-9A9A04D6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129"/>
                <a:ext cx="75" cy="44"/>
              </a:xfrm>
              <a:custGeom>
                <a:avLst/>
                <a:gdLst>
                  <a:gd name="T0" fmla="*/ 49 w 66"/>
                  <a:gd name="T1" fmla="*/ 36 h 39"/>
                  <a:gd name="T2" fmla="*/ 1 w 66"/>
                  <a:gd name="T3" fmla="*/ 0 h 39"/>
                  <a:gd name="T4" fmla="*/ 0 w 66"/>
                  <a:gd name="T5" fmla="*/ 9 h 39"/>
                  <a:gd name="T6" fmla="*/ 49 w 66"/>
                  <a:gd name="T7" fmla="*/ 56 h 39"/>
                  <a:gd name="T8" fmla="*/ 97 w 66"/>
                  <a:gd name="T9" fmla="*/ 9 h 39"/>
                  <a:gd name="T10" fmla="*/ 95 w 66"/>
                  <a:gd name="T11" fmla="*/ 0 h 39"/>
                  <a:gd name="T12" fmla="*/ 49 w 66"/>
                  <a:gd name="T13" fmla="*/ 3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5"/>
                    </a:moveTo>
                    <a:cubicBezTo>
                      <a:pt x="17" y="25"/>
                      <a:pt x="4" y="14"/>
                      <a:pt x="1" y="0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6"/>
                    </a:cubicBezTo>
                    <a:cubicBezTo>
                      <a:pt x="66" y="4"/>
                      <a:pt x="66" y="2"/>
                      <a:pt x="65" y="0"/>
                    </a:cubicBezTo>
                    <a:cubicBezTo>
                      <a:pt x="62" y="14"/>
                      <a:pt x="49" y="25"/>
                      <a:pt x="33" y="25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0" name="Freeform 193">
                <a:extLst>
                  <a:ext uri="{FF2B5EF4-FFF2-40B4-BE49-F238E27FC236}">
                    <a16:creationId xmlns:a16="http://schemas.microsoft.com/office/drawing/2014/main" id="{AD82D8F0-D3AD-4942-A880-B1CA720FB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098"/>
                <a:ext cx="75" cy="75"/>
              </a:xfrm>
              <a:custGeom>
                <a:avLst/>
                <a:gdLst>
                  <a:gd name="T0" fmla="*/ 97 w 66"/>
                  <a:gd name="T1" fmla="*/ 49 h 66"/>
                  <a:gd name="T2" fmla="*/ 95 w 66"/>
                  <a:gd name="T3" fmla="*/ 49 h 66"/>
                  <a:gd name="T4" fmla="*/ 83 w 66"/>
                  <a:gd name="T5" fmla="*/ 83 h 66"/>
                  <a:gd name="T6" fmla="*/ 49 w 66"/>
                  <a:gd name="T7" fmla="*/ 95 h 66"/>
                  <a:gd name="T8" fmla="*/ 15 w 66"/>
                  <a:gd name="T9" fmla="*/ 83 h 66"/>
                  <a:gd name="T10" fmla="*/ 1 w 66"/>
                  <a:gd name="T11" fmla="*/ 49 h 66"/>
                  <a:gd name="T12" fmla="*/ 15 w 66"/>
                  <a:gd name="T13" fmla="*/ 15 h 66"/>
                  <a:gd name="T14" fmla="*/ 49 w 66"/>
                  <a:gd name="T15" fmla="*/ 1 h 66"/>
                  <a:gd name="T16" fmla="*/ 83 w 66"/>
                  <a:gd name="T17" fmla="*/ 15 h 66"/>
                  <a:gd name="T18" fmla="*/ 95 w 66"/>
                  <a:gd name="T19" fmla="*/ 49 h 66"/>
                  <a:gd name="T20" fmla="*/ 97 w 66"/>
                  <a:gd name="T21" fmla="*/ 49 h 66"/>
                  <a:gd name="T22" fmla="*/ 97 w 66"/>
                  <a:gd name="T23" fmla="*/ 49 h 66"/>
                  <a:gd name="T24" fmla="*/ 49 w 66"/>
                  <a:gd name="T25" fmla="*/ 0 h 66"/>
                  <a:gd name="T26" fmla="*/ 0 w 66"/>
                  <a:gd name="T27" fmla="*/ 49 h 66"/>
                  <a:gd name="T28" fmla="*/ 49 w 66"/>
                  <a:gd name="T29" fmla="*/ 97 h 66"/>
                  <a:gd name="T30" fmla="*/ 97 w 66"/>
                  <a:gd name="T31" fmla="*/ 49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5"/>
                      <a:pt x="33" y="65"/>
                    </a:cubicBezTo>
                    <a:cubicBezTo>
                      <a:pt x="24" y="65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0"/>
                    </a:cubicBezTo>
                    <a:cubicBezTo>
                      <a:pt x="16" y="4"/>
                      <a:pt x="24" y="1"/>
                      <a:pt x="33" y="1"/>
                    </a:cubicBezTo>
                    <a:cubicBezTo>
                      <a:pt x="42" y="1"/>
                      <a:pt x="50" y="4"/>
                      <a:pt x="56" y="10"/>
                    </a:cubicBezTo>
                    <a:cubicBezTo>
                      <a:pt x="62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1"/>
                      <a:pt x="15" y="66"/>
                      <a:pt x="33" y="66"/>
                    </a:cubicBezTo>
                    <a:cubicBezTo>
                      <a:pt x="52" y="66"/>
                      <a:pt x="66" y="51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1" name="Freeform 194">
                <a:extLst>
                  <a:ext uri="{FF2B5EF4-FFF2-40B4-BE49-F238E27FC236}">
                    <a16:creationId xmlns:a16="http://schemas.microsoft.com/office/drawing/2014/main" id="{31AA465F-5D7B-423F-BA20-2BCAEDC70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097"/>
                <a:ext cx="58" cy="45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2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6" y="36"/>
                      <a:pt x="33" y="40"/>
                      <a:pt x="20" y="36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4"/>
                      <a:pt x="19" y="0"/>
                      <a:pt x="31" y="4"/>
                    </a:cubicBezTo>
                    <a:cubicBezTo>
                      <a:pt x="44" y="8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2" name="Oval 195">
                <a:extLst>
                  <a:ext uri="{FF2B5EF4-FFF2-40B4-BE49-F238E27FC236}">
                    <a16:creationId xmlns:a16="http://schemas.microsoft.com/office/drawing/2014/main" id="{B87C1ECC-EB9D-4AD5-84ED-EDBFCA416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130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3" name="Oval 196">
                <a:extLst>
                  <a:ext uri="{FF2B5EF4-FFF2-40B4-BE49-F238E27FC236}">
                    <a16:creationId xmlns:a16="http://schemas.microsoft.com/office/drawing/2014/main" id="{AC293853-96E4-427B-BD0A-D1A4BE1D0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116"/>
                <a:ext cx="9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4" name="Oval 197">
                <a:extLst>
                  <a:ext uri="{FF2B5EF4-FFF2-40B4-BE49-F238E27FC236}">
                    <a16:creationId xmlns:a16="http://schemas.microsoft.com/office/drawing/2014/main" id="{7057472F-739A-489C-ACB7-8F4E0616B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213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5" name="Oval 198">
                <a:extLst>
                  <a:ext uri="{FF2B5EF4-FFF2-40B4-BE49-F238E27FC236}">
                    <a16:creationId xmlns:a16="http://schemas.microsoft.com/office/drawing/2014/main" id="{1B7FBEE9-7BA5-408D-A8BE-05FF07C22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2123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6" name="Oval 199">
                <a:extLst>
                  <a:ext uri="{FF2B5EF4-FFF2-40B4-BE49-F238E27FC236}">
                    <a16:creationId xmlns:a16="http://schemas.microsoft.com/office/drawing/2014/main" id="{49E16417-1CDD-40A4-94A1-CE224DD5E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" y="2192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7" name="Freeform 200">
                <a:extLst>
                  <a:ext uri="{FF2B5EF4-FFF2-40B4-BE49-F238E27FC236}">
                    <a16:creationId xmlns:a16="http://schemas.microsoft.com/office/drawing/2014/main" id="{C1188BDD-FF1C-4B55-89A6-EAD71760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221"/>
                <a:ext cx="75" cy="46"/>
              </a:xfrm>
              <a:custGeom>
                <a:avLst/>
                <a:gdLst>
                  <a:gd name="T0" fmla="*/ 49 w 66"/>
                  <a:gd name="T1" fmla="*/ 40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61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4"/>
                      <a:pt x="65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8" name="Freeform 201">
                <a:extLst>
                  <a:ext uri="{FF2B5EF4-FFF2-40B4-BE49-F238E27FC236}">
                    <a16:creationId xmlns:a16="http://schemas.microsoft.com/office/drawing/2014/main" id="{5AB3D9E1-A60F-4177-90F5-60F97E1C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190"/>
                <a:ext cx="75" cy="77"/>
              </a:xfrm>
              <a:custGeom>
                <a:avLst/>
                <a:gdLst>
                  <a:gd name="T0" fmla="*/ 97 w 66"/>
                  <a:gd name="T1" fmla="*/ 51 h 67"/>
                  <a:gd name="T2" fmla="*/ 95 w 66"/>
                  <a:gd name="T3" fmla="*/ 51 h 67"/>
                  <a:gd name="T4" fmla="*/ 83 w 66"/>
                  <a:gd name="T5" fmla="*/ 85 h 67"/>
                  <a:gd name="T6" fmla="*/ 49 w 66"/>
                  <a:gd name="T7" fmla="*/ 100 h 67"/>
                  <a:gd name="T8" fmla="*/ 15 w 66"/>
                  <a:gd name="T9" fmla="*/ 85 h 67"/>
                  <a:gd name="T10" fmla="*/ 1 w 66"/>
                  <a:gd name="T11" fmla="*/ 51 h 67"/>
                  <a:gd name="T12" fmla="*/ 15 w 66"/>
                  <a:gd name="T13" fmla="*/ 17 h 67"/>
                  <a:gd name="T14" fmla="*/ 49 w 66"/>
                  <a:gd name="T15" fmla="*/ 1 h 67"/>
                  <a:gd name="T16" fmla="*/ 83 w 66"/>
                  <a:gd name="T17" fmla="*/ 17 h 67"/>
                  <a:gd name="T18" fmla="*/ 95 w 66"/>
                  <a:gd name="T19" fmla="*/ 51 h 67"/>
                  <a:gd name="T20" fmla="*/ 97 w 66"/>
                  <a:gd name="T21" fmla="*/ 51 h 67"/>
                  <a:gd name="T22" fmla="*/ 97 w 66"/>
                  <a:gd name="T23" fmla="*/ 51 h 67"/>
                  <a:gd name="T24" fmla="*/ 49 w 66"/>
                  <a:gd name="T25" fmla="*/ 0 h 67"/>
                  <a:gd name="T26" fmla="*/ 0 w 66"/>
                  <a:gd name="T27" fmla="*/ 51 h 67"/>
                  <a:gd name="T28" fmla="*/ 49 w 66"/>
                  <a:gd name="T29" fmla="*/ 101 h 67"/>
                  <a:gd name="T30" fmla="*/ 97 w 66"/>
                  <a:gd name="T31" fmla="*/ 51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5"/>
                      <a:pt x="4" y="16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6"/>
                      <a:pt x="65" y="25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1" y="67"/>
                      <a:pt x="66" y="52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9" name="Freeform 202">
                <a:extLst>
                  <a:ext uri="{FF2B5EF4-FFF2-40B4-BE49-F238E27FC236}">
                    <a16:creationId xmlns:a16="http://schemas.microsoft.com/office/drawing/2014/main" id="{C619FBD6-0635-4313-AFB6-35ACBF32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189"/>
                <a:ext cx="59" cy="46"/>
              </a:xfrm>
              <a:custGeom>
                <a:avLst/>
                <a:gdLst>
                  <a:gd name="T0" fmla="*/ 75 w 51"/>
                  <a:gd name="T1" fmla="*/ 43 h 40"/>
                  <a:gd name="T2" fmla="*/ 31 w 51"/>
                  <a:gd name="T3" fmla="*/ 54 h 40"/>
                  <a:gd name="T4" fmla="*/ 3 w 51"/>
                  <a:gd name="T5" fmla="*/ 20 h 40"/>
                  <a:gd name="T6" fmla="*/ 49 w 51"/>
                  <a:gd name="T7" fmla="*/ 8 h 40"/>
                  <a:gd name="T8" fmla="*/ 75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5"/>
                    </a:cubicBezTo>
                    <a:cubicBezTo>
                      <a:pt x="44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0" name="Oval 203">
                <a:extLst>
                  <a:ext uri="{FF2B5EF4-FFF2-40B4-BE49-F238E27FC236}">
                    <a16:creationId xmlns:a16="http://schemas.microsoft.com/office/drawing/2014/main" id="{21A382AA-F39A-458C-A8DA-421481D77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222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1" name="Oval 204">
                <a:extLst>
                  <a:ext uri="{FF2B5EF4-FFF2-40B4-BE49-F238E27FC236}">
                    <a16:creationId xmlns:a16="http://schemas.microsoft.com/office/drawing/2014/main" id="{E4F73A20-6EDB-4335-A38A-1F87AB8B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210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2" name="Oval 205">
                <a:extLst>
                  <a:ext uri="{FF2B5EF4-FFF2-40B4-BE49-F238E27FC236}">
                    <a16:creationId xmlns:a16="http://schemas.microsoft.com/office/drawing/2014/main" id="{520FA4CF-7FB9-4A8F-B542-FAF543B12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" y="2224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3" name="Oval 206">
                <a:extLst>
                  <a:ext uri="{FF2B5EF4-FFF2-40B4-BE49-F238E27FC236}">
                    <a16:creationId xmlns:a16="http://schemas.microsoft.com/office/drawing/2014/main" id="{53A75C5D-3C2B-4A85-8E77-5313DB186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216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4" name="Oval 207">
                <a:extLst>
                  <a:ext uri="{FF2B5EF4-FFF2-40B4-BE49-F238E27FC236}">
                    <a16:creationId xmlns:a16="http://schemas.microsoft.com/office/drawing/2014/main" id="{C9D68972-444F-4665-A5A8-B66DE964B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153"/>
                <a:ext cx="76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5" name="Freeform 208">
                <a:extLst>
                  <a:ext uri="{FF2B5EF4-FFF2-40B4-BE49-F238E27FC236}">
                    <a16:creationId xmlns:a16="http://schemas.microsoft.com/office/drawing/2014/main" id="{DACBE26F-6D93-469C-A9CA-740CAC085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182"/>
                <a:ext cx="76" cy="46"/>
              </a:xfrm>
              <a:custGeom>
                <a:avLst/>
                <a:gdLst>
                  <a:gd name="T0" fmla="*/ 51 w 66"/>
                  <a:gd name="T1" fmla="*/ 40 h 40"/>
                  <a:gd name="T2" fmla="*/ 1 w 66"/>
                  <a:gd name="T3" fmla="*/ 0 h 40"/>
                  <a:gd name="T4" fmla="*/ 0 w 66"/>
                  <a:gd name="T5" fmla="*/ 10 h 40"/>
                  <a:gd name="T6" fmla="*/ 51 w 66"/>
                  <a:gd name="T7" fmla="*/ 61 h 40"/>
                  <a:gd name="T8" fmla="*/ 101 w 66"/>
                  <a:gd name="T9" fmla="*/ 10 h 40"/>
                  <a:gd name="T10" fmla="*/ 99 w 66"/>
                  <a:gd name="T11" fmla="*/ 0 h 40"/>
                  <a:gd name="T12" fmla="*/ 51 w 66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4"/>
                      <a:pt x="65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6" name="Freeform 209">
                <a:extLst>
                  <a:ext uri="{FF2B5EF4-FFF2-40B4-BE49-F238E27FC236}">
                    <a16:creationId xmlns:a16="http://schemas.microsoft.com/office/drawing/2014/main" id="{425BCDC0-57CE-4DD4-A927-C7EAFCA05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152"/>
                <a:ext cx="76" cy="76"/>
              </a:xfrm>
              <a:custGeom>
                <a:avLst/>
                <a:gdLst>
                  <a:gd name="T0" fmla="*/ 101 w 66"/>
                  <a:gd name="T1" fmla="*/ 48 h 67"/>
                  <a:gd name="T2" fmla="*/ 99 w 66"/>
                  <a:gd name="T3" fmla="*/ 48 h 67"/>
                  <a:gd name="T4" fmla="*/ 85 w 66"/>
                  <a:gd name="T5" fmla="*/ 83 h 67"/>
                  <a:gd name="T6" fmla="*/ 51 w 66"/>
                  <a:gd name="T7" fmla="*/ 96 h 67"/>
                  <a:gd name="T8" fmla="*/ 16 w 66"/>
                  <a:gd name="T9" fmla="*/ 83 h 67"/>
                  <a:gd name="T10" fmla="*/ 1 w 66"/>
                  <a:gd name="T11" fmla="*/ 48 h 67"/>
                  <a:gd name="T12" fmla="*/ 16 w 66"/>
                  <a:gd name="T13" fmla="*/ 16 h 67"/>
                  <a:gd name="T14" fmla="*/ 51 w 66"/>
                  <a:gd name="T15" fmla="*/ 1 h 67"/>
                  <a:gd name="T16" fmla="*/ 85 w 66"/>
                  <a:gd name="T17" fmla="*/ 16 h 67"/>
                  <a:gd name="T18" fmla="*/ 99 w 66"/>
                  <a:gd name="T19" fmla="*/ 48 h 67"/>
                  <a:gd name="T20" fmla="*/ 101 w 66"/>
                  <a:gd name="T21" fmla="*/ 48 h 67"/>
                  <a:gd name="T22" fmla="*/ 101 w 66"/>
                  <a:gd name="T23" fmla="*/ 48 h 67"/>
                  <a:gd name="T24" fmla="*/ 51 w 66"/>
                  <a:gd name="T25" fmla="*/ 0 h 67"/>
                  <a:gd name="T26" fmla="*/ 0 w 66"/>
                  <a:gd name="T27" fmla="*/ 48 h 67"/>
                  <a:gd name="T28" fmla="*/ 51 w 66"/>
                  <a:gd name="T29" fmla="*/ 98 h 67"/>
                  <a:gd name="T30" fmla="*/ 101 w 66"/>
                  <a:gd name="T31" fmla="*/ 48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1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1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52"/>
                      <a:pt x="14" y="67"/>
                      <a:pt x="33" y="67"/>
                    </a:cubicBezTo>
                    <a:cubicBezTo>
                      <a:pt x="51" y="67"/>
                      <a:pt x="66" y="52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7" name="Freeform 210">
                <a:extLst>
                  <a:ext uri="{FF2B5EF4-FFF2-40B4-BE49-F238E27FC236}">
                    <a16:creationId xmlns:a16="http://schemas.microsoft.com/office/drawing/2014/main" id="{D6B71E1B-DFF1-4B73-AA53-345037CB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150"/>
                <a:ext cx="58" cy="46"/>
              </a:xfrm>
              <a:custGeom>
                <a:avLst/>
                <a:gdLst>
                  <a:gd name="T0" fmla="*/ 72 w 51"/>
                  <a:gd name="T1" fmla="*/ 43 h 40"/>
                  <a:gd name="T2" fmla="*/ 30 w 51"/>
                  <a:gd name="T3" fmla="*/ 54 h 40"/>
                  <a:gd name="T4" fmla="*/ 3 w 51"/>
                  <a:gd name="T5" fmla="*/ 20 h 40"/>
                  <a:gd name="T6" fmla="*/ 45 w 51"/>
                  <a:gd name="T7" fmla="*/ 8 h 40"/>
                  <a:gd name="T8" fmla="*/ 72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8" name="Oval 211">
                <a:extLst>
                  <a:ext uri="{FF2B5EF4-FFF2-40B4-BE49-F238E27FC236}">
                    <a16:creationId xmlns:a16="http://schemas.microsoft.com/office/drawing/2014/main" id="{70141CFB-7D4A-48CC-A5D0-FAE1FC568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2184"/>
                <a:ext cx="14" cy="13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9" name="Oval 212">
                <a:extLst>
                  <a:ext uri="{FF2B5EF4-FFF2-40B4-BE49-F238E27FC236}">
                    <a16:creationId xmlns:a16="http://schemas.microsoft.com/office/drawing/2014/main" id="{08A08DFC-3DD8-4BC3-B6F9-3005BF0B1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2171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0" name="Oval 213">
                <a:extLst>
                  <a:ext uri="{FF2B5EF4-FFF2-40B4-BE49-F238E27FC236}">
                    <a16:creationId xmlns:a16="http://schemas.microsoft.com/office/drawing/2014/main" id="{3BF15190-406E-41EB-BFEC-C2CD3F943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18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1" name="Oval 214">
                <a:extLst>
                  <a:ext uri="{FF2B5EF4-FFF2-40B4-BE49-F238E27FC236}">
                    <a16:creationId xmlns:a16="http://schemas.microsoft.com/office/drawing/2014/main" id="{079586AB-60B7-4532-B402-08C024C60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177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2" name="Oval 215">
                <a:extLst>
                  <a:ext uri="{FF2B5EF4-FFF2-40B4-BE49-F238E27FC236}">
                    <a16:creationId xmlns:a16="http://schemas.microsoft.com/office/drawing/2014/main" id="{FC4A430B-1A04-439A-9F11-FEB51EE6A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" y="2305"/>
                <a:ext cx="74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3" name="Freeform 216">
                <a:extLst>
                  <a:ext uri="{FF2B5EF4-FFF2-40B4-BE49-F238E27FC236}">
                    <a16:creationId xmlns:a16="http://schemas.microsoft.com/office/drawing/2014/main" id="{17CAAACC-A668-4BB9-A83A-2DE851BD5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334"/>
                <a:ext cx="74" cy="46"/>
              </a:xfrm>
              <a:custGeom>
                <a:avLst/>
                <a:gdLst>
                  <a:gd name="T0" fmla="*/ 47 w 65"/>
                  <a:gd name="T1" fmla="*/ 40 h 40"/>
                  <a:gd name="T2" fmla="*/ 0 w 65"/>
                  <a:gd name="T3" fmla="*/ 0 h 40"/>
                  <a:gd name="T4" fmla="*/ 0 w 65"/>
                  <a:gd name="T5" fmla="*/ 10 h 40"/>
                  <a:gd name="T6" fmla="*/ 47 w 65"/>
                  <a:gd name="T7" fmla="*/ 61 h 40"/>
                  <a:gd name="T8" fmla="*/ 96 w 65"/>
                  <a:gd name="T9" fmla="*/ 10 h 40"/>
                  <a:gd name="T10" fmla="*/ 94 w 65"/>
                  <a:gd name="T11" fmla="*/ 0 h 40"/>
                  <a:gd name="T12" fmla="*/ 47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4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4" name="Freeform 217">
                <a:extLst>
                  <a:ext uri="{FF2B5EF4-FFF2-40B4-BE49-F238E27FC236}">
                    <a16:creationId xmlns:a16="http://schemas.microsoft.com/office/drawing/2014/main" id="{2E1D7E38-A339-4E1A-9EE4-3656B51DA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303"/>
                <a:ext cx="77" cy="77"/>
              </a:xfrm>
              <a:custGeom>
                <a:avLst/>
                <a:gdLst>
                  <a:gd name="T0" fmla="*/ 100 w 67"/>
                  <a:gd name="T1" fmla="*/ 52 h 67"/>
                  <a:gd name="T2" fmla="*/ 100 w 67"/>
                  <a:gd name="T3" fmla="*/ 52 h 67"/>
                  <a:gd name="T4" fmla="*/ 85 w 67"/>
                  <a:gd name="T5" fmla="*/ 85 h 67"/>
                  <a:gd name="T6" fmla="*/ 51 w 67"/>
                  <a:gd name="T7" fmla="*/ 100 h 67"/>
                  <a:gd name="T8" fmla="*/ 17 w 67"/>
                  <a:gd name="T9" fmla="*/ 85 h 67"/>
                  <a:gd name="T10" fmla="*/ 1 w 67"/>
                  <a:gd name="T11" fmla="*/ 52 h 67"/>
                  <a:gd name="T12" fmla="*/ 17 w 67"/>
                  <a:gd name="T13" fmla="*/ 17 h 67"/>
                  <a:gd name="T14" fmla="*/ 51 w 67"/>
                  <a:gd name="T15" fmla="*/ 1 h 67"/>
                  <a:gd name="T16" fmla="*/ 85 w 67"/>
                  <a:gd name="T17" fmla="*/ 17 h 67"/>
                  <a:gd name="T18" fmla="*/ 100 w 67"/>
                  <a:gd name="T19" fmla="*/ 52 h 67"/>
                  <a:gd name="T20" fmla="*/ 100 w 67"/>
                  <a:gd name="T21" fmla="*/ 52 h 67"/>
                  <a:gd name="T22" fmla="*/ 101 w 67"/>
                  <a:gd name="T23" fmla="*/ 52 h 67"/>
                  <a:gd name="T24" fmla="*/ 51 w 67"/>
                  <a:gd name="T25" fmla="*/ 0 h 67"/>
                  <a:gd name="T26" fmla="*/ 0 w 67"/>
                  <a:gd name="T27" fmla="*/ 52 h 67"/>
                  <a:gd name="T28" fmla="*/ 51 w 67"/>
                  <a:gd name="T29" fmla="*/ 101 h 67"/>
                  <a:gd name="T30" fmla="*/ 101 w 67"/>
                  <a:gd name="T31" fmla="*/ 52 h 67"/>
                  <a:gd name="T32" fmla="*/ 100 w 67"/>
                  <a:gd name="T33" fmla="*/ 52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2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1" y="56"/>
                    </a:cubicBezTo>
                    <a:cubicBezTo>
                      <a:pt x="5" y="51"/>
                      <a:pt x="1" y="42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5" name="Freeform 218">
                <a:extLst>
                  <a:ext uri="{FF2B5EF4-FFF2-40B4-BE49-F238E27FC236}">
                    <a16:creationId xmlns:a16="http://schemas.microsoft.com/office/drawing/2014/main" id="{E11395DB-C4D0-472A-B69E-E94F675F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302"/>
                <a:ext cx="59" cy="47"/>
              </a:xfrm>
              <a:custGeom>
                <a:avLst/>
                <a:gdLst>
                  <a:gd name="T0" fmla="*/ 75 w 51"/>
                  <a:gd name="T1" fmla="*/ 42 h 41"/>
                  <a:gd name="T2" fmla="*/ 31 w 51"/>
                  <a:gd name="T3" fmla="*/ 54 h 41"/>
                  <a:gd name="T4" fmla="*/ 3 w 51"/>
                  <a:gd name="T5" fmla="*/ 19 h 41"/>
                  <a:gd name="T6" fmla="*/ 49 w 51"/>
                  <a:gd name="T7" fmla="*/ 8 h 41"/>
                  <a:gd name="T8" fmla="*/ 75 w 51"/>
                  <a:gd name="T9" fmla="*/ 4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28"/>
                    </a:moveTo>
                    <a:cubicBezTo>
                      <a:pt x="45" y="37"/>
                      <a:pt x="32" y="41"/>
                      <a:pt x="20" y="36"/>
                    </a:cubicBezTo>
                    <a:cubicBezTo>
                      <a:pt x="7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20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6" name="Oval 219">
                <a:extLst>
                  <a:ext uri="{FF2B5EF4-FFF2-40B4-BE49-F238E27FC236}">
                    <a16:creationId xmlns:a16="http://schemas.microsoft.com/office/drawing/2014/main" id="{1C4F4B7C-5DCA-4A8D-BBD1-332DBB3AE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335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7" name="Oval 220">
                <a:extLst>
                  <a:ext uri="{FF2B5EF4-FFF2-40B4-BE49-F238E27FC236}">
                    <a16:creationId xmlns:a16="http://schemas.microsoft.com/office/drawing/2014/main" id="{7AF1C7C6-70EE-457C-8E9D-F7C2A8C18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323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8" name="Oval 221">
                <a:extLst>
                  <a:ext uri="{FF2B5EF4-FFF2-40B4-BE49-F238E27FC236}">
                    <a16:creationId xmlns:a16="http://schemas.microsoft.com/office/drawing/2014/main" id="{C945F634-7185-450A-A5FB-6357980A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33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9" name="Oval 222">
                <a:extLst>
                  <a:ext uri="{FF2B5EF4-FFF2-40B4-BE49-F238E27FC236}">
                    <a16:creationId xmlns:a16="http://schemas.microsoft.com/office/drawing/2014/main" id="{E69120AE-BB44-425C-BE73-07D6068DA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2329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0" name="Oval 223">
                <a:extLst>
                  <a:ext uri="{FF2B5EF4-FFF2-40B4-BE49-F238E27FC236}">
                    <a16:creationId xmlns:a16="http://schemas.microsoft.com/office/drawing/2014/main" id="{7F200427-45BA-4A5B-9662-300BC0C5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629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1" name="Freeform 224">
                <a:extLst>
                  <a:ext uri="{FF2B5EF4-FFF2-40B4-BE49-F238E27FC236}">
                    <a16:creationId xmlns:a16="http://schemas.microsoft.com/office/drawing/2014/main" id="{73B8619A-0C9D-4593-AAF3-652086A9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659"/>
                <a:ext cx="75" cy="45"/>
              </a:xfrm>
              <a:custGeom>
                <a:avLst/>
                <a:gdLst>
                  <a:gd name="T0" fmla="*/ 49 w 66"/>
                  <a:gd name="T1" fmla="*/ 40 h 39"/>
                  <a:gd name="T2" fmla="*/ 1 w 66"/>
                  <a:gd name="T3" fmla="*/ 0 h 39"/>
                  <a:gd name="T4" fmla="*/ 0 w 66"/>
                  <a:gd name="T5" fmla="*/ 10 h 39"/>
                  <a:gd name="T6" fmla="*/ 49 w 66"/>
                  <a:gd name="T7" fmla="*/ 60 h 39"/>
                  <a:gd name="T8" fmla="*/ 97 w 66"/>
                  <a:gd name="T9" fmla="*/ 10 h 39"/>
                  <a:gd name="T10" fmla="*/ 95 w 66"/>
                  <a:gd name="T11" fmla="*/ 0 h 39"/>
                  <a:gd name="T12" fmla="*/ 49 w 66"/>
                  <a:gd name="T13" fmla="*/ 4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7"/>
                    </a:cubicBezTo>
                    <a:cubicBezTo>
                      <a:pt x="66" y="4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2" name="Freeform 225">
                <a:extLst>
                  <a:ext uri="{FF2B5EF4-FFF2-40B4-BE49-F238E27FC236}">
                    <a16:creationId xmlns:a16="http://schemas.microsoft.com/office/drawing/2014/main" id="{52C419DB-3126-44B0-AFEC-AF3347CE4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628"/>
                <a:ext cx="75" cy="77"/>
              </a:xfrm>
              <a:custGeom>
                <a:avLst/>
                <a:gdLst>
                  <a:gd name="T0" fmla="*/ 97 w 66"/>
                  <a:gd name="T1" fmla="*/ 51 h 67"/>
                  <a:gd name="T2" fmla="*/ 95 w 66"/>
                  <a:gd name="T3" fmla="*/ 51 h 67"/>
                  <a:gd name="T4" fmla="*/ 83 w 66"/>
                  <a:gd name="T5" fmla="*/ 85 h 67"/>
                  <a:gd name="T6" fmla="*/ 49 w 66"/>
                  <a:gd name="T7" fmla="*/ 100 h 67"/>
                  <a:gd name="T8" fmla="*/ 15 w 66"/>
                  <a:gd name="T9" fmla="*/ 85 h 67"/>
                  <a:gd name="T10" fmla="*/ 1 w 66"/>
                  <a:gd name="T11" fmla="*/ 51 h 67"/>
                  <a:gd name="T12" fmla="*/ 15 w 66"/>
                  <a:gd name="T13" fmla="*/ 15 h 67"/>
                  <a:gd name="T14" fmla="*/ 49 w 66"/>
                  <a:gd name="T15" fmla="*/ 1 h 67"/>
                  <a:gd name="T16" fmla="*/ 83 w 66"/>
                  <a:gd name="T17" fmla="*/ 15 h 67"/>
                  <a:gd name="T18" fmla="*/ 95 w 66"/>
                  <a:gd name="T19" fmla="*/ 51 h 67"/>
                  <a:gd name="T20" fmla="*/ 97 w 66"/>
                  <a:gd name="T21" fmla="*/ 51 h 67"/>
                  <a:gd name="T22" fmla="*/ 97 w 66"/>
                  <a:gd name="T23" fmla="*/ 51 h 67"/>
                  <a:gd name="T24" fmla="*/ 49 w 66"/>
                  <a:gd name="T25" fmla="*/ 0 h 67"/>
                  <a:gd name="T26" fmla="*/ 0 w 66"/>
                  <a:gd name="T27" fmla="*/ 51 h 67"/>
                  <a:gd name="T28" fmla="*/ 49 w 66"/>
                  <a:gd name="T29" fmla="*/ 101 h 67"/>
                  <a:gd name="T30" fmla="*/ 97 w 66"/>
                  <a:gd name="T31" fmla="*/ 51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0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0"/>
                    </a:cubicBezTo>
                    <a:cubicBezTo>
                      <a:pt x="62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1" y="67"/>
                      <a:pt x="66" y="52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3" name="Freeform 226">
                <a:extLst>
                  <a:ext uri="{FF2B5EF4-FFF2-40B4-BE49-F238E27FC236}">
                    <a16:creationId xmlns:a16="http://schemas.microsoft.com/office/drawing/2014/main" id="{C077D707-9725-4118-9F9F-897781A0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627"/>
                <a:ext cx="59" cy="46"/>
              </a:xfrm>
              <a:custGeom>
                <a:avLst/>
                <a:gdLst>
                  <a:gd name="T0" fmla="*/ 75 w 51"/>
                  <a:gd name="T1" fmla="*/ 43 h 40"/>
                  <a:gd name="T2" fmla="*/ 31 w 51"/>
                  <a:gd name="T3" fmla="*/ 54 h 40"/>
                  <a:gd name="T4" fmla="*/ 3 w 51"/>
                  <a:gd name="T5" fmla="*/ 20 h 40"/>
                  <a:gd name="T6" fmla="*/ 49 w 51"/>
                  <a:gd name="T7" fmla="*/ 7 h 40"/>
                  <a:gd name="T8" fmla="*/ 75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4"/>
                    </a:cubicBezTo>
                    <a:cubicBezTo>
                      <a:pt x="44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4" name="Oval 227">
                <a:extLst>
                  <a:ext uri="{FF2B5EF4-FFF2-40B4-BE49-F238E27FC236}">
                    <a16:creationId xmlns:a16="http://schemas.microsoft.com/office/drawing/2014/main" id="{EBCE8876-175A-41E5-9669-861AAE35C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60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5" name="Oval 228">
                <a:extLst>
                  <a:ext uri="{FF2B5EF4-FFF2-40B4-BE49-F238E27FC236}">
                    <a16:creationId xmlns:a16="http://schemas.microsoft.com/office/drawing/2014/main" id="{DD2E5445-4E3D-46AA-8AED-5270B0C5A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48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6" name="Oval 229">
                <a:extLst>
                  <a:ext uri="{FF2B5EF4-FFF2-40B4-BE49-F238E27FC236}">
                    <a16:creationId xmlns:a16="http://schemas.microsoft.com/office/drawing/2014/main" id="{086B5D84-97BA-4290-B7A9-26CBC2E3D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66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7" name="Oval 230">
                <a:extLst>
                  <a:ext uri="{FF2B5EF4-FFF2-40B4-BE49-F238E27FC236}">
                    <a16:creationId xmlns:a16="http://schemas.microsoft.com/office/drawing/2014/main" id="{DD315D98-F5DB-49DD-BF08-154CD5DAD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" y="1653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8" name="Oval 231">
                <a:extLst>
                  <a:ext uri="{FF2B5EF4-FFF2-40B4-BE49-F238E27FC236}">
                    <a16:creationId xmlns:a16="http://schemas.microsoft.com/office/drawing/2014/main" id="{32166CAB-673D-4743-9039-BF0B3DF93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1593"/>
                <a:ext cx="74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9" name="Freeform 232">
                <a:extLst>
                  <a:ext uri="{FF2B5EF4-FFF2-40B4-BE49-F238E27FC236}">
                    <a16:creationId xmlns:a16="http://schemas.microsoft.com/office/drawing/2014/main" id="{480DBB36-A3A4-4DCB-8287-7D0AA09F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624"/>
                <a:ext cx="74" cy="44"/>
              </a:xfrm>
              <a:custGeom>
                <a:avLst/>
                <a:gdLst>
                  <a:gd name="T0" fmla="*/ 47 w 65"/>
                  <a:gd name="T1" fmla="*/ 36 h 39"/>
                  <a:gd name="T2" fmla="*/ 0 w 65"/>
                  <a:gd name="T3" fmla="*/ 0 h 39"/>
                  <a:gd name="T4" fmla="*/ 0 w 65"/>
                  <a:gd name="T5" fmla="*/ 9 h 39"/>
                  <a:gd name="T6" fmla="*/ 47 w 65"/>
                  <a:gd name="T7" fmla="*/ 56 h 39"/>
                  <a:gd name="T8" fmla="*/ 96 w 65"/>
                  <a:gd name="T9" fmla="*/ 9 h 39"/>
                  <a:gd name="T10" fmla="*/ 96 w 65"/>
                  <a:gd name="T11" fmla="*/ 0 h 39"/>
                  <a:gd name="T12" fmla="*/ 47 w 65"/>
                  <a:gd name="T13" fmla="*/ 3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9">
                    <a:moveTo>
                      <a:pt x="32" y="25"/>
                    </a:moveTo>
                    <a:cubicBezTo>
                      <a:pt x="17" y="25"/>
                      <a:pt x="4" y="14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25"/>
                      <a:pt x="14" y="39"/>
                      <a:pt x="32" y="39"/>
                    </a:cubicBezTo>
                    <a:cubicBezTo>
                      <a:pt x="51" y="39"/>
                      <a:pt x="65" y="25"/>
                      <a:pt x="65" y="6"/>
                    </a:cubicBezTo>
                    <a:cubicBezTo>
                      <a:pt x="65" y="4"/>
                      <a:pt x="65" y="2"/>
                      <a:pt x="65" y="0"/>
                    </a:cubicBezTo>
                    <a:cubicBezTo>
                      <a:pt x="61" y="14"/>
                      <a:pt x="48" y="25"/>
                      <a:pt x="32" y="25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0" name="Freeform 233">
                <a:extLst>
                  <a:ext uri="{FF2B5EF4-FFF2-40B4-BE49-F238E27FC236}">
                    <a16:creationId xmlns:a16="http://schemas.microsoft.com/office/drawing/2014/main" id="{162EC1F6-CA61-416B-9108-5F735BE4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593"/>
                <a:ext cx="77" cy="75"/>
              </a:xfrm>
              <a:custGeom>
                <a:avLst/>
                <a:gdLst>
                  <a:gd name="T0" fmla="*/ 100 w 67"/>
                  <a:gd name="T1" fmla="*/ 49 h 66"/>
                  <a:gd name="T2" fmla="*/ 100 w 67"/>
                  <a:gd name="T3" fmla="*/ 49 h 66"/>
                  <a:gd name="T4" fmla="*/ 85 w 67"/>
                  <a:gd name="T5" fmla="*/ 83 h 66"/>
                  <a:gd name="T6" fmla="*/ 51 w 67"/>
                  <a:gd name="T7" fmla="*/ 95 h 66"/>
                  <a:gd name="T8" fmla="*/ 17 w 67"/>
                  <a:gd name="T9" fmla="*/ 83 h 66"/>
                  <a:gd name="T10" fmla="*/ 1 w 67"/>
                  <a:gd name="T11" fmla="*/ 49 h 66"/>
                  <a:gd name="T12" fmla="*/ 17 w 67"/>
                  <a:gd name="T13" fmla="*/ 15 h 66"/>
                  <a:gd name="T14" fmla="*/ 51 w 67"/>
                  <a:gd name="T15" fmla="*/ 1 h 66"/>
                  <a:gd name="T16" fmla="*/ 85 w 67"/>
                  <a:gd name="T17" fmla="*/ 15 h 66"/>
                  <a:gd name="T18" fmla="*/ 100 w 67"/>
                  <a:gd name="T19" fmla="*/ 49 h 66"/>
                  <a:gd name="T20" fmla="*/ 100 w 67"/>
                  <a:gd name="T21" fmla="*/ 49 h 66"/>
                  <a:gd name="T22" fmla="*/ 101 w 67"/>
                  <a:gd name="T23" fmla="*/ 49 h 66"/>
                  <a:gd name="T24" fmla="*/ 51 w 67"/>
                  <a:gd name="T25" fmla="*/ 0 h 66"/>
                  <a:gd name="T26" fmla="*/ 0 w 67"/>
                  <a:gd name="T27" fmla="*/ 49 h 66"/>
                  <a:gd name="T28" fmla="*/ 51 w 67"/>
                  <a:gd name="T29" fmla="*/ 97 h 66"/>
                  <a:gd name="T30" fmla="*/ 101 w 67"/>
                  <a:gd name="T31" fmla="*/ 49 h 66"/>
                  <a:gd name="T32" fmla="*/ 100 w 67"/>
                  <a:gd name="T33" fmla="*/ 49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6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6" y="56"/>
                    </a:cubicBezTo>
                    <a:cubicBezTo>
                      <a:pt x="50" y="62"/>
                      <a:pt x="42" y="65"/>
                      <a:pt x="33" y="65"/>
                    </a:cubicBezTo>
                    <a:cubicBezTo>
                      <a:pt x="25" y="65"/>
                      <a:pt x="16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1" y="10"/>
                    </a:cubicBezTo>
                    <a:cubicBezTo>
                      <a:pt x="16" y="4"/>
                      <a:pt x="25" y="1"/>
                      <a:pt x="33" y="1"/>
                    </a:cubicBezTo>
                    <a:cubicBezTo>
                      <a:pt x="42" y="1"/>
                      <a:pt x="50" y="4"/>
                      <a:pt x="56" y="10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1"/>
                      <a:pt x="15" y="66"/>
                      <a:pt x="33" y="66"/>
                    </a:cubicBezTo>
                    <a:cubicBezTo>
                      <a:pt x="52" y="66"/>
                      <a:pt x="67" y="51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1" name="Freeform 234">
                <a:extLst>
                  <a:ext uri="{FF2B5EF4-FFF2-40B4-BE49-F238E27FC236}">
                    <a16:creationId xmlns:a16="http://schemas.microsoft.com/office/drawing/2014/main" id="{F6B3E5EA-8262-4517-80D2-8E0E727F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592"/>
                <a:ext cx="58" cy="45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2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6"/>
                      <a:pt x="32" y="40"/>
                      <a:pt x="20" y="36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4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2" name="Oval 235">
                <a:extLst>
                  <a:ext uri="{FF2B5EF4-FFF2-40B4-BE49-F238E27FC236}">
                    <a16:creationId xmlns:a16="http://schemas.microsoft.com/office/drawing/2014/main" id="{E693A697-8F7E-49AE-B79C-3AB776E5A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" y="1625"/>
                <a:ext cx="13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3" name="Oval 236">
                <a:extLst>
                  <a:ext uri="{FF2B5EF4-FFF2-40B4-BE49-F238E27FC236}">
                    <a16:creationId xmlns:a16="http://schemas.microsoft.com/office/drawing/2014/main" id="{A54E8975-7E76-4556-B7F6-F7B0FFD55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611"/>
                <a:ext cx="9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4" name="Oval 237">
                <a:extLst>
                  <a:ext uri="{FF2B5EF4-FFF2-40B4-BE49-F238E27FC236}">
                    <a16:creationId xmlns:a16="http://schemas.microsoft.com/office/drawing/2014/main" id="{B03FE81A-44C1-4244-84F2-89D259D3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" y="16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5" name="Oval 238">
                <a:extLst>
                  <a:ext uri="{FF2B5EF4-FFF2-40B4-BE49-F238E27FC236}">
                    <a16:creationId xmlns:a16="http://schemas.microsoft.com/office/drawing/2014/main" id="{1F9817B0-F1A2-4D6A-BD53-EF01D8496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1618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6" name="Oval 239">
                <a:extLst>
                  <a:ext uri="{FF2B5EF4-FFF2-40B4-BE49-F238E27FC236}">
                    <a16:creationId xmlns:a16="http://schemas.microsoft.com/office/drawing/2014/main" id="{4E3393B3-2ACE-49CE-9C13-FD74CC58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1" y="1780"/>
                <a:ext cx="75" cy="76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7" name="Freeform 240">
                <a:extLst>
                  <a:ext uri="{FF2B5EF4-FFF2-40B4-BE49-F238E27FC236}">
                    <a16:creationId xmlns:a16="http://schemas.microsoft.com/office/drawing/2014/main" id="{4BBEEEFA-437A-4628-88D9-6FDFEA398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811"/>
                <a:ext cx="75" cy="45"/>
              </a:xfrm>
              <a:custGeom>
                <a:avLst/>
                <a:gdLst>
                  <a:gd name="T0" fmla="*/ 49 w 66"/>
                  <a:gd name="T1" fmla="*/ 40 h 39"/>
                  <a:gd name="T2" fmla="*/ 1 w 66"/>
                  <a:gd name="T3" fmla="*/ 0 h 39"/>
                  <a:gd name="T4" fmla="*/ 0 w 66"/>
                  <a:gd name="T5" fmla="*/ 10 h 39"/>
                  <a:gd name="T6" fmla="*/ 49 w 66"/>
                  <a:gd name="T7" fmla="*/ 60 h 39"/>
                  <a:gd name="T8" fmla="*/ 97 w 66"/>
                  <a:gd name="T9" fmla="*/ 10 h 39"/>
                  <a:gd name="T10" fmla="*/ 95 w 66"/>
                  <a:gd name="T11" fmla="*/ 0 h 39"/>
                  <a:gd name="T12" fmla="*/ 49 w 66"/>
                  <a:gd name="T13" fmla="*/ 4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6"/>
                    </a:moveTo>
                    <a:cubicBezTo>
                      <a:pt x="17" y="26"/>
                      <a:pt x="4" y="14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7"/>
                    </a:cubicBezTo>
                    <a:cubicBezTo>
                      <a:pt x="66" y="4"/>
                      <a:pt x="65" y="2"/>
                      <a:pt x="65" y="0"/>
                    </a:cubicBezTo>
                    <a:cubicBezTo>
                      <a:pt x="62" y="14"/>
                      <a:pt x="48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8" name="Freeform 241">
                <a:extLst>
                  <a:ext uri="{FF2B5EF4-FFF2-40B4-BE49-F238E27FC236}">
                    <a16:creationId xmlns:a16="http://schemas.microsoft.com/office/drawing/2014/main" id="{5B56A5FA-6DBF-4E3D-993E-06F047680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1780"/>
                <a:ext cx="77" cy="76"/>
              </a:xfrm>
              <a:custGeom>
                <a:avLst/>
                <a:gdLst>
                  <a:gd name="T0" fmla="*/ 101 w 67"/>
                  <a:gd name="T1" fmla="*/ 51 h 66"/>
                  <a:gd name="T2" fmla="*/ 100 w 67"/>
                  <a:gd name="T3" fmla="*/ 51 h 66"/>
                  <a:gd name="T4" fmla="*/ 87 w 67"/>
                  <a:gd name="T5" fmla="*/ 85 h 66"/>
                  <a:gd name="T6" fmla="*/ 52 w 67"/>
                  <a:gd name="T7" fmla="*/ 99 h 66"/>
                  <a:gd name="T8" fmla="*/ 17 w 67"/>
                  <a:gd name="T9" fmla="*/ 85 h 66"/>
                  <a:gd name="T10" fmla="*/ 1 w 67"/>
                  <a:gd name="T11" fmla="*/ 51 h 66"/>
                  <a:gd name="T12" fmla="*/ 17 w 67"/>
                  <a:gd name="T13" fmla="*/ 16 h 66"/>
                  <a:gd name="T14" fmla="*/ 52 w 67"/>
                  <a:gd name="T15" fmla="*/ 1 h 66"/>
                  <a:gd name="T16" fmla="*/ 87 w 67"/>
                  <a:gd name="T17" fmla="*/ 16 h 66"/>
                  <a:gd name="T18" fmla="*/ 100 w 67"/>
                  <a:gd name="T19" fmla="*/ 51 h 66"/>
                  <a:gd name="T20" fmla="*/ 101 w 67"/>
                  <a:gd name="T21" fmla="*/ 51 h 66"/>
                  <a:gd name="T22" fmla="*/ 101 w 67"/>
                  <a:gd name="T23" fmla="*/ 51 h 66"/>
                  <a:gd name="T24" fmla="*/ 52 w 67"/>
                  <a:gd name="T25" fmla="*/ 0 h 66"/>
                  <a:gd name="T26" fmla="*/ 0 w 67"/>
                  <a:gd name="T27" fmla="*/ 51 h 66"/>
                  <a:gd name="T28" fmla="*/ 52 w 67"/>
                  <a:gd name="T29" fmla="*/ 101 h 66"/>
                  <a:gd name="T30" fmla="*/ 101 w 67"/>
                  <a:gd name="T31" fmla="*/ 51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7" h="66">
                    <a:moveTo>
                      <a:pt x="67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7" y="56"/>
                    </a:cubicBezTo>
                    <a:cubicBezTo>
                      <a:pt x="51" y="62"/>
                      <a:pt x="43" y="65"/>
                      <a:pt x="34" y="65"/>
                    </a:cubicBezTo>
                    <a:cubicBezTo>
                      <a:pt x="25" y="65"/>
                      <a:pt x="17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1" y="10"/>
                    </a:cubicBezTo>
                    <a:cubicBezTo>
                      <a:pt x="17" y="5"/>
                      <a:pt x="25" y="1"/>
                      <a:pt x="34" y="1"/>
                    </a:cubicBezTo>
                    <a:cubicBezTo>
                      <a:pt x="43" y="1"/>
                      <a:pt x="51" y="5"/>
                      <a:pt x="57" y="10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4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6"/>
                      <a:pt x="34" y="66"/>
                    </a:cubicBezTo>
                    <a:cubicBezTo>
                      <a:pt x="52" y="66"/>
                      <a:pt x="67" y="52"/>
                      <a:pt x="67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9" name="Freeform 242">
                <a:extLst>
                  <a:ext uri="{FF2B5EF4-FFF2-40B4-BE49-F238E27FC236}">
                    <a16:creationId xmlns:a16="http://schemas.microsoft.com/office/drawing/2014/main" id="{8A3C024E-E5AC-4286-A43D-87ED9D1C9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779"/>
                <a:ext cx="59" cy="46"/>
              </a:xfrm>
              <a:custGeom>
                <a:avLst/>
                <a:gdLst>
                  <a:gd name="T0" fmla="*/ 75 w 51"/>
                  <a:gd name="T1" fmla="*/ 43 h 40"/>
                  <a:gd name="T2" fmla="*/ 31 w 51"/>
                  <a:gd name="T3" fmla="*/ 54 h 40"/>
                  <a:gd name="T4" fmla="*/ 3 w 51"/>
                  <a:gd name="T5" fmla="*/ 18 h 40"/>
                  <a:gd name="T6" fmla="*/ 49 w 51"/>
                  <a:gd name="T7" fmla="*/ 7 h 40"/>
                  <a:gd name="T8" fmla="*/ 75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2"/>
                    </a:cubicBezTo>
                    <a:cubicBezTo>
                      <a:pt x="6" y="4"/>
                      <a:pt x="18" y="0"/>
                      <a:pt x="31" y="4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0" name="Oval 243">
                <a:extLst>
                  <a:ext uri="{FF2B5EF4-FFF2-40B4-BE49-F238E27FC236}">
                    <a16:creationId xmlns:a16="http://schemas.microsoft.com/office/drawing/2014/main" id="{96A0215C-E21C-4DC9-8914-FE28792B9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1812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1" name="Oval 244">
                <a:extLst>
                  <a:ext uri="{FF2B5EF4-FFF2-40B4-BE49-F238E27FC236}">
                    <a16:creationId xmlns:a16="http://schemas.microsoft.com/office/drawing/2014/main" id="{CA7C1595-3399-4EA9-B3C4-65A62C31C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1800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2" name="Oval 245">
                <a:extLst>
                  <a:ext uri="{FF2B5EF4-FFF2-40B4-BE49-F238E27FC236}">
                    <a16:creationId xmlns:a16="http://schemas.microsoft.com/office/drawing/2014/main" id="{B4D19CB0-733F-464B-8B37-AA3E8E5A4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8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3" name="Oval 246">
                <a:extLst>
                  <a:ext uri="{FF2B5EF4-FFF2-40B4-BE49-F238E27FC236}">
                    <a16:creationId xmlns:a16="http://schemas.microsoft.com/office/drawing/2014/main" id="{248B9233-9D5B-42F5-B87B-F97BB0A5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805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4" name="Oval 247">
                <a:extLst>
                  <a:ext uri="{FF2B5EF4-FFF2-40B4-BE49-F238E27FC236}">
                    <a16:creationId xmlns:a16="http://schemas.microsoft.com/office/drawing/2014/main" id="{1602B990-1992-4139-8D6B-63CEAE40E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2492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5" name="Freeform 248">
                <a:extLst>
                  <a:ext uri="{FF2B5EF4-FFF2-40B4-BE49-F238E27FC236}">
                    <a16:creationId xmlns:a16="http://schemas.microsoft.com/office/drawing/2014/main" id="{B4E64726-05A3-403E-84EC-0D268768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22"/>
                <a:ext cx="75" cy="45"/>
              </a:xfrm>
              <a:custGeom>
                <a:avLst/>
                <a:gdLst>
                  <a:gd name="T0" fmla="*/ 49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57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8" y="26"/>
                      <a:pt x="4" y="15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6" name="Freeform 249">
                <a:extLst>
                  <a:ext uri="{FF2B5EF4-FFF2-40B4-BE49-F238E27FC236}">
                    <a16:creationId xmlns:a16="http://schemas.microsoft.com/office/drawing/2014/main" id="{2F4BE1EF-D176-423E-B3ED-49A058AE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491"/>
                <a:ext cx="76" cy="76"/>
              </a:xfrm>
              <a:custGeom>
                <a:avLst/>
                <a:gdLst>
                  <a:gd name="T0" fmla="*/ 96 w 67"/>
                  <a:gd name="T1" fmla="*/ 50 h 67"/>
                  <a:gd name="T2" fmla="*/ 96 w 67"/>
                  <a:gd name="T3" fmla="*/ 50 h 67"/>
                  <a:gd name="T4" fmla="*/ 83 w 67"/>
                  <a:gd name="T5" fmla="*/ 84 h 67"/>
                  <a:gd name="T6" fmla="*/ 48 w 67"/>
                  <a:gd name="T7" fmla="*/ 96 h 67"/>
                  <a:gd name="T8" fmla="*/ 14 w 67"/>
                  <a:gd name="T9" fmla="*/ 84 h 67"/>
                  <a:gd name="T10" fmla="*/ 1 w 67"/>
                  <a:gd name="T11" fmla="*/ 50 h 67"/>
                  <a:gd name="T12" fmla="*/ 14 w 67"/>
                  <a:gd name="T13" fmla="*/ 16 h 67"/>
                  <a:gd name="T14" fmla="*/ 48 w 67"/>
                  <a:gd name="T15" fmla="*/ 1 h 67"/>
                  <a:gd name="T16" fmla="*/ 83 w 67"/>
                  <a:gd name="T17" fmla="*/ 16 h 67"/>
                  <a:gd name="T18" fmla="*/ 96 w 67"/>
                  <a:gd name="T19" fmla="*/ 50 h 67"/>
                  <a:gd name="T20" fmla="*/ 96 w 67"/>
                  <a:gd name="T21" fmla="*/ 50 h 67"/>
                  <a:gd name="T22" fmla="*/ 98 w 67"/>
                  <a:gd name="T23" fmla="*/ 50 h 67"/>
                  <a:gd name="T24" fmla="*/ 48 w 67"/>
                  <a:gd name="T25" fmla="*/ 0 h 67"/>
                  <a:gd name="T26" fmla="*/ 0 w 67"/>
                  <a:gd name="T27" fmla="*/ 50 h 67"/>
                  <a:gd name="T28" fmla="*/ 48 w 67"/>
                  <a:gd name="T29" fmla="*/ 98 h 67"/>
                  <a:gd name="T30" fmla="*/ 98 w 67"/>
                  <a:gd name="T31" fmla="*/ 50 h 67"/>
                  <a:gd name="T32" fmla="*/ 96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7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7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7" name="Freeform 250">
                <a:extLst>
                  <a:ext uri="{FF2B5EF4-FFF2-40B4-BE49-F238E27FC236}">
                    <a16:creationId xmlns:a16="http://schemas.microsoft.com/office/drawing/2014/main" id="{720343E3-9B37-4F53-9881-A5590FA59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91"/>
                <a:ext cx="59" cy="46"/>
              </a:xfrm>
              <a:custGeom>
                <a:avLst/>
                <a:gdLst>
                  <a:gd name="T0" fmla="*/ 73 w 52"/>
                  <a:gd name="T1" fmla="*/ 41 h 40"/>
                  <a:gd name="T2" fmla="*/ 31 w 52"/>
                  <a:gd name="T3" fmla="*/ 53 h 40"/>
                  <a:gd name="T4" fmla="*/ 3 w 52"/>
                  <a:gd name="T5" fmla="*/ 18 h 40"/>
                  <a:gd name="T6" fmla="*/ 45 w 52"/>
                  <a:gd name="T7" fmla="*/ 7 h 40"/>
                  <a:gd name="T8" fmla="*/ 73 w 52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49" y="27"/>
                    </a:moveTo>
                    <a:cubicBezTo>
                      <a:pt x="46" y="36"/>
                      <a:pt x="33" y="40"/>
                      <a:pt x="21" y="35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4" y="8"/>
                      <a:pt x="52" y="19"/>
                      <a:pt x="49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8" name="Oval 251">
                <a:extLst>
                  <a:ext uri="{FF2B5EF4-FFF2-40B4-BE49-F238E27FC236}">
                    <a16:creationId xmlns:a16="http://schemas.microsoft.com/office/drawing/2014/main" id="{0ABDE113-3CF8-4902-8F54-14DBA83E6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523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9" name="Oval 252">
                <a:extLst>
                  <a:ext uri="{FF2B5EF4-FFF2-40B4-BE49-F238E27FC236}">
                    <a16:creationId xmlns:a16="http://schemas.microsoft.com/office/drawing/2014/main" id="{A2C27243-2180-4300-9C3F-E964A6737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510"/>
                <a:ext cx="11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0" name="Oval 253">
                <a:extLst>
                  <a:ext uri="{FF2B5EF4-FFF2-40B4-BE49-F238E27FC236}">
                    <a16:creationId xmlns:a16="http://schemas.microsoft.com/office/drawing/2014/main" id="{C881425E-CE61-41B9-B0F0-445C198B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524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1" name="Oval 254">
                <a:extLst>
                  <a:ext uri="{FF2B5EF4-FFF2-40B4-BE49-F238E27FC236}">
                    <a16:creationId xmlns:a16="http://schemas.microsoft.com/office/drawing/2014/main" id="{56F97E37-303E-4BB6-8A25-268238C6F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2516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2" name="Oval 255">
                <a:extLst>
                  <a:ext uri="{FF2B5EF4-FFF2-40B4-BE49-F238E27FC236}">
                    <a16:creationId xmlns:a16="http://schemas.microsoft.com/office/drawing/2014/main" id="{E9312428-7991-4D7F-A5BA-7EC45F360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2598"/>
                <a:ext cx="74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3" name="Freeform 256">
                <a:extLst>
                  <a:ext uri="{FF2B5EF4-FFF2-40B4-BE49-F238E27FC236}">
                    <a16:creationId xmlns:a16="http://schemas.microsoft.com/office/drawing/2014/main" id="{74BFA3B8-E3F5-4AD2-BA1E-6A04313C1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628"/>
                <a:ext cx="74" cy="46"/>
              </a:xfrm>
              <a:custGeom>
                <a:avLst/>
                <a:gdLst>
                  <a:gd name="T0" fmla="*/ 49 w 65"/>
                  <a:gd name="T1" fmla="*/ 40 h 40"/>
                  <a:gd name="T2" fmla="*/ 1 w 65"/>
                  <a:gd name="T3" fmla="*/ 0 h 40"/>
                  <a:gd name="T4" fmla="*/ 0 w 65"/>
                  <a:gd name="T5" fmla="*/ 10 h 40"/>
                  <a:gd name="T6" fmla="*/ 49 w 65"/>
                  <a:gd name="T7" fmla="*/ 61 h 40"/>
                  <a:gd name="T8" fmla="*/ 96 w 65"/>
                  <a:gd name="T9" fmla="*/ 10 h 40"/>
                  <a:gd name="T10" fmla="*/ 96 w 65"/>
                  <a:gd name="T11" fmla="*/ 0 h 40"/>
                  <a:gd name="T12" fmla="*/ 49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2" y="15"/>
                      <a:pt x="48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4" name="Freeform 257">
                <a:extLst>
                  <a:ext uri="{FF2B5EF4-FFF2-40B4-BE49-F238E27FC236}">
                    <a16:creationId xmlns:a16="http://schemas.microsoft.com/office/drawing/2014/main" id="{4E93326B-D9FB-431F-9BA5-86EB450D2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597"/>
                <a:ext cx="76" cy="77"/>
              </a:xfrm>
              <a:custGeom>
                <a:avLst/>
                <a:gdLst>
                  <a:gd name="T0" fmla="*/ 96 w 67"/>
                  <a:gd name="T1" fmla="*/ 52 h 67"/>
                  <a:gd name="T2" fmla="*/ 96 w 67"/>
                  <a:gd name="T3" fmla="*/ 52 h 67"/>
                  <a:gd name="T4" fmla="*/ 83 w 67"/>
                  <a:gd name="T5" fmla="*/ 85 h 67"/>
                  <a:gd name="T6" fmla="*/ 50 w 67"/>
                  <a:gd name="T7" fmla="*/ 100 h 67"/>
                  <a:gd name="T8" fmla="*/ 16 w 67"/>
                  <a:gd name="T9" fmla="*/ 85 h 67"/>
                  <a:gd name="T10" fmla="*/ 1 w 67"/>
                  <a:gd name="T11" fmla="*/ 52 h 67"/>
                  <a:gd name="T12" fmla="*/ 16 w 67"/>
                  <a:gd name="T13" fmla="*/ 17 h 67"/>
                  <a:gd name="T14" fmla="*/ 50 w 67"/>
                  <a:gd name="T15" fmla="*/ 1 h 67"/>
                  <a:gd name="T16" fmla="*/ 83 w 67"/>
                  <a:gd name="T17" fmla="*/ 17 h 67"/>
                  <a:gd name="T18" fmla="*/ 96 w 67"/>
                  <a:gd name="T19" fmla="*/ 52 h 67"/>
                  <a:gd name="T20" fmla="*/ 96 w 67"/>
                  <a:gd name="T21" fmla="*/ 52 h 67"/>
                  <a:gd name="T22" fmla="*/ 98 w 67"/>
                  <a:gd name="T23" fmla="*/ 52 h 67"/>
                  <a:gd name="T24" fmla="*/ 50 w 67"/>
                  <a:gd name="T25" fmla="*/ 0 h 67"/>
                  <a:gd name="T26" fmla="*/ 0 w 67"/>
                  <a:gd name="T27" fmla="*/ 52 h 67"/>
                  <a:gd name="T28" fmla="*/ 50 w 67"/>
                  <a:gd name="T29" fmla="*/ 101 h 67"/>
                  <a:gd name="T30" fmla="*/ 98 w 67"/>
                  <a:gd name="T31" fmla="*/ 52 h 67"/>
                  <a:gd name="T32" fmla="*/ 96 w 67"/>
                  <a:gd name="T33" fmla="*/ 52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1" y="62"/>
                      <a:pt x="43" y="66"/>
                      <a:pt x="34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4" y="1"/>
                    </a:cubicBezTo>
                    <a:cubicBezTo>
                      <a:pt x="43" y="1"/>
                      <a:pt x="51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4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5" name="Freeform 258">
                <a:extLst>
                  <a:ext uri="{FF2B5EF4-FFF2-40B4-BE49-F238E27FC236}">
                    <a16:creationId xmlns:a16="http://schemas.microsoft.com/office/drawing/2014/main" id="{957DD4A8-CA5B-40B0-9935-A6EBF8A58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596"/>
                <a:ext cx="59" cy="47"/>
              </a:xfrm>
              <a:custGeom>
                <a:avLst/>
                <a:gdLst>
                  <a:gd name="T0" fmla="*/ 75 w 51"/>
                  <a:gd name="T1" fmla="*/ 42 h 41"/>
                  <a:gd name="T2" fmla="*/ 31 w 51"/>
                  <a:gd name="T3" fmla="*/ 54 h 41"/>
                  <a:gd name="T4" fmla="*/ 3 w 51"/>
                  <a:gd name="T5" fmla="*/ 19 h 41"/>
                  <a:gd name="T6" fmla="*/ 49 w 51"/>
                  <a:gd name="T7" fmla="*/ 8 h 41"/>
                  <a:gd name="T8" fmla="*/ 75 w 51"/>
                  <a:gd name="T9" fmla="*/ 4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28"/>
                    </a:moveTo>
                    <a:cubicBezTo>
                      <a:pt x="45" y="37"/>
                      <a:pt x="33" y="41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20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6" name="Oval 259">
                <a:extLst>
                  <a:ext uri="{FF2B5EF4-FFF2-40B4-BE49-F238E27FC236}">
                    <a16:creationId xmlns:a16="http://schemas.microsoft.com/office/drawing/2014/main" id="{E04BE5B6-CB9A-46CC-9733-D8BB58B35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2629"/>
                <a:ext cx="15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7" name="Oval 260">
                <a:extLst>
                  <a:ext uri="{FF2B5EF4-FFF2-40B4-BE49-F238E27FC236}">
                    <a16:creationId xmlns:a16="http://schemas.microsoft.com/office/drawing/2014/main" id="{772870AC-8105-4260-870F-CD3156FB0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617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8" name="Oval 261">
                <a:extLst>
                  <a:ext uri="{FF2B5EF4-FFF2-40B4-BE49-F238E27FC236}">
                    <a16:creationId xmlns:a16="http://schemas.microsoft.com/office/drawing/2014/main" id="{D9262926-C5C0-4B3D-AFE6-DAEBAE0F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63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9" name="Oval 262">
                <a:extLst>
                  <a:ext uri="{FF2B5EF4-FFF2-40B4-BE49-F238E27FC236}">
                    <a16:creationId xmlns:a16="http://schemas.microsoft.com/office/drawing/2014/main" id="{3283A9BB-BBF9-4B0D-A257-4B7EBEA44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262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0" name="Oval 263">
                <a:extLst>
                  <a:ext uri="{FF2B5EF4-FFF2-40B4-BE49-F238E27FC236}">
                    <a16:creationId xmlns:a16="http://schemas.microsoft.com/office/drawing/2014/main" id="{E495BB05-A655-44DA-A1DC-F6756FCE5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676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1" name="Freeform 264">
                <a:extLst>
                  <a:ext uri="{FF2B5EF4-FFF2-40B4-BE49-F238E27FC236}">
                    <a16:creationId xmlns:a16="http://schemas.microsoft.com/office/drawing/2014/main" id="{B5244445-B60F-43A4-BB1D-95744DEE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706"/>
                <a:ext cx="75" cy="45"/>
              </a:xfrm>
              <a:custGeom>
                <a:avLst/>
                <a:gdLst>
                  <a:gd name="T0" fmla="*/ 50 w 65"/>
                  <a:gd name="T1" fmla="*/ 37 h 40"/>
                  <a:gd name="T2" fmla="*/ 0 w 65"/>
                  <a:gd name="T3" fmla="*/ 0 h 40"/>
                  <a:gd name="T4" fmla="*/ 0 w 65"/>
                  <a:gd name="T5" fmla="*/ 10 h 40"/>
                  <a:gd name="T6" fmla="*/ 50 w 65"/>
                  <a:gd name="T7" fmla="*/ 57 h 40"/>
                  <a:gd name="T8" fmla="*/ 100 w 65"/>
                  <a:gd name="T9" fmla="*/ 10 h 40"/>
                  <a:gd name="T10" fmla="*/ 98 w 65"/>
                  <a:gd name="T11" fmla="*/ 0 h 40"/>
                  <a:gd name="T12" fmla="*/ 50 w 65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3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0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4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2" name="Freeform 265">
                <a:extLst>
                  <a:ext uri="{FF2B5EF4-FFF2-40B4-BE49-F238E27FC236}">
                    <a16:creationId xmlns:a16="http://schemas.microsoft.com/office/drawing/2014/main" id="{85AA606D-922D-4A5B-9284-C45B9DC4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675"/>
                <a:ext cx="77" cy="76"/>
              </a:xfrm>
              <a:custGeom>
                <a:avLst/>
                <a:gdLst>
                  <a:gd name="T0" fmla="*/ 100 w 67"/>
                  <a:gd name="T1" fmla="*/ 50 h 67"/>
                  <a:gd name="T2" fmla="*/ 100 w 67"/>
                  <a:gd name="T3" fmla="*/ 50 h 67"/>
                  <a:gd name="T4" fmla="*/ 85 w 67"/>
                  <a:gd name="T5" fmla="*/ 84 h 67"/>
                  <a:gd name="T6" fmla="*/ 51 w 67"/>
                  <a:gd name="T7" fmla="*/ 96 h 67"/>
                  <a:gd name="T8" fmla="*/ 15 w 67"/>
                  <a:gd name="T9" fmla="*/ 84 h 67"/>
                  <a:gd name="T10" fmla="*/ 1 w 67"/>
                  <a:gd name="T11" fmla="*/ 50 h 67"/>
                  <a:gd name="T12" fmla="*/ 15 w 67"/>
                  <a:gd name="T13" fmla="*/ 16 h 67"/>
                  <a:gd name="T14" fmla="*/ 51 w 67"/>
                  <a:gd name="T15" fmla="*/ 1 h 67"/>
                  <a:gd name="T16" fmla="*/ 85 w 67"/>
                  <a:gd name="T17" fmla="*/ 16 h 67"/>
                  <a:gd name="T18" fmla="*/ 100 w 67"/>
                  <a:gd name="T19" fmla="*/ 50 h 67"/>
                  <a:gd name="T20" fmla="*/ 100 w 67"/>
                  <a:gd name="T21" fmla="*/ 50 h 67"/>
                  <a:gd name="T22" fmla="*/ 101 w 67"/>
                  <a:gd name="T23" fmla="*/ 50 h 67"/>
                  <a:gd name="T24" fmla="*/ 51 w 67"/>
                  <a:gd name="T25" fmla="*/ 0 h 67"/>
                  <a:gd name="T26" fmla="*/ 0 w 67"/>
                  <a:gd name="T27" fmla="*/ 50 h 67"/>
                  <a:gd name="T28" fmla="*/ 51 w 67"/>
                  <a:gd name="T29" fmla="*/ 98 h 67"/>
                  <a:gd name="T30" fmla="*/ 101 w 67"/>
                  <a:gd name="T31" fmla="*/ 50 h 67"/>
                  <a:gd name="T32" fmla="*/ 100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7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7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3" name="Freeform 266">
                <a:extLst>
                  <a:ext uri="{FF2B5EF4-FFF2-40B4-BE49-F238E27FC236}">
                    <a16:creationId xmlns:a16="http://schemas.microsoft.com/office/drawing/2014/main" id="{0C96CA28-76D2-420A-A4D5-E7CF4F1C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675"/>
                <a:ext cx="59" cy="46"/>
              </a:xfrm>
              <a:custGeom>
                <a:avLst/>
                <a:gdLst>
                  <a:gd name="T0" fmla="*/ 73 w 52"/>
                  <a:gd name="T1" fmla="*/ 41 h 40"/>
                  <a:gd name="T2" fmla="*/ 31 w 52"/>
                  <a:gd name="T3" fmla="*/ 53 h 40"/>
                  <a:gd name="T4" fmla="*/ 3 w 52"/>
                  <a:gd name="T5" fmla="*/ 18 h 40"/>
                  <a:gd name="T6" fmla="*/ 45 w 52"/>
                  <a:gd name="T7" fmla="*/ 7 h 40"/>
                  <a:gd name="T8" fmla="*/ 73 w 52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49" y="27"/>
                    </a:moveTo>
                    <a:cubicBezTo>
                      <a:pt x="46" y="36"/>
                      <a:pt x="33" y="40"/>
                      <a:pt x="21" y="35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4" y="8"/>
                      <a:pt x="52" y="19"/>
                      <a:pt x="49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4" name="Oval 267">
                <a:extLst>
                  <a:ext uri="{FF2B5EF4-FFF2-40B4-BE49-F238E27FC236}">
                    <a16:creationId xmlns:a16="http://schemas.microsoft.com/office/drawing/2014/main" id="{DDBD73E1-6C16-4DC3-A596-C1D83705C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2707"/>
                <a:ext cx="13" cy="15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5" name="Oval 268">
                <a:extLst>
                  <a:ext uri="{FF2B5EF4-FFF2-40B4-BE49-F238E27FC236}">
                    <a16:creationId xmlns:a16="http://schemas.microsoft.com/office/drawing/2014/main" id="{6C0E5895-5443-4C1A-BD4F-9CB8469C7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2694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6" name="Oval 269">
                <a:extLst>
                  <a:ext uri="{FF2B5EF4-FFF2-40B4-BE49-F238E27FC236}">
                    <a16:creationId xmlns:a16="http://schemas.microsoft.com/office/drawing/2014/main" id="{FC547F39-57A9-49CA-95EF-85BC6038E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708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7" name="Oval 270">
                <a:extLst>
                  <a:ext uri="{FF2B5EF4-FFF2-40B4-BE49-F238E27FC236}">
                    <a16:creationId xmlns:a16="http://schemas.microsoft.com/office/drawing/2014/main" id="{B5C07BC5-1B5E-408E-AA05-C00BBC06A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2700"/>
                <a:ext cx="3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3081" name="Oval 271">
              <a:extLst>
                <a:ext uri="{FF2B5EF4-FFF2-40B4-BE49-F238E27FC236}">
                  <a16:creationId xmlns:a16="http://schemas.microsoft.com/office/drawing/2014/main" id="{032CC3E2-7C98-4657-82CD-CA4B7ECC3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634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2" name="Freeform 272">
              <a:extLst>
                <a:ext uri="{FF2B5EF4-FFF2-40B4-BE49-F238E27FC236}">
                  <a16:creationId xmlns:a16="http://schemas.microsoft.com/office/drawing/2014/main" id="{EB071A43-B1EF-412C-9358-42D4BCF85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663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273">
              <a:extLst>
                <a:ext uri="{FF2B5EF4-FFF2-40B4-BE49-F238E27FC236}">
                  <a16:creationId xmlns:a16="http://schemas.microsoft.com/office/drawing/2014/main" id="{FA5F4BDA-2518-41D6-8B0F-425AD054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633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3 h 67"/>
                <a:gd name="T6" fmla="*/ 50 w 67"/>
                <a:gd name="T7" fmla="*/ 96 h 67"/>
                <a:gd name="T8" fmla="*/ 16 w 67"/>
                <a:gd name="T9" fmla="*/ 83 h 67"/>
                <a:gd name="T10" fmla="*/ 1 w 67"/>
                <a:gd name="T11" fmla="*/ 50 h 67"/>
                <a:gd name="T12" fmla="*/ 16 w 67"/>
                <a:gd name="T13" fmla="*/ 16 h 67"/>
                <a:gd name="T14" fmla="*/ 50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50 w 67"/>
                <a:gd name="T25" fmla="*/ 0 h 67"/>
                <a:gd name="T26" fmla="*/ 0 w 67"/>
                <a:gd name="T27" fmla="*/ 50 h 67"/>
                <a:gd name="T28" fmla="*/ 50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2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2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274">
              <a:extLst>
                <a:ext uri="{FF2B5EF4-FFF2-40B4-BE49-F238E27FC236}">
                  <a16:creationId xmlns:a16="http://schemas.microsoft.com/office/drawing/2014/main" id="{954A8C3C-7B91-4F11-83A0-8D7E4A1B6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631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Oval 275">
              <a:extLst>
                <a:ext uri="{FF2B5EF4-FFF2-40B4-BE49-F238E27FC236}">
                  <a16:creationId xmlns:a16="http://schemas.microsoft.com/office/drawing/2014/main" id="{0A1809BA-43C7-4B25-ABE3-6CA3219A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665"/>
              <a:ext cx="15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6" name="Oval 276">
              <a:extLst>
                <a:ext uri="{FF2B5EF4-FFF2-40B4-BE49-F238E27FC236}">
                  <a16:creationId xmlns:a16="http://schemas.microsoft.com/office/drawing/2014/main" id="{6E93FD83-E2D7-411E-8AA3-792EEAD48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652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7" name="Oval 277">
              <a:extLst>
                <a:ext uri="{FF2B5EF4-FFF2-40B4-BE49-F238E27FC236}">
                  <a16:creationId xmlns:a16="http://schemas.microsoft.com/office/drawing/2014/main" id="{9801576B-A22E-4C8F-9EB2-E39DCA3F9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6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8" name="Oval 278">
              <a:extLst>
                <a:ext uri="{FF2B5EF4-FFF2-40B4-BE49-F238E27FC236}">
                  <a16:creationId xmlns:a16="http://schemas.microsoft.com/office/drawing/2014/main" id="{A2D41EDB-BAD3-4898-9744-506FD7C1E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" y="2658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9" name="Oval 279">
              <a:extLst>
                <a:ext uri="{FF2B5EF4-FFF2-40B4-BE49-F238E27FC236}">
                  <a16:creationId xmlns:a16="http://schemas.microsoft.com/office/drawing/2014/main" id="{CD0CFB08-3AAB-48CF-BA4F-23176E61A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516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0" name="Freeform 280">
              <a:extLst>
                <a:ext uri="{FF2B5EF4-FFF2-40B4-BE49-F238E27FC236}">
                  <a16:creationId xmlns:a16="http://schemas.microsoft.com/office/drawing/2014/main" id="{F2476D63-7730-4286-90EF-A218495D9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546"/>
              <a:ext cx="75" cy="45"/>
            </a:xfrm>
            <a:custGeom>
              <a:avLst/>
              <a:gdLst>
                <a:gd name="T0" fmla="*/ 49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57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281">
              <a:extLst>
                <a:ext uri="{FF2B5EF4-FFF2-40B4-BE49-F238E27FC236}">
                  <a16:creationId xmlns:a16="http://schemas.microsoft.com/office/drawing/2014/main" id="{D53CFDAD-589C-432D-B648-AE6465EEE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515"/>
              <a:ext cx="75" cy="76"/>
            </a:xfrm>
            <a:custGeom>
              <a:avLst/>
              <a:gdLst>
                <a:gd name="T0" fmla="*/ 97 w 66"/>
                <a:gd name="T1" fmla="*/ 50 h 67"/>
                <a:gd name="T2" fmla="*/ 95 w 66"/>
                <a:gd name="T3" fmla="*/ 50 h 67"/>
                <a:gd name="T4" fmla="*/ 83 w 66"/>
                <a:gd name="T5" fmla="*/ 83 h 67"/>
                <a:gd name="T6" fmla="*/ 49 w 66"/>
                <a:gd name="T7" fmla="*/ 96 h 67"/>
                <a:gd name="T8" fmla="*/ 15 w 66"/>
                <a:gd name="T9" fmla="*/ 83 h 67"/>
                <a:gd name="T10" fmla="*/ 1 w 66"/>
                <a:gd name="T11" fmla="*/ 50 h 67"/>
                <a:gd name="T12" fmla="*/ 15 w 66"/>
                <a:gd name="T13" fmla="*/ 16 h 67"/>
                <a:gd name="T14" fmla="*/ 49 w 66"/>
                <a:gd name="T15" fmla="*/ 1 h 67"/>
                <a:gd name="T16" fmla="*/ 83 w 66"/>
                <a:gd name="T17" fmla="*/ 16 h 67"/>
                <a:gd name="T18" fmla="*/ 95 w 66"/>
                <a:gd name="T19" fmla="*/ 50 h 67"/>
                <a:gd name="T20" fmla="*/ 97 w 66"/>
                <a:gd name="T21" fmla="*/ 50 h 67"/>
                <a:gd name="T22" fmla="*/ 97 w 66"/>
                <a:gd name="T23" fmla="*/ 50 h 67"/>
                <a:gd name="T24" fmla="*/ 49 w 66"/>
                <a:gd name="T25" fmla="*/ 0 h 67"/>
                <a:gd name="T26" fmla="*/ 0 w 66"/>
                <a:gd name="T27" fmla="*/ 50 h 67"/>
                <a:gd name="T28" fmla="*/ 49 w 66"/>
                <a:gd name="T29" fmla="*/ 98 h 67"/>
                <a:gd name="T30" fmla="*/ 97 w 66"/>
                <a:gd name="T31" fmla="*/ 5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2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5" y="51"/>
                    <a:pt x="1" y="42"/>
                    <a:pt x="1" y="34"/>
                  </a:cubicBezTo>
                  <a:cubicBezTo>
                    <a:pt x="1" y="25"/>
                    <a:pt x="5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282">
              <a:extLst>
                <a:ext uri="{FF2B5EF4-FFF2-40B4-BE49-F238E27FC236}">
                  <a16:creationId xmlns:a16="http://schemas.microsoft.com/office/drawing/2014/main" id="{52E6C90A-784B-4123-97BE-146D3251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514"/>
              <a:ext cx="60" cy="47"/>
            </a:xfrm>
            <a:custGeom>
              <a:avLst/>
              <a:gdLst>
                <a:gd name="T0" fmla="*/ 76 w 52"/>
                <a:gd name="T1" fmla="*/ 42 h 41"/>
                <a:gd name="T2" fmla="*/ 32 w 52"/>
                <a:gd name="T3" fmla="*/ 54 h 41"/>
                <a:gd name="T4" fmla="*/ 3 w 52"/>
                <a:gd name="T5" fmla="*/ 19 h 41"/>
                <a:gd name="T6" fmla="*/ 48 w 52"/>
                <a:gd name="T7" fmla="*/ 8 h 41"/>
                <a:gd name="T8" fmla="*/ 76 w 52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49" y="28"/>
                  </a:moveTo>
                  <a:cubicBezTo>
                    <a:pt x="46" y="37"/>
                    <a:pt x="33" y="41"/>
                    <a:pt x="21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2" y="20"/>
                    <a:pt x="49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Oval 283">
              <a:extLst>
                <a:ext uri="{FF2B5EF4-FFF2-40B4-BE49-F238E27FC236}">
                  <a16:creationId xmlns:a16="http://schemas.microsoft.com/office/drawing/2014/main" id="{8F66BA66-1CD4-4731-AF16-D168F41A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547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4" name="Oval 284">
              <a:extLst>
                <a:ext uri="{FF2B5EF4-FFF2-40B4-BE49-F238E27FC236}">
                  <a16:creationId xmlns:a16="http://schemas.microsoft.com/office/drawing/2014/main" id="{E8129824-5E4D-467C-9381-1791C6777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534"/>
              <a:ext cx="11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5" name="Oval 285">
              <a:extLst>
                <a:ext uri="{FF2B5EF4-FFF2-40B4-BE49-F238E27FC236}">
                  <a16:creationId xmlns:a16="http://schemas.microsoft.com/office/drawing/2014/main" id="{C3DA324A-F36A-468E-BAF3-D9A6C1820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254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6" name="Oval 286">
              <a:extLst>
                <a:ext uri="{FF2B5EF4-FFF2-40B4-BE49-F238E27FC236}">
                  <a16:creationId xmlns:a16="http://schemas.microsoft.com/office/drawing/2014/main" id="{955D91C9-A29A-4613-856E-AD7D79FC7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2540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7" name="Oval 287">
              <a:extLst>
                <a:ext uri="{FF2B5EF4-FFF2-40B4-BE49-F238E27FC236}">
                  <a16:creationId xmlns:a16="http://schemas.microsoft.com/office/drawing/2014/main" id="{57B09F54-D459-4D89-9E4A-FE8A63B33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452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8" name="Freeform 288">
              <a:extLst>
                <a:ext uri="{FF2B5EF4-FFF2-40B4-BE49-F238E27FC236}">
                  <a16:creationId xmlns:a16="http://schemas.microsoft.com/office/drawing/2014/main" id="{4AE37540-EA49-4CB3-90AC-483069AE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482"/>
              <a:ext cx="74" cy="45"/>
            </a:xfrm>
            <a:custGeom>
              <a:avLst/>
              <a:gdLst>
                <a:gd name="T0" fmla="*/ 49 w 65"/>
                <a:gd name="T1" fmla="*/ 37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57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289">
              <a:extLst>
                <a:ext uri="{FF2B5EF4-FFF2-40B4-BE49-F238E27FC236}">
                  <a16:creationId xmlns:a16="http://schemas.microsoft.com/office/drawing/2014/main" id="{3718675F-F79C-421B-9A98-038AEF7C1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52"/>
              <a:ext cx="77" cy="75"/>
            </a:xfrm>
            <a:custGeom>
              <a:avLst/>
              <a:gdLst>
                <a:gd name="T0" fmla="*/ 100 w 67"/>
                <a:gd name="T1" fmla="*/ 49 h 66"/>
                <a:gd name="T2" fmla="*/ 100 w 67"/>
                <a:gd name="T3" fmla="*/ 49 h 66"/>
                <a:gd name="T4" fmla="*/ 87 w 67"/>
                <a:gd name="T5" fmla="*/ 83 h 66"/>
                <a:gd name="T6" fmla="*/ 52 w 67"/>
                <a:gd name="T7" fmla="*/ 95 h 66"/>
                <a:gd name="T8" fmla="*/ 17 w 67"/>
                <a:gd name="T9" fmla="*/ 83 h 66"/>
                <a:gd name="T10" fmla="*/ 1 w 67"/>
                <a:gd name="T11" fmla="*/ 49 h 66"/>
                <a:gd name="T12" fmla="*/ 17 w 67"/>
                <a:gd name="T13" fmla="*/ 15 h 66"/>
                <a:gd name="T14" fmla="*/ 52 w 67"/>
                <a:gd name="T15" fmla="*/ 1 h 66"/>
                <a:gd name="T16" fmla="*/ 87 w 67"/>
                <a:gd name="T17" fmla="*/ 15 h 66"/>
                <a:gd name="T18" fmla="*/ 100 w 67"/>
                <a:gd name="T19" fmla="*/ 49 h 66"/>
                <a:gd name="T20" fmla="*/ 100 w 67"/>
                <a:gd name="T21" fmla="*/ 49 h 66"/>
                <a:gd name="T22" fmla="*/ 101 w 67"/>
                <a:gd name="T23" fmla="*/ 49 h 66"/>
                <a:gd name="T24" fmla="*/ 52 w 67"/>
                <a:gd name="T25" fmla="*/ 0 h 66"/>
                <a:gd name="T26" fmla="*/ 0 w 67"/>
                <a:gd name="T27" fmla="*/ 49 h 66"/>
                <a:gd name="T28" fmla="*/ 52 w 67"/>
                <a:gd name="T29" fmla="*/ 97 h 66"/>
                <a:gd name="T30" fmla="*/ 101 w 67"/>
                <a:gd name="T31" fmla="*/ 49 h 66"/>
                <a:gd name="T32" fmla="*/ 100 w 67"/>
                <a:gd name="T33" fmla="*/ 49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290">
              <a:extLst>
                <a:ext uri="{FF2B5EF4-FFF2-40B4-BE49-F238E27FC236}">
                  <a16:creationId xmlns:a16="http://schemas.microsoft.com/office/drawing/2014/main" id="{7C79F1DA-B522-4B42-B4E4-A0CD41FB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451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Oval 291">
              <a:extLst>
                <a:ext uri="{FF2B5EF4-FFF2-40B4-BE49-F238E27FC236}">
                  <a16:creationId xmlns:a16="http://schemas.microsoft.com/office/drawing/2014/main" id="{D4574B90-B658-4082-8919-7D0832D82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484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2" name="Oval 292">
              <a:extLst>
                <a:ext uri="{FF2B5EF4-FFF2-40B4-BE49-F238E27FC236}">
                  <a16:creationId xmlns:a16="http://schemas.microsoft.com/office/drawing/2014/main" id="{933AFCF0-86BC-41AB-AFC7-507B56AFE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47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3" name="Oval 293">
              <a:extLst>
                <a:ext uri="{FF2B5EF4-FFF2-40B4-BE49-F238E27FC236}">
                  <a16:creationId xmlns:a16="http://schemas.microsoft.com/office/drawing/2014/main" id="{47D62F76-D16E-4D7B-AFAE-D37D67ACD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" y="24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4" name="Oval 294">
              <a:extLst>
                <a:ext uri="{FF2B5EF4-FFF2-40B4-BE49-F238E27FC236}">
                  <a16:creationId xmlns:a16="http://schemas.microsoft.com/office/drawing/2014/main" id="{7BFB5928-1116-44FC-97DB-57460FA4F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2477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5" name="Oval 295">
              <a:extLst>
                <a:ext uri="{FF2B5EF4-FFF2-40B4-BE49-F238E27FC236}">
                  <a16:creationId xmlns:a16="http://schemas.microsoft.com/office/drawing/2014/main" id="{98784D50-3B92-48E6-A9DB-F16ED6110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2570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6" name="Freeform 296">
              <a:extLst>
                <a:ext uri="{FF2B5EF4-FFF2-40B4-BE49-F238E27FC236}">
                  <a16:creationId xmlns:a16="http://schemas.microsoft.com/office/drawing/2014/main" id="{9862E280-BE35-41C2-ADE7-5E3E0083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601"/>
              <a:ext cx="76" cy="44"/>
            </a:xfrm>
            <a:custGeom>
              <a:avLst/>
              <a:gdLst>
                <a:gd name="T0" fmla="*/ 51 w 66"/>
                <a:gd name="T1" fmla="*/ 36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5"/>
                  </a:moveTo>
                  <a:cubicBezTo>
                    <a:pt x="17" y="25"/>
                    <a:pt x="4" y="14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5"/>
                    <a:pt x="33" y="25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297">
              <a:extLst>
                <a:ext uri="{FF2B5EF4-FFF2-40B4-BE49-F238E27FC236}">
                  <a16:creationId xmlns:a16="http://schemas.microsoft.com/office/drawing/2014/main" id="{938326D5-4135-401A-BBE7-DD37BDDCB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570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298">
              <a:extLst>
                <a:ext uri="{FF2B5EF4-FFF2-40B4-BE49-F238E27FC236}">
                  <a16:creationId xmlns:a16="http://schemas.microsoft.com/office/drawing/2014/main" id="{F419F01A-86D3-4C8F-A958-E503908E3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569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Oval 299">
              <a:extLst>
                <a:ext uri="{FF2B5EF4-FFF2-40B4-BE49-F238E27FC236}">
                  <a16:creationId xmlns:a16="http://schemas.microsoft.com/office/drawing/2014/main" id="{DDCA9A7B-381E-4A30-991C-3D959026E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602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0" name="Oval 300">
              <a:extLst>
                <a:ext uri="{FF2B5EF4-FFF2-40B4-BE49-F238E27FC236}">
                  <a16:creationId xmlns:a16="http://schemas.microsoft.com/office/drawing/2014/main" id="{CD6176B8-4CB0-4C8F-9145-51FF42479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588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1" name="Oval 301">
              <a:extLst>
                <a:ext uri="{FF2B5EF4-FFF2-40B4-BE49-F238E27FC236}">
                  <a16:creationId xmlns:a16="http://schemas.microsoft.com/office/drawing/2014/main" id="{2C206B3E-EB7C-4D2A-8135-06A2109AE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60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2" name="Oval 302">
              <a:extLst>
                <a:ext uri="{FF2B5EF4-FFF2-40B4-BE49-F238E27FC236}">
                  <a16:creationId xmlns:a16="http://schemas.microsoft.com/office/drawing/2014/main" id="{0BCE05B5-F289-4CC5-8985-06936A742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595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3" name="Oval 303">
              <a:extLst>
                <a:ext uri="{FF2B5EF4-FFF2-40B4-BE49-F238E27FC236}">
                  <a16:creationId xmlns:a16="http://schemas.microsoft.com/office/drawing/2014/main" id="{C8720C5F-0F74-41A8-8B9A-56343DF03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531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4" name="Freeform 304">
              <a:extLst>
                <a:ext uri="{FF2B5EF4-FFF2-40B4-BE49-F238E27FC236}">
                  <a16:creationId xmlns:a16="http://schemas.microsoft.com/office/drawing/2014/main" id="{0BEBAD0F-4236-4220-813B-10FDFA45A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561"/>
              <a:ext cx="74" cy="45"/>
            </a:xfrm>
            <a:custGeom>
              <a:avLst/>
              <a:gdLst>
                <a:gd name="T0" fmla="*/ 49 w 65"/>
                <a:gd name="T1" fmla="*/ 37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57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305">
              <a:extLst>
                <a:ext uri="{FF2B5EF4-FFF2-40B4-BE49-F238E27FC236}">
                  <a16:creationId xmlns:a16="http://schemas.microsoft.com/office/drawing/2014/main" id="{C95D2B26-45AC-4E0B-8692-1D068C8B2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530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4 h 67"/>
                <a:gd name="T6" fmla="*/ 50 w 67"/>
                <a:gd name="T7" fmla="*/ 96 h 67"/>
                <a:gd name="T8" fmla="*/ 16 w 67"/>
                <a:gd name="T9" fmla="*/ 84 h 67"/>
                <a:gd name="T10" fmla="*/ 1 w 67"/>
                <a:gd name="T11" fmla="*/ 50 h 67"/>
                <a:gd name="T12" fmla="*/ 16 w 67"/>
                <a:gd name="T13" fmla="*/ 16 h 67"/>
                <a:gd name="T14" fmla="*/ 50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50 w 67"/>
                <a:gd name="T25" fmla="*/ 0 h 67"/>
                <a:gd name="T26" fmla="*/ 0 w 67"/>
                <a:gd name="T27" fmla="*/ 50 h 67"/>
                <a:gd name="T28" fmla="*/ 50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1" y="62"/>
                    <a:pt x="42" y="66"/>
                    <a:pt x="34" y="66"/>
                  </a:cubicBezTo>
                  <a:cubicBezTo>
                    <a:pt x="25" y="66"/>
                    <a:pt x="17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2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306">
              <a:extLst>
                <a:ext uri="{FF2B5EF4-FFF2-40B4-BE49-F238E27FC236}">
                  <a16:creationId xmlns:a16="http://schemas.microsoft.com/office/drawing/2014/main" id="{490E0D00-41E2-424E-B512-9B1EE42C3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530"/>
              <a:ext cx="59" cy="45"/>
            </a:xfrm>
            <a:custGeom>
              <a:avLst/>
              <a:gdLst>
                <a:gd name="T0" fmla="*/ 75 w 51"/>
                <a:gd name="T1" fmla="*/ 38 h 40"/>
                <a:gd name="T2" fmla="*/ 31 w 51"/>
                <a:gd name="T3" fmla="*/ 50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Oval 307">
              <a:extLst>
                <a:ext uri="{FF2B5EF4-FFF2-40B4-BE49-F238E27FC236}">
                  <a16:creationId xmlns:a16="http://schemas.microsoft.com/office/drawing/2014/main" id="{D5CAD93B-E59F-4528-99A8-FFE7356B6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562"/>
              <a:ext cx="15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8" name="Oval 308">
              <a:extLst>
                <a:ext uri="{FF2B5EF4-FFF2-40B4-BE49-F238E27FC236}">
                  <a16:creationId xmlns:a16="http://schemas.microsoft.com/office/drawing/2014/main" id="{D961BD74-5886-4E63-8664-C60058079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2549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9" name="Oval 309">
              <a:extLst>
                <a:ext uri="{FF2B5EF4-FFF2-40B4-BE49-F238E27FC236}">
                  <a16:creationId xmlns:a16="http://schemas.microsoft.com/office/drawing/2014/main" id="{F288C718-C2BC-493B-B3D1-6B9B2B70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" y="256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0" name="Oval 310">
              <a:extLst>
                <a:ext uri="{FF2B5EF4-FFF2-40B4-BE49-F238E27FC236}">
                  <a16:creationId xmlns:a16="http://schemas.microsoft.com/office/drawing/2014/main" id="{D5BC8BC2-B041-4712-82DB-988E6F514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555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1" name="Oval 311">
              <a:extLst>
                <a:ext uri="{FF2B5EF4-FFF2-40B4-BE49-F238E27FC236}">
                  <a16:creationId xmlns:a16="http://schemas.microsoft.com/office/drawing/2014/main" id="{FFB2EA9C-B07E-46D3-9FF3-87480A16C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988"/>
              <a:ext cx="74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2" name="Freeform 312">
              <a:extLst>
                <a:ext uri="{FF2B5EF4-FFF2-40B4-BE49-F238E27FC236}">
                  <a16:creationId xmlns:a16="http://schemas.microsoft.com/office/drawing/2014/main" id="{A97831EB-541B-45D0-AF88-19698F7E2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018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313">
              <a:extLst>
                <a:ext uri="{FF2B5EF4-FFF2-40B4-BE49-F238E27FC236}">
                  <a16:creationId xmlns:a16="http://schemas.microsoft.com/office/drawing/2014/main" id="{1C95EFDA-2F26-496B-B15F-8C1786AC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988"/>
              <a:ext cx="76" cy="76"/>
            </a:xfrm>
            <a:custGeom>
              <a:avLst/>
              <a:gdLst>
                <a:gd name="T0" fmla="*/ 96 w 67"/>
                <a:gd name="T1" fmla="*/ 51 h 66"/>
                <a:gd name="T2" fmla="*/ 96 w 67"/>
                <a:gd name="T3" fmla="*/ 51 h 66"/>
                <a:gd name="T4" fmla="*/ 84 w 67"/>
                <a:gd name="T5" fmla="*/ 85 h 66"/>
                <a:gd name="T6" fmla="*/ 50 w 67"/>
                <a:gd name="T7" fmla="*/ 99 h 66"/>
                <a:gd name="T8" fmla="*/ 16 w 67"/>
                <a:gd name="T9" fmla="*/ 85 h 66"/>
                <a:gd name="T10" fmla="*/ 1 w 67"/>
                <a:gd name="T11" fmla="*/ 51 h 66"/>
                <a:gd name="T12" fmla="*/ 16 w 67"/>
                <a:gd name="T13" fmla="*/ 16 h 66"/>
                <a:gd name="T14" fmla="*/ 50 w 67"/>
                <a:gd name="T15" fmla="*/ 1 h 66"/>
                <a:gd name="T16" fmla="*/ 84 w 67"/>
                <a:gd name="T17" fmla="*/ 16 h 66"/>
                <a:gd name="T18" fmla="*/ 96 w 67"/>
                <a:gd name="T19" fmla="*/ 51 h 66"/>
                <a:gd name="T20" fmla="*/ 96 w 67"/>
                <a:gd name="T21" fmla="*/ 51 h 66"/>
                <a:gd name="T22" fmla="*/ 98 w 67"/>
                <a:gd name="T23" fmla="*/ 51 h 66"/>
                <a:gd name="T24" fmla="*/ 50 w 67"/>
                <a:gd name="T25" fmla="*/ 0 h 66"/>
                <a:gd name="T26" fmla="*/ 0 w 67"/>
                <a:gd name="T27" fmla="*/ 51 h 66"/>
                <a:gd name="T28" fmla="*/ 50 w 67"/>
                <a:gd name="T29" fmla="*/ 101 h 66"/>
                <a:gd name="T30" fmla="*/ 98 w 67"/>
                <a:gd name="T31" fmla="*/ 51 h 66"/>
                <a:gd name="T32" fmla="*/ 96 w 67"/>
                <a:gd name="T33" fmla="*/ 5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1"/>
                    <a:pt x="43" y="65"/>
                    <a:pt x="34" y="65"/>
                  </a:cubicBezTo>
                  <a:cubicBezTo>
                    <a:pt x="25" y="65"/>
                    <a:pt x="17" y="61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4"/>
                    <a:pt x="52" y="0"/>
                    <a:pt x="34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314">
              <a:extLst>
                <a:ext uri="{FF2B5EF4-FFF2-40B4-BE49-F238E27FC236}">
                  <a16:creationId xmlns:a16="http://schemas.microsoft.com/office/drawing/2014/main" id="{CAAEA4F4-D63A-481B-8816-C2FF99F5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987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Oval 315">
              <a:extLst>
                <a:ext uri="{FF2B5EF4-FFF2-40B4-BE49-F238E27FC236}">
                  <a16:creationId xmlns:a16="http://schemas.microsoft.com/office/drawing/2014/main" id="{E5BC7736-018E-4392-8556-F157512CE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19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6" name="Oval 316">
              <a:extLst>
                <a:ext uri="{FF2B5EF4-FFF2-40B4-BE49-F238E27FC236}">
                  <a16:creationId xmlns:a16="http://schemas.microsoft.com/office/drawing/2014/main" id="{47FDD155-6F57-42AD-BE32-0BD0B09A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06"/>
              <a:ext cx="10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7" name="Oval 317">
              <a:extLst>
                <a:ext uri="{FF2B5EF4-FFF2-40B4-BE49-F238E27FC236}">
                  <a16:creationId xmlns:a16="http://schemas.microsoft.com/office/drawing/2014/main" id="{DBC0B137-CBAF-4E5C-B4A5-571250D5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02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8" name="Oval 318">
              <a:extLst>
                <a:ext uri="{FF2B5EF4-FFF2-40B4-BE49-F238E27FC236}">
                  <a16:creationId xmlns:a16="http://schemas.microsoft.com/office/drawing/2014/main" id="{3AD1F19E-34F1-4C5D-9866-50499A9EC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013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9" name="Oval 319">
              <a:extLst>
                <a:ext uri="{FF2B5EF4-FFF2-40B4-BE49-F238E27FC236}">
                  <a16:creationId xmlns:a16="http://schemas.microsoft.com/office/drawing/2014/main" id="{7012E296-8904-4B5F-805B-529C2AB96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2038"/>
              <a:ext cx="74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0" name="Freeform 320">
              <a:extLst>
                <a:ext uri="{FF2B5EF4-FFF2-40B4-BE49-F238E27FC236}">
                  <a16:creationId xmlns:a16="http://schemas.microsoft.com/office/drawing/2014/main" id="{662595FE-AB35-406C-AE9D-55602542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69"/>
              <a:ext cx="74" cy="45"/>
            </a:xfrm>
            <a:custGeom>
              <a:avLst/>
              <a:gdLst>
                <a:gd name="T0" fmla="*/ 47 w 65"/>
                <a:gd name="T1" fmla="*/ 40 h 39"/>
                <a:gd name="T2" fmla="*/ 0 w 65"/>
                <a:gd name="T3" fmla="*/ 0 h 39"/>
                <a:gd name="T4" fmla="*/ 0 w 65"/>
                <a:gd name="T5" fmla="*/ 10 h 39"/>
                <a:gd name="T6" fmla="*/ 47 w 65"/>
                <a:gd name="T7" fmla="*/ 60 h 39"/>
                <a:gd name="T8" fmla="*/ 96 w 65"/>
                <a:gd name="T9" fmla="*/ 10 h 39"/>
                <a:gd name="T10" fmla="*/ 96 w 65"/>
                <a:gd name="T11" fmla="*/ 0 h 39"/>
                <a:gd name="T12" fmla="*/ 47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39"/>
                    <a:pt x="32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321">
              <a:extLst>
                <a:ext uri="{FF2B5EF4-FFF2-40B4-BE49-F238E27FC236}">
                  <a16:creationId xmlns:a16="http://schemas.microsoft.com/office/drawing/2014/main" id="{5F4B1F6D-9C28-49F2-9B36-04074E31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038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1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322">
              <a:extLst>
                <a:ext uri="{FF2B5EF4-FFF2-40B4-BE49-F238E27FC236}">
                  <a16:creationId xmlns:a16="http://schemas.microsoft.com/office/drawing/2014/main" id="{810C8B47-1870-46CB-B0BF-DE46C099C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037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Oval 323">
              <a:extLst>
                <a:ext uri="{FF2B5EF4-FFF2-40B4-BE49-F238E27FC236}">
                  <a16:creationId xmlns:a16="http://schemas.microsoft.com/office/drawing/2014/main" id="{7F74E008-CB63-420C-9FC3-007B79E5F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07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4" name="Oval 324">
              <a:extLst>
                <a:ext uri="{FF2B5EF4-FFF2-40B4-BE49-F238E27FC236}">
                  <a16:creationId xmlns:a16="http://schemas.microsoft.com/office/drawing/2014/main" id="{28F9D4E4-A8C5-4B9C-A3DC-E05560B67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05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5" name="Oval 325">
              <a:extLst>
                <a:ext uri="{FF2B5EF4-FFF2-40B4-BE49-F238E27FC236}">
                  <a16:creationId xmlns:a16="http://schemas.microsoft.com/office/drawing/2014/main" id="{4EBEBF37-7FA0-4BE2-B731-00FF480C1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07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6" name="Oval 326">
              <a:extLst>
                <a:ext uri="{FF2B5EF4-FFF2-40B4-BE49-F238E27FC236}">
                  <a16:creationId xmlns:a16="http://schemas.microsoft.com/office/drawing/2014/main" id="{74B4EBAD-DD16-4591-BD21-DC4FAB660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206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7" name="Oval 327">
              <a:extLst>
                <a:ext uri="{FF2B5EF4-FFF2-40B4-BE49-F238E27FC236}">
                  <a16:creationId xmlns:a16="http://schemas.microsoft.com/office/drawing/2014/main" id="{0AFDB28A-967B-49FE-9D68-5730C2E39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012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8" name="Freeform 328">
              <a:extLst>
                <a:ext uri="{FF2B5EF4-FFF2-40B4-BE49-F238E27FC236}">
                  <a16:creationId xmlns:a16="http://schemas.microsoft.com/office/drawing/2014/main" id="{57011372-D5D9-4B9D-9034-E7A231894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042"/>
              <a:ext cx="75" cy="46"/>
            </a:xfrm>
            <a:custGeom>
              <a:avLst/>
              <a:gdLst>
                <a:gd name="T0" fmla="*/ 50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50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0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329">
              <a:extLst>
                <a:ext uri="{FF2B5EF4-FFF2-40B4-BE49-F238E27FC236}">
                  <a16:creationId xmlns:a16="http://schemas.microsoft.com/office/drawing/2014/main" id="{2B5C5252-6511-4721-85D5-9CC29F96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011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1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330">
              <a:extLst>
                <a:ext uri="{FF2B5EF4-FFF2-40B4-BE49-F238E27FC236}">
                  <a16:creationId xmlns:a16="http://schemas.microsoft.com/office/drawing/2014/main" id="{230295C0-7F16-4A68-A0C0-E7ECD793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011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Oval 331">
              <a:extLst>
                <a:ext uri="{FF2B5EF4-FFF2-40B4-BE49-F238E27FC236}">
                  <a16:creationId xmlns:a16="http://schemas.microsoft.com/office/drawing/2014/main" id="{D224D4A9-2C51-4A6A-BB9A-9EEF4DB9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8" y="2043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2" name="Oval 332">
              <a:extLst>
                <a:ext uri="{FF2B5EF4-FFF2-40B4-BE49-F238E27FC236}">
                  <a16:creationId xmlns:a16="http://schemas.microsoft.com/office/drawing/2014/main" id="{74291F8C-C863-4785-AF54-B3DD8BCE3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030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3" name="Oval 333">
              <a:extLst>
                <a:ext uri="{FF2B5EF4-FFF2-40B4-BE49-F238E27FC236}">
                  <a16:creationId xmlns:a16="http://schemas.microsoft.com/office/drawing/2014/main" id="{CFC324DF-4273-4053-AC8A-AC0B9EE1E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4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4" name="Oval 334">
              <a:extLst>
                <a:ext uri="{FF2B5EF4-FFF2-40B4-BE49-F238E27FC236}">
                  <a16:creationId xmlns:a16="http://schemas.microsoft.com/office/drawing/2014/main" id="{9DAABD31-C81C-4B6A-B293-E80ED6AB2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036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5" name="Oval 335">
              <a:extLst>
                <a:ext uri="{FF2B5EF4-FFF2-40B4-BE49-F238E27FC236}">
                  <a16:creationId xmlns:a16="http://schemas.microsoft.com/office/drawing/2014/main" id="{71E46307-79BB-4781-872D-8696F632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934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6" name="Freeform 336">
              <a:extLst>
                <a:ext uri="{FF2B5EF4-FFF2-40B4-BE49-F238E27FC236}">
                  <a16:creationId xmlns:a16="http://schemas.microsoft.com/office/drawing/2014/main" id="{D313EDD5-9717-4BD3-8A91-45C3C3DCF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964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337">
              <a:extLst>
                <a:ext uri="{FF2B5EF4-FFF2-40B4-BE49-F238E27FC236}">
                  <a16:creationId xmlns:a16="http://schemas.microsoft.com/office/drawing/2014/main" id="{A95B2ED0-F0C3-42CC-BCF4-ABCB46235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3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5"/>
                    <a:pt x="5" y="16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6" y="25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338">
              <a:extLst>
                <a:ext uri="{FF2B5EF4-FFF2-40B4-BE49-F238E27FC236}">
                  <a16:creationId xmlns:a16="http://schemas.microsoft.com/office/drawing/2014/main" id="{3D5CB65A-CF8F-47A4-83D7-50905D04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32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20 h 40"/>
                <a:gd name="T6" fmla="*/ 49 w 51"/>
                <a:gd name="T7" fmla="*/ 8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Oval 339">
              <a:extLst>
                <a:ext uri="{FF2B5EF4-FFF2-40B4-BE49-F238E27FC236}">
                  <a16:creationId xmlns:a16="http://schemas.microsoft.com/office/drawing/2014/main" id="{BDFD2D82-4F0F-4AEC-97E6-1662F3840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1965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0" name="Oval 340">
              <a:extLst>
                <a:ext uri="{FF2B5EF4-FFF2-40B4-BE49-F238E27FC236}">
                  <a16:creationId xmlns:a16="http://schemas.microsoft.com/office/drawing/2014/main" id="{251BD7D2-F1FE-4F1E-8D35-3D9F5B1D9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1953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1" name="Oval 341">
              <a:extLst>
                <a:ext uri="{FF2B5EF4-FFF2-40B4-BE49-F238E27FC236}">
                  <a16:creationId xmlns:a16="http://schemas.microsoft.com/office/drawing/2014/main" id="{5F8CC9A9-9194-44A4-8454-52C309D42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1966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2" name="Oval 342">
              <a:extLst>
                <a:ext uri="{FF2B5EF4-FFF2-40B4-BE49-F238E27FC236}">
                  <a16:creationId xmlns:a16="http://schemas.microsoft.com/office/drawing/2014/main" id="{D8886806-BD10-486F-BA8C-BB1C0B123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1958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3" name="Oval 343">
              <a:extLst>
                <a:ext uri="{FF2B5EF4-FFF2-40B4-BE49-F238E27FC236}">
                  <a16:creationId xmlns:a16="http://schemas.microsoft.com/office/drawing/2014/main" id="{8502E77A-9832-4A03-880F-9877CE25B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1913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4" name="Freeform 344">
              <a:extLst>
                <a:ext uri="{FF2B5EF4-FFF2-40B4-BE49-F238E27FC236}">
                  <a16:creationId xmlns:a16="http://schemas.microsoft.com/office/drawing/2014/main" id="{3ADAEEE5-415A-43FE-8F6A-0AD5F02AC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42"/>
              <a:ext cx="75" cy="46"/>
            </a:xfrm>
            <a:custGeom>
              <a:avLst/>
              <a:gdLst>
                <a:gd name="T0" fmla="*/ 49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61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345">
              <a:extLst>
                <a:ext uri="{FF2B5EF4-FFF2-40B4-BE49-F238E27FC236}">
                  <a16:creationId xmlns:a16="http://schemas.microsoft.com/office/drawing/2014/main" id="{937FF5E8-4333-4982-89D1-B6C633F5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13"/>
              <a:ext cx="75" cy="75"/>
            </a:xfrm>
            <a:custGeom>
              <a:avLst/>
              <a:gdLst>
                <a:gd name="T0" fmla="*/ 97 w 66"/>
                <a:gd name="T1" fmla="*/ 49 h 66"/>
                <a:gd name="T2" fmla="*/ 95 w 66"/>
                <a:gd name="T3" fmla="*/ 49 h 66"/>
                <a:gd name="T4" fmla="*/ 83 w 66"/>
                <a:gd name="T5" fmla="*/ 83 h 66"/>
                <a:gd name="T6" fmla="*/ 49 w 66"/>
                <a:gd name="T7" fmla="*/ 95 h 66"/>
                <a:gd name="T8" fmla="*/ 15 w 66"/>
                <a:gd name="T9" fmla="*/ 83 h 66"/>
                <a:gd name="T10" fmla="*/ 1 w 66"/>
                <a:gd name="T11" fmla="*/ 49 h 66"/>
                <a:gd name="T12" fmla="*/ 15 w 66"/>
                <a:gd name="T13" fmla="*/ 15 h 66"/>
                <a:gd name="T14" fmla="*/ 49 w 66"/>
                <a:gd name="T15" fmla="*/ 1 h 66"/>
                <a:gd name="T16" fmla="*/ 83 w 66"/>
                <a:gd name="T17" fmla="*/ 15 h 66"/>
                <a:gd name="T18" fmla="*/ 95 w 66"/>
                <a:gd name="T19" fmla="*/ 49 h 66"/>
                <a:gd name="T20" fmla="*/ 97 w 66"/>
                <a:gd name="T21" fmla="*/ 49 h 66"/>
                <a:gd name="T22" fmla="*/ 97 w 66"/>
                <a:gd name="T23" fmla="*/ 49 h 66"/>
                <a:gd name="T24" fmla="*/ 49 w 66"/>
                <a:gd name="T25" fmla="*/ 0 h 66"/>
                <a:gd name="T26" fmla="*/ 0 w 66"/>
                <a:gd name="T27" fmla="*/ 49 h 66"/>
                <a:gd name="T28" fmla="*/ 49 w 66"/>
                <a:gd name="T29" fmla="*/ 97 h 66"/>
                <a:gd name="T30" fmla="*/ 97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4"/>
                    <a:pt x="5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346">
              <a:extLst>
                <a:ext uri="{FF2B5EF4-FFF2-40B4-BE49-F238E27FC236}">
                  <a16:creationId xmlns:a16="http://schemas.microsoft.com/office/drawing/2014/main" id="{E8516A84-286E-4BF6-B3AC-8149DE2AF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912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Oval 347">
              <a:extLst>
                <a:ext uri="{FF2B5EF4-FFF2-40B4-BE49-F238E27FC236}">
                  <a16:creationId xmlns:a16="http://schemas.microsoft.com/office/drawing/2014/main" id="{71C705BA-7EC7-4F58-BBE1-3C0072330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1945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8" name="Oval 348">
              <a:extLst>
                <a:ext uri="{FF2B5EF4-FFF2-40B4-BE49-F238E27FC236}">
                  <a16:creationId xmlns:a16="http://schemas.microsoft.com/office/drawing/2014/main" id="{0C1D558C-20E7-431E-8788-8F1366DC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1931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9" name="Oval 349">
              <a:extLst>
                <a:ext uri="{FF2B5EF4-FFF2-40B4-BE49-F238E27FC236}">
                  <a16:creationId xmlns:a16="http://schemas.microsoft.com/office/drawing/2014/main" id="{C456E46F-ECF3-417F-8799-A89564A15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194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0" name="Oval 350">
              <a:extLst>
                <a:ext uri="{FF2B5EF4-FFF2-40B4-BE49-F238E27FC236}">
                  <a16:creationId xmlns:a16="http://schemas.microsoft.com/office/drawing/2014/main" id="{70407BC6-20E1-4757-846C-5843FEF46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938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1" name="Oval 351">
              <a:extLst>
                <a:ext uri="{FF2B5EF4-FFF2-40B4-BE49-F238E27FC236}">
                  <a16:creationId xmlns:a16="http://schemas.microsoft.com/office/drawing/2014/main" id="{39EEE5E9-0BB8-42CC-B4F7-FD3C0C333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1819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2" name="Freeform 352">
              <a:extLst>
                <a:ext uri="{FF2B5EF4-FFF2-40B4-BE49-F238E27FC236}">
                  <a16:creationId xmlns:a16="http://schemas.microsoft.com/office/drawing/2014/main" id="{5B81A8C9-D9F9-42F2-9039-43AE0C71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850"/>
              <a:ext cx="76" cy="44"/>
            </a:xfrm>
            <a:custGeom>
              <a:avLst/>
              <a:gdLst>
                <a:gd name="T0" fmla="*/ 51 w 66"/>
                <a:gd name="T1" fmla="*/ 37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353">
              <a:extLst>
                <a:ext uri="{FF2B5EF4-FFF2-40B4-BE49-F238E27FC236}">
                  <a16:creationId xmlns:a16="http://schemas.microsoft.com/office/drawing/2014/main" id="{02C140DB-DD69-4346-A5DA-FB60C52A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819"/>
              <a:ext cx="77" cy="75"/>
            </a:xfrm>
            <a:custGeom>
              <a:avLst/>
              <a:gdLst>
                <a:gd name="T0" fmla="*/ 101 w 67"/>
                <a:gd name="T1" fmla="*/ 49 h 66"/>
                <a:gd name="T2" fmla="*/ 100 w 67"/>
                <a:gd name="T3" fmla="*/ 49 h 66"/>
                <a:gd name="T4" fmla="*/ 87 w 67"/>
                <a:gd name="T5" fmla="*/ 83 h 66"/>
                <a:gd name="T6" fmla="*/ 52 w 67"/>
                <a:gd name="T7" fmla="*/ 95 h 66"/>
                <a:gd name="T8" fmla="*/ 17 w 67"/>
                <a:gd name="T9" fmla="*/ 83 h 66"/>
                <a:gd name="T10" fmla="*/ 1 w 67"/>
                <a:gd name="T11" fmla="*/ 49 h 66"/>
                <a:gd name="T12" fmla="*/ 17 w 67"/>
                <a:gd name="T13" fmla="*/ 15 h 66"/>
                <a:gd name="T14" fmla="*/ 52 w 67"/>
                <a:gd name="T15" fmla="*/ 1 h 66"/>
                <a:gd name="T16" fmla="*/ 87 w 67"/>
                <a:gd name="T17" fmla="*/ 15 h 66"/>
                <a:gd name="T18" fmla="*/ 100 w 67"/>
                <a:gd name="T19" fmla="*/ 49 h 66"/>
                <a:gd name="T20" fmla="*/ 101 w 67"/>
                <a:gd name="T21" fmla="*/ 49 h 66"/>
                <a:gd name="T22" fmla="*/ 101 w 67"/>
                <a:gd name="T23" fmla="*/ 49 h 66"/>
                <a:gd name="T24" fmla="*/ 52 w 67"/>
                <a:gd name="T25" fmla="*/ 0 h 66"/>
                <a:gd name="T26" fmla="*/ 0 w 67"/>
                <a:gd name="T27" fmla="*/ 49 h 66"/>
                <a:gd name="T28" fmla="*/ 52 w 67"/>
                <a:gd name="T29" fmla="*/ 97 h 66"/>
                <a:gd name="T30" fmla="*/ 101 w 67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6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4" y="66"/>
                  </a:cubicBezTo>
                  <a:cubicBezTo>
                    <a:pt x="52" y="66"/>
                    <a:pt x="67" y="52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354">
              <a:extLst>
                <a:ext uri="{FF2B5EF4-FFF2-40B4-BE49-F238E27FC236}">
                  <a16:creationId xmlns:a16="http://schemas.microsoft.com/office/drawing/2014/main" id="{B37111B2-53CF-42C5-939A-AC75D028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18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Oval 355">
              <a:extLst>
                <a:ext uri="{FF2B5EF4-FFF2-40B4-BE49-F238E27FC236}">
                  <a16:creationId xmlns:a16="http://schemas.microsoft.com/office/drawing/2014/main" id="{582D357B-6D9A-44D5-8D7E-85B9CB5A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851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6" name="Oval 356">
              <a:extLst>
                <a:ext uri="{FF2B5EF4-FFF2-40B4-BE49-F238E27FC236}">
                  <a16:creationId xmlns:a16="http://schemas.microsoft.com/office/drawing/2014/main" id="{405DCEBA-D49E-4244-8E8A-FCA31565B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837"/>
              <a:ext cx="9" cy="11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7" name="Oval 357">
              <a:extLst>
                <a:ext uri="{FF2B5EF4-FFF2-40B4-BE49-F238E27FC236}">
                  <a16:creationId xmlns:a16="http://schemas.microsoft.com/office/drawing/2014/main" id="{21CE60AA-B6D5-4B7A-AACE-631CD494E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85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8" name="Oval 358">
              <a:extLst>
                <a:ext uri="{FF2B5EF4-FFF2-40B4-BE49-F238E27FC236}">
                  <a16:creationId xmlns:a16="http://schemas.microsoft.com/office/drawing/2014/main" id="{85DF0ABF-2070-4093-AF63-A40FCFB39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1844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9" name="Oval 359">
              <a:extLst>
                <a:ext uri="{FF2B5EF4-FFF2-40B4-BE49-F238E27FC236}">
                  <a16:creationId xmlns:a16="http://schemas.microsoft.com/office/drawing/2014/main" id="{230B0E3A-92E3-4750-8D3B-250D24983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1794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0" name="Freeform 360">
              <a:extLst>
                <a:ext uri="{FF2B5EF4-FFF2-40B4-BE49-F238E27FC236}">
                  <a16:creationId xmlns:a16="http://schemas.microsoft.com/office/drawing/2014/main" id="{5BD94FDC-C941-4366-B7D4-200E3D27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825"/>
              <a:ext cx="76" cy="44"/>
            </a:xfrm>
            <a:custGeom>
              <a:avLst/>
              <a:gdLst>
                <a:gd name="T0" fmla="*/ 51 w 66"/>
                <a:gd name="T1" fmla="*/ 37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361">
              <a:extLst>
                <a:ext uri="{FF2B5EF4-FFF2-40B4-BE49-F238E27FC236}">
                  <a16:creationId xmlns:a16="http://schemas.microsoft.com/office/drawing/2014/main" id="{7088F140-DF95-47DD-B36E-422A4036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794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362">
              <a:extLst>
                <a:ext uri="{FF2B5EF4-FFF2-40B4-BE49-F238E27FC236}">
                  <a16:creationId xmlns:a16="http://schemas.microsoft.com/office/drawing/2014/main" id="{05D1A674-10B2-4EB8-941A-B999A59C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793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Oval 363">
              <a:extLst>
                <a:ext uri="{FF2B5EF4-FFF2-40B4-BE49-F238E27FC236}">
                  <a16:creationId xmlns:a16="http://schemas.microsoft.com/office/drawing/2014/main" id="{B5138DF2-3015-4DDA-8C40-88BB9B898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826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4" name="Oval 364">
              <a:extLst>
                <a:ext uri="{FF2B5EF4-FFF2-40B4-BE49-F238E27FC236}">
                  <a16:creationId xmlns:a16="http://schemas.microsoft.com/office/drawing/2014/main" id="{665A9CF2-4761-4DBB-9875-1D6292DB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812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5" name="Oval 365">
              <a:extLst>
                <a:ext uri="{FF2B5EF4-FFF2-40B4-BE49-F238E27FC236}">
                  <a16:creationId xmlns:a16="http://schemas.microsoft.com/office/drawing/2014/main" id="{42779975-BA7E-4BEA-B70E-DCA69AB8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182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6" name="Oval 366">
              <a:extLst>
                <a:ext uri="{FF2B5EF4-FFF2-40B4-BE49-F238E27FC236}">
                  <a16:creationId xmlns:a16="http://schemas.microsoft.com/office/drawing/2014/main" id="{92E7E244-5A56-479B-927C-0C728D76E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1819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7" name="Oval 367">
              <a:extLst>
                <a:ext uri="{FF2B5EF4-FFF2-40B4-BE49-F238E27FC236}">
                  <a16:creationId xmlns:a16="http://schemas.microsoft.com/office/drawing/2014/main" id="{3F12650C-ADC3-44A1-8144-6DBC80FA9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1608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8" name="Freeform 368">
              <a:extLst>
                <a:ext uri="{FF2B5EF4-FFF2-40B4-BE49-F238E27FC236}">
                  <a16:creationId xmlns:a16="http://schemas.microsoft.com/office/drawing/2014/main" id="{E9123058-6A43-4200-A3D3-C6E4D1D8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37"/>
              <a:ext cx="75" cy="46"/>
            </a:xfrm>
            <a:custGeom>
              <a:avLst/>
              <a:gdLst>
                <a:gd name="T0" fmla="*/ 49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61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8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369">
              <a:extLst>
                <a:ext uri="{FF2B5EF4-FFF2-40B4-BE49-F238E27FC236}">
                  <a16:creationId xmlns:a16="http://schemas.microsoft.com/office/drawing/2014/main" id="{F6B8BCA8-D0C1-4FFC-9964-89ABF22C8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07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3 h 67"/>
                <a:gd name="T6" fmla="*/ 48 w 67"/>
                <a:gd name="T7" fmla="*/ 96 h 67"/>
                <a:gd name="T8" fmla="*/ 14 w 67"/>
                <a:gd name="T9" fmla="*/ 83 h 67"/>
                <a:gd name="T10" fmla="*/ 1 w 67"/>
                <a:gd name="T11" fmla="*/ 50 h 67"/>
                <a:gd name="T12" fmla="*/ 14 w 67"/>
                <a:gd name="T13" fmla="*/ 16 h 67"/>
                <a:gd name="T14" fmla="*/ 48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48 w 67"/>
                <a:gd name="T25" fmla="*/ 0 h 67"/>
                <a:gd name="T26" fmla="*/ 0 w 67"/>
                <a:gd name="T27" fmla="*/ 50 h 67"/>
                <a:gd name="T28" fmla="*/ 48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370">
              <a:extLst>
                <a:ext uri="{FF2B5EF4-FFF2-40B4-BE49-F238E27FC236}">
                  <a16:creationId xmlns:a16="http://schemas.microsoft.com/office/drawing/2014/main" id="{E19D1270-495A-4635-BA1E-E5FA0FB8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605"/>
              <a:ext cx="60" cy="47"/>
            </a:xfrm>
            <a:custGeom>
              <a:avLst/>
              <a:gdLst>
                <a:gd name="T0" fmla="*/ 76 w 52"/>
                <a:gd name="T1" fmla="*/ 42 h 41"/>
                <a:gd name="T2" fmla="*/ 32 w 52"/>
                <a:gd name="T3" fmla="*/ 54 h 41"/>
                <a:gd name="T4" fmla="*/ 3 w 52"/>
                <a:gd name="T5" fmla="*/ 19 h 41"/>
                <a:gd name="T6" fmla="*/ 48 w 52"/>
                <a:gd name="T7" fmla="*/ 8 h 41"/>
                <a:gd name="T8" fmla="*/ 76 w 52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49" y="28"/>
                  </a:moveTo>
                  <a:cubicBezTo>
                    <a:pt x="46" y="37"/>
                    <a:pt x="33" y="41"/>
                    <a:pt x="21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2" y="20"/>
                    <a:pt x="49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Oval 371">
              <a:extLst>
                <a:ext uri="{FF2B5EF4-FFF2-40B4-BE49-F238E27FC236}">
                  <a16:creationId xmlns:a16="http://schemas.microsoft.com/office/drawing/2014/main" id="{21C38732-8DE1-41E6-A005-F3390F61B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639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2" name="Oval 372">
              <a:extLst>
                <a:ext uri="{FF2B5EF4-FFF2-40B4-BE49-F238E27FC236}">
                  <a16:creationId xmlns:a16="http://schemas.microsoft.com/office/drawing/2014/main" id="{8DDB112F-C7B2-42D5-AA9B-EA46B3BFB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626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3" name="Oval 373">
              <a:extLst>
                <a:ext uri="{FF2B5EF4-FFF2-40B4-BE49-F238E27FC236}">
                  <a16:creationId xmlns:a16="http://schemas.microsoft.com/office/drawing/2014/main" id="{7ED99F13-CBB2-431C-875C-1F67E2F8C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1640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4" name="Oval 374">
              <a:extLst>
                <a:ext uri="{FF2B5EF4-FFF2-40B4-BE49-F238E27FC236}">
                  <a16:creationId xmlns:a16="http://schemas.microsoft.com/office/drawing/2014/main" id="{DAAFF8CF-5212-4C8A-ACBA-2E45C668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9" y="163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5" name="Oval 375">
              <a:extLst>
                <a:ext uri="{FF2B5EF4-FFF2-40B4-BE49-F238E27FC236}">
                  <a16:creationId xmlns:a16="http://schemas.microsoft.com/office/drawing/2014/main" id="{FA2A1EC4-A6C4-4873-94F9-EAB46012E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1658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6" name="Freeform 376">
              <a:extLst>
                <a:ext uri="{FF2B5EF4-FFF2-40B4-BE49-F238E27FC236}">
                  <a16:creationId xmlns:a16="http://schemas.microsoft.com/office/drawing/2014/main" id="{A364D4AF-C038-430F-8A3A-1B27DB4F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689"/>
              <a:ext cx="75" cy="44"/>
            </a:xfrm>
            <a:custGeom>
              <a:avLst/>
              <a:gdLst>
                <a:gd name="T0" fmla="*/ 49 w 66"/>
                <a:gd name="T1" fmla="*/ 37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56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377">
              <a:extLst>
                <a:ext uri="{FF2B5EF4-FFF2-40B4-BE49-F238E27FC236}">
                  <a16:creationId xmlns:a16="http://schemas.microsoft.com/office/drawing/2014/main" id="{C0648512-C951-4364-95A2-7AEAF3EF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658"/>
              <a:ext cx="75" cy="75"/>
            </a:xfrm>
            <a:custGeom>
              <a:avLst/>
              <a:gdLst>
                <a:gd name="T0" fmla="*/ 97 w 66"/>
                <a:gd name="T1" fmla="*/ 49 h 66"/>
                <a:gd name="T2" fmla="*/ 95 w 66"/>
                <a:gd name="T3" fmla="*/ 49 h 66"/>
                <a:gd name="T4" fmla="*/ 83 w 66"/>
                <a:gd name="T5" fmla="*/ 83 h 66"/>
                <a:gd name="T6" fmla="*/ 49 w 66"/>
                <a:gd name="T7" fmla="*/ 95 h 66"/>
                <a:gd name="T8" fmla="*/ 15 w 66"/>
                <a:gd name="T9" fmla="*/ 83 h 66"/>
                <a:gd name="T10" fmla="*/ 1 w 66"/>
                <a:gd name="T11" fmla="*/ 49 h 66"/>
                <a:gd name="T12" fmla="*/ 15 w 66"/>
                <a:gd name="T13" fmla="*/ 15 h 66"/>
                <a:gd name="T14" fmla="*/ 49 w 66"/>
                <a:gd name="T15" fmla="*/ 1 h 66"/>
                <a:gd name="T16" fmla="*/ 83 w 66"/>
                <a:gd name="T17" fmla="*/ 15 h 66"/>
                <a:gd name="T18" fmla="*/ 95 w 66"/>
                <a:gd name="T19" fmla="*/ 49 h 66"/>
                <a:gd name="T20" fmla="*/ 97 w 66"/>
                <a:gd name="T21" fmla="*/ 49 h 66"/>
                <a:gd name="T22" fmla="*/ 97 w 66"/>
                <a:gd name="T23" fmla="*/ 49 h 66"/>
                <a:gd name="T24" fmla="*/ 49 w 66"/>
                <a:gd name="T25" fmla="*/ 0 h 66"/>
                <a:gd name="T26" fmla="*/ 0 w 66"/>
                <a:gd name="T27" fmla="*/ 49 h 66"/>
                <a:gd name="T28" fmla="*/ 49 w 66"/>
                <a:gd name="T29" fmla="*/ 97 h 66"/>
                <a:gd name="T30" fmla="*/ 97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1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1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2"/>
                    <a:pt x="14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378">
              <a:extLst>
                <a:ext uri="{FF2B5EF4-FFF2-40B4-BE49-F238E27FC236}">
                  <a16:creationId xmlns:a16="http://schemas.microsoft.com/office/drawing/2014/main" id="{7A422D06-EA16-4D35-B0BC-106169AB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657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Oval 379">
              <a:extLst>
                <a:ext uri="{FF2B5EF4-FFF2-40B4-BE49-F238E27FC236}">
                  <a16:creationId xmlns:a16="http://schemas.microsoft.com/office/drawing/2014/main" id="{0FF8C0B4-2D55-4A79-9FF4-2E783ED9E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690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0" name="Oval 380">
              <a:extLst>
                <a:ext uri="{FF2B5EF4-FFF2-40B4-BE49-F238E27FC236}">
                  <a16:creationId xmlns:a16="http://schemas.microsoft.com/office/drawing/2014/main" id="{CD3E7695-7700-43B5-A444-A097BC1D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676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1" name="Oval 381">
              <a:extLst>
                <a:ext uri="{FF2B5EF4-FFF2-40B4-BE49-F238E27FC236}">
                  <a16:creationId xmlns:a16="http://schemas.microsoft.com/office/drawing/2014/main" id="{CAEE9753-FE32-4A7D-993C-E51969919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690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2" name="Oval 382">
              <a:extLst>
                <a:ext uri="{FF2B5EF4-FFF2-40B4-BE49-F238E27FC236}">
                  <a16:creationId xmlns:a16="http://schemas.microsoft.com/office/drawing/2014/main" id="{4AE8BBAB-8DDF-405D-AF74-BF98E25B2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683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3" name="Oval 383">
              <a:extLst>
                <a:ext uri="{FF2B5EF4-FFF2-40B4-BE49-F238E27FC236}">
                  <a16:creationId xmlns:a16="http://schemas.microsoft.com/office/drawing/2014/main" id="{855B2D79-BF40-47C0-B0F2-B22EF8809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816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4" name="Freeform 384">
              <a:extLst>
                <a:ext uri="{FF2B5EF4-FFF2-40B4-BE49-F238E27FC236}">
                  <a16:creationId xmlns:a16="http://schemas.microsoft.com/office/drawing/2014/main" id="{31E25A52-4230-4FFC-ACEF-39EF60A6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846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385">
              <a:extLst>
                <a:ext uri="{FF2B5EF4-FFF2-40B4-BE49-F238E27FC236}">
                  <a16:creationId xmlns:a16="http://schemas.microsoft.com/office/drawing/2014/main" id="{9176CCE3-72E5-4B5D-BFBD-A771364FD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816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386">
              <a:extLst>
                <a:ext uri="{FF2B5EF4-FFF2-40B4-BE49-F238E27FC236}">
                  <a16:creationId xmlns:a16="http://schemas.microsoft.com/office/drawing/2014/main" id="{EADDD497-65D8-4FB1-B542-406B2748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14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Oval 387">
              <a:extLst>
                <a:ext uri="{FF2B5EF4-FFF2-40B4-BE49-F238E27FC236}">
                  <a16:creationId xmlns:a16="http://schemas.microsoft.com/office/drawing/2014/main" id="{2EEE3E18-E18A-4593-9DC6-78307EFDA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848"/>
              <a:ext cx="13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8" name="Oval 388">
              <a:extLst>
                <a:ext uri="{FF2B5EF4-FFF2-40B4-BE49-F238E27FC236}">
                  <a16:creationId xmlns:a16="http://schemas.microsoft.com/office/drawing/2014/main" id="{1F817D22-0BDE-40FD-8C78-0D4EE4E81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834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9" name="Oval 389">
              <a:extLst>
                <a:ext uri="{FF2B5EF4-FFF2-40B4-BE49-F238E27FC236}">
                  <a16:creationId xmlns:a16="http://schemas.microsoft.com/office/drawing/2014/main" id="{F037966A-B7B3-4BEB-BD9D-4A748ADE2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184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0" name="Oval 390">
              <a:extLst>
                <a:ext uri="{FF2B5EF4-FFF2-40B4-BE49-F238E27FC236}">
                  <a16:creationId xmlns:a16="http://schemas.microsoft.com/office/drawing/2014/main" id="{EEA7964A-A110-448D-96D1-880C3921D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841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1" name="Oval 391">
              <a:extLst>
                <a:ext uri="{FF2B5EF4-FFF2-40B4-BE49-F238E27FC236}">
                  <a16:creationId xmlns:a16="http://schemas.microsoft.com/office/drawing/2014/main" id="{9890E560-CD1D-4043-8729-B048064AA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2014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2" name="Freeform 392">
              <a:extLst>
                <a:ext uri="{FF2B5EF4-FFF2-40B4-BE49-F238E27FC236}">
                  <a16:creationId xmlns:a16="http://schemas.microsoft.com/office/drawing/2014/main" id="{3DFF1F78-AA01-4B2D-9BBE-C1B06D5C4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044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Freeform 393">
              <a:extLst>
                <a:ext uri="{FF2B5EF4-FFF2-40B4-BE49-F238E27FC236}">
                  <a16:creationId xmlns:a16="http://schemas.microsoft.com/office/drawing/2014/main" id="{2F23ED52-4005-418E-BFBE-8D87DDC2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013"/>
              <a:ext cx="77" cy="77"/>
            </a:xfrm>
            <a:custGeom>
              <a:avLst/>
              <a:gdLst>
                <a:gd name="T0" fmla="*/ 101 w 67"/>
                <a:gd name="T1" fmla="*/ 52 h 67"/>
                <a:gd name="T2" fmla="*/ 100 w 67"/>
                <a:gd name="T3" fmla="*/ 52 h 67"/>
                <a:gd name="T4" fmla="*/ 87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7 w 67"/>
                <a:gd name="T17" fmla="*/ 17 h 67"/>
                <a:gd name="T18" fmla="*/ 100 w 67"/>
                <a:gd name="T19" fmla="*/ 52 h 67"/>
                <a:gd name="T20" fmla="*/ 101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Freeform 394">
              <a:extLst>
                <a:ext uri="{FF2B5EF4-FFF2-40B4-BE49-F238E27FC236}">
                  <a16:creationId xmlns:a16="http://schemas.microsoft.com/office/drawing/2014/main" id="{D040B605-D83A-4203-9820-D1BCFA37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012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3" y="41"/>
                    <a:pt x="20" y="36"/>
                  </a:cubicBezTo>
                  <a:cubicBezTo>
                    <a:pt x="8" y="32"/>
                    <a:pt x="0" y="22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Oval 395">
              <a:extLst>
                <a:ext uri="{FF2B5EF4-FFF2-40B4-BE49-F238E27FC236}">
                  <a16:creationId xmlns:a16="http://schemas.microsoft.com/office/drawing/2014/main" id="{F3C359F6-FDC3-438F-8D91-E00F822A0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045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6" name="Oval 396">
              <a:extLst>
                <a:ext uri="{FF2B5EF4-FFF2-40B4-BE49-F238E27FC236}">
                  <a16:creationId xmlns:a16="http://schemas.microsoft.com/office/drawing/2014/main" id="{60260A6E-A693-458B-9D70-EFFE06898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033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7" name="Oval 397">
              <a:extLst>
                <a:ext uri="{FF2B5EF4-FFF2-40B4-BE49-F238E27FC236}">
                  <a16:creationId xmlns:a16="http://schemas.microsoft.com/office/drawing/2014/main" id="{B7944E9C-7EB3-4F46-AB62-6AE45B95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204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8" name="Oval 398">
              <a:extLst>
                <a:ext uri="{FF2B5EF4-FFF2-40B4-BE49-F238E27FC236}">
                  <a16:creationId xmlns:a16="http://schemas.microsoft.com/office/drawing/2014/main" id="{F05DDB7D-720E-4EFB-A11B-C8CE3088D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03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9" name="Oval 399">
              <a:extLst>
                <a:ext uri="{FF2B5EF4-FFF2-40B4-BE49-F238E27FC236}">
                  <a16:creationId xmlns:a16="http://schemas.microsoft.com/office/drawing/2014/main" id="{75DCC1BD-955A-4D3C-B9ED-EF14B8C98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1653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0" name="Freeform 400">
              <a:extLst>
                <a:ext uri="{FF2B5EF4-FFF2-40B4-BE49-F238E27FC236}">
                  <a16:creationId xmlns:a16="http://schemas.microsoft.com/office/drawing/2014/main" id="{BC1C8C9E-D312-452C-9A9C-4888388C8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683"/>
              <a:ext cx="75" cy="46"/>
            </a:xfrm>
            <a:custGeom>
              <a:avLst/>
              <a:gdLst>
                <a:gd name="T0" fmla="*/ 50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50 w 65"/>
                <a:gd name="T7" fmla="*/ 61 h 40"/>
                <a:gd name="T8" fmla="*/ 100 w 65"/>
                <a:gd name="T9" fmla="*/ 10 h 40"/>
                <a:gd name="T10" fmla="*/ 98 w 65"/>
                <a:gd name="T11" fmla="*/ 0 h 40"/>
                <a:gd name="T12" fmla="*/ 50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Freeform 401">
              <a:extLst>
                <a:ext uri="{FF2B5EF4-FFF2-40B4-BE49-F238E27FC236}">
                  <a16:creationId xmlns:a16="http://schemas.microsoft.com/office/drawing/2014/main" id="{192C8408-EFC0-4085-945A-F97931CE4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652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1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Freeform 402">
              <a:extLst>
                <a:ext uri="{FF2B5EF4-FFF2-40B4-BE49-F238E27FC236}">
                  <a16:creationId xmlns:a16="http://schemas.microsoft.com/office/drawing/2014/main" id="{37C79D4C-8033-42BA-8A8F-B021A510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1652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5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Oval 403">
              <a:extLst>
                <a:ext uri="{FF2B5EF4-FFF2-40B4-BE49-F238E27FC236}">
                  <a16:creationId xmlns:a16="http://schemas.microsoft.com/office/drawing/2014/main" id="{43F7E6FB-76EE-4847-8714-624D76AE2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1684"/>
              <a:ext cx="13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4" name="Oval 404">
              <a:extLst>
                <a:ext uri="{FF2B5EF4-FFF2-40B4-BE49-F238E27FC236}">
                  <a16:creationId xmlns:a16="http://schemas.microsoft.com/office/drawing/2014/main" id="{8F484198-872C-4425-802C-875CA2868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1672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5" name="Oval 405">
              <a:extLst>
                <a:ext uri="{FF2B5EF4-FFF2-40B4-BE49-F238E27FC236}">
                  <a16:creationId xmlns:a16="http://schemas.microsoft.com/office/drawing/2014/main" id="{9669BD43-DD31-4E9C-82C1-3EA055420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68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6" name="Oval 406">
              <a:extLst>
                <a:ext uri="{FF2B5EF4-FFF2-40B4-BE49-F238E27FC236}">
                  <a16:creationId xmlns:a16="http://schemas.microsoft.com/office/drawing/2014/main" id="{A581C96B-9E37-4773-88D6-63E13DE1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677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7" name="Oval 407">
              <a:extLst>
                <a:ext uri="{FF2B5EF4-FFF2-40B4-BE49-F238E27FC236}">
                  <a16:creationId xmlns:a16="http://schemas.microsoft.com/office/drawing/2014/main" id="{E1D49276-E5B2-4498-B1AC-00266B6C4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" y="1644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8" name="Freeform 408">
              <a:extLst>
                <a:ext uri="{FF2B5EF4-FFF2-40B4-BE49-F238E27FC236}">
                  <a16:creationId xmlns:a16="http://schemas.microsoft.com/office/drawing/2014/main" id="{F8117284-EDFF-4CDC-97B2-8CE5D5535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74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9" name="Freeform 409">
              <a:extLst>
                <a:ext uri="{FF2B5EF4-FFF2-40B4-BE49-F238E27FC236}">
                  <a16:creationId xmlns:a16="http://schemas.microsoft.com/office/drawing/2014/main" id="{B8F2A4B3-9822-4B9D-BEFA-A1B8A048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643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1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0" name="Freeform 410">
              <a:extLst>
                <a:ext uri="{FF2B5EF4-FFF2-40B4-BE49-F238E27FC236}">
                  <a16:creationId xmlns:a16="http://schemas.microsoft.com/office/drawing/2014/main" id="{A868E9C1-4741-45C1-A388-E9DDB3BC1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643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1" name="Oval 411">
              <a:extLst>
                <a:ext uri="{FF2B5EF4-FFF2-40B4-BE49-F238E27FC236}">
                  <a16:creationId xmlns:a16="http://schemas.microsoft.com/office/drawing/2014/main" id="{6DE983B2-17AE-4F3F-9A61-F0A1166F6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675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2" name="Oval 412">
              <a:extLst>
                <a:ext uri="{FF2B5EF4-FFF2-40B4-BE49-F238E27FC236}">
                  <a16:creationId xmlns:a16="http://schemas.microsoft.com/office/drawing/2014/main" id="{1862DD4F-8581-406B-8D24-6F324B7D6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1662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3" name="Oval 413">
              <a:extLst>
                <a:ext uri="{FF2B5EF4-FFF2-40B4-BE49-F238E27FC236}">
                  <a16:creationId xmlns:a16="http://schemas.microsoft.com/office/drawing/2014/main" id="{E1A0B6BC-616D-433D-9A19-7F293A551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1676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4" name="Oval 414">
              <a:extLst>
                <a:ext uri="{FF2B5EF4-FFF2-40B4-BE49-F238E27FC236}">
                  <a16:creationId xmlns:a16="http://schemas.microsoft.com/office/drawing/2014/main" id="{E11CC0C2-17C8-42E4-85FB-62DB68274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166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5" name="Oval 415">
              <a:extLst>
                <a:ext uri="{FF2B5EF4-FFF2-40B4-BE49-F238E27FC236}">
                  <a16:creationId xmlns:a16="http://schemas.microsoft.com/office/drawing/2014/main" id="{E15AD265-860F-4DF7-A9CF-D4A3D67AD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589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6" name="Freeform 416">
              <a:extLst>
                <a:ext uri="{FF2B5EF4-FFF2-40B4-BE49-F238E27FC236}">
                  <a16:creationId xmlns:a16="http://schemas.microsoft.com/office/drawing/2014/main" id="{6FA9387F-F890-4256-AC5F-851CF31A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619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7" name="Freeform 417">
              <a:extLst>
                <a:ext uri="{FF2B5EF4-FFF2-40B4-BE49-F238E27FC236}">
                  <a16:creationId xmlns:a16="http://schemas.microsoft.com/office/drawing/2014/main" id="{5151F7F6-ECBE-4B15-AFF1-44EA3BCD2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89"/>
              <a:ext cx="76" cy="76"/>
            </a:xfrm>
            <a:custGeom>
              <a:avLst/>
              <a:gdLst>
                <a:gd name="T0" fmla="*/ 101 w 66"/>
                <a:gd name="T1" fmla="*/ 51 h 66"/>
                <a:gd name="T2" fmla="*/ 99 w 66"/>
                <a:gd name="T3" fmla="*/ 51 h 66"/>
                <a:gd name="T4" fmla="*/ 85 w 66"/>
                <a:gd name="T5" fmla="*/ 85 h 66"/>
                <a:gd name="T6" fmla="*/ 51 w 66"/>
                <a:gd name="T7" fmla="*/ 99 h 66"/>
                <a:gd name="T8" fmla="*/ 16 w 66"/>
                <a:gd name="T9" fmla="*/ 85 h 66"/>
                <a:gd name="T10" fmla="*/ 1 w 66"/>
                <a:gd name="T11" fmla="*/ 51 h 66"/>
                <a:gd name="T12" fmla="*/ 16 w 66"/>
                <a:gd name="T13" fmla="*/ 16 h 66"/>
                <a:gd name="T14" fmla="*/ 51 w 66"/>
                <a:gd name="T15" fmla="*/ 1 h 66"/>
                <a:gd name="T16" fmla="*/ 85 w 66"/>
                <a:gd name="T17" fmla="*/ 16 h 66"/>
                <a:gd name="T18" fmla="*/ 99 w 66"/>
                <a:gd name="T19" fmla="*/ 51 h 66"/>
                <a:gd name="T20" fmla="*/ 101 w 66"/>
                <a:gd name="T21" fmla="*/ 51 h 66"/>
                <a:gd name="T22" fmla="*/ 101 w 66"/>
                <a:gd name="T23" fmla="*/ 51 h 66"/>
                <a:gd name="T24" fmla="*/ 51 w 66"/>
                <a:gd name="T25" fmla="*/ 0 h 66"/>
                <a:gd name="T26" fmla="*/ 0 w 66"/>
                <a:gd name="T27" fmla="*/ 51 h 66"/>
                <a:gd name="T28" fmla="*/ 51 w 66"/>
                <a:gd name="T29" fmla="*/ 101 h 66"/>
                <a:gd name="T30" fmla="*/ 101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8" name="Freeform 418">
              <a:extLst>
                <a:ext uri="{FF2B5EF4-FFF2-40B4-BE49-F238E27FC236}">
                  <a16:creationId xmlns:a16="http://schemas.microsoft.com/office/drawing/2014/main" id="{00C96212-918F-4E38-B3FB-985C10E81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588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9" name="Oval 419">
              <a:extLst>
                <a:ext uri="{FF2B5EF4-FFF2-40B4-BE49-F238E27FC236}">
                  <a16:creationId xmlns:a16="http://schemas.microsoft.com/office/drawing/2014/main" id="{30EEEB1B-A55B-4D73-85AF-4F6CF220A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621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0" name="Oval 420">
              <a:extLst>
                <a:ext uri="{FF2B5EF4-FFF2-40B4-BE49-F238E27FC236}">
                  <a16:creationId xmlns:a16="http://schemas.microsoft.com/office/drawing/2014/main" id="{A04494E7-DD99-4F05-9322-6D9119D4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60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1" name="Oval 421">
              <a:extLst>
                <a:ext uri="{FF2B5EF4-FFF2-40B4-BE49-F238E27FC236}">
                  <a16:creationId xmlns:a16="http://schemas.microsoft.com/office/drawing/2014/main" id="{20A62924-7D6F-473F-851A-285BAF878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162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2" name="Oval 422">
              <a:extLst>
                <a:ext uri="{FF2B5EF4-FFF2-40B4-BE49-F238E27FC236}">
                  <a16:creationId xmlns:a16="http://schemas.microsoft.com/office/drawing/2014/main" id="{20CDC1BA-C891-451C-9B8D-8EDF41E59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615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3" name="Oval 423">
              <a:extLst>
                <a:ext uri="{FF2B5EF4-FFF2-40B4-BE49-F238E27FC236}">
                  <a16:creationId xmlns:a16="http://schemas.microsoft.com/office/drawing/2014/main" id="{90134CF9-D1AC-48EE-B5B3-55FAFB09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1577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4" name="Freeform 424">
              <a:extLst>
                <a:ext uri="{FF2B5EF4-FFF2-40B4-BE49-F238E27FC236}">
                  <a16:creationId xmlns:a16="http://schemas.microsoft.com/office/drawing/2014/main" id="{C7715E8D-9814-4AFA-94B9-D88B4968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607"/>
              <a:ext cx="74" cy="45"/>
            </a:xfrm>
            <a:custGeom>
              <a:avLst/>
              <a:gdLst>
                <a:gd name="T0" fmla="*/ 47 w 65"/>
                <a:gd name="T1" fmla="*/ 37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57 h 40"/>
                <a:gd name="T8" fmla="*/ 96 w 65"/>
                <a:gd name="T9" fmla="*/ 10 h 40"/>
                <a:gd name="T10" fmla="*/ 96 w 65"/>
                <a:gd name="T11" fmla="*/ 0 h 40"/>
                <a:gd name="T12" fmla="*/ 47 w 65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5" name="Freeform 425">
              <a:extLst>
                <a:ext uri="{FF2B5EF4-FFF2-40B4-BE49-F238E27FC236}">
                  <a16:creationId xmlns:a16="http://schemas.microsoft.com/office/drawing/2014/main" id="{1A3CA651-7964-4FB1-A9DE-A6D959292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576"/>
              <a:ext cx="77" cy="76"/>
            </a:xfrm>
            <a:custGeom>
              <a:avLst/>
              <a:gdLst>
                <a:gd name="T0" fmla="*/ 100 w 67"/>
                <a:gd name="T1" fmla="*/ 50 h 67"/>
                <a:gd name="T2" fmla="*/ 100 w 67"/>
                <a:gd name="T3" fmla="*/ 50 h 67"/>
                <a:gd name="T4" fmla="*/ 85 w 67"/>
                <a:gd name="T5" fmla="*/ 84 h 67"/>
                <a:gd name="T6" fmla="*/ 51 w 67"/>
                <a:gd name="T7" fmla="*/ 96 h 67"/>
                <a:gd name="T8" fmla="*/ 17 w 67"/>
                <a:gd name="T9" fmla="*/ 84 h 67"/>
                <a:gd name="T10" fmla="*/ 1 w 67"/>
                <a:gd name="T11" fmla="*/ 50 h 67"/>
                <a:gd name="T12" fmla="*/ 17 w 67"/>
                <a:gd name="T13" fmla="*/ 16 h 67"/>
                <a:gd name="T14" fmla="*/ 51 w 67"/>
                <a:gd name="T15" fmla="*/ 1 h 67"/>
                <a:gd name="T16" fmla="*/ 85 w 67"/>
                <a:gd name="T17" fmla="*/ 16 h 67"/>
                <a:gd name="T18" fmla="*/ 100 w 67"/>
                <a:gd name="T19" fmla="*/ 50 h 67"/>
                <a:gd name="T20" fmla="*/ 100 w 67"/>
                <a:gd name="T21" fmla="*/ 50 h 67"/>
                <a:gd name="T22" fmla="*/ 101 w 67"/>
                <a:gd name="T23" fmla="*/ 50 h 67"/>
                <a:gd name="T24" fmla="*/ 51 w 67"/>
                <a:gd name="T25" fmla="*/ 0 h 67"/>
                <a:gd name="T26" fmla="*/ 0 w 67"/>
                <a:gd name="T27" fmla="*/ 50 h 67"/>
                <a:gd name="T28" fmla="*/ 51 w 67"/>
                <a:gd name="T29" fmla="*/ 98 h 67"/>
                <a:gd name="T30" fmla="*/ 101 w 67"/>
                <a:gd name="T31" fmla="*/ 50 h 67"/>
                <a:gd name="T32" fmla="*/ 100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6" name="Freeform 426">
              <a:extLst>
                <a:ext uri="{FF2B5EF4-FFF2-40B4-BE49-F238E27FC236}">
                  <a16:creationId xmlns:a16="http://schemas.microsoft.com/office/drawing/2014/main" id="{D0D32CEC-4283-4EE7-8D1D-59C220B4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576"/>
              <a:ext cx="59" cy="45"/>
            </a:xfrm>
            <a:custGeom>
              <a:avLst/>
              <a:gdLst>
                <a:gd name="T0" fmla="*/ 75 w 51"/>
                <a:gd name="T1" fmla="*/ 38 h 40"/>
                <a:gd name="T2" fmla="*/ 31 w 51"/>
                <a:gd name="T3" fmla="*/ 50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7" name="Oval 427">
              <a:extLst>
                <a:ext uri="{FF2B5EF4-FFF2-40B4-BE49-F238E27FC236}">
                  <a16:creationId xmlns:a16="http://schemas.microsoft.com/office/drawing/2014/main" id="{54503F08-90EF-46C6-901D-BEFFED5AC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1608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8" name="Oval 428">
              <a:extLst>
                <a:ext uri="{FF2B5EF4-FFF2-40B4-BE49-F238E27FC236}">
                  <a16:creationId xmlns:a16="http://schemas.microsoft.com/office/drawing/2014/main" id="{80D8EA09-90F7-46C5-A381-7052C3FB6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1595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9" name="Oval 429">
              <a:extLst>
                <a:ext uri="{FF2B5EF4-FFF2-40B4-BE49-F238E27FC236}">
                  <a16:creationId xmlns:a16="http://schemas.microsoft.com/office/drawing/2014/main" id="{505F046C-FC70-486F-B75F-1A124470D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1609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0" name="Oval 430">
              <a:extLst>
                <a:ext uri="{FF2B5EF4-FFF2-40B4-BE49-F238E27FC236}">
                  <a16:creationId xmlns:a16="http://schemas.microsoft.com/office/drawing/2014/main" id="{41C06575-624B-4A87-8AF6-8F834807A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601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1" name="Freeform 431">
              <a:extLst>
                <a:ext uri="{FF2B5EF4-FFF2-40B4-BE49-F238E27FC236}">
                  <a16:creationId xmlns:a16="http://schemas.microsoft.com/office/drawing/2014/main" id="{F27086C2-13BB-4563-8445-0932A91D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479"/>
              <a:ext cx="53" cy="42"/>
            </a:xfrm>
            <a:custGeom>
              <a:avLst/>
              <a:gdLst>
                <a:gd name="T0" fmla="*/ 60 w 46"/>
                <a:gd name="T1" fmla="*/ 30 h 36"/>
                <a:gd name="T2" fmla="*/ 50 w 46"/>
                <a:gd name="T3" fmla="*/ 41 h 36"/>
                <a:gd name="T4" fmla="*/ 32 w 46"/>
                <a:gd name="T5" fmla="*/ 46 h 36"/>
                <a:gd name="T6" fmla="*/ 18 w 46"/>
                <a:gd name="T7" fmla="*/ 41 h 36"/>
                <a:gd name="T8" fmla="*/ 12 w 46"/>
                <a:gd name="T9" fmla="*/ 29 h 36"/>
                <a:gd name="T10" fmla="*/ 12 w 46"/>
                <a:gd name="T11" fmla="*/ 26 h 36"/>
                <a:gd name="T12" fmla="*/ 12 w 46"/>
                <a:gd name="T13" fmla="*/ 19 h 36"/>
                <a:gd name="T14" fmla="*/ 18 w 46"/>
                <a:gd name="T15" fmla="*/ 15 h 36"/>
                <a:gd name="T16" fmla="*/ 28 w 46"/>
                <a:gd name="T17" fmla="*/ 13 h 36"/>
                <a:gd name="T18" fmla="*/ 53 w 46"/>
                <a:gd name="T19" fmla="*/ 19 h 36"/>
                <a:gd name="T20" fmla="*/ 59 w 46"/>
                <a:gd name="T21" fmla="*/ 8 h 36"/>
                <a:gd name="T22" fmla="*/ 28 w 46"/>
                <a:gd name="T23" fmla="*/ 0 h 36"/>
                <a:gd name="T24" fmla="*/ 9 w 46"/>
                <a:gd name="T25" fmla="*/ 6 h 36"/>
                <a:gd name="T26" fmla="*/ 1 w 46"/>
                <a:gd name="T27" fmla="*/ 15 h 36"/>
                <a:gd name="T28" fmla="*/ 0 w 46"/>
                <a:gd name="T29" fmla="*/ 26 h 36"/>
                <a:gd name="T30" fmla="*/ 0 w 46"/>
                <a:gd name="T31" fmla="*/ 30 h 36"/>
                <a:gd name="T32" fmla="*/ 10 w 46"/>
                <a:gd name="T33" fmla="*/ 50 h 36"/>
                <a:gd name="T34" fmla="*/ 32 w 46"/>
                <a:gd name="T35" fmla="*/ 57 h 36"/>
                <a:gd name="T36" fmla="*/ 54 w 46"/>
                <a:gd name="T37" fmla="*/ 54 h 36"/>
                <a:gd name="T38" fmla="*/ 70 w 46"/>
                <a:gd name="T39" fmla="*/ 35 h 36"/>
                <a:gd name="T40" fmla="*/ 60 w 46"/>
                <a:gd name="T41" fmla="*/ 30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36">
                  <a:moveTo>
                    <a:pt x="39" y="19"/>
                  </a:moveTo>
                  <a:cubicBezTo>
                    <a:pt x="38" y="21"/>
                    <a:pt x="35" y="24"/>
                    <a:pt x="32" y="26"/>
                  </a:cubicBezTo>
                  <a:cubicBezTo>
                    <a:pt x="29" y="27"/>
                    <a:pt x="25" y="28"/>
                    <a:pt x="21" y="28"/>
                  </a:cubicBezTo>
                  <a:cubicBezTo>
                    <a:pt x="17" y="28"/>
                    <a:pt x="14" y="27"/>
                    <a:pt x="12" y="26"/>
                  </a:cubicBezTo>
                  <a:cubicBezTo>
                    <a:pt x="10" y="24"/>
                    <a:pt x="8" y="22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9" y="11"/>
                    <a:pt x="10" y="10"/>
                    <a:pt x="12" y="9"/>
                  </a:cubicBezTo>
                  <a:cubicBezTo>
                    <a:pt x="13" y="8"/>
                    <a:pt x="16" y="8"/>
                    <a:pt x="18" y="8"/>
                  </a:cubicBezTo>
                  <a:cubicBezTo>
                    <a:pt x="24" y="8"/>
                    <a:pt x="31" y="10"/>
                    <a:pt x="35" y="12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2"/>
                    <a:pt x="25" y="0"/>
                    <a:pt x="18" y="0"/>
                  </a:cubicBezTo>
                  <a:cubicBezTo>
                    <a:pt x="14" y="0"/>
                    <a:pt x="9" y="1"/>
                    <a:pt x="6" y="3"/>
                  </a:cubicBezTo>
                  <a:cubicBezTo>
                    <a:pt x="4" y="5"/>
                    <a:pt x="2" y="6"/>
                    <a:pt x="1" y="9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5"/>
                    <a:pt x="3" y="29"/>
                    <a:pt x="7" y="32"/>
                  </a:cubicBezTo>
                  <a:cubicBezTo>
                    <a:pt x="11" y="35"/>
                    <a:pt x="16" y="36"/>
                    <a:pt x="21" y="36"/>
                  </a:cubicBezTo>
                  <a:cubicBezTo>
                    <a:pt x="26" y="36"/>
                    <a:pt x="31" y="35"/>
                    <a:pt x="36" y="33"/>
                  </a:cubicBezTo>
                  <a:cubicBezTo>
                    <a:pt x="40" y="30"/>
                    <a:pt x="44" y="27"/>
                    <a:pt x="46" y="22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Freeform 432">
              <a:extLst>
                <a:ext uri="{FF2B5EF4-FFF2-40B4-BE49-F238E27FC236}">
                  <a16:creationId xmlns:a16="http://schemas.microsoft.com/office/drawing/2014/main" id="{65B89779-F3B8-4547-ACDF-3F236C8E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447"/>
              <a:ext cx="19" cy="45"/>
            </a:xfrm>
            <a:custGeom>
              <a:avLst/>
              <a:gdLst>
                <a:gd name="T0" fmla="*/ 23 w 17"/>
                <a:gd name="T1" fmla="*/ 55 h 39"/>
                <a:gd name="T2" fmla="*/ 11 w 17"/>
                <a:gd name="T3" fmla="*/ 0 h 39"/>
                <a:gd name="T4" fmla="*/ 0 w 17"/>
                <a:gd name="T5" fmla="*/ 1 h 39"/>
                <a:gd name="T6" fmla="*/ 12 w 17"/>
                <a:gd name="T7" fmla="*/ 60 h 39"/>
                <a:gd name="T8" fmla="*/ 23 w 17"/>
                <a:gd name="T9" fmla="*/ 5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9">
                  <a:moveTo>
                    <a:pt x="17" y="36"/>
                  </a:moveTo>
                  <a:cubicBezTo>
                    <a:pt x="13" y="25"/>
                    <a:pt x="9" y="12"/>
                    <a:pt x="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4"/>
                    <a:pt x="5" y="27"/>
                    <a:pt x="9" y="39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3" name="Freeform 433">
              <a:extLst>
                <a:ext uri="{FF2B5EF4-FFF2-40B4-BE49-F238E27FC236}">
                  <a16:creationId xmlns:a16="http://schemas.microsoft.com/office/drawing/2014/main" id="{D1629FBF-3DC1-469B-813B-F0F7D5020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468"/>
              <a:ext cx="16" cy="30"/>
            </a:xfrm>
            <a:custGeom>
              <a:avLst/>
              <a:gdLst>
                <a:gd name="T0" fmla="*/ 9 w 14"/>
                <a:gd name="T1" fmla="*/ 0 h 26"/>
                <a:gd name="T2" fmla="*/ 0 w 14"/>
                <a:gd name="T3" fmla="*/ 33 h 26"/>
                <a:gd name="T4" fmla="*/ 11 w 14"/>
                <a:gd name="T5" fmla="*/ 40 h 26"/>
                <a:gd name="T6" fmla="*/ 21 w 14"/>
                <a:gd name="T7" fmla="*/ 1 h 26"/>
                <a:gd name="T8" fmla="*/ 9 w 1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6" y="7"/>
                    <a:pt x="4" y="16"/>
                    <a:pt x="0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18"/>
                    <a:pt x="14" y="9"/>
                    <a:pt x="14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4" name="Freeform 434">
              <a:extLst>
                <a:ext uri="{FF2B5EF4-FFF2-40B4-BE49-F238E27FC236}">
                  <a16:creationId xmlns:a16="http://schemas.microsoft.com/office/drawing/2014/main" id="{417D04FA-644C-4B01-85B3-8EB856BF1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492"/>
              <a:ext cx="30" cy="11"/>
            </a:xfrm>
            <a:custGeom>
              <a:avLst/>
              <a:gdLst>
                <a:gd name="T0" fmla="*/ 3 w 27"/>
                <a:gd name="T1" fmla="*/ 13 h 10"/>
                <a:gd name="T2" fmla="*/ 18 w 27"/>
                <a:gd name="T3" fmla="*/ 11 h 10"/>
                <a:gd name="T4" fmla="*/ 33 w 27"/>
                <a:gd name="T5" fmla="*/ 13 h 10"/>
                <a:gd name="T6" fmla="*/ 37 w 27"/>
                <a:gd name="T7" fmla="*/ 2 h 10"/>
                <a:gd name="T8" fmla="*/ 18 w 27"/>
                <a:gd name="T9" fmla="*/ 0 h 10"/>
                <a:gd name="T10" fmla="*/ 0 w 27"/>
                <a:gd name="T11" fmla="*/ 2 h 10"/>
                <a:gd name="T12" fmla="*/ 3 w 27"/>
                <a:gd name="T13" fmla="*/ 1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3" y="10"/>
                  </a:moveTo>
                  <a:cubicBezTo>
                    <a:pt x="6" y="9"/>
                    <a:pt x="10" y="8"/>
                    <a:pt x="13" y="8"/>
                  </a:cubicBezTo>
                  <a:cubicBezTo>
                    <a:pt x="17" y="8"/>
                    <a:pt x="21" y="9"/>
                    <a:pt x="24" y="1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1"/>
                    <a:pt x="18" y="0"/>
                    <a:pt x="13" y="0"/>
                  </a:cubicBezTo>
                  <a:cubicBezTo>
                    <a:pt x="9" y="0"/>
                    <a:pt x="5" y="1"/>
                    <a:pt x="0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5" name="Freeform 435">
              <a:extLst>
                <a:ext uri="{FF2B5EF4-FFF2-40B4-BE49-F238E27FC236}">
                  <a16:creationId xmlns:a16="http://schemas.microsoft.com/office/drawing/2014/main" id="{DF8072F6-C545-405D-B92A-073230E8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483"/>
              <a:ext cx="23" cy="24"/>
            </a:xfrm>
            <a:custGeom>
              <a:avLst/>
              <a:gdLst>
                <a:gd name="T0" fmla="*/ 8 w 20"/>
                <a:gd name="T1" fmla="*/ 10 h 21"/>
                <a:gd name="T2" fmla="*/ 3 w 20"/>
                <a:gd name="T3" fmla="*/ 8 h 21"/>
                <a:gd name="T4" fmla="*/ 3 w 20"/>
                <a:gd name="T5" fmla="*/ 11 h 21"/>
                <a:gd name="T6" fmla="*/ 8 w 20"/>
                <a:gd name="T7" fmla="*/ 10 h 21"/>
                <a:gd name="T8" fmla="*/ 3 w 20"/>
                <a:gd name="T9" fmla="*/ 8 h 21"/>
                <a:gd name="T10" fmla="*/ 3 w 20"/>
                <a:gd name="T11" fmla="*/ 11 h 21"/>
                <a:gd name="T12" fmla="*/ 3 w 20"/>
                <a:gd name="T13" fmla="*/ 9 h 21"/>
                <a:gd name="T14" fmla="*/ 3 w 20"/>
                <a:gd name="T15" fmla="*/ 11 h 21"/>
                <a:gd name="T16" fmla="*/ 3 w 20"/>
                <a:gd name="T17" fmla="*/ 11 h 21"/>
                <a:gd name="T18" fmla="*/ 3 w 20"/>
                <a:gd name="T19" fmla="*/ 9 h 21"/>
                <a:gd name="T20" fmla="*/ 3 w 20"/>
                <a:gd name="T21" fmla="*/ 11 h 21"/>
                <a:gd name="T22" fmla="*/ 3 w 20"/>
                <a:gd name="T23" fmla="*/ 10 h 21"/>
                <a:gd name="T24" fmla="*/ 3 w 20"/>
                <a:gd name="T25" fmla="*/ 11 h 21"/>
                <a:gd name="T26" fmla="*/ 3 w 20"/>
                <a:gd name="T27" fmla="*/ 11 h 21"/>
                <a:gd name="T28" fmla="*/ 3 w 20"/>
                <a:gd name="T29" fmla="*/ 10 h 21"/>
                <a:gd name="T30" fmla="*/ 3 w 20"/>
                <a:gd name="T31" fmla="*/ 11 h 21"/>
                <a:gd name="T32" fmla="*/ 8 w 20"/>
                <a:gd name="T33" fmla="*/ 13 h 21"/>
                <a:gd name="T34" fmla="*/ 20 w 20"/>
                <a:gd name="T35" fmla="*/ 31 h 21"/>
                <a:gd name="T36" fmla="*/ 30 w 20"/>
                <a:gd name="T37" fmla="*/ 25 h 21"/>
                <a:gd name="T38" fmla="*/ 20 w 20"/>
                <a:gd name="T39" fmla="*/ 10 h 21"/>
                <a:gd name="T40" fmla="*/ 14 w 20"/>
                <a:gd name="T41" fmla="*/ 3 h 21"/>
                <a:gd name="T42" fmla="*/ 10 w 20"/>
                <a:gd name="T43" fmla="*/ 1 h 21"/>
                <a:gd name="T44" fmla="*/ 3 w 20"/>
                <a:gd name="T45" fmla="*/ 0 h 21"/>
                <a:gd name="T46" fmla="*/ 0 w 20"/>
                <a:gd name="T47" fmla="*/ 1 h 21"/>
                <a:gd name="T48" fmla="*/ 8 w 20"/>
                <a:gd name="T49" fmla="*/ 10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21">
                  <a:moveTo>
                    <a:pt x="5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7" y="12"/>
                    <a:pt x="11" y="18"/>
                    <a:pt x="13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4"/>
                    <a:pt x="16" y="11"/>
                    <a:pt x="13" y="7"/>
                  </a:cubicBezTo>
                  <a:cubicBezTo>
                    <a:pt x="12" y="5"/>
                    <a:pt x="11" y="4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0"/>
                    <a:pt x="1" y="0"/>
                    <a:pt x="0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Freeform 436">
              <a:extLst>
                <a:ext uri="{FF2B5EF4-FFF2-40B4-BE49-F238E27FC236}">
                  <a16:creationId xmlns:a16="http://schemas.microsoft.com/office/drawing/2014/main" id="{FA1542F5-88FA-43D3-AC2E-02340C45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454"/>
              <a:ext cx="31" cy="60"/>
            </a:xfrm>
            <a:custGeom>
              <a:avLst/>
              <a:gdLst>
                <a:gd name="T0" fmla="*/ 0 w 27"/>
                <a:gd name="T1" fmla="*/ 7 h 52"/>
                <a:gd name="T2" fmla="*/ 13 w 27"/>
                <a:gd name="T3" fmla="*/ 42 h 52"/>
                <a:gd name="T4" fmla="*/ 30 w 27"/>
                <a:gd name="T5" fmla="*/ 80 h 52"/>
                <a:gd name="T6" fmla="*/ 41 w 27"/>
                <a:gd name="T7" fmla="*/ 73 h 52"/>
                <a:gd name="T8" fmla="*/ 26 w 27"/>
                <a:gd name="T9" fmla="*/ 38 h 52"/>
                <a:gd name="T10" fmla="*/ 10 w 27"/>
                <a:gd name="T11" fmla="*/ 0 h 52"/>
                <a:gd name="T12" fmla="*/ 0 w 27"/>
                <a:gd name="T13" fmla="*/ 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11"/>
                    <a:pt x="6" y="19"/>
                    <a:pt x="9" y="27"/>
                  </a:cubicBezTo>
                  <a:cubicBezTo>
                    <a:pt x="12" y="35"/>
                    <a:pt x="15" y="44"/>
                    <a:pt x="2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2" y="41"/>
                    <a:pt x="19" y="33"/>
                    <a:pt x="17" y="25"/>
                  </a:cubicBezTo>
                  <a:cubicBezTo>
                    <a:pt x="14" y="16"/>
                    <a:pt x="11" y="8"/>
                    <a:pt x="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7" name="Freeform 437">
              <a:extLst>
                <a:ext uri="{FF2B5EF4-FFF2-40B4-BE49-F238E27FC236}">
                  <a16:creationId xmlns:a16="http://schemas.microsoft.com/office/drawing/2014/main" id="{234D06D5-4163-4A76-AD8B-83BF3BDE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371"/>
              <a:ext cx="114" cy="134"/>
            </a:xfrm>
            <a:custGeom>
              <a:avLst/>
              <a:gdLst>
                <a:gd name="T0" fmla="*/ 65 w 100"/>
                <a:gd name="T1" fmla="*/ 0 h 117"/>
                <a:gd name="T2" fmla="*/ 15 w 100"/>
                <a:gd name="T3" fmla="*/ 13 h 117"/>
                <a:gd name="T4" fmla="*/ 0 w 100"/>
                <a:gd name="T5" fmla="*/ 61 h 117"/>
                <a:gd name="T6" fmla="*/ 129 w 100"/>
                <a:gd name="T7" fmla="*/ 175 h 117"/>
                <a:gd name="T8" fmla="*/ 101 w 100"/>
                <a:gd name="T9" fmla="*/ 9 h 117"/>
                <a:gd name="T10" fmla="*/ 65 w 100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117">
                  <a:moveTo>
                    <a:pt x="44" y="0"/>
                  </a:moveTo>
                  <a:cubicBezTo>
                    <a:pt x="33" y="0"/>
                    <a:pt x="21" y="3"/>
                    <a:pt x="10" y="9"/>
                  </a:cubicBezTo>
                  <a:cubicBezTo>
                    <a:pt x="3" y="19"/>
                    <a:pt x="0" y="29"/>
                    <a:pt x="0" y="40"/>
                  </a:cubicBezTo>
                  <a:cubicBezTo>
                    <a:pt x="0" y="75"/>
                    <a:pt x="36" y="105"/>
                    <a:pt x="87" y="117"/>
                  </a:cubicBezTo>
                  <a:cubicBezTo>
                    <a:pt x="97" y="73"/>
                    <a:pt x="100" y="23"/>
                    <a:pt x="68" y="6"/>
                  </a:cubicBezTo>
                  <a:cubicBezTo>
                    <a:pt x="60" y="2"/>
                    <a:pt x="52" y="0"/>
                    <a:pt x="44" y="0"/>
                  </a:cubicBezTo>
                </a:path>
              </a:pathLst>
            </a:custGeom>
            <a:solidFill>
              <a:srgbClr val="838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8" name="Freeform 438">
              <a:extLst>
                <a:ext uri="{FF2B5EF4-FFF2-40B4-BE49-F238E27FC236}">
                  <a16:creationId xmlns:a16="http://schemas.microsoft.com/office/drawing/2014/main" id="{07B5A491-8FCD-4C23-9973-EC448D999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324"/>
              <a:ext cx="298" cy="186"/>
            </a:xfrm>
            <a:custGeom>
              <a:avLst/>
              <a:gdLst>
                <a:gd name="T0" fmla="*/ 187 w 261"/>
                <a:gd name="T1" fmla="*/ 0 h 163"/>
                <a:gd name="T2" fmla="*/ 0 w 261"/>
                <a:gd name="T3" fmla="*/ 74 h 163"/>
                <a:gd name="T4" fmla="*/ 51 w 261"/>
                <a:gd name="T5" fmla="*/ 62 h 163"/>
                <a:gd name="T6" fmla="*/ 86 w 261"/>
                <a:gd name="T7" fmla="*/ 71 h 163"/>
                <a:gd name="T8" fmla="*/ 114 w 261"/>
                <a:gd name="T9" fmla="*/ 234 h 163"/>
                <a:gd name="T10" fmla="*/ 187 w 261"/>
                <a:gd name="T11" fmla="*/ 242 h 163"/>
                <a:gd name="T12" fmla="*/ 388 w 261"/>
                <a:gd name="T13" fmla="*/ 120 h 163"/>
                <a:gd name="T14" fmla="*/ 187 w 261"/>
                <a:gd name="T15" fmla="*/ 0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1" h="163">
                  <a:moveTo>
                    <a:pt x="126" y="0"/>
                  </a:moveTo>
                  <a:cubicBezTo>
                    <a:pt x="69" y="0"/>
                    <a:pt x="21" y="21"/>
                    <a:pt x="0" y="50"/>
                  </a:cubicBezTo>
                  <a:cubicBezTo>
                    <a:pt x="11" y="44"/>
                    <a:pt x="23" y="41"/>
                    <a:pt x="34" y="41"/>
                  </a:cubicBezTo>
                  <a:cubicBezTo>
                    <a:pt x="42" y="41"/>
                    <a:pt x="50" y="43"/>
                    <a:pt x="58" y="47"/>
                  </a:cubicBezTo>
                  <a:cubicBezTo>
                    <a:pt x="90" y="64"/>
                    <a:pt x="87" y="114"/>
                    <a:pt x="77" y="158"/>
                  </a:cubicBezTo>
                  <a:cubicBezTo>
                    <a:pt x="92" y="161"/>
                    <a:pt x="109" y="163"/>
                    <a:pt x="126" y="163"/>
                  </a:cubicBezTo>
                  <a:cubicBezTo>
                    <a:pt x="201" y="163"/>
                    <a:pt x="261" y="126"/>
                    <a:pt x="261" y="81"/>
                  </a:cubicBezTo>
                  <a:cubicBezTo>
                    <a:pt x="261" y="36"/>
                    <a:pt x="201" y="0"/>
                    <a:pt x="126" y="0"/>
                  </a:cubicBezTo>
                </a:path>
              </a:pathLst>
            </a:custGeom>
            <a:solidFill>
              <a:srgbClr val="81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9" name="Freeform 439">
              <a:extLst>
                <a:ext uri="{FF2B5EF4-FFF2-40B4-BE49-F238E27FC236}">
                  <a16:creationId xmlns:a16="http://schemas.microsoft.com/office/drawing/2014/main" id="{AFA9061B-9002-4905-9025-779078C2B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0"/>
              <a:ext cx="271" cy="48"/>
            </a:xfrm>
            <a:custGeom>
              <a:avLst/>
              <a:gdLst>
                <a:gd name="T0" fmla="*/ 178 w 237"/>
                <a:gd name="T1" fmla="*/ 0 h 42"/>
                <a:gd name="T2" fmla="*/ 0 w 237"/>
                <a:gd name="T3" fmla="*/ 63 h 42"/>
                <a:gd name="T4" fmla="*/ 354 w 237"/>
                <a:gd name="T5" fmla="*/ 62 h 42"/>
                <a:gd name="T6" fmla="*/ 178 w 23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7" h="42">
                  <a:moveTo>
                    <a:pt x="119" y="0"/>
                  </a:moveTo>
                  <a:cubicBezTo>
                    <a:pt x="68" y="0"/>
                    <a:pt x="23" y="17"/>
                    <a:pt x="0" y="42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13" y="16"/>
                    <a:pt x="169" y="0"/>
                    <a:pt x="119" y="0"/>
                  </a:cubicBezTo>
                </a:path>
              </a:pathLst>
            </a:custGeom>
            <a:solidFill>
              <a:srgbClr val="838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Freeform 440">
              <a:extLst>
                <a:ext uri="{FF2B5EF4-FFF2-40B4-BE49-F238E27FC236}">
                  <a16:creationId xmlns:a16="http://schemas.microsoft.com/office/drawing/2014/main" id="{B37833F7-713E-4835-97D8-BF66D18C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532"/>
              <a:ext cx="2267" cy="1474"/>
            </a:xfrm>
            <a:custGeom>
              <a:avLst/>
              <a:gdLst>
                <a:gd name="T0" fmla="*/ 2 w 2267"/>
                <a:gd name="T1" fmla="*/ 3 h 1474"/>
                <a:gd name="T2" fmla="*/ 2 w 2267"/>
                <a:gd name="T3" fmla="*/ 5 h 1474"/>
                <a:gd name="T4" fmla="*/ 2262 w 2267"/>
                <a:gd name="T5" fmla="*/ 5 h 1474"/>
                <a:gd name="T6" fmla="*/ 2262 w 2267"/>
                <a:gd name="T7" fmla="*/ 1470 h 1474"/>
                <a:gd name="T8" fmla="*/ 5 w 2267"/>
                <a:gd name="T9" fmla="*/ 1470 h 1474"/>
                <a:gd name="T10" fmla="*/ 5 w 2267"/>
                <a:gd name="T11" fmla="*/ 3 h 1474"/>
                <a:gd name="T12" fmla="*/ 2 w 2267"/>
                <a:gd name="T13" fmla="*/ 3 h 1474"/>
                <a:gd name="T14" fmla="*/ 2 w 2267"/>
                <a:gd name="T15" fmla="*/ 5 h 1474"/>
                <a:gd name="T16" fmla="*/ 2 w 2267"/>
                <a:gd name="T17" fmla="*/ 3 h 1474"/>
                <a:gd name="T18" fmla="*/ 0 w 2267"/>
                <a:gd name="T19" fmla="*/ 3 h 1474"/>
                <a:gd name="T20" fmla="*/ 0 w 2267"/>
                <a:gd name="T21" fmla="*/ 1474 h 1474"/>
                <a:gd name="T22" fmla="*/ 2267 w 2267"/>
                <a:gd name="T23" fmla="*/ 1474 h 1474"/>
                <a:gd name="T24" fmla="*/ 2267 w 2267"/>
                <a:gd name="T25" fmla="*/ 0 h 1474"/>
                <a:gd name="T26" fmla="*/ 0 w 2267"/>
                <a:gd name="T27" fmla="*/ 0 h 1474"/>
                <a:gd name="T28" fmla="*/ 0 w 2267"/>
                <a:gd name="T29" fmla="*/ 3 h 1474"/>
                <a:gd name="T30" fmla="*/ 2 w 2267"/>
                <a:gd name="T31" fmla="*/ 3 h 14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67" h="1474">
                  <a:moveTo>
                    <a:pt x="2" y="3"/>
                  </a:moveTo>
                  <a:lnTo>
                    <a:pt x="2" y="5"/>
                  </a:lnTo>
                  <a:lnTo>
                    <a:pt x="2262" y="5"/>
                  </a:lnTo>
                  <a:lnTo>
                    <a:pt x="2262" y="1470"/>
                  </a:lnTo>
                  <a:lnTo>
                    <a:pt x="5" y="147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474"/>
                  </a:lnTo>
                  <a:lnTo>
                    <a:pt x="2267" y="1474"/>
                  </a:lnTo>
                  <a:lnTo>
                    <a:pt x="226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1" name="Freeform 441">
              <a:extLst>
                <a:ext uri="{FF2B5EF4-FFF2-40B4-BE49-F238E27FC236}">
                  <a16:creationId xmlns:a16="http://schemas.microsoft.com/office/drawing/2014/main" id="{08044794-28E7-40F1-8249-8EF53E38D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536"/>
              <a:ext cx="569" cy="1466"/>
            </a:xfrm>
            <a:custGeom>
              <a:avLst/>
              <a:gdLst>
                <a:gd name="T0" fmla="*/ 117 w 498"/>
                <a:gd name="T1" fmla="*/ 1040 h 1283"/>
                <a:gd name="T2" fmla="*/ 321 w 498"/>
                <a:gd name="T3" fmla="*/ 1091 h 1283"/>
                <a:gd name="T4" fmla="*/ 723 w 498"/>
                <a:gd name="T5" fmla="*/ 931 h 1283"/>
                <a:gd name="T6" fmla="*/ 334 w 498"/>
                <a:gd name="T7" fmla="*/ 663 h 1283"/>
                <a:gd name="T8" fmla="*/ 125 w 498"/>
                <a:gd name="T9" fmla="*/ 780 h 1283"/>
                <a:gd name="T10" fmla="*/ 240 w 498"/>
                <a:gd name="T11" fmla="*/ 385 h 1283"/>
                <a:gd name="T12" fmla="*/ 547 w 498"/>
                <a:gd name="T13" fmla="*/ 0 h 1283"/>
                <a:gd name="T14" fmla="*/ 483 w 498"/>
                <a:gd name="T15" fmla="*/ 0 h 1283"/>
                <a:gd name="T16" fmla="*/ 184 w 498"/>
                <a:gd name="T17" fmla="*/ 390 h 1283"/>
                <a:gd name="T18" fmla="*/ 103 w 498"/>
                <a:gd name="T19" fmla="*/ 831 h 1283"/>
                <a:gd name="T20" fmla="*/ 302 w 498"/>
                <a:gd name="T21" fmla="*/ 718 h 1283"/>
                <a:gd name="T22" fmla="*/ 680 w 498"/>
                <a:gd name="T23" fmla="*/ 923 h 1283"/>
                <a:gd name="T24" fmla="*/ 274 w 498"/>
                <a:gd name="T25" fmla="*/ 1033 h 1283"/>
                <a:gd name="T26" fmla="*/ 95 w 498"/>
                <a:gd name="T27" fmla="*/ 994 h 1283"/>
                <a:gd name="T28" fmla="*/ 213 w 498"/>
                <a:gd name="T29" fmla="*/ 1656 h 1283"/>
                <a:gd name="T30" fmla="*/ 392 w 498"/>
                <a:gd name="T31" fmla="*/ 1914 h 1283"/>
                <a:gd name="T32" fmla="*/ 457 w 498"/>
                <a:gd name="T33" fmla="*/ 1914 h 1283"/>
                <a:gd name="T34" fmla="*/ 271 w 498"/>
                <a:gd name="T35" fmla="*/ 1666 h 1283"/>
                <a:gd name="T36" fmla="*/ 117 w 498"/>
                <a:gd name="T37" fmla="*/ 1040 h 12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8" h="1283">
                  <a:moveTo>
                    <a:pt x="78" y="697"/>
                  </a:moveTo>
                  <a:cubicBezTo>
                    <a:pt x="107" y="685"/>
                    <a:pt x="189" y="722"/>
                    <a:pt x="215" y="732"/>
                  </a:cubicBezTo>
                  <a:cubicBezTo>
                    <a:pt x="332" y="781"/>
                    <a:pt x="478" y="726"/>
                    <a:pt x="485" y="624"/>
                  </a:cubicBezTo>
                  <a:cubicBezTo>
                    <a:pt x="498" y="435"/>
                    <a:pt x="309" y="418"/>
                    <a:pt x="224" y="445"/>
                  </a:cubicBezTo>
                  <a:cubicBezTo>
                    <a:pt x="125" y="476"/>
                    <a:pt x="106" y="539"/>
                    <a:pt x="83" y="523"/>
                  </a:cubicBezTo>
                  <a:cubicBezTo>
                    <a:pt x="48" y="498"/>
                    <a:pt x="104" y="365"/>
                    <a:pt x="161" y="258"/>
                  </a:cubicBezTo>
                  <a:cubicBezTo>
                    <a:pt x="247" y="97"/>
                    <a:pt x="367" y="0"/>
                    <a:pt x="36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09" y="100"/>
                    <a:pt x="123" y="261"/>
                  </a:cubicBezTo>
                  <a:cubicBezTo>
                    <a:pt x="65" y="368"/>
                    <a:pt x="16" y="521"/>
                    <a:pt x="69" y="557"/>
                  </a:cubicBezTo>
                  <a:cubicBezTo>
                    <a:pt x="107" y="582"/>
                    <a:pt x="130" y="517"/>
                    <a:pt x="202" y="481"/>
                  </a:cubicBezTo>
                  <a:cubicBezTo>
                    <a:pt x="282" y="442"/>
                    <a:pt x="469" y="431"/>
                    <a:pt x="456" y="619"/>
                  </a:cubicBezTo>
                  <a:cubicBezTo>
                    <a:pt x="448" y="722"/>
                    <a:pt x="295" y="753"/>
                    <a:pt x="184" y="692"/>
                  </a:cubicBezTo>
                  <a:cubicBezTo>
                    <a:pt x="161" y="680"/>
                    <a:pt x="94" y="656"/>
                    <a:pt x="64" y="666"/>
                  </a:cubicBezTo>
                  <a:cubicBezTo>
                    <a:pt x="13" y="683"/>
                    <a:pt x="0" y="883"/>
                    <a:pt x="143" y="1110"/>
                  </a:cubicBezTo>
                  <a:cubicBezTo>
                    <a:pt x="193" y="1189"/>
                    <a:pt x="263" y="1283"/>
                    <a:pt x="263" y="1283"/>
                  </a:cubicBezTo>
                  <a:cubicBezTo>
                    <a:pt x="306" y="1283"/>
                    <a:pt x="306" y="1283"/>
                    <a:pt x="306" y="1283"/>
                  </a:cubicBezTo>
                  <a:cubicBezTo>
                    <a:pt x="306" y="1283"/>
                    <a:pt x="231" y="1197"/>
                    <a:pt x="181" y="1117"/>
                  </a:cubicBezTo>
                  <a:cubicBezTo>
                    <a:pt x="38" y="891"/>
                    <a:pt x="46" y="710"/>
                    <a:pt x="78" y="697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2" name="Freeform 442">
              <a:extLst>
                <a:ext uri="{FF2B5EF4-FFF2-40B4-BE49-F238E27FC236}">
                  <a16:creationId xmlns:a16="http://schemas.microsoft.com/office/drawing/2014/main" id="{CFB53A4E-1F5D-4E75-AC6D-E61506AA3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533"/>
              <a:ext cx="1736" cy="1471"/>
            </a:xfrm>
            <a:custGeom>
              <a:avLst/>
              <a:gdLst>
                <a:gd name="T0" fmla="*/ 353 w 1519"/>
                <a:gd name="T1" fmla="*/ 1921 h 1287"/>
                <a:gd name="T2" fmla="*/ 2267 w 1519"/>
                <a:gd name="T3" fmla="*/ 0 h 1287"/>
                <a:gd name="T4" fmla="*/ 441 w 1519"/>
                <a:gd name="T5" fmla="*/ 1 h 1287"/>
                <a:gd name="T6" fmla="*/ 62 w 1519"/>
                <a:gd name="T7" fmla="*/ 574 h 1287"/>
                <a:gd name="T8" fmla="*/ 34 w 1519"/>
                <a:gd name="T9" fmla="*/ 801 h 1287"/>
                <a:gd name="T10" fmla="*/ 88 w 1519"/>
                <a:gd name="T11" fmla="*/ 846 h 1287"/>
                <a:gd name="T12" fmla="*/ 263 w 1519"/>
                <a:gd name="T13" fmla="*/ 723 h 1287"/>
                <a:gd name="T14" fmla="*/ 570 w 1519"/>
                <a:gd name="T15" fmla="*/ 734 h 1287"/>
                <a:gd name="T16" fmla="*/ 638 w 1519"/>
                <a:gd name="T17" fmla="*/ 928 h 1287"/>
                <a:gd name="T18" fmla="*/ 417 w 1519"/>
                <a:gd name="T19" fmla="*/ 1079 h 1287"/>
                <a:gd name="T20" fmla="*/ 82 w 1519"/>
                <a:gd name="T21" fmla="*/ 992 h 1287"/>
                <a:gd name="T22" fmla="*/ 31 w 1519"/>
                <a:gd name="T23" fmla="*/ 1013 h 1287"/>
                <a:gd name="T24" fmla="*/ 171 w 1519"/>
                <a:gd name="T25" fmla="*/ 1662 h 1287"/>
                <a:gd name="T26" fmla="*/ 351 w 1519"/>
                <a:gd name="T27" fmla="*/ 1921 h 1287"/>
                <a:gd name="T28" fmla="*/ 353 w 1519"/>
                <a:gd name="T29" fmla="*/ 1919 h 1287"/>
                <a:gd name="T30" fmla="*/ 349 w 1519"/>
                <a:gd name="T31" fmla="*/ 1910 h 1287"/>
                <a:gd name="T32" fmla="*/ 7 w 1519"/>
                <a:gd name="T33" fmla="*/ 1151 h 1287"/>
                <a:gd name="T34" fmla="*/ 35 w 1519"/>
                <a:gd name="T35" fmla="*/ 1015 h 1287"/>
                <a:gd name="T36" fmla="*/ 82 w 1519"/>
                <a:gd name="T37" fmla="*/ 998 h 1287"/>
                <a:gd name="T38" fmla="*/ 417 w 1519"/>
                <a:gd name="T39" fmla="*/ 1086 h 1287"/>
                <a:gd name="T40" fmla="*/ 643 w 1519"/>
                <a:gd name="T41" fmla="*/ 929 h 1287"/>
                <a:gd name="T42" fmla="*/ 574 w 1519"/>
                <a:gd name="T43" fmla="*/ 730 h 1287"/>
                <a:gd name="T44" fmla="*/ 262 w 1519"/>
                <a:gd name="T45" fmla="*/ 719 h 1287"/>
                <a:gd name="T46" fmla="*/ 119 w 1519"/>
                <a:gd name="T47" fmla="*/ 826 h 1287"/>
                <a:gd name="T48" fmla="*/ 64 w 1519"/>
                <a:gd name="T49" fmla="*/ 832 h 1287"/>
                <a:gd name="T50" fmla="*/ 31 w 1519"/>
                <a:gd name="T51" fmla="*/ 744 h 1287"/>
                <a:gd name="T52" fmla="*/ 145 w 1519"/>
                <a:gd name="T53" fmla="*/ 394 h 1287"/>
                <a:gd name="T54" fmla="*/ 417 w 1519"/>
                <a:gd name="T55" fmla="*/ 31 h 1287"/>
                <a:gd name="T56" fmla="*/ 442 w 1519"/>
                <a:gd name="T57" fmla="*/ 8 h 1287"/>
                <a:gd name="T58" fmla="*/ 442 w 1519"/>
                <a:gd name="T59" fmla="*/ 2 h 1287"/>
                <a:gd name="T60" fmla="*/ 2261 w 1519"/>
                <a:gd name="T61" fmla="*/ 7 h 1287"/>
                <a:gd name="T62" fmla="*/ 353 w 1519"/>
                <a:gd name="T63" fmla="*/ 1916 h 1287"/>
                <a:gd name="T64" fmla="*/ 354 w 1519"/>
                <a:gd name="T65" fmla="*/ 1918 h 12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9" h="1287">
                  <a:moveTo>
                    <a:pt x="236" y="1285"/>
                  </a:moveTo>
                  <a:cubicBezTo>
                    <a:pt x="236" y="1287"/>
                    <a:pt x="236" y="1287"/>
                    <a:pt x="236" y="1287"/>
                  </a:cubicBezTo>
                  <a:cubicBezTo>
                    <a:pt x="1519" y="1287"/>
                    <a:pt x="1519" y="1287"/>
                    <a:pt x="1519" y="1287"/>
                  </a:cubicBezTo>
                  <a:cubicBezTo>
                    <a:pt x="1519" y="0"/>
                    <a:pt x="1519" y="0"/>
                    <a:pt x="1519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5" y="1"/>
                    <a:pt x="180" y="101"/>
                    <a:pt x="94" y="262"/>
                  </a:cubicBezTo>
                  <a:cubicBezTo>
                    <a:pt x="74" y="299"/>
                    <a:pt x="55" y="342"/>
                    <a:pt x="41" y="384"/>
                  </a:cubicBezTo>
                  <a:cubicBezTo>
                    <a:pt x="27" y="426"/>
                    <a:pt x="18" y="466"/>
                    <a:pt x="18" y="499"/>
                  </a:cubicBezTo>
                  <a:cubicBezTo>
                    <a:pt x="18" y="513"/>
                    <a:pt x="19" y="525"/>
                    <a:pt x="23" y="536"/>
                  </a:cubicBezTo>
                  <a:cubicBezTo>
                    <a:pt x="27" y="546"/>
                    <a:pt x="33" y="555"/>
                    <a:pt x="41" y="560"/>
                  </a:cubicBezTo>
                  <a:cubicBezTo>
                    <a:pt x="47" y="564"/>
                    <a:pt x="53" y="566"/>
                    <a:pt x="59" y="566"/>
                  </a:cubicBezTo>
                  <a:cubicBezTo>
                    <a:pt x="67" y="566"/>
                    <a:pt x="74" y="563"/>
                    <a:pt x="82" y="557"/>
                  </a:cubicBezTo>
                  <a:cubicBezTo>
                    <a:pt x="105" y="541"/>
                    <a:pt x="131" y="507"/>
                    <a:pt x="176" y="485"/>
                  </a:cubicBezTo>
                  <a:cubicBezTo>
                    <a:pt x="203" y="472"/>
                    <a:pt x="243" y="462"/>
                    <a:pt x="282" y="462"/>
                  </a:cubicBezTo>
                  <a:cubicBezTo>
                    <a:pt x="319" y="462"/>
                    <a:pt x="355" y="470"/>
                    <a:pt x="382" y="492"/>
                  </a:cubicBezTo>
                  <a:cubicBezTo>
                    <a:pt x="409" y="513"/>
                    <a:pt x="427" y="548"/>
                    <a:pt x="427" y="603"/>
                  </a:cubicBezTo>
                  <a:cubicBezTo>
                    <a:pt x="427" y="609"/>
                    <a:pt x="427" y="615"/>
                    <a:pt x="427" y="621"/>
                  </a:cubicBezTo>
                  <a:cubicBezTo>
                    <a:pt x="424" y="654"/>
                    <a:pt x="407" y="679"/>
                    <a:pt x="380" y="697"/>
                  </a:cubicBezTo>
                  <a:cubicBezTo>
                    <a:pt x="353" y="714"/>
                    <a:pt x="317" y="723"/>
                    <a:pt x="279" y="723"/>
                  </a:cubicBezTo>
                  <a:cubicBezTo>
                    <a:pt x="238" y="723"/>
                    <a:pt x="195" y="713"/>
                    <a:pt x="158" y="692"/>
                  </a:cubicBezTo>
                  <a:cubicBezTo>
                    <a:pt x="138" y="682"/>
                    <a:pt x="89" y="664"/>
                    <a:pt x="55" y="664"/>
                  </a:cubicBezTo>
                  <a:cubicBezTo>
                    <a:pt x="48" y="664"/>
                    <a:pt x="42" y="665"/>
                    <a:pt x="37" y="666"/>
                  </a:cubicBezTo>
                  <a:cubicBezTo>
                    <a:pt x="31" y="668"/>
                    <a:pt x="26" y="672"/>
                    <a:pt x="21" y="678"/>
                  </a:cubicBezTo>
                  <a:cubicBezTo>
                    <a:pt x="8" y="695"/>
                    <a:pt x="0" y="727"/>
                    <a:pt x="0" y="771"/>
                  </a:cubicBezTo>
                  <a:cubicBezTo>
                    <a:pt x="0" y="854"/>
                    <a:pt x="30" y="979"/>
                    <a:pt x="115" y="1113"/>
                  </a:cubicBezTo>
                  <a:cubicBezTo>
                    <a:pt x="165" y="1192"/>
                    <a:pt x="234" y="1286"/>
                    <a:pt x="234" y="1286"/>
                  </a:cubicBezTo>
                  <a:cubicBezTo>
                    <a:pt x="235" y="1287"/>
                    <a:pt x="235" y="1287"/>
                    <a:pt x="235" y="1287"/>
                  </a:cubicBezTo>
                  <a:cubicBezTo>
                    <a:pt x="236" y="1287"/>
                    <a:pt x="236" y="1287"/>
                    <a:pt x="236" y="1287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7" y="1284"/>
                    <a:pt x="236" y="1282"/>
                    <a:pt x="234" y="1279"/>
                  </a:cubicBezTo>
                  <a:cubicBezTo>
                    <a:pt x="220" y="1260"/>
                    <a:pt x="162" y="1180"/>
                    <a:pt x="118" y="1111"/>
                  </a:cubicBezTo>
                  <a:cubicBezTo>
                    <a:pt x="34" y="977"/>
                    <a:pt x="4" y="853"/>
                    <a:pt x="4" y="771"/>
                  </a:cubicBezTo>
                  <a:cubicBezTo>
                    <a:pt x="4" y="742"/>
                    <a:pt x="7" y="718"/>
                    <a:pt x="14" y="701"/>
                  </a:cubicBezTo>
                  <a:cubicBezTo>
                    <a:pt x="17" y="692"/>
                    <a:pt x="20" y="685"/>
                    <a:pt x="24" y="680"/>
                  </a:cubicBezTo>
                  <a:cubicBezTo>
                    <a:pt x="29" y="675"/>
                    <a:pt x="33" y="671"/>
                    <a:pt x="38" y="670"/>
                  </a:cubicBezTo>
                  <a:cubicBezTo>
                    <a:pt x="43" y="668"/>
                    <a:pt x="48" y="668"/>
                    <a:pt x="55" y="668"/>
                  </a:cubicBezTo>
                  <a:cubicBezTo>
                    <a:pt x="88" y="667"/>
                    <a:pt x="137" y="686"/>
                    <a:pt x="156" y="696"/>
                  </a:cubicBezTo>
                  <a:cubicBezTo>
                    <a:pt x="194" y="717"/>
                    <a:pt x="238" y="727"/>
                    <a:pt x="279" y="727"/>
                  </a:cubicBezTo>
                  <a:cubicBezTo>
                    <a:pt x="318" y="727"/>
                    <a:pt x="354" y="718"/>
                    <a:pt x="382" y="700"/>
                  </a:cubicBezTo>
                  <a:cubicBezTo>
                    <a:pt x="410" y="682"/>
                    <a:pt x="428" y="656"/>
                    <a:pt x="431" y="622"/>
                  </a:cubicBezTo>
                  <a:cubicBezTo>
                    <a:pt x="431" y="615"/>
                    <a:pt x="431" y="609"/>
                    <a:pt x="431" y="603"/>
                  </a:cubicBezTo>
                  <a:cubicBezTo>
                    <a:pt x="431" y="548"/>
                    <a:pt x="412" y="511"/>
                    <a:pt x="384" y="489"/>
                  </a:cubicBezTo>
                  <a:cubicBezTo>
                    <a:pt x="356" y="466"/>
                    <a:pt x="319" y="458"/>
                    <a:pt x="282" y="458"/>
                  </a:cubicBezTo>
                  <a:cubicBezTo>
                    <a:pt x="242" y="458"/>
                    <a:pt x="202" y="468"/>
                    <a:pt x="175" y="481"/>
                  </a:cubicBezTo>
                  <a:cubicBezTo>
                    <a:pt x="144" y="497"/>
                    <a:pt x="122" y="517"/>
                    <a:pt x="104" y="534"/>
                  </a:cubicBezTo>
                  <a:cubicBezTo>
                    <a:pt x="95" y="542"/>
                    <a:pt x="87" y="549"/>
                    <a:pt x="80" y="554"/>
                  </a:cubicBezTo>
                  <a:cubicBezTo>
                    <a:pt x="72" y="559"/>
                    <a:pt x="66" y="562"/>
                    <a:pt x="59" y="562"/>
                  </a:cubicBezTo>
                  <a:cubicBezTo>
                    <a:pt x="54" y="562"/>
                    <a:pt x="49" y="561"/>
                    <a:pt x="43" y="557"/>
                  </a:cubicBezTo>
                  <a:cubicBezTo>
                    <a:pt x="36" y="552"/>
                    <a:pt x="30" y="544"/>
                    <a:pt x="27" y="534"/>
                  </a:cubicBezTo>
                  <a:cubicBezTo>
                    <a:pt x="23" y="524"/>
                    <a:pt x="21" y="512"/>
                    <a:pt x="21" y="499"/>
                  </a:cubicBezTo>
                  <a:cubicBezTo>
                    <a:pt x="21" y="467"/>
                    <a:pt x="30" y="427"/>
                    <a:pt x="44" y="385"/>
                  </a:cubicBezTo>
                  <a:cubicBezTo>
                    <a:pt x="58" y="344"/>
                    <a:pt x="77" y="301"/>
                    <a:pt x="97" y="264"/>
                  </a:cubicBezTo>
                  <a:cubicBezTo>
                    <a:pt x="140" y="183"/>
                    <a:pt x="190" y="118"/>
                    <a:pt x="230" y="73"/>
                  </a:cubicBezTo>
                  <a:cubicBezTo>
                    <a:pt x="250" y="51"/>
                    <a:pt x="267" y="33"/>
                    <a:pt x="279" y="21"/>
                  </a:cubicBezTo>
                  <a:cubicBezTo>
                    <a:pt x="285" y="16"/>
                    <a:pt x="290" y="11"/>
                    <a:pt x="293" y="8"/>
                  </a:cubicBezTo>
                  <a:cubicBezTo>
                    <a:pt x="295" y="6"/>
                    <a:pt x="296" y="5"/>
                    <a:pt x="297" y="5"/>
                  </a:cubicBezTo>
                  <a:cubicBezTo>
                    <a:pt x="298" y="4"/>
                    <a:pt x="298" y="3"/>
                    <a:pt x="298" y="3"/>
                  </a:cubicBezTo>
                  <a:cubicBezTo>
                    <a:pt x="297" y="2"/>
                    <a:pt x="297" y="2"/>
                    <a:pt x="297" y="2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1515" y="4"/>
                    <a:pt x="1515" y="4"/>
                    <a:pt x="1515" y="4"/>
                  </a:cubicBezTo>
                  <a:cubicBezTo>
                    <a:pt x="1515" y="1283"/>
                    <a:pt x="1515" y="1283"/>
                    <a:pt x="1515" y="1283"/>
                  </a:cubicBezTo>
                  <a:cubicBezTo>
                    <a:pt x="236" y="1283"/>
                    <a:pt x="236" y="1283"/>
                    <a:pt x="236" y="1283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6" y="1285"/>
                    <a:pt x="236" y="1285"/>
                    <a:pt x="236" y="128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3" name="Freeform 443">
              <a:extLst>
                <a:ext uri="{FF2B5EF4-FFF2-40B4-BE49-F238E27FC236}">
                  <a16:creationId xmlns:a16="http://schemas.microsoft.com/office/drawing/2014/main" id="{8CABA021-C479-44FC-B85D-C46648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533"/>
              <a:ext cx="1702" cy="1471"/>
            </a:xfrm>
            <a:custGeom>
              <a:avLst/>
              <a:gdLst>
                <a:gd name="T0" fmla="*/ 373 w 1489"/>
                <a:gd name="T1" fmla="*/ 1921 h 1287"/>
                <a:gd name="T2" fmla="*/ 2223 w 1489"/>
                <a:gd name="T3" fmla="*/ 0 h 1287"/>
                <a:gd name="T4" fmla="*/ 461 w 1489"/>
                <a:gd name="T5" fmla="*/ 1 h 1287"/>
                <a:gd name="T6" fmla="*/ 62 w 1489"/>
                <a:gd name="T7" fmla="*/ 582 h 1287"/>
                <a:gd name="T8" fmla="*/ 24 w 1489"/>
                <a:gd name="T9" fmla="*/ 767 h 1287"/>
                <a:gd name="T10" fmla="*/ 49 w 1489"/>
                <a:gd name="T11" fmla="*/ 790 h 1287"/>
                <a:gd name="T12" fmla="*/ 126 w 1489"/>
                <a:gd name="T13" fmla="*/ 735 h 1287"/>
                <a:gd name="T14" fmla="*/ 355 w 1489"/>
                <a:gd name="T15" fmla="*/ 656 h 1287"/>
                <a:gd name="T16" fmla="*/ 638 w 1489"/>
                <a:gd name="T17" fmla="*/ 906 h 1287"/>
                <a:gd name="T18" fmla="*/ 551 w 1489"/>
                <a:gd name="T19" fmla="*/ 1069 h 1287"/>
                <a:gd name="T20" fmla="*/ 238 w 1489"/>
                <a:gd name="T21" fmla="*/ 1095 h 1287"/>
                <a:gd name="T22" fmla="*/ 53 w 1489"/>
                <a:gd name="T23" fmla="*/ 1036 h 1287"/>
                <a:gd name="T24" fmla="*/ 18 w 1489"/>
                <a:gd name="T25" fmla="*/ 1053 h 1287"/>
                <a:gd name="T26" fmla="*/ 182 w 1489"/>
                <a:gd name="T27" fmla="*/ 1672 h 1287"/>
                <a:gd name="T28" fmla="*/ 369 w 1489"/>
                <a:gd name="T29" fmla="*/ 1921 h 1287"/>
                <a:gd name="T30" fmla="*/ 373 w 1489"/>
                <a:gd name="T31" fmla="*/ 1919 h 1287"/>
                <a:gd name="T32" fmla="*/ 368 w 1489"/>
                <a:gd name="T33" fmla="*/ 1911 h 1287"/>
                <a:gd name="T34" fmla="*/ 7 w 1489"/>
                <a:gd name="T35" fmla="*/ 1148 h 1287"/>
                <a:gd name="T36" fmla="*/ 22 w 1489"/>
                <a:gd name="T37" fmla="*/ 1056 h 1287"/>
                <a:gd name="T38" fmla="*/ 53 w 1489"/>
                <a:gd name="T39" fmla="*/ 1042 h 1287"/>
                <a:gd name="T40" fmla="*/ 234 w 1489"/>
                <a:gd name="T41" fmla="*/ 1098 h 1287"/>
                <a:gd name="T42" fmla="*/ 554 w 1489"/>
                <a:gd name="T43" fmla="*/ 1074 h 1287"/>
                <a:gd name="T44" fmla="*/ 642 w 1489"/>
                <a:gd name="T45" fmla="*/ 906 h 1287"/>
                <a:gd name="T46" fmla="*/ 355 w 1489"/>
                <a:gd name="T47" fmla="*/ 649 h 1287"/>
                <a:gd name="T48" fmla="*/ 111 w 1489"/>
                <a:gd name="T49" fmla="*/ 741 h 1287"/>
                <a:gd name="T50" fmla="*/ 62 w 1489"/>
                <a:gd name="T51" fmla="*/ 781 h 1287"/>
                <a:gd name="T52" fmla="*/ 40 w 1489"/>
                <a:gd name="T53" fmla="*/ 781 h 1287"/>
                <a:gd name="T54" fmla="*/ 25 w 1489"/>
                <a:gd name="T55" fmla="*/ 740 h 1287"/>
                <a:gd name="T56" fmla="*/ 158 w 1489"/>
                <a:gd name="T57" fmla="*/ 390 h 1287"/>
                <a:gd name="T58" fmla="*/ 436 w 1489"/>
                <a:gd name="T59" fmla="*/ 31 h 1287"/>
                <a:gd name="T60" fmla="*/ 463 w 1489"/>
                <a:gd name="T61" fmla="*/ 8 h 1287"/>
                <a:gd name="T62" fmla="*/ 463 w 1489"/>
                <a:gd name="T63" fmla="*/ 2 h 1287"/>
                <a:gd name="T64" fmla="*/ 2218 w 1489"/>
                <a:gd name="T65" fmla="*/ 7 h 1287"/>
                <a:gd name="T66" fmla="*/ 373 w 1489"/>
                <a:gd name="T67" fmla="*/ 1916 h 1287"/>
                <a:gd name="T68" fmla="*/ 374 w 1489"/>
                <a:gd name="T69" fmla="*/ 1916 h 1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89" h="1287">
                  <a:moveTo>
                    <a:pt x="249" y="1285"/>
                  </a:moveTo>
                  <a:cubicBezTo>
                    <a:pt x="249" y="1287"/>
                    <a:pt x="249" y="1287"/>
                    <a:pt x="249" y="1287"/>
                  </a:cubicBezTo>
                  <a:cubicBezTo>
                    <a:pt x="1489" y="1287"/>
                    <a:pt x="1489" y="1287"/>
                    <a:pt x="1489" y="1287"/>
                  </a:cubicBezTo>
                  <a:cubicBezTo>
                    <a:pt x="1489" y="0"/>
                    <a:pt x="1489" y="0"/>
                    <a:pt x="1489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309" y="1"/>
                    <a:pt x="189" y="98"/>
                    <a:pt x="103" y="259"/>
                  </a:cubicBezTo>
                  <a:cubicBezTo>
                    <a:pt x="80" y="301"/>
                    <a:pt x="58" y="347"/>
                    <a:pt x="41" y="389"/>
                  </a:cubicBezTo>
                  <a:cubicBezTo>
                    <a:pt x="24" y="432"/>
                    <a:pt x="13" y="469"/>
                    <a:pt x="13" y="495"/>
                  </a:cubicBezTo>
                  <a:cubicBezTo>
                    <a:pt x="13" y="502"/>
                    <a:pt x="14" y="509"/>
                    <a:pt x="16" y="514"/>
                  </a:cubicBezTo>
                  <a:cubicBezTo>
                    <a:pt x="18" y="519"/>
                    <a:pt x="20" y="523"/>
                    <a:pt x="25" y="526"/>
                  </a:cubicBezTo>
                  <a:cubicBezTo>
                    <a:pt x="27" y="528"/>
                    <a:pt x="30" y="529"/>
                    <a:pt x="33" y="529"/>
                  </a:cubicBezTo>
                  <a:cubicBezTo>
                    <a:pt x="36" y="529"/>
                    <a:pt x="39" y="528"/>
                    <a:pt x="42" y="527"/>
                  </a:cubicBezTo>
                  <a:cubicBezTo>
                    <a:pt x="53" y="521"/>
                    <a:pt x="65" y="508"/>
                    <a:pt x="84" y="493"/>
                  </a:cubicBezTo>
                  <a:cubicBezTo>
                    <a:pt x="103" y="478"/>
                    <a:pt x="129" y="461"/>
                    <a:pt x="168" y="448"/>
                  </a:cubicBezTo>
                  <a:cubicBezTo>
                    <a:pt x="187" y="442"/>
                    <a:pt x="212" y="439"/>
                    <a:pt x="238" y="439"/>
                  </a:cubicBezTo>
                  <a:cubicBezTo>
                    <a:pt x="280" y="439"/>
                    <a:pt x="328" y="448"/>
                    <a:pt x="364" y="475"/>
                  </a:cubicBezTo>
                  <a:cubicBezTo>
                    <a:pt x="401" y="501"/>
                    <a:pt x="427" y="542"/>
                    <a:pt x="427" y="607"/>
                  </a:cubicBezTo>
                  <a:cubicBezTo>
                    <a:pt x="427" y="613"/>
                    <a:pt x="426" y="619"/>
                    <a:pt x="426" y="626"/>
                  </a:cubicBezTo>
                  <a:cubicBezTo>
                    <a:pt x="423" y="663"/>
                    <a:pt x="402" y="694"/>
                    <a:pt x="369" y="716"/>
                  </a:cubicBezTo>
                  <a:cubicBezTo>
                    <a:pt x="337" y="738"/>
                    <a:pt x="294" y="750"/>
                    <a:pt x="249" y="750"/>
                  </a:cubicBezTo>
                  <a:cubicBezTo>
                    <a:pt x="219" y="750"/>
                    <a:pt x="188" y="745"/>
                    <a:pt x="159" y="733"/>
                  </a:cubicBezTo>
                  <a:cubicBezTo>
                    <a:pt x="147" y="728"/>
                    <a:pt x="126" y="719"/>
                    <a:pt x="102" y="710"/>
                  </a:cubicBezTo>
                  <a:cubicBezTo>
                    <a:pt x="79" y="702"/>
                    <a:pt x="54" y="694"/>
                    <a:pt x="35" y="694"/>
                  </a:cubicBezTo>
                  <a:cubicBezTo>
                    <a:pt x="30" y="694"/>
                    <a:pt x="24" y="695"/>
                    <a:pt x="20" y="697"/>
                  </a:cubicBezTo>
                  <a:cubicBezTo>
                    <a:pt x="17" y="698"/>
                    <a:pt x="14" y="701"/>
                    <a:pt x="12" y="705"/>
                  </a:cubicBezTo>
                  <a:cubicBezTo>
                    <a:pt x="4" y="716"/>
                    <a:pt x="0" y="738"/>
                    <a:pt x="0" y="768"/>
                  </a:cubicBezTo>
                  <a:cubicBezTo>
                    <a:pt x="0" y="843"/>
                    <a:pt x="29" y="972"/>
                    <a:pt x="122" y="1120"/>
                  </a:cubicBezTo>
                  <a:cubicBezTo>
                    <a:pt x="173" y="1200"/>
                    <a:pt x="247" y="1286"/>
                    <a:pt x="247" y="1286"/>
                  </a:cubicBezTo>
                  <a:cubicBezTo>
                    <a:pt x="248" y="1287"/>
                    <a:pt x="248" y="1287"/>
                    <a:pt x="248" y="1287"/>
                  </a:cubicBezTo>
                  <a:cubicBezTo>
                    <a:pt x="249" y="1287"/>
                    <a:pt x="249" y="1287"/>
                    <a:pt x="249" y="1287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3"/>
                    <a:pt x="250" y="1283"/>
                    <a:pt x="250" y="1283"/>
                  </a:cubicBezTo>
                  <a:cubicBezTo>
                    <a:pt x="250" y="1283"/>
                    <a:pt x="249" y="1282"/>
                    <a:pt x="247" y="1280"/>
                  </a:cubicBezTo>
                  <a:cubicBezTo>
                    <a:pt x="232" y="1262"/>
                    <a:pt x="169" y="1188"/>
                    <a:pt x="126" y="1118"/>
                  </a:cubicBezTo>
                  <a:cubicBezTo>
                    <a:pt x="32" y="971"/>
                    <a:pt x="4" y="842"/>
                    <a:pt x="4" y="768"/>
                  </a:cubicBezTo>
                  <a:cubicBezTo>
                    <a:pt x="4" y="748"/>
                    <a:pt x="6" y="732"/>
                    <a:pt x="9" y="721"/>
                  </a:cubicBezTo>
                  <a:cubicBezTo>
                    <a:pt x="11" y="715"/>
                    <a:pt x="13" y="710"/>
                    <a:pt x="15" y="707"/>
                  </a:cubicBezTo>
                  <a:cubicBezTo>
                    <a:pt x="17" y="703"/>
                    <a:pt x="19" y="701"/>
                    <a:pt x="22" y="700"/>
                  </a:cubicBezTo>
                  <a:cubicBezTo>
                    <a:pt x="25" y="699"/>
                    <a:pt x="30" y="698"/>
                    <a:pt x="35" y="698"/>
                  </a:cubicBezTo>
                  <a:cubicBezTo>
                    <a:pt x="53" y="698"/>
                    <a:pt x="78" y="705"/>
                    <a:pt x="101" y="714"/>
                  </a:cubicBezTo>
                  <a:cubicBezTo>
                    <a:pt x="124" y="722"/>
                    <a:pt x="146" y="732"/>
                    <a:pt x="157" y="736"/>
                  </a:cubicBezTo>
                  <a:cubicBezTo>
                    <a:pt x="187" y="749"/>
                    <a:pt x="218" y="754"/>
                    <a:pt x="249" y="754"/>
                  </a:cubicBezTo>
                  <a:cubicBezTo>
                    <a:pt x="295" y="754"/>
                    <a:pt x="338" y="742"/>
                    <a:pt x="371" y="719"/>
                  </a:cubicBezTo>
                  <a:cubicBezTo>
                    <a:pt x="404" y="697"/>
                    <a:pt x="427" y="665"/>
                    <a:pt x="430" y="626"/>
                  </a:cubicBezTo>
                  <a:cubicBezTo>
                    <a:pt x="430" y="620"/>
                    <a:pt x="430" y="613"/>
                    <a:pt x="430" y="607"/>
                  </a:cubicBezTo>
                  <a:cubicBezTo>
                    <a:pt x="430" y="541"/>
                    <a:pt x="404" y="498"/>
                    <a:pt x="366" y="471"/>
                  </a:cubicBezTo>
                  <a:cubicBezTo>
                    <a:pt x="329" y="445"/>
                    <a:pt x="281" y="435"/>
                    <a:pt x="238" y="435"/>
                  </a:cubicBezTo>
                  <a:cubicBezTo>
                    <a:pt x="211" y="435"/>
                    <a:pt x="186" y="439"/>
                    <a:pt x="167" y="445"/>
                  </a:cubicBezTo>
                  <a:cubicBezTo>
                    <a:pt x="122" y="459"/>
                    <a:pt x="94" y="479"/>
                    <a:pt x="74" y="496"/>
                  </a:cubicBezTo>
                  <a:cubicBezTo>
                    <a:pt x="64" y="505"/>
                    <a:pt x="56" y="512"/>
                    <a:pt x="49" y="517"/>
                  </a:cubicBezTo>
                  <a:cubicBezTo>
                    <a:pt x="46" y="520"/>
                    <a:pt x="43" y="522"/>
                    <a:pt x="41" y="523"/>
                  </a:cubicBezTo>
                  <a:cubicBezTo>
                    <a:pt x="38" y="525"/>
                    <a:pt x="36" y="526"/>
                    <a:pt x="33" y="526"/>
                  </a:cubicBezTo>
                  <a:cubicBezTo>
                    <a:pt x="31" y="526"/>
                    <a:pt x="29" y="525"/>
                    <a:pt x="27" y="523"/>
                  </a:cubicBezTo>
                  <a:cubicBezTo>
                    <a:pt x="23" y="521"/>
                    <a:pt x="21" y="517"/>
                    <a:pt x="19" y="513"/>
                  </a:cubicBezTo>
                  <a:cubicBezTo>
                    <a:pt x="18" y="508"/>
                    <a:pt x="17" y="502"/>
                    <a:pt x="17" y="495"/>
                  </a:cubicBezTo>
                  <a:cubicBezTo>
                    <a:pt x="17" y="470"/>
                    <a:pt x="28" y="433"/>
                    <a:pt x="44" y="391"/>
                  </a:cubicBezTo>
                  <a:cubicBezTo>
                    <a:pt x="61" y="349"/>
                    <a:pt x="84" y="303"/>
                    <a:pt x="106" y="261"/>
                  </a:cubicBezTo>
                  <a:cubicBezTo>
                    <a:pt x="149" y="181"/>
                    <a:pt x="200" y="116"/>
                    <a:pt x="241" y="72"/>
                  </a:cubicBezTo>
                  <a:cubicBezTo>
                    <a:pt x="261" y="50"/>
                    <a:pt x="279" y="33"/>
                    <a:pt x="291" y="21"/>
                  </a:cubicBezTo>
                  <a:cubicBezTo>
                    <a:pt x="297" y="15"/>
                    <a:pt x="302" y="11"/>
                    <a:pt x="306" y="8"/>
                  </a:cubicBezTo>
                  <a:cubicBezTo>
                    <a:pt x="307" y="6"/>
                    <a:pt x="309" y="5"/>
                    <a:pt x="310" y="5"/>
                  </a:cubicBezTo>
                  <a:cubicBezTo>
                    <a:pt x="311" y="4"/>
                    <a:pt x="311" y="3"/>
                    <a:pt x="311" y="3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1485" y="4"/>
                    <a:pt x="1485" y="4"/>
                    <a:pt x="1485" y="4"/>
                  </a:cubicBezTo>
                  <a:cubicBezTo>
                    <a:pt x="1485" y="1283"/>
                    <a:pt x="1485" y="1283"/>
                    <a:pt x="1485" y="1283"/>
                  </a:cubicBezTo>
                  <a:cubicBezTo>
                    <a:pt x="249" y="1283"/>
                    <a:pt x="249" y="1283"/>
                    <a:pt x="249" y="1283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3"/>
                    <a:pt x="250" y="1283"/>
                    <a:pt x="250" y="1283"/>
                  </a:cubicBezTo>
                  <a:lnTo>
                    <a:pt x="249" y="128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Freeform 444">
              <a:extLst>
                <a:ext uri="{FF2B5EF4-FFF2-40B4-BE49-F238E27FC236}">
                  <a16:creationId xmlns:a16="http://schemas.microsoft.com/office/drawing/2014/main" id="{838FED48-CD11-4EA8-8C43-5F6CE80A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067"/>
              <a:ext cx="67" cy="6"/>
            </a:xfrm>
            <a:custGeom>
              <a:avLst/>
              <a:gdLst>
                <a:gd name="T0" fmla="*/ 50 w 59"/>
                <a:gd name="T1" fmla="*/ 0 h 5"/>
                <a:gd name="T2" fmla="*/ 0 w 59"/>
                <a:gd name="T3" fmla="*/ 2 h 5"/>
                <a:gd name="T4" fmla="*/ 28 w 59"/>
                <a:gd name="T5" fmla="*/ 2 h 5"/>
                <a:gd name="T6" fmla="*/ 86 w 59"/>
                <a:gd name="T7" fmla="*/ 8 h 5"/>
                <a:gd name="T8" fmla="*/ 78 w 59"/>
                <a:gd name="T9" fmla="*/ 1 h 5"/>
                <a:gd name="T10" fmla="*/ 50 w 5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">
                  <a:moveTo>
                    <a:pt x="34" y="0"/>
                  </a:moveTo>
                  <a:cubicBezTo>
                    <a:pt x="14" y="0"/>
                    <a:pt x="0" y="2"/>
                    <a:pt x="0" y="2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34" y="2"/>
                    <a:pt x="47" y="3"/>
                    <a:pt x="59" y="5"/>
                  </a:cubicBezTo>
                  <a:cubicBezTo>
                    <a:pt x="57" y="4"/>
                    <a:pt x="56" y="2"/>
                    <a:pt x="54" y="1"/>
                  </a:cubicBezTo>
                  <a:cubicBezTo>
                    <a:pt x="47" y="0"/>
                    <a:pt x="40" y="0"/>
                    <a:pt x="34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5" name="Freeform 445">
              <a:extLst>
                <a:ext uri="{FF2B5EF4-FFF2-40B4-BE49-F238E27FC236}">
                  <a16:creationId xmlns:a16="http://schemas.microsoft.com/office/drawing/2014/main" id="{5CAFEA73-AA52-4729-8A8D-ADA08C9A5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0" y="2068"/>
              <a:ext cx="132" cy="113"/>
            </a:xfrm>
            <a:custGeom>
              <a:avLst/>
              <a:gdLst>
                <a:gd name="T0" fmla="*/ 171 w 116"/>
                <a:gd name="T1" fmla="*/ 147 h 99"/>
                <a:gd name="T2" fmla="*/ 171 w 116"/>
                <a:gd name="T3" fmla="*/ 147 h 99"/>
                <a:gd name="T4" fmla="*/ 171 w 116"/>
                <a:gd name="T5" fmla="*/ 147 h 99"/>
                <a:gd name="T6" fmla="*/ 170 w 116"/>
                <a:gd name="T7" fmla="*/ 146 h 99"/>
                <a:gd name="T8" fmla="*/ 171 w 116"/>
                <a:gd name="T9" fmla="*/ 147 h 99"/>
                <a:gd name="T10" fmla="*/ 170 w 116"/>
                <a:gd name="T11" fmla="*/ 146 h 99"/>
                <a:gd name="T12" fmla="*/ 0 w 116"/>
                <a:gd name="T13" fmla="*/ 0 h 99"/>
                <a:gd name="T14" fmla="*/ 8 w 116"/>
                <a:gd name="T15" fmla="*/ 7 h 99"/>
                <a:gd name="T16" fmla="*/ 170 w 116"/>
                <a:gd name="T17" fmla="*/ 146 h 99"/>
                <a:gd name="T18" fmla="*/ 0 w 116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99">
                  <a:moveTo>
                    <a:pt x="116" y="99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moveTo>
                    <a:pt x="115" y="98"/>
                  </a:moveTo>
                  <a:cubicBezTo>
                    <a:pt x="115" y="98"/>
                    <a:pt x="116" y="98"/>
                    <a:pt x="116" y="99"/>
                  </a:cubicBezTo>
                  <a:cubicBezTo>
                    <a:pt x="116" y="99"/>
                    <a:pt x="116" y="98"/>
                    <a:pt x="115" y="98"/>
                  </a:cubicBezTo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95" y="20"/>
                    <a:pt x="113" y="89"/>
                    <a:pt x="115" y="98"/>
                  </a:cubicBezTo>
                  <a:cubicBezTo>
                    <a:pt x="100" y="24"/>
                    <a:pt x="44" y="4"/>
                    <a:pt x="0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6" name="Freeform 446">
              <a:extLst>
                <a:ext uri="{FF2B5EF4-FFF2-40B4-BE49-F238E27FC236}">
                  <a16:creationId xmlns:a16="http://schemas.microsoft.com/office/drawing/2014/main" id="{41D0C506-17EF-4649-B1DD-D8A5C0E6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033"/>
              <a:ext cx="16" cy="16"/>
            </a:xfrm>
            <a:custGeom>
              <a:avLst/>
              <a:gdLst>
                <a:gd name="T0" fmla="*/ 18 w 14"/>
                <a:gd name="T1" fmla="*/ 13 h 14"/>
                <a:gd name="T2" fmla="*/ 8 w 14"/>
                <a:gd name="T3" fmla="*/ 19 h 14"/>
                <a:gd name="T4" fmla="*/ 1 w 14"/>
                <a:gd name="T5" fmla="*/ 8 h 14"/>
                <a:gd name="T6" fmla="*/ 13 w 14"/>
                <a:gd name="T7" fmla="*/ 1 h 14"/>
                <a:gd name="T8" fmla="*/ 18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9"/>
                  </a:moveTo>
                  <a:cubicBezTo>
                    <a:pt x="11" y="12"/>
                    <a:pt x="8" y="14"/>
                    <a:pt x="5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7" name="Freeform 447">
              <a:extLst>
                <a:ext uri="{FF2B5EF4-FFF2-40B4-BE49-F238E27FC236}">
                  <a16:creationId xmlns:a16="http://schemas.microsoft.com/office/drawing/2014/main" id="{4F7C22A9-987D-47F4-B1B5-C2254AD0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042"/>
              <a:ext cx="10" cy="9"/>
            </a:xfrm>
            <a:custGeom>
              <a:avLst/>
              <a:gdLst>
                <a:gd name="T0" fmla="*/ 11 w 9"/>
                <a:gd name="T1" fmla="*/ 8 h 8"/>
                <a:gd name="T2" fmla="*/ 3 w 9"/>
                <a:gd name="T3" fmla="*/ 11 h 8"/>
                <a:gd name="T4" fmla="*/ 1 w 9"/>
                <a:gd name="T5" fmla="*/ 3 h 8"/>
                <a:gd name="T6" fmla="*/ 9 w 9"/>
                <a:gd name="T7" fmla="*/ 1 h 8"/>
                <a:gd name="T8" fmla="*/ 11 w 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8" y="5"/>
                  </a:moveTo>
                  <a:cubicBezTo>
                    <a:pt x="7" y="7"/>
                    <a:pt x="5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1"/>
                    <a:pt x="9" y="4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Freeform 448">
              <a:extLst>
                <a:ext uri="{FF2B5EF4-FFF2-40B4-BE49-F238E27FC236}">
                  <a16:creationId xmlns:a16="http://schemas.microsoft.com/office/drawing/2014/main" id="{74ABB051-74CC-45C9-9958-79DA1877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190"/>
              <a:ext cx="414" cy="326"/>
            </a:xfrm>
            <a:custGeom>
              <a:avLst/>
              <a:gdLst>
                <a:gd name="T0" fmla="*/ 346 w 363"/>
                <a:gd name="T1" fmla="*/ 384 h 285"/>
                <a:gd name="T2" fmla="*/ 479 w 363"/>
                <a:gd name="T3" fmla="*/ 0 h 285"/>
                <a:gd name="T4" fmla="*/ 348 w 363"/>
                <a:gd name="T5" fmla="*/ 252 h 285"/>
                <a:gd name="T6" fmla="*/ 0 w 363"/>
                <a:gd name="T7" fmla="*/ 218 h 285"/>
                <a:gd name="T8" fmla="*/ 50 w 363"/>
                <a:gd name="T9" fmla="*/ 259 h 285"/>
                <a:gd name="T10" fmla="*/ 170 w 363"/>
                <a:gd name="T11" fmla="*/ 324 h 285"/>
                <a:gd name="T12" fmla="*/ 192 w 363"/>
                <a:gd name="T13" fmla="*/ 401 h 285"/>
                <a:gd name="T14" fmla="*/ 346 w 363"/>
                <a:gd name="T15" fmla="*/ 384 h 2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3" h="285">
                  <a:moveTo>
                    <a:pt x="233" y="257"/>
                  </a:moveTo>
                  <a:cubicBezTo>
                    <a:pt x="298" y="223"/>
                    <a:pt x="363" y="130"/>
                    <a:pt x="323" y="0"/>
                  </a:cubicBezTo>
                  <a:cubicBezTo>
                    <a:pt x="323" y="0"/>
                    <a:pt x="355" y="123"/>
                    <a:pt x="234" y="168"/>
                  </a:cubicBezTo>
                  <a:cubicBezTo>
                    <a:pt x="117" y="210"/>
                    <a:pt x="30" y="151"/>
                    <a:pt x="0" y="146"/>
                  </a:cubicBezTo>
                  <a:cubicBezTo>
                    <a:pt x="0" y="146"/>
                    <a:pt x="22" y="162"/>
                    <a:pt x="34" y="173"/>
                  </a:cubicBezTo>
                  <a:cubicBezTo>
                    <a:pt x="71" y="209"/>
                    <a:pt x="96" y="210"/>
                    <a:pt x="115" y="216"/>
                  </a:cubicBezTo>
                  <a:cubicBezTo>
                    <a:pt x="144" y="224"/>
                    <a:pt x="196" y="258"/>
                    <a:pt x="129" y="268"/>
                  </a:cubicBezTo>
                  <a:cubicBezTo>
                    <a:pt x="129" y="268"/>
                    <a:pt x="181" y="285"/>
                    <a:pt x="233" y="257"/>
                  </a:cubicBezTo>
                  <a:close/>
                </a:path>
              </a:pathLst>
            </a:custGeom>
            <a:solidFill>
              <a:srgbClr val="A6B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9" name="Oval 449">
              <a:extLst>
                <a:ext uri="{FF2B5EF4-FFF2-40B4-BE49-F238E27FC236}">
                  <a16:creationId xmlns:a16="http://schemas.microsoft.com/office/drawing/2014/main" id="{6E28BD38-FDC0-4AE9-B4AC-BE2239464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38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60" name="Oval 450">
              <a:extLst>
                <a:ext uri="{FF2B5EF4-FFF2-40B4-BE49-F238E27FC236}">
                  <a16:creationId xmlns:a16="http://schemas.microsoft.com/office/drawing/2014/main" id="{5913CBE2-83B8-4A06-A301-1F40050E2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2382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61" name="Oval 451">
              <a:extLst>
                <a:ext uri="{FF2B5EF4-FFF2-40B4-BE49-F238E27FC236}">
                  <a16:creationId xmlns:a16="http://schemas.microsoft.com/office/drawing/2014/main" id="{F6E20034-9B4C-4591-9BD3-5AED3B25A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38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62" name="Freeform 452">
              <a:extLst>
                <a:ext uri="{FF2B5EF4-FFF2-40B4-BE49-F238E27FC236}">
                  <a16:creationId xmlns:a16="http://schemas.microsoft.com/office/drawing/2014/main" id="{B9ABBFB6-BBCB-4866-8C11-3B2107A43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443"/>
              <a:ext cx="362" cy="142"/>
            </a:xfrm>
            <a:custGeom>
              <a:avLst/>
              <a:gdLst>
                <a:gd name="T0" fmla="*/ 39 w 317"/>
                <a:gd name="T1" fmla="*/ 100 h 124"/>
                <a:gd name="T2" fmla="*/ 29 w 317"/>
                <a:gd name="T3" fmla="*/ 44 h 124"/>
                <a:gd name="T4" fmla="*/ 472 w 317"/>
                <a:gd name="T5" fmla="*/ 0 h 124"/>
                <a:gd name="T6" fmla="*/ 193 w 317"/>
                <a:gd name="T7" fmla="*/ 101 h 124"/>
                <a:gd name="T8" fmla="*/ 39 w 317"/>
                <a:gd name="T9" fmla="*/ 10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24">
                  <a:moveTo>
                    <a:pt x="26" y="66"/>
                  </a:moveTo>
                  <a:cubicBezTo>
                    <a:pt x="26" y="66"/>
                    <a:pt x="0" y="42"/>
                    <a:pt x="19" y="29"/>
                  </a:cubicBezTo>
                  <a:cubicBezTo>
                    <a:pt x="39" y="16"/>
                    <a:pt x="207" y="124"/>
                    <a:pt x="317" y="0"/>
                  </a:cubicBezTo>
                  <a:cubicBezTo>
                    <a:pt x="317" y="0"/>
                    <a:pt x="291" y="88"/>
                    <a:pt x="130" y="67"/>
                  </a:cubicBezTo>
                  <a:cubicBezTo>
                    <a:pt x="89" y="62"/>
                    <a:pt x="10" y="30"/>
                    <a:pt x="26" y="66"/>
                  </a:cubicBezTo>
                  <a:close/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453">
              <a:extLst>
                <a:ext uri="{FF2B5EF4-FFF2-40B4-BE49-F238E27FC236}">
                  <a16:creationId xmlns:a16="http://schemas.microsoft.com/office/drawing/2014/main" id="{AD6886DC-02D8-4883-81A1-D982882F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49"/>
              <a:ext cx="146" cy="244"/>
            </a:xfrm>
            <a:custGeom>
              <a:avLst/>
              <a:gdLst>
                <a:gd name="T0" fmla="*/ 0 w 128"/>
                <a:gd name="T1" fmla="*/ 317 h 214"/>
                <a:gd name="T2" fmla="*/ 190 w 128"/>
                <a:gd name="T3" fmla="*/ 0 h 214"/>
                <a:gd name="T4" fmla="*/ 0 w 128"/>
                <a:gd name="T5" fmla="*/ 317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4">
                  <a:moveTo>
                    <a:pt x="0" y="214"/>
                  </a:moveTo>
                  <a:cubicBezTo>
                    <a:pt x="0" y="214"/>
                    <a:pt x="125" y="203"/>
                    <a:pt x="128" y="0"/>
                  </a:cubicBezTo>
                  <a:cubicBezTo>
                    <a:pt x="128" y="0"/>
                    <a:pt x="124" y="177"/>
                    <a:pt x="0" y="214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454">
              <a:extLst>
                <a:ext uri="{FF2B5EF4-FFF2-40B4-BE49-F238E27FC236}">
                  <a16:creationId xmlns:a16="http://schemas.microsoft.com/office/drawing/2014/main" id="{7203E57D-C267-48A5-91B2-D5A7952A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171"/>
              <a:ext cx="195" cy="496"/>
            </a:xfrm>
            <a:custGeom>
              <a:avLst/>
              <a:gdLst>
                <a:gd name="T0" fmla="*/ 169 w 171"/>
                <a:gd name="T1" fmla="*/ 18 h 434"/>
                <a:gd name="T2" fmla="*/ 169 w 171"/>
                <a:gd name="T3" fmla="*/ 18 h 434"/>
                <a:gd name="T4" fmla="*/ 192 w 171"/>
                <a:gd name="T5" fmla="*/ 83 h 434"/>
                <a:gd name="T6" fmla="*/ 212 w 171"/>
                <a:gd name="T7" fmla="*/ 239 h 434"/>
                <a:gd name="T8" fmla="*/ 169 w 171"/>
                <a:gd name="T9" fmla="*/ 432 h 434"/>
                <a:gd name="T10" fmla="*/ 0 w 171"/>
                <a:gd name="T11" fmla="*/ 613 h 434"/>
                <a:gd name="T12" fmla="*/ 21 w 171"/>
                <a:gd name="T13" fmla="*/ 648 h 434"/>
                <a:gd name="T14" fmla="*/ 208 w 171"/>
                <a:gd name="T15" fmla="*/ 450 h 434"/>
                <a:gd name="T16" fmla="*/ 253 w 171"/>
                <a:gd name="T17" fmla="*/ 239 h 434"/>
                <a:gd name="T18" fmla="*/ 231 w 171"/>
                <a:gd name="T19" fmla="*/ 71 h 434"/>
                <a:gd name="T20" fmla="*/ 208 w 171"/>
                <a:gd name="T21" fmla="*/ 0 h 434"/>
                <a:gd name="T22" fmla="*/ 169 w 171"/>
                <a:gd name="T23" fmla="*/ 18 h 4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1" h="434">
                  <a:moveTo>
                    <a:pt x="114" y="12"/>
                  </a:move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22" y="29"/>
                    <a:pt x="129" y="56"/>
                  </a:cubicBezTo>
                  <a:cubicBezTo>
                    <a:pt x="136" y="82"/>
                    <a:pt x="143" y="119"/>
                    <a:pt x="143" y="160"/>
                  </a:cubicBezTo>
                  <a:cubicBezTo>
                    <a:pt x="143" y="201"/>
                    <a:pt x="136" y="247"/>
                    <a:pt x="114" y="290"/>
                  </a:cubicBezTo>
                  <a:cubicBezTo>
                    <a:pt x="93" y="333"/>
                    <a:pt x="58" y="375"/>
                    <a:pt x="0" y="410"/>
                  </a:cubicBezTo>
                  <a:cubicBezTo>
                    <a:pt x="14" y="434"/>
                    <a:pt x="14" y="434"/>
                    <a:pt x="14" y="434"/>
                  </a:cubicBezTo>
                  <a:cubicBezTo>
                    <a:pt x="76" y="397"/>
                    <a:pt x="116" y="351"/>
                    <a:pt x="140" y="302"/>
                  </a:cubicBezTo>
                  <a:cubicBezTo>
                    <a:pt x="163" y="254"/>
                    <a:pt x="171" y="205"/>
                    <a:pt x="171" y="160"/>
                  </a:cubicBezTo>
                  <a:cubicBezTo>
                    <a:pt x="171" y="115"/>
                    <a:pt x="163" y="76"/>
                    <a:pt x="156" y="47"/>
                  </a:cubicBezTo>
                  <a:cubicBezTo>
                    <a:pt x="148" y="18"/>
                    <a:pt x="140" y="1"/>
                    <a:pt x="140" y="0"/>
                  </a:cubicBezTo>
                  <a:lnTo>
                    <a:pt x="114" y="12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455">
              <a:extLst>
                <a:ext uri="{FF2B5EF4-FFF2-40B4-BE49-F238E27FC236}">
                  <a16:creationId xmlns:a16="http://schemas.microsoft.com/office/drawing/2014/main" id="{21F5E2F4-6FEA-4E85-9316-2F03D453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418"/>
              <a:ext cx="360" cy="322"/>
            </a:xfrm>
            <a:custGeom>
              <a:avLst/>
              <a:gdLst>
                <a:gd name="T0" fmla="*/ 470 w 315"/>
                <a:gd name="T1" fmla="*/ 378 h 282"/>
                <a:gd name="T2" fmla="*/ 469 w 315"/>
                <a:gd name="T3" fmla="*/ 386 h 282"/>
                <a:gd name="T4" fmla="*/ 470 w 315"/>
                <a:gd name="T5" fmla="*/ 378 h 282"/>
                <a:gd name="T6" fmla="*/ 470 w 315"/>
                <a:gd name="T7" fmla="*/ 378 h 282"/>
                <a:gd name="T8" fmla="*/ 469 w 315"/>
                <a:gd name="T9" fmla="*/ 386 h 282"/>
                <a:gd name="T10" fmla="*/ 470 w 315"/>
                <a:gd name="T11" fmla="*/ 378 h 282"/>
                <a:gd name="T12" fmla="*/ 295 w 315"/>
                <a:gd name="T13" fmla="*/ 324 h 282"/>
                <a:gd name="T14" fmla="*/ 154 w 315"/>
                <a:gd name="T15" fmla="*/ 212 h 282"/>
                <a:gd name="T16" fmla="*/ 39 w 315"/>
                <a:gd name="T17" fmla="*/ 0 h 282"/>
                <a:gd name="T18" fmla="*/ 0 w 315"/>
                <a:gd name="T19" fmla="*/ 11 h 282"/>
                <a:gd name="T20" fmla="*/ 125 w 315"/>
                <a:gd name="T21" fmla="*/ 241 h 282"/>
                <a:gd name="T22" fmla="*/ 351 w 315"/>
                <a:gd name="T23" fmla="*/ 395 h 282"/>
                <a:gd name="T24" fmla="*/ 467 w 315"/>
                <a:gd name="T25" fmla="*/ 420 h 282"/>
                <a:gd name="T26" fmla="*/ 470 w 315"/>
                <a:gd name="T27" fmla="*/ 378 h 2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5" h="282">
                  <a:moveTo>
                    <a:pt x="315" y="254"/>
                  </a:moveTo>
                  <a:cubicBezTo>
                    <a:pt x="314" y="259"/>
                    <a:pt x="314" y="259"/>
                    <a:pt x="314" y="259"/>
                  </a:cubicBezTo>
                  <a:cubicBezTo>
                    <a:pt x="315" y="254"/>
                    <a:pt x="315" y="254"/>
                    <a:pt x="315" y="254"/>
                  </a:cubicBezTo>
                  <a:cubicBezTo>
                    <a:pt x="315" y="254"/>
                    <a:pt x="315" y="254"/>
                    <a:pt x="315" y="254"/>
                  </a:cubicBezTo>
                  <a:cubicBezTo>
                    <a:pt x="314" y="259"/>
                    <a:pt x="314" y="259"/>
                    <a:pt x="314" y="259"/>
                  </a:cubicBezTo>
                  <a:cubicBezTo>
                    <a:pt x="315" y="254"/>
                    <a:pt x="315" y="254"/>
                    <a:pt x="315" y="254"/>
                  </a:cubicBezTo>
                  <a:cubicBezTo>
                    <a:pt x="314" y="254"/>
                    <a:pt x="260" y="251"/>
                    <a:pt x="198" y="218"/>
                  </a:cubicBezTo>
                  <a:cubicBezTo>
                    <a:pt x="167" y="202"/>
                    <a:pt x="133" y="178"/>
                    <a:pt x="103" y="143"/>
                  </a:cubicBezTo>
                  <a:cubicBezTo>
                    <a:pt x="73" y="108"/>
                    <a:pt x="45" y="61"/>
                    <a:pt x="26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0" y="74"/>
                    <a:pt x="49" y="124"/>
                    <a:pt x="83" y="162"/>
                  </a:cubicBezTo>
                  <a:cubicBezTo>
                    <a:pt x="132" y="219"/>
                    <a:pt x="190" y="249"/>
                    <a:pt x="235" y="265"/>
                  </a:cubicBezTo>
                  <a:cubicBezTo>
                    <a:pt x="280" y="281"/>
                    <a:pt x="313" y="282"/>
                    <a:pt x="313" y="282"/>
                  </a:cubicBezTo>
                  <a:lnTo>
                    <a:pt x="315" y="254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456">
              <a:extLst>
                <a:ext uri="{FF2B5EF4-FFF2-40B4-BE49-F238E27FC236}">
                  <a16:creationId xmlns:a16="http://schemas.microsoft.com/office/drawing/2014/main" id="{3554127F-E38F-4037-9134-F6A78D13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79"/>
              <a:ext cx="135" cy="122"/>
            </a:xfrm>
            <a:custGeom>
              <a:avLst/>
              <a:gdLst>
                <a:gd name="T0" fmla="*/ 135 w 135"/>
                <a:gd name="T1" fmla="*/ 110 h 122"/>
                <a:gd name="T2" fmla="*/ 0 w 135"/>
                <a:gd name="T3" fmla="*/ 122 h 122"/>
                <a:gd name="T4" fmla="*/ 58 w 135"/>
                <a:gd name="T5" fmla="*/ 0 h 122"/>
                <a:gd name="T6" fmla="*/ 135 w 135"/>
                <a:gd name="T7" fmla="*/ 110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22">
                  <a:moveTo>
                    <a:pt x="135" y="110"/>
                  </a:moveTo>
                  <a:lnTo>
                    <a:pt x="0" y="122"/>
                  </a:lnTo>
                  <a:lnTo>
                    <a:pt x="58" y="0"/>
                  </a:lnTo>
                  <a:lnTo>
                    <a:pt x="135" y="11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457">
              <a:extLst>
                <a:ext uri="{FF2B5EF4-FFF2-40B4-BE49-F238E27FC236}">
                  <a16:creationId xmlns:a16="http://schemas.microsoft.com/office/drawing/2014/main" id="{C1EEB8F0-451E-4130-984A-EA55AD0D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339"/>
              <a:ext cx="130" cy="131"/>
            </a:xfrm>
            <a:custGeom>
              <a:avLst/>
              <a:gdLst>
                <a:gd name="T0" fmla="*/ 0 w 130"/>
                <a:gd name="T1" fmla="*/ 131 h 131"/>
                <a:gd name="T2" fmla="*/ 35 w 130"/>
                <a:gd name="T3" fmla="*/ 0 h 131"/>
                <a:gd name="T4" fmla="*/ 130 w 130"/>
                <a:gd name="T5" fmla="*/ 96 h 131"/>
                <a:gd name="T6" fmla="*/ 0 w 130"/>
                <a:gd name="T7" fmla="*/ 131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131">
                  <a:moveTo>
                    <a:pt x="0" y="131"/>
                  </a:moveTo>
                  <a:lnTo>
                    <a:pt x="35" y="0"/>
                  </a:lnTo>
                  <a:lnTo>
                    <a:pt x="130" y="96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458">
            <a:extLst>
              <a:ext uri="{FF2B5EF4-FFF2-40B4-BE49-F238E27FC236}">
                <a16:creationId xmlns:a16="http://schemas.microsoft.com/office/drawing/2014/main" id="{9528FA34-3DB8-4130-BCCF-FBAE02E42831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784475"/>
            <a:ext cx="534988" cy="534988"/>
            <a:chOff x="4635" y="1923"/>
            <a:chExt cx="337" cy="337"/>
          </a:xfrm>
        </p:grpSpPr>
        <p:sp>
          <p:nvSpPr>
            <p:cNvPr id="43076" name="Oval 459">
              <a:extLst>
                <a:ext uri="{FF2B5EF4-FFF2-40B4-BE49-F238E27FC236}">
                  <a16:creationId xmlns:a16="http://schemas.microsoft.com/office/drawing/2014/main" id="{DAC340EF-6AD2-4AF4-9099-9FE8B6034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7" name="Oval 460">
              <a:extLst>
                <a:ext uri="{FF2B5EF4-FFF2-40B4-BE49-F238E27FC236}">
                  <a16:creationId xmlns:a16="http://schemas.microsoft.com/office/drawing/2014/main" id="{CF72C2DB-7080-4B41-8880-77D795508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8" name="Oval 461">
              <a:extLst>
                <a:ext uri="{FF2B5EF4-FFF2-40B4-BE49-F238E27FC236}">
                  <a16:creationId xmlns:a16="http://schemas.microsoft.com/office/drawing/2014/main" id="{E17F1CD0-7699-4E81-B921-EB42C4D26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9" name="Oval 462">
              <a:extLst>
                <a:ext uri="{FF2B5EF4-FFF2-40B4-BE49-F238E27FC236}">
                  <a16:creationId xmlns:a16="http://schemas.microsoft.com/office/drawing/2014/main" id="{0BBDF4EE-7A01-400A-85DA-0A20F18FE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1" name="Group 463">
            <a:extLst>
              <a:ext uri="{FF2B5EF4-FFF2-40B4-BE49-F238E27FC236}">
                <a16:creationId xmlns:a16="http://schemas.microsoft.com/office/drawing/2014/main" id="{723E3D51-A0A5-4BD7-A6F2-16DC414CF189}"/>
              </a:ext>
            </a:extLst>
          </p:cNvPr>
          <p:cNvGrpSpPr>
            <a:grpSpLocks/>
          </p:cNvGrpSpPr>
          <p:nvPr/>
        </p:nvGrpSpPr>
        <p:grpSpPr bwMode="auto">
          <a:xfrm>
            <a:off x="8005763" y="2862263"/>
            <a:ext cx="92075" cy="92075"/>
            <a:chOff x="3376" y="2990"/>
            <a:chExt cx="58" cy="58"/>
          </a:xfrm>
        </p:grpSpPr>
        <p:sp>
          <p:nvSpPr>
            <p:cNvPr id="43074" name="Oval 464">
              <a:extLst>
                <a:ext uri="{FF2B5EF4-FFF2-40B4-BE49-F238E27FC236}">
                  <a16:creationId xmlns:a16="http://schemas.microsoft.com/office/drawing/2014/main" id="{FD624CBC-FD40-4787-A279-2C771E924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5" name="Oval 465">
              <a:extLst>
                <a:ext uri="{FF2B5EF4-FFF2-40B4-BE49-F238E27FC236}">
                  <a16:creationId xmlns:a16="http://schemas.microsoft.com/office/drawing/2014/main" id="{4CF190CA-3E22-4097-8A31-19C98918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2" name="Group 466">
            <a:extLst>
              <a:ext uri="{FF2B5EF4-FFF2-40B4-BE49-F238E27FC236}">
                <a16:creationId xmlns:a16="http://schemas.microsoft.com/office/drawing/2014/main" id="{1D45754F-0A22-4BC1-8109-F049D49F1DDB}"/>
              </a:ext>
            </a:extLst>
          </p:cNvPr>
          <p:cNvGrpSpPr>
            <a:grpSpLocks/>
          </p:cNvGrpSpPr>
          <p:nvPr/>
        </p:nvGrpSpPr>
        <p:grpSpPr bwMode="auto">
          <a:xfrm>
            <a:off x="7943850" y="2927350"/>
            <a:ext cx="92075" cy="92075"/>
            <a:chOff x="3376" y="2990"/>
            <a:chExt cx="58" cy="58"/>
          </a:xfrm>
        </p:grpSpPr>
        <p:sp>
          <p:nvSpPr>
            <p:cNvPr id="43072" name="Oval 467">
              <a:extLst>
                <a:ext uri="{FF2B5EF4-FFF2-40B4-BE49-F238E27FC236}">
                  <a16:creationId xmlns:a16="http://schemas.microsoft.com/office/drawing/2014/main" id="{169174BE-78B7-4E30-A8A9-D8FBDC50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3" name="Oval 468">
              <a:extLst>
                <a:ext uri="{FF2B5EF4-FFF2-40B4-BE49-F238E27FC236}">
                  <a16:creationId xmlns:a16="http://schemas.microsoft.com/office/drawing/2014/main" id="{73A8426E-8B58-429A-9AB8-C57832FA2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3" name="Group 469">
            <a:extLst>
              <a:ext uri="{FF2B5EF4-FFF2-40B4-BE49-F238E27FC236}">
                <a16:creationId xmlns:a16="http://schemas.microsoft.com/office/drawing/2014/main" id="{D651E091-39B0-48BB-B16A-F0277BA3E9CA}"/>
              </a:ext>
            </a:extLst>
          </p:cNvPr>
          <p:cNvGrpSpPr>
            <a:grpSpLocks/>
          </p:cNvGrpSpPr>
          <p:nvPr/>
        </p:nvGrpSpPr>
        <p:grpSpPr bwMode="auto">
          <a:xfrm>
            <a:off x="7954963" y="3095625"/>
            <a:ext cx="92075" cy="92075"/>
            <a:chOff x="3376" y="2990"/>
            <a:chExt cx="58" cy="58"/>
          </a:xfrm>
        </p:grpSpPr>
        <p:sp>
          <p:nvSpPr>
            <p:cNvPr id="43070" name="Oval 470">
              <a:extLst>
                <a:ext uri="{FF2B5EF4-FFF2-40B4-BE49-F238E27FC236}">
                  <a16:creationId xmlns:a16="http://schemas.microsoft.com/office/drawing/2014/main" id="{359FCE2A-62E3-4F88-8C23-0B8245574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1" name="Oval 471">
              <a:extLst>
                <a:ext uri="{FF2B5EF4-FFF2-40B4-BE49-F238E27FC236}">
                  <a16:creationId xmlns:a16="http://schemas.microsoft.com/office/drawing/2014/main" id="{6C21DA0C-5D4F-432F-B5A3-62C96369C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4" name="Group 472">
            <a:extLst>
              <a:ext uri="{FF2B5EF4-FFF2-40B4-BE49-F238E27FC236}">
                <a16:creationId xmlns:a16="http://schemas.microsoft.com/office/drawing/2014/main" id="{0E1C0580-E2AF-4182-B1B5-4E48B03A3436}"/>
              </a:ext>
            </a:extLst>
          </p:cNvPr>
          <p:cNvGrpSpPr>
            <a:grpSpLocks/>
          </p:cNvGrpSpPr>
          <p:nvPr/>
        </p:nvGrpSpPr>
        <p:grpSpPr bwMode="auto">
          <a:xfrm>
            <a:off x="7823200" y="3035300"/>
            <a:ext cx="92075" cy="92075"/>
            <a:chOff x="3376" y="2990"/>
            <a:chExt cx="58" cy="58"/>
          </a:xfrm>
        </p:grpSpPr>
        <p:sp>
          <p:nvSpPr>
            <p:cNvPr id="43068" name="Oval 473">
              <a:extLst>
                <a:ext uri="{FF2B5EF4-FFF2-40B4-BE49-F238E27FC236}">
                  <a16:creationId xmlns:a16="http://schemas.microsoft.com/office/drawing/2014/main" id="{1034E84B-5737-49D1-8854-E12BA6FEF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9" name="Oval 474">
              <a:extLst>
                <a:ext uri="{FF2B5EF4-FFF2-40B4-BE49-F238E27FC236}">
                  <a16:creationId xmlns:a16="http://schemas.microsoft.com/office/drawing/2014/main" id="{9E9E9F35-D993-4A30-AC97-D6E6AA97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5" name="Group 475">
            <a:extLst>
              <a:ext uri="{FF2B5EF4-FFF2-40B4-BE49-F238E27FC236}">
                <a16:creationId xmlns:a16="http://schemas.microsoft.com/office/drawing/2014/main" id="{D8A2B55D-717E-4D2B-9139-742925167F16}"/>
              </a:ext>
            </a:extLst>
          </p:cNvPr>
          <p:cNvGrpSpPr>
            <a:grpSpLocks/>
          </p:cNvGrpSpPr>
          <p:nvPr/>
        </p:nvGrpSpPr>
        <p:grpSpPr bwMode="auto">
          <a:xfrm>
            <a:off x="8081963" y="3028950"/>
            <a:ext cx="92075" cy="92075"/>
            <a:chOff x="3376" y="2990"/>
            <a:chExt cx="58" cy="58"/>
          </a:xfrm>
        </p:grpSpPr>
        <p:sp>
          <p:nvSpPr>
            <p:cNvPr id="43066" name="Oval 476">
              <a:extLst>
                <a:ext uri="{FF2B5EF4-FFF2-40B4-BE49-F238E27FC236}">
                  <a16:creationId xmlns:a16="http://schemas.microsoft.com/office/drawing/2014/main" id="{6871F2BB-3126-4A06-BDED-A3BD2B58C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7" name="Oval 477">
              <a:extLst>
                <a:ext uri="{FF2B5EF4-FFF2-40B4-BE49-F238E27FC236}">
                  <a16:creationId xmlns:a16="http://schemas.microsoft.com/office/drawing/2014/main" id="{37E6DEEE-91A6-4721-9C44-6BDF3BF7C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6" name="Group 478">
            <a:extLst>
              <a:ext uri="{FF2B5EF4-FFF2-40B4-BE49-F238E27FC236}">
                <a16:creationId xmlns:a16="http://schemas.microsoft.com/office/drawing/2014/main" id="{27678104-CF27-4817-8FF7-57A35389F001}"/>
              </a:ext>
            </a:extLst>
          </p:cNvPr>
          <p:cNvGrpSpPr>
            <a:grpSpLocks/>
          </p:cNvGrpSpPr>
          <p:nvPr/>
        </p:nvGrpSpPr>
        <p:grpSpPr bwMode="auto">
          <a:xfrm>
            <a:off x="8308975" y="3017838"/>
            <a:ext cx="284163" cy="382587"/>
            <a:chOff x="4268" y="1901"/>
            <a:chExt cx="179" cy="241"/>
          </a:xfrm>
        </p:grpSpPr>
        <p:sp>
          <p:nvSpPr>
            <p:cNvPr id="43064" name="Freeform 479">
              <a:extLst>
                <a:ext uri="{FF2B5EF4-FFF2-40B4-BE49-F238E27FC236}">
                  <a16:creationId xmlns:a16="http://schemas.microsoft.com/office/drawing/2014/main" id="{881625FC-B20C-48A3-A067-4749CA1E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1901"/>
              <a:ext cx="164" cy="200"/>
            </a:xfrm>
            <a:custGeom>
              <a:avLst/>
              <a:gdLst>
                <a:gd name="T0" fmla="*/ 0 w 186"/>
                <a:gd name="T1" fmla="*/ 0 h 227"/>
                <a:gd name="T2" fmla="*/ 112 w 186"/>
                <a:gd name="T3" fmla="*/ 155 h 2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227">
                  <a:moveTo>
                    <a:pt x="0" y="0"/>
                  </a:moveTo>
                  <a:cubicBezTo>
                    <a:pt x="0" y="0"/>
                    <a:pt x="186" y="48"/>
                    <a:pt x="163" y="227"/>
                  </a:cubicBezTo>
                </a:path>
              </a:pathLst>
            </a:custGeom>
            <a:noFill/>
            <a:ln w="25400" cap="flat">
              <a:solidFill>
                <a:srgbClr val="E85A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480">
              <a:extLst>
                <a:ext uri="{FF2B5EF4-FFF2-40B4-BE49-F238E27FC236}">
                  <a16:creationId xmlns:a16="http://schemas.microsoft.com/office/drawing/2014/main" id="{3F4C85A3-7833-46D1-AA1A-99BA7B8B3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082"/>
              <a:ext cx="67" cy="60"/>
            </a:xfrm>
            <a:custGeom>
              <a:avLst/>
              <a:gdLst>
                <a:gd name="T0" fmla="*/ 67 w 67"/>
                <a:gd name="T1" fmla="*/ 4 h 60"/>
                <a:gd name="T2" fmla="*/ 31 w 67"/>
                <a:gd name="T3" fmla="*/ 60 h 60"/>
                <a:gd name="T4" fmla="*/ 0 w 67"/>
                <a:gd name="T5" fmla="*/ 0 h 60"/>
                <a:gd name="T6" fmla="*/ 67 w 67"/>
                <a:gd name="T7" fmla="*/ 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0">
                  <a:moveTo>
                    <a:pt x="67" y="4"/>
                  </a:moveTo>
                  <a:lnTo>
                    <a:pt x="31" y="60"/>
                  </a:lnTo>
                  <a:lnTo>
                    <a:pt x="0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7" name="Group 481">
            <a:extLst>
              <a:ext uri="{FF2B5EF4-FFF2-40B4-BE49-F238E27FC236}">
                <a16:creationId xmlns:a16="http://schemas.microsoft.com/office/drawing/2014/main" id="{9117E686-74DA-43EE-8B96-AA36A96F8423}"/>
              </a:ext>
            </a:extLst>
          </p:cNvPr>
          <p:cNvGrpSpPr>
            <a:grpSpLocks/>
          </p:cNvGrpSpPr>
          <p:nvPr/>
        </p:nvGrpSpPr>
        <p:grpSpPr bwMode="auto">
          <a:xfrm rot="6969323">
            <a:off x="7981157" y="3840956"/>
            <a:ext cx="242888" cy="327025"/>
            <a:chOff x="4029" y="2422"/>
            <a:chExt cx="179" cy="241"/>
          </a:xfrm>
        </p:grpSpPr>
        <p:sp>
          <p:nvSpPr>
            <p:cNvPr id="43062" name="Freeform 482">
              <a:extLst>
                <a:ext uri="{FF2B5EF4-FFF2-40B4-BE49-F238E27FC236}">
                  <a16:creationId xmlns:a16="http://schemas.microsoft.com/office/drawing/2014/main" id="{79513EC0-A02A-435E-AAF9-7FF512A1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422"/>
              <a:ext cx="164" cy="200"/>
            </a:xfrm>
            <a:custGeom>
              <a:avLst/>
              <a:gdLst>
                <a:gd name="T0" fmla="*/ 0 w 186"/>
                <a:gd name="T1" fmla="*/ 0 h 227"/>
                <a:gd name="T2" fmla="*/ 112 w 186"/>
                <a:gd name="T3" fmla="*/ 155 h 2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227">
                  <a:moveTo>
                    <a:pt x="0" y="0"/>
                  </a:moveTo>
                  <a:cubicBezTo>
                    <a:pt x="0" y="0"/>
                    <a:pt x="186" y="48"/>
                    <a:pt x="163" y="227"/>
                  </a:cubicBezTo>
                </a:path>
              </a:pathLst>
            </a:custGeom>
            <a:noFill/>
            <a:ln w="25400" cap="flat">
              <a:solidFill>
                <a:srgbClr val="E85A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483">
              <a:extLst>
                <a:ext uri="{FF2B5EF4-FFF2-40B4-BE49-F238E27FC236}">
                  <a16:creationId xmlns:a16="http://schemas.microsoft.com/office/drawing/2014/main" id="{0BAA071F-A353-410E-B5B8-B0EFB5A07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603"/>
              <a:ext cx="67" cy="60"/>
            </a:xfrm>
            <a:custGeom>
              <a:avLst/>
              <a:gdLst>
                <a:gd name="T0" fmla="*/ 67 w 67"/>
                <a:gd name="T1" fmla="*/ 4 h 60"/>
                <a:gd name="T2" fmla="*/ 31 w 67"/>
                <a:gd name="T3" fmla="*/ 60 h 60"/>
                <a:gd name="T4" fmla="*/ 0 w 67"/>
                <a:gd name="T5" fmla="*/ 0 h 60"/>
                <a:gd name="T6" fmla="*/ 67 w 67"/>
                <a:gd name="T7" fmla="*/ 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0">
                  <a:moveTo>
                    <a:pt x="67" y="4"/>
                  </a:moveTo>
                  <a:lnTo>
                    <a:pt x="31" y="60"/>
                  </a:lnTo>
                  <a:lnTo>
                    <a:pt x="0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8" name="Group 484">
            <a:extLst>
              <a:ext uri="{FF2B5EF4-FFF2-40B4-BE49-F238E27FC236}">
                <a16:creationId xmlns:a16="http://schemas.microsoft.com/office/drawing/2014/main" id="{F97793F7-30A2-413C-AF60-D840A4CBDDB6}"/>
              </a:ext>
            </a:extLst>
          </p:cNvPr>
          <p:cNvGrpSpPr>
            <a:grpSpLocks/>
          </p:cNvGrpSpPr>
          <p:nvPr/>
        </p:nvGrpSpPr>
        <p:grpSpPr bwMode="auto">
          <a:xfrm>
            <a:off x="8075613" y="2800350"/>
            <a:ext cx="92075" cy="92075"/>
            <a:chOff x="3376" y="2990"/>
            <a:chExt cx="58" cy="58"/>
          </a:xfrm>
        </p:grpSpPr>
        <p:sp>
          <p:nvSpPr>
            <p:cNvPr id="43060" name="Oval 485">
              <a:extLst>
                <a:ext uri="{FF2B5EF4-FFF2-40B4-BE49-F238E27FC236}">
                  <a16:creationId xmlns:a16="http://schemas.microsoft.com/office/drawing/2014/main" id="{C1C38D9A-1E20-4F40-8477-7EF17B4C6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1" name="Oval 486">
              <a:extLst>
                <a:ext uri="{FF2B5EF4-FFF2-40B4-BE49-F238E27FC236}">
                  <a16:creationId xmlns:a16="http://schemas.microsoft.com/office/drawing/2014/main" id="{5C1DB045-7492-44A6-A8E4-53EE9E411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9" name="Group 487">
            <a:extLst>
              <a:ext uri="{FF2B5EF4-FFF2-40B4-BE49-F238E27FC236}">
                <a16:creationId xmlns:a16="http://schemas.microsoft.com/office/drawing/2014/main" id="{995B49EE-519E-4EDD-8A36-6BD2CEE8A143}"/>
              </a:ext>
            </a:extLst>
          </p:cNvPr>
          <p:cNvGrpSpPr>
            <a:grpSpLocks/>
          </p:cNvGrpSpPr>
          <p:nvPr/>
        </p:nvGrpSpPr>
        <p:grpSpPr bwMode="auto">
          <a:xfrm>
            <a:off x="7702550" y="2711450"/>
            <a:ext cx="92075" cy="92075"/>
            <a:chOff x="3376" y="2990"/>
            <a:chExt cx="58" cy="58"/>
          </a:xfrm>
        </p:grpSpPr>
        <p:sp>
          <p:nvSpPr>
            <p:cNvPr id="43058" name="Oval 488">
              <a:extLst>
                <a:ext uri="{FF2B5EF4-FFF2-40B4-BE49-F238E27FC236}">
                  <a16:creationId xmlns:a16="http://schemas.microsoft.com/office/drawing/2014/main" id="{29D95E3F-0860-42E4-B5E4-7F713259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9" name="Oval 489">
              <a:extLst>
                <a:ext uri="{FF2B5EF4-FFF2-40B4-BE49-F238E27FC236}">
                  <a16:creationId xmlns:a16="http://schemas.microsoft.com/office/drawing/2014/main" id="{10FBE565-C161-4A16-8DA6-9E6463005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0" name="Group 490">
            <a:extLst>
              <a:ext uri="{FF2B5EF4-FFF2-40B4-BE49-F238E27FC236}">
                <a16:creationId xmlns:a16="http://schemas.microsoft.com/office/drawing/2014/main" id="{F36647CA-69D8-499F-8A15-941D6D1654F5}"/>
              </a:ext>
            </a:extLst>
          </p:cNvPr>
          <p:cNvGrpSpPr>
            <a:grpSpLocks/>
          </p:cNvGrpSpPr>
          <p:nvPr/>
        </p:nvGrpSpPr>
        <p:grpSpPr bwMode="auto">
          <a:xfrm>
            <a:off x="8672513" y="2774950"/>
            <a:ext cx="92075" cy="92075"/>
            <a:chOff x="3376" y="2990"/>
            <a:chExt cx="58" cy="58"/>
          </a:xfrm>
        </p:grpSpPr>
        <p:sp>
          <p:nvSpPr>
            <p:cNvPr id="43056" name="Oval 491">
              <a:extLst>
                <a:ext uri="{FF2B5EF4-FFF2-40B4-BE49-F238E27FC236}">
                  <a16:creationId xmlns:a16="http://schemas.microsoft.com/office/drawing/2014/main" id="{0CA0E0EE-DAC9-4039-AC56-EA8DACF7C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7" name="Oval 492">
              <a:extLst>
                <a:ext uri="{FF2B5EF4-FFF2-40B4-BE49-F238E27FC236}">
                  <a16:creationId xmlns:a16="http://schemas.microsoft.com/office/drawing/2014/main" id="{270B860D-179F-42C3-ABB3-0D5C13CDC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1" name="Group 493">
            <a:extLst>
              <a:ext uri="{FF2B5EF4-FFF2-40B4-BE49-F238E27FC236}">
                <a16:creationId xmlns:a16="http://schemas.microsoft.com/office/drawing/2014/main" id="{60B3FF05-779E-4A99-872F-7947D3B65866}"/>
              </a:ext>
            </a:extLst>
          </p:cNvPr>
          <p:cNvGrpSpPr>
            <a:grpSpLocks/>
          </p:cNvGrpSpPr>
          <p:nvPr/>
        </p:nvGrpSpPr>
        <p:grpSpPr bwMode="auto">
          <a:xfrm>
            <a:off x="8416925" y="2768600"/>
            <a:ext cx="92075" cy="92075"/>
            <a:chOff x="3376" y="2990"/>
            <a:chExt cx="58" cy="58"/>
          </a:xfrm>
        </p:grpSpPr>
        <p:sp>
          <p:nvSpPr>
            <p:cNvPr id="43054" name="Oval 494">
              <a:extLst>
                <a:ext uri="{FF2B5EF4-FFF2-40B4-BE49-F238E27FC236}">
                  <a16:creationId xmlns:a16="http://schemas.microsoft.com/office/drawing/2014/main" id="{6BC58B3E-1549-4A97-AF50-B1D9F6387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5" name="Oval 495">
              <a:extLst>
                <a:ext uri="{FF2B5EF4-FFF2-40B4-BE49-F238E27FC236}">
                  <a16:creationId xmlns:a16="http://schemas.microsoft.com/office/drawing/2014/main" id="{2871C70E-0E31-4A5E-BD0F-7255DB3B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2" name="Group 496">
            <a:extLst>
              <a:ext uri="{FF2B5EF4-FFF2-40B4-BE49-F238E27FC236}">
                <a16:creationId xmlns:a16="http://schemas.microsoft.com/office/drawing/2014/main" id="{41FCB22C-5EBC-4E4A-B244-DEE13C6AAC9E}"/>
              </a:ext>
            </a:extLst>
          </p:cNvPr>
          <p:cNvGrpSpPr>
            <a:grpSpLocks/>
          </p:cNvGrpSpPr>
          <p:nvPr/>
        </p:nvGrpSpPr>
        <p:grpSpPr bwMode="auto">
          <a:xfrm>
            <a:off x="7840663" y="2654300"/>
            <a:ext cx="92075" cy="92075"/>
            <a:chOff x="3376" y="2990"/>
            <a:chExt cx="58" cy="58"/>
          </a:xfrm>
        </p:grpSpPr>
        <p:sp>
          <p:nvSpPr>
            <p:cNvPr id="43052" name="Oval 497">
              <a:extLst>
                <a:ext uri="{FF2B5EF4-FFF2-40B4-BE49-F238E27FC236}">
                  <a16:creationId xmlns:a16="http://schemas.microsoft.com/office/drawing/2014/main" id="{99E6C04B-923B-4B65-95A7-59CE5780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3" name="Oval 498">
              <a:extLst>
                <a:ext uri="{FF2B5EF4-FFF2-40B4-BE49-F238E27FC236}">
                  <a16:creationId xmlns:a16="http://schemas.microsoft.com/office/drawing/2014/main" id="{F5DBC340-D728-4B14-8A7C-8DFF4890F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3" name="Group 499">
            <a:extLst>
              <a:ext uri="{FF2B5EF4-FFF2-40B4-BE49-F238E27FC236}">
                <a16:creationId xmlns:a16="http://schemas.microsoft.com/office/drawing/2014/main" id="{A8CB3716-5AA5-47FE-BD94-767CBA4BBD35}"/>
              </a:ext>
            </a:extLst>
          </p:cNvPr>
          <p:cNvGrpSpPr>
            <a:grpSpLocks/>
          </p:cNvGrpSpPr>
          <p:nvPr/>
        </p:nvGrpSpPr>
        <p:grpSpPr bwMode="auto">
          <a:xfrm>
            <a:off x="8242300" y="2611438"/>
            <a:ext cx="92075" cy="92075"/>
            <a:chOff x="3376" y="2990"/>
            <a:chExt cx="58" cy="58"/>
          </a:xfrm>
        </p:grpSpPr>
        <p:sp>
          <p:nvSpPr>
            <p:cNvPr id="43050" name="Oval 500">
              <a:extLst>
                <a:ext uri="{FF2B5EF4-FFF2-40B4-BE49-F238E27FC236}">
                  <a16:creationId xmlns:a16="http://schemas.microsoft.com/office/drawing/2014/main" id="{BB5BAF13-5A3B-4D01-8EF2-57CE0E01B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1" name="Oval 501">
              <a:extLst>
                <a:ext uri="{FF2B5EF4-FFF2-40B4-BE49-F238E27FC236}">
                  <a16:creationId xmlns:a16="http://schemas.microsoft.com/office/drawing/2014/main" id="{ACAF0793-DE52-47B3-B19A-D81589ACE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4" name="Group 502">
            <a:extLst>
              <a:ext uri="{FF2B5EF4-FFF2-40B4-BE49-F238E27FC236}">
                <a16:creationId xmlns:a16="http://schemas.microsoft.com/office/drawing/2014/main" id="{486AABFA-AB25-41BE-A622-6DE3F80D439D}"/>
              </a:ext>
            </a:extLst>
          </p:cNvPr>
          <p:cNvGrpSpPr>
            <a:grpSpLocks/>
          </p:cNvGrpSpPr>
          <p:nvPr/>
        </p:nvGrpSpPr>
        <p:grpSpPr bwMode="auto">
          <a:xfrm>
            <a:off x="7986713" y="2674938"/>
            <a:ext cx="92075" cy="92075"/>
            <a:chOff x="3376" y="2990"/>
            <a:chExt cx="58" cy="58"/>
          </a:xfrm>
        </p:grpSpPr>
        <p:sp>
          <p:nvSpPr>
            <p:cNvPr id="43048" name="Oval 503">
              <a:extLst>
                <a:ext uri="{FF2B5EF4-FFF2-40B4-BE49-F238E27FC236}">
                  <a16:creationId xmlns:a16="http://schemas.microsoft.com/office/drawing/2014/main" id="{A4319C10-0955-4C14-B42B-6AEC87D42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9" name="Oval 504">
              <a:extLst>
                <a:ext uri="{FF2B5EF4-FFF2-40B4-BE49-F238E27FC236}">
                  <a16:creationId xmlns:a16="http://schemas.microsoft.com/office/drawing/2014/main" id="{67375423-6A69-49A3-A806-0E6A75130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5" name="Group 505">
            <a:extLst>
              <a:ext uri="{FF2B5EF4-FFF2-40B4-BE49-F238E27FC236}">
                <a16:creationId xmlns:a16="http://schemas.microsoft.com/office/drawing/2014/main" id="{20837D2A-A8E1-48F5-91F8-447ECA8603E0}"/>
              </a:ext>
            </a:extLst>
          </p:cNvPr>
          <p:cNvGrpSpPr>
            <a:grpSpLocks/>
          </p:cNvGrpSpPr>
          <p:nvPr/>
        </p:nvGrpSpPr>
        <p:grpSpPr bwMode="auto">
          <a:xfrm>
            <a:off x="8208963" y="2736850"/>
            <a:ext cx="92075" cy="92075"/>
            <a:chOff x="3376" y="2990"/>
            <a:chExt cx="58" cy="58"/>
          </a:xfrm>
        </p:grpSpPr>
        <p:sp>
          <p:nvSpPr>
            <p:cNvPr id="43046" name="Oval 506">
              <a:extLst>
                <a:ext uri="{FF2B5EF4-FFF2-40B4-BE49-F238E27FC236}">
                  <a16:creationId xmlns:a16="http://schemas.microsoft.com/office/drawing/2014/main" id="{A72DBA71-400F-4AE7-9644-C1E4E8414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7" name="Oval 507">
              <a:extLst>
                <a:ext uri="{FF2B5EF4-FFF2-40B4-BE49-F238E27FC236}">
                  <a16:creationId xmlns:a16="http://schemas.microsoft.com/office/drawing/2014/main" id="{B15493AB-C14B-4C92-A35C-E93D43E9C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F10EDF26-BE70-4A0A-8C1A-F5DEBA5F05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Phagocytosis</a:t>
            </a:r>
          </a:p>
        </p:txBody>
      </p:sp>
      <p:grpSp>
        <p:nvGrpSpPr>
          <p:cNvPr id="44034" name="Group 273">
            <a:extLst>
              <a:ext uri="{FF2B5EF4-FFF2-40B4-BE49-F238E27FC236}">
                <a16:creationId xmlns:a16="http://schemas.microsoft.com/office/drawing/2014/main" id="{4802622A-115D-43B4-9455-D6EA21A2A490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2428875"/>
            <a:ext cx="3594100" cy="2332038"/>
            <a:chOff x="557" y="1584"/>
            <a:chExt cx="2264" cy="1469"/>
          </a:xfrm>
        </p:grpSpPr>
        <p:sp>
          <p:nvSpPr>
            <p:cNvPr id="44087" name="Rectangle 274">
              <a:extLst>
                <a:ext uri="{FF2B5EF4-FFF2-40B4-BE49-F238E27FC236}">
                  <a16:creationId xmlns:a16="http://schemas.microsoft.com/office/drawing/2014/main" id="{C81E6469-98EC-4461-B749-AA8796DBA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86"/>
              <a:ext cx="2260" cy="1466"/>
            </a:xfrm>
            <a:prstGeom prst="rect">
              <a:avLst/>
            </a:prstGeom>
            <a:solidFill>
              <a:srgbClr val="F7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8" name="Rectangle 275">
              <a:extLst>
                <a:ext uri="{FF2B5EF4-FFF2-40B4-BE49-F238E27FC236}">
                  <a16:creationId xmlns:a16="http://schemas.microsoft.com/office/drawing/2014/main" id="{269A8BCD-B031-415D-9AEC-118AA8F5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86"/>
              <a:ext cx="2260" cy="1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9" name="Freeform 276">
              <a:extLst>
                <a:ext uri="{FF2B5EF4-FFF2-40B4-BE49-F238E27FC236}">
                  <a16:creationId xmlns:a16="http://schemas.microsoft.com/office/drawing/2014/main" id="{4D1F12DD-A931-4C8F-BC3A-8B5F40138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586"/>
              <a:ext cx="1985" cy="1463"/>
            </a:xfrm>
            <a:custGeom>
              <a:avLst/>
              <a:gdLst>
                <a:gd name="T0" fmla="*/ 273 w 1739"/>
                <a:gd name="T1" fmla="*/ 738 h 1282"/>
                <a:gd name="T2" fmla="*/ 600 w 1739"/>
                <a:gd name="T3" fmla="*/ 517 h 1282"/>
                <a:gd name="T4" fmla="*/ 957 w 1739"/>
                <a:gd name="T5" fmla="*/ 871 h 1282"/>
                <a:gd name="T6" fmla="*/ 600 w 1739"/>
                <a:gd name="T7" fmla="*/ 1224 h 1282"/>
                <a:gd name="T8" fmla="*/ 267 w 1739"/>
                <a:gd name="T9" fmla="*/ 994 h 1282"/>
                <a:gd name="T10" fmla="*/ 146 w 1739"/>
                <a:gd name="T11" fmla="*/ 841 h 1282"/>
                <a:gd name="T12" fmla="*/ 35 w 1739"/>
                <a:gd name="T13" fmla="*/ 1096 h 1282"/>
                <a:gd name="T14" fmla="*/ 336 w 1739"/>
                <a:gd name="T15" fmla="*/ 1449 h 1282"/>
                <a:gd name="T16" fmla="*/ 767 w 1739"/>
                <a:gd name="T17" fmla="*/ 1571 h 1282"/>
                <a:gd name="T18" fmla="*/ 1016 w 1739"/>
                <a:gd name="T19" fmla="*/ 1906 h 1282"/>
                <a:gd name="T20" fmla="*/ 2587 w 1739"/>
                <a:gd name="T21" fmla="*/ 1906 h 1282"/>
                <a:gd name="T22" fmla="*/ 2587 w 1739"/>
                <a:gd name="T23" fmla="*/ 0 h 1282"/>
                <a:gd name="T24" fmla="*/ 1049 w 1739"/>
                <a:gd name="T25" fmla="*/ 0 h 1282"/>
                <a:gd name="T26" fmla="*/ 933 w 1739"/>
                <a:gd name="T27" fmla="*/ 183 h 1282"/>
                <a:gd name="T28" fmla="*/ 433 w 1739"/>
                <a:gd name="T29" fmla="*/ 260 h 1282"/>
                <a:gd name="T30" fmla="*/ 137 w 1739"/>
                <a:gd name="T31" fmla="*/ 494 h 1282"/>
                <a:gd name="T32" fmla="*/ 155 w 1739"/>
                <a:gd name="T33" fmla="*/ 783 h 1282"/>
                <a:gd name="T34" fmla="*/ 273 w 1739"/>
                <a:gd name="T35" fmla="*/ 738 h 12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39" h="1282">
                  <a:moveTo>
                    <a:pt x="183" y="497"/>
                  </a:moveTo>
                  <a:cubicBezTo>
                    <a:pt x="202" y="474"/>
                    <a:pt x="304" y="348"/>
                    <a:pt x="404" y="348"/>
                  </a:cubicBezTo>
                  <a:cubicBezTo>
                    <a:pt x="536" y="348"/>
                    <a:pt x="643" y="455"/>
                    <a:pt x="643" y="586"/>
                  </a:cubicBezTo>
                  <a:cubicBezTo>
                    <a:pt x="643" y="717"/>
                    <a:pt x="536" y="824"/>
                    <a:pt x="404" y="824"/>
                  </a:cubicBezTo>
                  <a:cubicBezTo>
                    <a:pt x="302" y="824"/>
                    <a:pt x="221" y="736"/>
                    <a:pt x="180" y="669"/>
                  </a:cubicBezTo>
                  <a:cubicBezTo>
                    <a:pt x="140" y="602"/>
                    <a:pt x="144" y="575"/>
                    <a:pt x="98" y="566"/>
                  </a:cubicBezTo>
                  <a:cubicBezTo>
                    <a:pt x="66" y="560"/>
                    <a:pt x="0" y="622"/>
                    <a:pt x="24" y="737"/>
                  </a:cubicBezTo>
                  <a:cubicBezTo>
                    <a:pt x="42" y="822"/>
                    <a:pt x="129" y="917"/>
                    <a:pt x="226" y="975"/>
                  </a:cubicBezTo>
                  <a:cubicBezTo>
                    <a:pt x="305" y="1022"/>
                    <a:pt x="446" y="1031"/>
                    <a:pt x="516" y="1058"/>
                  </a:cubicBezTo>
                  <a:cubicBezTo>
                    <a:pt x="668" y="1116"/>
                    <a:pt x="683" y="1282"/>
                    <a:pt x="683" y="1282"/>
                  </a:cubicBezTo>
                  <a:cubicBezTo>
                    <a:pt x="1739" y="1282"/>
                    <a:pt x="1739" y="1282"/>
                    <a:pt x="1739" y="1282"/>
                  </a:cubicBezTo>
                  <a:cubicBezTo>
                    <a:pt x="1739" y="0"/>
                    <a:pt x="1739" y="0"/>
                    <a:pt x="1739" y="0"/>
                  </a:cubicBezTo>
                  <a:cubicBezTo>
                    <a:pt x="705" y="0"/>
                    <a:pt x="705" y="0"/>
                    <a:pt x="705" y="0"/>
                  </a:cubicBezTo>
                  <a:cubicBezTo>
                    <a:pt x="705" y="0"/>
                    <a:pt x="766" y="90"/>
                    <a:pt x="627" y="123"/>
                  </a:cubicBezTo>
                  <a:cubicBezTo>
                    <a:pt x="566" y="137"/>
                    <a:pt x="441" y="110"/>
                    <a:pt x="291" y="175"/>
                  </a:cubicBezTo>
                  <a:cubicBezTo>
                    <a:pt x="245" y="195"/>
                    <a:pt x="145" y="264"/>
                    <a:pt x="92" y="332"/>
                  </a:cubicBezTo>
                  <a:cubicBezTo>
                    <a:pt x="31" y="411"/>
                    <a:pt x="56" y="507"/>
                    <a:pt x="104" y="527"/>
                  </a:cubicBezTo>
                  <a:cubicBezTo>
                    <a:pt x="136" y="540"/>
                    <a:pt x="164" y="520"/>
                    <a:pt x="183" y="497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77">
              <a:extLst>
                <a:ext uri="{FF2B5EF4-FFF2-40B4-BE49-F238E27FC236}">
                  <a16:creationId xmlns:a16="http://schemas.microsoft.com/office/drawing/2014/main" id="{D4F6C51E-1487-4380-8566-140C660A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584"/>
              <a:ext cx="1967" cy="1468"/>
            </a:xfrm>
            <a:custGeom>
              <a:avLst/>
              <a:gdLst>
                <a:gd name="T0" fmla="*/ 249 w 1724"/>
                <a:gd name="T1" fmla="*/ 744 h 1286"/>
                <a:gd name="T2" fmla="*/ 575 w 1724"/>
                <a:gd name="T3" fmla="*/ 524 h 1286"/>
                <a:gd name="T4" fmla="*/ 926 w 1724"/>
                <a:gd name="T5" fmla="*/ 874 h 1286"/>
                <a:gd name="T6" fmla="*/ 575 w 1724"/>
                <a:gd name="T7" fmla="*/ 1226 h 1286"/>
                <a:gd name="T8" fmla="*/ 244 w 1724"/>
                <a:gd name="T9" fmla="*/ 997 h 1286"/>
                <a:gd name="T10" fmla="*/ 161 w 1724"/>
                <a:gd name="T11" fmla="*/ 858 h 1286"/>
                <a:gd name="T12" fmla="*/ 113 w 1724"/>
                <a:gd name="T13" fmla="*/ 841 h 1286"/>
                <a:gd name="T14" fmla="*/ 0 w 1724"/>
                <a:gd name="T15" fmla="*/ 1029 h 1286"/>
                <a:gd name="T16" fmla="*/ 114 w 1724"/>
                <a:gd name="T17" fmla="*/ 1294 h 1286"/>
                <a:gd name="T18" fmla="*/ 529 w 1724"/>
                <a:gd name="T19" fmla="*/ 1529 h 1286"/>
                <a:gd name="T20" fmla="*/ 948 w 1724"/>
                <a:gd name="T21" fmla="*/ 1776 h 1286"/>
                <a:gd name="T22" fmla="*/ 987 w 1724"/>
                <a:gd name="T23" fmla="*/ 1899 h 1286"/>
                <a:gd name="T24" fmla="*/ 988 w 1724"/>
                <a:gd name="T25" fmla="*/ 1910 h 1286"/>
                <a:gd name="T26" fmla="*/ 2560 w 1724"/>
                <a:gd name="T27" fmla="*/ 1913 h 1286"/>
                <a:gd name="T28" fmla="*/ 1018 w 1724"/>
                <a:gd name="T29" fmla="*/ 0 h 1286"/>
                <a:gd name="T30" fmla="*/ 1021 w 1724"/>
                <a:gd name="T31" fmla="*/ 3 h 1286"/>
                <a:gd name="T32" fmla="*/ 1013 w 1724"/>
                <a:gd name="T33" fmla="*/ 130 h 1286"/>
                <a:gd name="T34" fmla="*/ 705 w 1724"/>
                <a:gd name="T35" fmla="*/ 193 h 1286"/>
                <a:gd name="T36" fmla="*/ 110 w 1724"/>
                <a:gd name="T37" fmla="*/ 495 h 1286"/>
                <a:gd name="T38" fmla="*/ 75 w 1724"/>
                <a:gd name="T39" fmla="*/ 737 h 1286"/>
                <a:gd name="T40" fmla="*/ 159 w 1724"/>
                <a:gd name="T41" fmla="*/ 796 h 1286"/>
                <a:gd name="T42" fmla="*/ 249 w 1724"/>
                <a:gd name="T43" fmla="*/ 744 h 1286"/>
                <a:gd name="T44" fmla="*/ 243 w 1724"/>
                <a:gd name="T45" fmla="*/ 740 h 1286"/>
                <a:gd name="T46" fmla="*/ 159 w 1724"/>
                <a:gd name="T47" fmla="*/ 790 h 1286"/>
                <a:gd name="T48" fmla="*/ 81 w 1724"/>
                <a:gd name="T49" fmla="*/ 735 h 1286"/>
                <a:gd name="T50" fmla="*/ 114 w 1724"/>
                <a:gd name="T51" fmla="*/ 498 h 1286"/>
                <a:gd name="T52" fmla="*/ 705 w 1724"/>
                <a:gd name="T53" fmla="*/ 200 h 1286"/>
                <a:gd name="T54" fmla="*/ 1018 w 1724"/>
                <a:gd name="T55" fmla="*/ 136 h 1286"/>
                <a:gd name="T56" fmla="*/ 1025 w 1724"/>
                <a:gd name="T57" fmla="*/ 1 h 1286"/>
                <a:gd name="T58" fmla="*/ 1022 w 1724"/>
                <a:gd name="T59" fmla="*/ 7 h 1286"/>
                <a:gd name="T60" fmla="*/ 2555 w 1724"/>
                <a:gd name="T61" fmla="*/ 1906 h 1286"/>
                <a:gd name="T62" fmla="*/ 989 w 1724"/>
                <a:gd name="T63" fmla="*/ 1910 h 1286"/>
                <a:gd name="T64" fmla="*/ 953 w 1724"/>
                <a:gd name="T65" fmla="*/ 1775 h 1286"/>
                <a:gd name="T66" fmla="*/ 532 w 1724"/>
                <a:gd name="T67" fmla="*/ 1523 h 1286"/>
                <a:gd name="T68" fmla="*/ 119 w 1724"/>
                <a:gd name="T69" fmla="*/ 1290 h 1286"/>
                <a:gd name="T70" fmla="*/ 7 w 1724"/>
                <a:gd name="T71" fmla="*/ 1029 h 1286"/>
                <a:gd name="T72" fmla="*/ 81 w 1724"/>
                <a:gd name="T73" fmla="*/ 858 h 1286"/>
                <a:gd name="T74" fmla="*/ 119 w 1724"/>
                <a:gd name="T75" fmla="*/ 848 h 1286"/>
                <a:gd name="T76" fmla="*/ 193 w 1724"/>
                <a:gd name="T77" fmla="*/ 911 h 1286"/>
                <a:gd name="T78" fmla="*/ 372 w 1724"/>
                <a:gd name="T79" fmla="*/ 1153 h 1286"/>
                <a:gd name="T80" fmla="*/ 931 w 1724"/>
                <a:gd name="T81" fmla="*/ 874 h 1286"/>
                <a:gd name="T82" fmla="*/ 364 w 1724"/>
                <a:gd name="T83" fmla="*/ 616 h 1286"/>
                <a:gd name="T84" fmla="*/ 246 w 1724"/>
                <a:gd name="T85" fmla="*/ 743 h 12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24" h="1286">
                  <a:moveTo>
                    <a:pt x="166" y="499"/>
                  </a:moveTo>
                  <a:cubicBezTo>
                    <a:pt x="167" y="500"/>
                    <a:pt x="167" y="500"/>
                    <a:pt x="167" y="500"/>
                  </a:cubicBezTo>
                  <a:cubicBezTo>
                    <a:pt x="177" y="488"/>
                    <a:pt x="207" y="451"/>
                    <a:pt x="247" y="417"/>
                  </a:cubicBezTo>
                  <a:cubicBezTo>
                    <a:pt x="287" y="383"/>
                    <a:pt x="338" y="352"/>
                    <a:pt x="387" y="352"/>
                  </a:cubicBezTo>
                  <a:cubicBezTo>
                    <a:pt x="452" y="352"/>
                    <a:pt x="512" y="379"/>
                    <a:pt x="554" y="421"/>
                  </a:cubicBezTo>
                  <a:cubicBezTo>
                    <a:pt x="597" y="464"/>
                    <a:pt x="624" y="523"/>
                    <a:pt x="624" y="588"/>
                  </a:cubicBezTo>
                  <a:cubicBezTo>
                    <a:pt x="624" y="653"/>
                    <a:pt x="597" y="712"/>
                    <a:pt x="554" y="755"/>
                  </a:cubicBezTo>
                  <a:cubicBezTo>
                    <a:pt x="512" y="798"/>
                    <a:pt x="452" y="824"/>
                    <a:pt x="387" y="824"/>
                  </a:cubicBezTo>
                  <a:cubicBezTo>
                    <a:pt x="336" y="824"/>
                    <a:pt x="291" y="802"/>
                    <a:pt x="253" y="772"/>
                  </a:cubicBezTo>
                  <a:cubicBezTo>
                    <a:pt x="215" y="742"/>
                    <a:pt x="185" y="704"/>
                    <a:pt x="165" y="670"/>
                  </a:cubicBezTo>
                  <a:cubicBezTo>
                    <a:pt x="145" y="637"/>
                    <a:pt x="136" y="613"/>
                    <a:pt x="126" y="597"/>
                  </a:cubicBezTo>
                  <a:cubicBezTo>
                    <a:pt x="121" y="589"/>
                    <a:pt x="116" y="582"/>
                    <a:pt x="109" y="577"/>
                  </a:cubicBezTo>
                  <a:cubicBezTo>
                    <a:pt x="102" y="572"/>
                    <a:pt x="93" y="568"/>
                    <a:pt x="81" y="566"/>
                  </a:cubicBezTo>
                  <a:cubicBezTo>
                    <a:pt x="80" y="566"/>
                    <a:pt x="78" y="566"/>
                    <a:pt x="76" y="566"/>
                  </a:cubicBezTo>
                  <a:cubicBezTo>
                    <a:pt x="69" y="566"/>
                    <a:pt x="60" y="569"/>
                    <a:pt x="52" y="574"/>
                  </a:cubicBezTo>
                  <a:cubicBezTo>
                    <a:pt x="27" y="591"/>
                    <a:pt x="0" y="631"/>
                    <a:pt x="0" y="691"/>
                  </a:cubicBezTo>
                  <a:cubicBezTo>
                    <a:pt x="0" y="706"/>
                    <a:pt x="2" y="722"/>
                    <a:pt x="5" y="739"/>
                  </a:cubicBezTo>
                  <a:cubicBezTo>
                    <a:pt x="15" y="782"/>
                    <a:pt x="41" y="828"/>
                    <a:pt x="77" y="870"/>
                  </a:cubicBezTo>
                  <a:cubicBezTo>
                    <a:pt x="113" y="911"/>
                    <a:pt x="159" y="950"/>
                    <a:pt x="208" y="979"/>
                  </a:cubicBezTo>
                  <a:cubicBezTo>
                    <a:pt x="248" y="1002"/>
                    <a:pt x="303" y="1016"/>
                    <a:pt x="357" y="1028"/>
                  </a:cubicBezTo>
                  <a:cubicBezTo>
                    <a:pt x="411" y="1039"/>
                    <a:pt x="464" y="1048"/>
                    <a:pt x="498" y="1061"/>
                  </a:cubicBezTo>
                  <a:cubicBezTo>
                    <a:pt x="574" y="1090"/>
                    <a:pt x="615" y="1146"/>
                    <a:pt x="638" y="1194"/>
                  </a:cubicBezTo>
                  <a:cubicBezTo>
                    <a:pt x="649" y="1219"/>
                    <a:pt x="656" y="1241"/>
                    <a:pt x="660" y="1258"/>
                  </a:cubicBezTo>
                  <a:cubicBezTo>
                    <a:pt x="662" y="1266"/>
                    <a:pt x="663" y="1272"/>
                    <a:pt x="664" y="1277"/>
                  </a:cubicBezTo>
                  <a:cubicBezTo>
                    <a:pt x="664" y="1279"/>
                    <a:pt x="664" y="1281"/>
                    <a:pt x="664" y="1282"/>
                  </a:cubicBezTo>
                  <a:cubicBezTo>
                    <a:pt x="665" y="1284"/>
                    <a:pt x="665" y="1284"/>
                    <a:pt x="665" y="1284"/>
                  </a:cubicBezTo>
                  <a:cubicBezTo>
                    <a:pt x="665" y="1286"/>
                    <a:pt x="665" y="1286"/>
                    <a:pt x="665" y="1286"/>
                  </a:cubicBezTo>
                  <a:cubicBezTo>
                    <a:pt x="1724" y="1286"/>
                    <a:pt x="1724" y="1286"/>
                    <a:pt x="1724" y="1286"/>
                  </a:cubicBezTo>
                  <a:cubicBezTo>
                    <a:pt x="1724" y="0"/>
                    <a:pt x="1724" y="0"/>
                    <a:pt x="1724" y="0"/>
                  </a:cubicBezTo>
                  <a:cubicBezTo>
                    <a:pt x="685" y="0"/>
                    <a:pt x="685" y="0"/>
                    <a:pt x="685" y="0"/>
                  </a:cubicBezTo>
                  <a:cubicBezTo>
                    <a:pt x="687" y="3"/>
                    <a:pt x="687" y="3"/>
                    <a:pt x="687" y="3"/>
                  </a:cubicBezTo>
                  <a:cubicBezTo>
                    <a:pt x="687" y="3"/>
                    <a:pt x="687" y="3"/>
                    <a:pt x="687" y="3"/>
                  </a:cubicBezTo>
                  <a:cubicBezTo>
                    <a:pt x="688" y="5"/>
                    <a:pt x="700" y="24"/>
                    <a:pt x="700" y="46"/>
                  </a:cubicBezTo>
                  <a:cubicBezTo>
                    <a:pt x="700" y="59"/>
                    <a:pt x="695" y="74"/>
                    <a:pt x="682" y="88"/>
                  </a:cubicBezTo>
                  <a:cubicBezTo>
                    <a:pt x="669" y="102"/>
                    <a:pt x="647" y="114"/>
                    <a:pt x="610" y="123"/>
                  </a:cubicBezTo>
                  <a:cubicBezTo>
                    <a:pt x="580" y="130"/>
                    <a:pt x="533" y="127"/>
                    <a:pt x="475" y="130"/>
                  </a:cubicBezTo>
                  <a:cubicBezTo>
                    <a:pt x="417" y="133"/>
                    <a:pt x="348" y="143"/>
                    <a:pt x="273" y="176"/>
                  </a:cubicBezTo>
                  <a:cubicBezTo>
                    <a:pt x="227" y="196"/>
                    <a:pt x="127" y="264"/>
                    <a:pt x="74" y="333"/>
                  </a:cubicBezTo>
                  <a:cubicBezTo>
                    <a:pt x="48" y="367"/>
                    <a:pt x="37" y="403"/>
                    <a:pt x="37" y="436"/>
                  </a:cubicBezTo>
                  <a:cubicBezTo>
                    <a:pt x="37" y="459"/>
                    <a:pt x="42" y="479"/>
                    <a:pt x="51" y="496"/>
                  </a:cubicBezTo>
                  <a:cubicBezTo>
                    <a:pt x="60" y="512"/>
                    <a:pt x="72" y="525"/>
                    <a:pt x="87" y="531"/>
                  </a:cubicBezTo>
                  <a:cubicBezTo>
                    <a:pt x="94" y="534"/>
                    <a:pt x="101" y="535"/>
                    <a:pt x="107" y="535"/>
                  </a:cubicBezTo>
                  <a:cubicBezTo>
                    <a:pt x="120" y="535"/>
                    <a:pt x="131" y="531"/>
                    <a:pt x="141" y="524"/>
                  </a:cubicBezTo>
                  <a:cubicBezTo>
                    <a:pt x="151" y="518"/>
                    <a:pt x="160" y="509"/>
                    <a:pt x="167" y="500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57" y="506"/>
                    <a:pt x="149" y="515"/>
                    <a:pt x="139" y="521"/>
                  </a:cubicBezTo>
                  <a:cubicBezTo>
                    <a:pt x="129" y="527"/>
                    <a:pt x="119" y="531"/>
                    <a:pt x="107" y="531"/>
                  </a:cubicBezTo>
                  <a:cubicBezTo>
                    <a:pt x="101" y="531"/>
                    <a:pt x="95" y="530"/>
                    <a:pt x="88" y="527"/>
                  </a:cubicBezTo>
                  <a:cubicBezTo>
                    <a:pt x="74" y="522"/>
                    <a:pt x="63" y="510"/>
                    <a:pt x="54" y="494"/>
                  </a:cubicBezTo>
                  <a:cubicBezTo>
                    <a:pt x="46" y="478"/>
                    <a:pt x="41" y="458"/>
                    <a:pt x="41" y="436"/>
                  </a:cubicBezTo>
                  <a:cubicBezTo>
                    <a:pt x="41" y="404"/>
                    <a:pt x="51" y="368"/>
                    <a:pt x="77" y="335"/>
                  </a:cubicBezTo>
                  <a:cubicBezTo>
                    <a:pt x="129" y="267"/>
                    <a:pt x="229" y="199"/>
                    <a:pt x="275" y="179"/>
                  </a:cubicBezTo>
                  <a:cubicBezTo>
                    <a:pt x="349" y="147"/>
                    <a:pt x="418" y="137"/>
                    <a:pt x="475" y="134"/>
                  </a:cubicBezTo>
                  <a:cubicBezTo>
                    <a:pt x="533" y="131"/>
                    <a:pt x="580" y="134"/>
                    <a:pt x="611" y="127"/>
                  </a:cubicBezTo>
                  <a:cubicBezTo>
                    <a:pt x="648" y="118"/>
                    <a:pt x="671" y="105"/>
                    <a:pt x="685" y="91"/>
                  </a:cubicBezTo>
                  <a:cubicBezTo>
                    <a:pt x="699" y="76"/>
                    <a:pt x="703" y="60"/>
                    <a:pt x="703" y="46"/>
                  </a:cubicBezTo>
                  <a:cubicBezTo>
                    <a:pt x="703" y="21"/>
                    <a:pt x="690" y="1"/>
                    <a:pt x="690" y="1"/>
                  </a:cubicBezTo>
                  <a:cubicBezTo>
                    <a:pt x="688" y="2"/>
                    <a:pt x="688" y="2"/>
                    <a:pt x="688" y="2"/>
                  </a:cubicBezTo>
                  <a:cubicBezTo>
                    <a:pt x="688" y="4"/>
                    <a:pt x="688" y="4"/>
                    <a:pt x="688" y="4"/>
                  </a:cubicBezTo>
                  <a:cubicBezTo>
                    <a:pt x="1720" y="4"/>
                    <a:pt x="1720" y="4"/>
                    <a:pt x="1720" y="4"/>
                  </a:cubicBezTo>
                  <a:cubicBezTo>
                    <a:pt x="1720" y="1282"/>
                    <a:pt x="1720" y="1282"/>
                    <a:pt x="1720" y="1282"/>
                  </a:cubicBezTo>
                  <a:cubicBezTo>
                    <a:pt x="666" y="1282"/>
                    <a:pt x="666" y="1282"/>
                    <a:pt x="666" y="1282"/>
                  </a:cubicBezTo>
                  <a:cubicBezTo>
                    <a:pt x="666" y="1284"/>
                    <a:pt x="666" y="1284"/>
                    <a:pt x="666" y="1284"/>
                  </a:cubicBezTo>
                  <a:cubicBezTo>
                    <a:pt x="668" y="1284"/>
                    <a:pt x="668" y="1284"/>
                    <a:pt x="668" y="1284"/>
                  </a:cubicBezTo>
                  <a:cubicBezTo>
                    <a:pt x="668" y="1284"/>
                    <a:pt x="664" y="1242"/>
                    <a:pt x="642" y="1193"/>
                  </a:cubicBezTo>
                  <a:cubicBezTo>
                    <a:pt x="619" y="1144"/>
                    <a:pt x="576" y="1087"/>
                    <a:pt x="500" y="1058"/>
                  </a:cubicBezTo>
                  <a:cubicBezTo>
                    <a:pt x="465" y="1044"/>
                    <a:pt x="412" y="1035"/>
                    <a:pt x="358" y="1024"/>
                  </a:cubicBezTo>
                  <a:cubicBezTo>
                    <a:pt x="304" y="1012"/>
                    <a:pt x="249" y="999"/>
                    <a:pt x="210" y="975"/>
                  </a:cubicBezTo>
                  <a:cubicBezTo>
                    <a:pt x="161" y="947"/>
                    <a:pt x="116" y="909"/>
                    <a:pt x="80" y="867"/>
                  </a:cubicBezTo>
                  <a:cubicBezTo>
                    <a:pt x="44" y="826"/>
                    <a:pt x="18" y="781"/>
                    <a:pt x="9" y="738"/>
                  </a:cubicBezTo>
                  <a:cubicBezTo>
                    <a:pt x="6" y="721"/>
                    <a:pt x="4" y="706"/>
                    <a:pt x="4" y="691"/>
                  </a:cubicBezTo>
                  <a:cubicBezTo>
                    <a:pt x="4" y="652"/>
                    <a:pt x="16" y="621"/>
                    <a:pt x="30" y="601"/>
                  </a:cubicBezTo>
                  <a:cubicBezTo>
                    <a:pt x="38" y="590"/>
                    <a:pt x="46" y="582"/>
                    <a:pt x="54" y="577"/>
                  </a:cubicBezTo>
                  <a:cubicBezTo>
                    <a:pt x="62" y="572"/>
                    <a:pt x="70" y="569"/>
                    <a:pt x="76" y="569"/>
                  </a:cubicBezTo>
                  <a:cubicBezTo>
                    <a:pt x="78" y="569"/>
                    <a:pt x="79" y="570"/>
                    <a:pt x="80" y="570"/>
                  </a:cubicBezTo>
                  <a:cubicBezTo>
                    <a:pt x="92" y="572"/>
                    <a:pt x="100" y="575"/>
                    <a:pt x="107" y="580"/>
                  </a:cubicBezTo>
                  <a:cubicBezTo>
                    <a:pt x="116" y="587"/>
                    <a:pt x="123" y="597"/>
                    <a:pt x="130" y="612"/>
                  </a:cubicBezTo>
                  <a:cubicBezTo>
                    <a:pt x="138" y="627"/>
                    <a:pt x="147" y="647"/>
                    <a:pt x="162" y="672"/>
                  </a:cubicBezTo>
                  <a:cubicBezTo>
                    <a:pt x="182" y="706"/>
                    <a:pt x="212" y="745"/>
                    <a:pt x="251" y="775"/>
                  </a:cubicBezTo>
                  <a:cubicBezTo>
                    <a:pt x="289" y="806"/>
                    <a:pt x="335" y="828"/>
                    <a:pt x="387" y="828"/>
                  </a:cubicBezTo>
                  <a:cubicBezTo>
                    <a:pt x="520" y="828"/>
                    <a:pt x="627" y="720"/>
                    <a:pt x="627" y="588"/>
                  </a:cubicBezTo>
                  <a:cubicBezTo>
                    <a:pt x="627" y="456"/>
                    <a:pt x="520" y="348"/>
                    <a:pt x="387" y="348"/>
                  </a:cubicBezTo>
                  <a:cubicBezTo>
                    <a:pt x="336" y="348"/>
                    <a:pt x="285" y="380"/>
                    <a:pt x="245" y="414"/>
                  </a:cubicBezTo>
                  <a:cubicBezTo>
                    <a:pt x="204" y="449"/>
                    <a:pt x="174" y="486"/>
                    <a:pt x="164" y="498"/>
                  </a:cubicBezTo>
                  <a:cubicBezTo>
                    <a:pt x="166" y="499"/>
                    <a:pt x="166" y="499"/>
                    <a:pt x="166" y="49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78">
              <a:extLst>
                <a:ext uri="{FF2B5EF4-FFF2-40B4-BE49-F238E27FC236}">
                  <a16:creationId xmlns:a16="http://schemas.microsoft.com/office/drawing/2014/main" id="{D883BA8B-BC35-4947-AE2E-6EA43F864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586"/>
              <a:ext cx="1940" cy="1463"/>
            </a:xfrm>
            <a:custGeom>
              <a:avLst/>
              <a:gdLst>
                <a:gd name="T0" fmla="*/ 347 w 1700"/>
                <a:gd name="T1" fmla="*/ 534 h 1282"/>
                <a:gd name="T2" fmla="*/ 655 w 1700"/>
                <a:gd name="T3" fmla="*/ 474 h 1282"/>
                <a:gd name="T4" fmla="*/ 951 w 1700"/>
                <a:gd name="T5" fmla="*/ 873 h 1282"/>
                <a:gd name="T6" fmla="*/ 631 w 1700"/>
                <a:gd name="T7" fmla="*/ 1270 h 1282"/>
                <a:gd name="T8" fmla="*/ 250 w 1700"/>
                <a:gd name="T9" fmla="*/ 1137 h 1282"/>
                <a:gd name="T10" fmla="*/ 94 w 1700"/>
                <a:gd name="T11" fmla="*/ 897 h 1282"/>
                <a:gd name="T12" fmla="*/ 13 w 1700"/>
                <a:gd name="T13" fmla="*/ 1062 h 1282"/>
                <a:gd name="T14" fmla="*/ 425 w 1700"/>
                <a:gd name="T15" fmla="*/ 1455 h 1282"/>
                <a:gd name="T16" fmla="*/ 782 w 1700"/>
                <a:gd name="T17" fmla="*/ 1546 h 1282"/>
                <a:gd name="T18" fmla="*/ 1018 w 1700"/>
                <a:gd name="T19" fmla="*/ 1906 h 1282"/>
                <a:gd name="T20" fmla="*/ 2527 w 1700"/>
                <a:gd name="T21" fmla="*/ 1906 h 1282"/>
                <a:gd name="T22" fmla="*/ 2527 w 1700"/>
                <a:gd name="T23" fmla="*/ 0 h 1282"/>
                <a:gd name="T24" fmla="*/ 1062 w 1700"/>
                <a:gd name="T25" fmla="*/ 0 h 1282"/>
                <a:gd name="T26" fmla="*/ 947 w 1700"/>
                <a:gd name="T27" fmla="*/ 228 h 1282"/>
                <a:gd name="T28" fmla="*/ 471 w 1700"/>
                <a:gd name="T29" fmla="*/ 277 h 1282"/>
                <a:gd name="T30" fmla="*/ 164 w 1700"/>
                <a:gd name="T31" fmla="*/ 476 h 1282"/>
                <a:gd name="T32" fmla="*/ 129 w 1700"/>
                <a:gd name="T33" fmla="*/ 733 h 1282"/>
                <a:gd name="T34" fmla="*/ 347 w 1700"/>
                <a:gd name="T35" fmla="*/ 534 h 12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00" h="1282">
                  <a:moveTo>
                    <a:pt x="233" y="359"/>
                  </a:moveTo>
                  <a:cubicBezTo>
                    <a:pt x="280" y="323"/>
                    <a:pt x="355" y="302"/>
                    <a:pt x="441" y="319"/>
                  </a:cubicBezTo>
                  <a:cubicBezTo>
                    <a:pt x="561" y="342"/>
                    <a:pt x="640" y="456"/>
                    <a:pt x="640" y="587"/>
                  </a:cubicBezTo>
                  <a:cubicBezTo>
                    <a:pt x="640" y="719"/>
                    <a:pt x="547" y="830"/>
                    <a:pt x="425" y="854"/>
                  </a:cubicBezTo>
                  <a:cubicBezTo>
                    <a:pt x="325" y="873"/>
                    <a:pt x="217" y="823"/>
                    <a:pt x="168" y="765"/>
                  </a:cubicBezTo>
                  <a:cubicBezTo>
                    <a:pt x="101" y="688"/>
                    <a:pt x="99" y="610"/>
                    <a:pt x="63" y="604"/>
                  </a:cubicBezTo>
                  <a:cubicBezTo>
                    <a:pt x="36" y="598"/>
                    <a:pt x="0" y="644"/>
                    <a:pt x="9" y="715"/>
                  </a:cubicBezTo>
                  <a:cubicBezTo>
                    <a:pt x="21" y="801"/>
                    <a:pt x="114" y="927"/>
                    <a:pt x="286" y="979"/>
                  </a:cubicBezTo>
                  <a:cubicBezTo>
                    <a:pt x="382" y="1009"/>
                    <a:pt x="465" y="1013"/>
                    <a:pt x="526" y="1040"/>
                  </a:cubicBezTo>
                  <a:cubicBezTo>
                    <a:pt x="679" y="1111"/>
                    <a:pt x="685" y="1282"/>
                    <a:pt x="685" y="1282"/>
                  </a:cubicBezTo>
                  <a:cubicBezTo>
                    <a:pt x="1700" y="1282"/>
                    <a:pt x="1700" y="1282"/>
                    <a:pt x="1700" y="1282"/>
                  </a:cubicBezTo>
                  <a:cubicBezTo>
                    <a:pt x="1700" y="0"/>
                    <a:pt x="1700" y="0"/>
                    <a:pt x="1700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5" y="0"/>
                    <a:pt x="758" y="121"/>
                    <a:pt x="637" y="153"/>
                  </a:cubicBezTo>
                  <a:cubicBezTo>
                    <a:pt x="583" y="168"/>
                    <a:pt x="453" y="153"/>
                    <a:pt x="317" y="187"/>
                  </a:cubicBezTo>
                  <a:cubicBezTo>
                    <a:pt x="273" y="198"/>
                    <a:pt x="167" y="260"/>
                    <a:pt x="110" y="320"/>
                  </a:cubicBezTo>
                  <a:cubicBezTo>
                    <a:pt x="57" y="376"/>
                    <a:pt x="17" y="487"/>
                    <a:pt x="87" y="493"/>
                  </a:cubicBezTo>
                  <a:cubicBezTo>
                    <a:pt x="125" y="496"/>
                    <a:pt x="158" y="416"/>
                    <a:pt x="233" y="359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79">
              <a:extLst>
                <a:ext uri="{FF2B5EF4-FFF2-40B4-BE49-F238E27FC236}">
                  <a16:creationId xmlns:a16="http://schemas.microsoft.com/office/drawing/2014/main" id="{9A45CC3E-AE74-4F37-94A4-0186740E8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" y="1586"/>
              <a:ext cx="915" cy="1463"/>
            </a:xfrm>
            <a:custGeom>
              <a:avLst/>
              <a:gdLst>
                <a:gd name="T0" fmla="*/ 631 w 802"/>
                <a:gd name="T1" fmla="*/ 1270 h 1282"/>
                <a:gd name="T2" fmla="*/ 597 w 802"/>
                <a:gd name="T3" fmla="*/ 1274 h 1282"/>
                <a:gd name="T4" fmla="*/ 695 w 802"/>
                <a:gd name="T5" fmla="*/ 1270 h 1282"/>
                <a:gd name="T6" fmla="*/ 1014 w 802"/>
                <a:gd name="T7" fmla="*/ 873 h 1282"/>
                <a:gd name="T8" fmla="*/ 719 w 802"/>
                <a:gd name="T9" fmla="*/ 474 h 1282"/>
                <a:gd name="T10" fmla="*/ 600 w 802"/>
                <a:gd name="T11" fmla="*/ 467 h 1282"/>
                <a:gd name="T12" fmla="*/ 655 w 802"/>
                <a:gd name="T13" fmla="*/ 474 h 1282"/>
                <a:gd name="T14" fmla="*/ 950 w 802"/>
                <a:gd name="T15" fmla="*/ 873 h 1282"/>
                <a:gd name="T16" fmla="*/ 631 w 802"/>
                <a:gd name="T17" fmla="*/ 1270 h 1282"/>
                <a:gd name="T18" fmla="*/ 1126 w 802"/>
                <a:gd name="T19" fmla="*/ 0 h 1282"/>
                <a:gd name="T20" fmla="*/ 1062 w 802"/>
                <a:gd name="T21" fmla="*/ 0 h 1282"/>
                <a:gd name="T22" fmla="*/ 946 w 802"/>
                <a:gd name="T23" fmla="*/ 228 h 1282"/>
                <a:gd name="T24" fmla="*/ 471 w 802"/>
                <a:gd name="T25" fmla="*/ 277 h 1282"/>
                <a:gd name="T26" fmla="*/ 163 w 802"/>
                <a:gd name="T27" fmla="*/ 476 h 1282"/>
                <a:gd name="T28" fmla="*/ 129 w 802"/>
                <a:gd name="T29" fmla="*/ 733 h 1282"/>
                <a:gd name="T30" fmla="*/ 161 w 802"/>
                <a:gd name="T31" fmla="*/ 722 h 1282"/>
                <a:gd name="T32" fmla="*/ 229 w 802"/>
                <a:gd name="T33" fmla="*/ 476 h 1282"/>
                <a:gd name="T34" fmla="*/ 535 w 802"/>
                <a:gd name="T35" fmla="*/ 277 h 1282"/>
                <a:gd name="T36" fmla="*/ 1010 w 802"/>
                <a:gd name="T37" fmla="*/ 228 h 1282"/>
                <a:gd name="T38" fmla="*/ 1126 w 802"/>
                <a:gd name="T39" fmla="*/ 0 h 1282"/>
                <a:gd name="T40" fmla="*/ 844 w 802"/>
                <a:gd name="T41" fmla="*/ 1546 h 1282"/>
                <a:gd name="T42" fmla="*/ 488 w 802"/>
                <a:gd name="T43" fmla="*/ 1455 h 1282"/>
                <a:gd name="T44" fmla="*/ 76 w 802"/>
                <a:gd name="T45" fmla="*/ 1062 h 1282"/>
                <a:gd name="T46" fmla="*/ 118 w 802"/>
                <a:gd name="T47" fmla="*/ 912 h 1282"/>
                <a:gd name="T48" fmla="*/ 94 w 802"/>
                <a:gd name="T49" fmla="*/ 897 h 1282"/>
                <a:gd name="T50" fmla="*/ 13 w 802"/>
                <a:gd name="T51" fmla="*/ 1062 h 1282"/>
                <a:gd name="T52" fmla="*/ 424 w 802"/>
                <a:gd name="T53" fmla="*/ 1455 h 1282"/>
                <a:gd name="T54" fmla="*/ 782 w 802"/>
                <a:gd name="T55" fmla="*/ 1546 h 1282"/>
                <a:gd name="T56" fmla="*/ 1018 w 802"/>
                <a:gd name="T57" fmla="*/ 1906 h 1282"/>
                <a:gd name="T58" fmla="*/ 1082 w 802"/>
                <a:gd name="T59" fmla="*/ 1906 h 1282"/>
                <a:gd name="T60" fmla="*/ 844 w 802"/>
                <a:gd name="T61" fmla="*/ 1546 h 12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02" h="1282">
                  <a:moveTo>
                    <a:pt x="425" y="854"/>
                  </a:moveTo>
                  <a:cubicBezTo>
                    <a:pt x="417" y="855"/>
                    <a:pt x="409" y="856"/>
                    <a:pt x="401" y="857"/>
                  </a:cubicBezTo>
                  <a:cubicBezTo>
                    <a:pt x="424" y="859"/>
                    <a:pt x="446" y="858"/>
                    <a:pt x="468" y="854"/>
                  </a:cubicBezTo>
                  <a:cubicBezTo>
                    <a:pt x="591" y="830"/>
                    <a:pt x="683" y="719"/>
                    <a:pt x="683" y="587"/>
                  </a:cubicBezTo>
                  <a:cubicBezTo>
                    <a:pt x="683" y="456"/>
                    <a:pt x="605" y="342"/>
                    <a:pt x="484" y="319"/>
                  </a:cubicBezTo>
                  <a:cubicBezTo>
                    <a:pt x="456" y="313"/>
                    <a:pt x="429" y="312"/>
                    <a:pt x="404" y="314"/>
                  </a:cubicBezTo>
                  <a:cubicBezTo>
                    <a:pt x="416" y="315"/>
                    <a:pt x="428" y="316"/>
                    <a:pt x="441" y="319"/>
                  </a:cubicBezTo>
                  <a:cubicBezTo>
                    <a:pt x="561" y="342"/>
                    <a:pt x="640" y="456"/>
                    <a:pt x="640" y="587"/>
                  </a:cubicBezTo>
                  <a:cubicBezTo>
                    <a:pt x="640" y="719"/>
                    <a:pt x="547" y="830"/>
                    <a:pt x="425" y="854"/>
                  </a:cubicBezTo>
                  <a:moveTo>
                    <a:pt x="758" y="0"/>
                  </a:moveTo>
                  <a:cubicBezTo>
                    <a:pt x="715" y="0"/>
                    <a:pt x="715" y="0"/>
                    <a:pt x="715" y="0"/>
                  </a:cubicBezTo>
                  <a:cubicBezTo>
                    <a:pt x="715" y="0"/>
                    <a:pt x="758" y="121"/>
                    <a:pt x="637" y="153"/>
                  </a:cubicBezTo>
                  <a:cubicBezTo>
                    <a:pt x="583" y="168"/>
                    <a:pt x="453" y="153"/>
                    <a:pt x="317" y="187"/>
                  </a:cubicBezTo>
                  <a:cubicBezTo>
                    <a:pt x="273" y="198"/>
                    <a:pt x="167" y="260"/>
                    <a:pt x="110" y="320"/>
                  </a:cubicBezTo>
                  <a:cubicBezTo>
                    <a:pt x="57" y="376"/>
                    <a:pt x="17" y="487"/>
                    <a:pt x="87" y="493"/>
                  </a:cubicBezTo>
                  <a:cubicBezTo>
                    <a:pt x="95" y="494"/>
                    <a:pt x="102" y="491"/>
                    <a:pt x="109" y="486"/>
                  </a:cubicBezTo>
                  <a:cubicBezTo>
                    <a:pt x="70" y="460"/>
                    <a:pt x="107" y="369"/>
                    <a:pt x="154" y="320"/>
                  </a:cubicBezTo>
                  <a:cubicBezTo>
                    <a:pt x="211" y="260"/>
                    <a:pt x="317" y="198"/>
                    <a:pt x="360" y="187"/>
                  </a:cubicBezTo>
                  <a:cubicBezTo>
                    <a:pt x="497" y="153"/>
                    <a:pt x="627" y="168"/>
                    <a:pt x="680" y="153"/>
                  </a:cubicBezTo>
                  <a:cubicBezTo>
                    <a:pt x="802" y="121"/>
                    <a:pt x="758" y="0"/>
                    <a:pt x="758" y="0"/>
                  </a:cubicBezTo>
                  <a:moveTo>
                    <a:pt x="569" y="1040"/>
                  </a:moveTo>
                  <a:cubicBezTo>
                    <a:pt x="509" y="1013"/>
                    <a:pt x="425" y="1009"/>
                    <a:pt x="329" y="979"/>
                  </a:cubicBezTo>
                  <a:cubicBezTo>
                    <a:pt x="157" y="927"/>
                    <a:pt x="64" y="801"/>
                    <a:pt x="52" y="715"/>
                  </a:cubicBezTo>
                  <a:cubicBezTo>
                    <a:pt x="46" y="667"/>
                    <a:pt x="61" y="630"/>
                    <a:pt x="79" y="613"/>
                  </a:cubicBezTo>
                  <a:cubicBezTo>
                    <a:pt x="75" y="608"/>
                    <a:pt x="70" y="605"/>
                    <a:pt x="63" y="604"/>
                  </a:cubicBezTo>
                  <a:cubicBezTo>
                    <a:pt x="36" y="598"/>
                    <a:pt x="0" y="644"/>
                    <a:pt x="9" y="715"/>
                  </a:cubicBezTo>
                  <a:cubicBezTo>
                    <a:pt x="21" y="801"/>
                    <a:pt x="114" y="927"/>
                    <a:pt x="286" y="979"/>
                  </a:cubicBezTo>
                  <a:cubicBezTo>
                    <a:pt x="382" y="1009"/>
                    <a:pt x="465" y="1013"/>
                    <a:pt x="526" y="1040"/>
                  </a:cubicBezTo>
                  <a:cubicBezTo>
                    <a:pt x="679" y="1111"/>
                    <a:pt x="685" y="1282"/>
                    <a:pt x="685" y="1282"/>
                  </a:cubicBezTo>
                  <a:cubicBezTo>
                    <a:pt x="728" y="1282"/>
                    <a:pt x="728" y="1282"/>
                    <a:pt x="728" y="1282"/>
                  </a:cubicBezTo>
                  <a:cubicBezTo>
                    <a:pt x="728" y="1282"/>
                    <a:pt x="723" y="1111"/>
                    <a:pt x="569" y="1040"/>
                  </a:cubicBezTo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Rectangle 280">
              <a:extLst>
                <a:ext uri="{FF2B5EF4-FFF2-40B4-BE49-F238E27FC236}">
                  <a16:creationId xmlns:a16="http://schemas.microsoft.com/office/drawing/2014/main" id="{459CDE51-2792-4912-B897-A4E1DCCFF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" y="2206"/>
              <a:ext cx="219" cy="32"/>
            </a:xfrm>
            <a:prstGeom prst="rect">
              <a:avLst/>
            </a:pr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4" name="Freeform 281">
              <a:extLst>
                <a:ext uri="{FF2B5EF4-FFF2-40B4-BE49-F238E27FC236}">
                  <a16:creationId xmlns:a16="http://schemas.microsoft.com/office/drawing/2014/main" id="{E059DFDD-EDA2-422C-937C-2F671958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155"/>
              <a:ext cx="118" cy="134"/>
            </a:xfrm>
            <a:custGeom>
              <a:avLst/>
              <a:gdLst>
                <a:gd name="T0" fmla="*/ 0 w 118"/>
                <a:gd name="T1" fmla="*/ 0 h 134"/>
                <a:gd name="T2" fmla="*/ 118 w 118"/>
                <a:gd name="T3" fmla="*/ 67 h 134"/>
                <a:gd name="T4" fmla="*/ 0 w 118"/>
                <a:gd name="T5" fmla="*/ 134 h 134"/>
                <a:gd name="T6" fmla="*/ 0 w 118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34">
                  <a:moveTo>
                    <a:pt x="0" y="0"/>
                  </a:moveTo>
                  <a:lnTo>
                    <a:pt x="118" y="67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282">
              <a:extLst>
                <a:ext uri="{FF2B5EF4-FFF2-40B4-BE49-F238E27FC236}">
                  <a16:creationId xmlns:a16="http://schemas.microsoft.com/office/drawing/2014/main" id="{C6C3764D-6AE1-4C58-866A-ADEA4911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584"/>
              <a:ext cx="2264" cy="1469"/>
            </a:xfrm>
            <a:custGeom>
              <a:avLst/>
              <a:gdLst>
                <a:gd name="T0" fmla="*/ 2 w 2264"/>
                <a:gd name="T1" fmla="*/ 2 h 1469"/>
                <a:gd name="T2" fmla="*/ 2 w 2264"/>
                <a:gd name="T3" fmla="*/ 4 h 1469"/>
                <a:gd name="T4" fmla="*/ 2260 w 2264"/>
                <a:gd name="T5" fmla="*/ 4 h 1469"/>
                <a:gd name="T6" fmla="*/ 2260 w 2264"/>
                <a:gd name="T7" fmla="*/ 1464 h 1469"/>
                <a:gd name="T8" fmla="*/ 5 w 2264"/>
                <a:gd name="T9" fmla="*/ 1464 h 1469"/>
                <a:gd name="T10" fmla="*/ 5 w 2264"/>
                <a:gd name="T11" fmla="*/ 2 h 1469"/>
                <a:gd name="T12" fmla="*/ 2 w 2264"/>
                <a:gd name="T13" fmla="*/ 2 h 1469"/>
                <a:gd name="T14" fmla="*/ 2 w 2264"/>
                <a:gd name="T15" fmla="*/ 4 h 1469"/>
                <a:gd name="T16" fmla="*/ 2 w 2264"/>
                <a:gd name="T17" fmla="*/ 2 h 1469"/>
                <a:gd name="T18" fmla="*/ 0 w 2264"/>
                <a:gd name="T19" fmla="*/ 2 h 1469"/>
                <a:gd name="T20" fmla="*/ 0 w 2264"/>
                <a:gd name="T21" fmla="*/ 1469 h 1469"/>
                <a:gd name="T22" fmla="*/ 2264 w 2264"/>
                <a:gd name="T23" fmla="*/ 1469 h 1469"/>
                <a:gd name="T24" fmla="*/ 2264 w 2264"/>
                <a:gd name="T25" fmla="*/ 0 h 1469"/>
                <a:gd name="T26" fmla="*/ 0 w 2264"/>
                <a:gd name="T27" fmla="*/ 0 h 1469"/>
                <a:gd name="T28" fmla="*/ 0 w 2264"/>
                <a:gd name="T29" fmla="*/ 2 h 1469"/>
                <a:gd name="T30" fmla="*/ 2 w 2264"/>
                <a:gd name="T31" fmla="*/ 2 h 14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64" h="1469">
                  <a:moveTo>
                    <a:pt x="2" y="2"/>
                  </a:moveTo>
                  <a:lnTo>
                    <a:pt x="2" y="4"/>
                  </a:lnTo>
                  <a:lnTo>
                    <a:pt x="2260" y="4"/>
                  </a:lnTo>
                  <a:lnTo>
                    <a:pt x="2260" y="1464"/>
                  </a:lnTo>
                  <a:lnTo>
                    <a:pt x="5" y="1464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469"/>
                  </a:lnTo>
                  <a:lnTo>
                    <a:pt x="2264" y="1469"/>
                  </a:lnTo>
                  <a:lnTo>
                    <a:pt x="226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283">
              <a:extLst>
                <a:ext uri="{FF2B5EF4-FFF2-40B4-BE49-F238E27FC236}">
                  <a16:creationId xmlns:a16="http://schemas.microsoft.com/office/drawing/2014/main" id="{9BD5D2A6-A9B5-4D8C-9B71-DF0FF322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2179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7" name="Freeform 284">
              <a:extLst>
                <a:ext uri="{FF2B5EF4-FFF2-40B4-BE49-F238E27FC236}">
                  <a16:creationId xmlns:a16="http://schemas.microsoft.com/office/drawing/2014/main" id="{9AC53C5A-2928-4460-A31E-BA37FD4AD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208"/>
              <a:ext cx="74" cy="45"/>
            </a:xfrm>
            <a:custGeom>
              <a:avLst/>
              <a:gdLst>
                <a:gd name="T0" fmla="*/ 47 w 65"/>
                <a:gd name="T1" fmla="*/ 40 h 39"/>
                <a:gd name="T2" fmla="*/ 0 w 65"/>
                <a:gd name="T3" fmla="*/ 0 h 39"/>
                <a:gd name="T4" fmla="*/ 0 w 65"/>
                <a:gd name="T5" fmla="*/ 10 h 39"/>
                <a:gd name="T6" fmla="*/ 47 w 65"/>
                <a:gd name="T7" fmla="*/ 60 h 39"/>
                <a:gd name="T8" fmla="*/ 96 w 65"/>
                <a:gd name="T9" fmla="*/ 10 h 39"/>
                <a:gd name="T10" fmla="*/ 94 w 65"/>
                <a:gd name="T11" fmla="*/ 0 h 39"/>
                <a:gd name="T12" fmla="*/ 47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39"/>
                    <a:pt x="32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85">
              <a:extLst>
                <a:ext uri="{FF2B5EF4-FFF2-40B4-BE49-F238E27FC236}">
                  <a16:creationId xmlns:a16="http://schemas.microsoft.com/office/drawing/2014/main" id="{05A5C085-8E83-4A68-BE98-9EDE318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177"/>
              <a:ext cx="76" cy="77"/>
            </a:xfrm>
            <a:custGeom>
              <a:avLst/>
              <a:gdLst>
                <a:gd name="T0" fmla="*/ 96 w 67"/>
                <a:gd name="T1" fmla="*/ 51 h 67"/>
                <a:gd name="T2" fmla="*/ 96 w 67"/>
                <a:gd name="T3" fmla="*/ 51 h 67"/>
                <a:gd name="T4" fmla="*/ 83 w 67"/>
                <a:gd name="T5" fmla="*/ 85 h 67"/>
                <a:gd name="T6" fmla="*/ 48 w 67"/>
                <a:gd name="T7" fmla="*/ 100 h 67"/>
                <a:gd name="T8" fmla="*/ 16 w 67"/>
                <a:gd name="T9" fmla="*/ 85 h 67"/>
                <a:gd name="T10" fmla="*/ 1 w 67"/>
                <a:gd name="T11" fmla="*/ 51 h 67"/>
                <a:gd name="T12" fmla="*/ 16 w 67"/>
                <a:gd name="T13" fmla="*/ 15 h 67"/>
                <a:gd name="T14" fmla="*/ 48 w 67"/>
                <a:gd name="T15" fmla="*/ 1 h 67"/>
                <a:gd name="T16" fmla="*/ 83 w 67"/>
                <a:gd name="T17" fmla="*/ 15 h 67"/>
                <a:gd name="T18" fmla="*/ 96 w 67"/>
                <a:gd name="T19" fmla="*/ 51 h 67"/>
                <a:gd name="T20" fmla="*/ 96 w 67"/>
                <a:gd name="T21" fmla="*/ 51 h 67"/>
                <a:gd name="T22" fmla="*/ 98 w 67"/>
                <a:gd name="T23" fmla="*/ 51 h 67"/>
                <a:gd name="T24" fmla="*/ 48 w 67"/>
                <a:gd name="T25" fmla="*/ 0 h 67"/>
                <a:gd name="T26" fmla="*/ 0 w 67"/>
                <a:gd name="T27" fmla="*/ 51 h 67"/>
                <a:gd name="T28" fmla="*/ 48 w 67"/>
                <a:gd name="T29" fmla="*/ 101 h 67"/>
                <a:gd name="T30" fmla="*/ 98 w 67"/>
                <a:gd name="T31" fmla="*/ 51 h 67"/>
                <a:gd name="T32" fmla="*/ 96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86">
              <a:extLst>
                <a:ext uri="{FF2B5EF4-FFF2-40B4-BE49-F238E27FC236}">
                  <a16:creationId xmlns:a16="http://schemas.microsoft.com/office/drawing/2014/main" id="{49AF2CBF-4B59-4271-B76F-79B24CD6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176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20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Oval 287">
              <a:extLst>
                <a:ext uri="{FF2B5EF4-FFF2-40B4-BE49-F238E27FC236}">
                  <a16:creationId xmlns:a16="http://schemas.microsoft.com/office/drawing/2014/main" id="{C7FB84C9-8495-4AF6-BDE9-9F6296048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2209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1" name="Oval 288">
              <a:extLst>
                <a:ext uri="{FF2B5EF4-FFF2-40B4-BE49-F238E27FC236}">
                  <a16:creationId xmlns:a16="http://schemas.microsoft.com/office/drawing/2014/main" id="{3C33427E-C4E0-4B4B-B307-01A8485D9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2197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2" name="Oval 289">
              <a:extLst>
                <a:ext uri="{FF2B5EF4-FFF2-40B4-BE49-F238E27FC236}">
                  <a16:creationId xmlns:a16="http://schemas.microsoft.com/office/drawing/2014/main" id="{A6BBBE12-D369-4AD7-B5E9-AEE576AE8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220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3" name="Oval 290">
              <a:extLst>
                <a:ext uri="{FF2B5EF4-FFF2-40B4-BE49-F238E27FC236}">
                  <a16:creationId xmlns:a16="http://schemas.microsoft.com/office/drawing/2014/main" id="{45F57E0C-AD94-404A-AD97-7D52E11F5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203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4" name="Oval 291">
              <a:extLst>
                <a:ext uri="{FF2B5EF4-FFF2-40B4-BE49-F238E27FC236}">
                  <a16:creationId xmlns:a16="http://schemas.microsoft.com/office/drawing/2014/main" id="{ABED5D98-F5D8-4456-AD1B-10AB8A0FF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2205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5" name="Freeform 292">
              <a:extLst>
                <a:ext uri="{FF2B5EF4-FFF2-40B4-BE49-F238E27FC236}">
                  <a16:creationId xmlns:a16="http://schemas.microsoft.com/office/drawing/2014/main" id="{3F1EEE7E-0C79-489E-AB8D-4C5717CC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234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293">
              <a:extLst>
                <a:ext uri="{FF2B5EF4-FFF2-40B4-BE49-F238E27FC236}">
                  <a16:creationId xmlns:a16="http://schemas.microsoft.com/office/drawing/2014/main" id="{85B0A6D1-52A2-4B71-9113-9E725820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205"/>
              <a:ext cx="76" cy="75"/>
            </a:xfrm>
            <a:custGeom>
              <a:avLst/>
              <a:gdLst>
                <a:gd name="T0" fmla="*/ 96 w 67"/>
                <a:gd name="T1" fmla="*/ 49 h 66"/>
                <a:gd name="T2" fmla="*/ 96 w 67"/>
                <a:gd name="T3" fmla="*/ 49 h 66"/>
                <a:gd name="T4" fmla="*/ 83 w 67"/>
                <a:gd name="T5" fmla="*/ 83 h 66"/>
                <a:gd name="T6" fmla="*/ 50 w 67"/>
                <a:gd name="T7" fmla="*/ 95 h 66"/>
                <a:gd name="T8" fmla="*/ 16 w 67"/>
                <a:gd name="T9" fmla="*/ 83 h 66"/>
                <a:gd name="T10" fmla="*/ 1 w 67"/>
                <a:gd name="T11" fmla="*/ 49 h 66"/>
                <a:gd name="T12" fmla="*/ 16 w 67"/>
                <a:gd name="T13" fmla="*/ 15 h 66"/>
                <a:gd name="T14" fmla="*/ 50 w 67"/>
                <a:gd name="T15" fmla="*/ 1 h 66"/>
                <a:gd name="T16" fmla="*/ 83 w 67"/>
                <a:gd name="T17" fmla="*/ 15 h 66"/>
                <a:gd name="T18" fmla="*/ 96 w 67"/>
                <a:gd name="T19" fmla="*/ 49 h 66"/>
                <a:gd name="T20" fmla="*/ 96 w 67"/>
                <a:gd name="T21" fmla="*/ 49 h 66"/>
                <a:gd name="T22" fmla="*/ 98 w 67"/>
                <a:gd name="T23" fmla="*/ 49 h 66"/>
                <a:gd name="T24" fmla="*/ 50 w 67"/>
                <a:gd name="T25" fmla="*/ 0 h 66"/>
                <a:gd name="T26" fmla="*/ 0 w 67"/>
                <a:gd name="T27" fmla="*/ 49 h 66"/>
                <a:gd name="T28" fmla="*/ 50 w 67"/>
                <a:gd name="T29" fmla="*/ 97 h 66"/>
                <a:gd name="T30" fmla="*/ 98 w 67"/>
                <a:gd name="T31" fmla="*/ 49 h 66"/>
                <a:gd name="T32" fmla="*/ 96 w 67"/>
                <a:gd name="T33" fmla="*/ 49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294">
              <a:extLst>
                <a:ext uri="{FF2B5EF4-FFF2-40B4-BE49-F238E27FC236}">
                  <a16:creationId xmlns:a16="http://schemas.microsoft.com/office/drawing/2014/main" id="{2C18BA9D-736B-4837-B2C8-CA2BC460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204"/>
              <a:ext cx="59" cy="45"/>
            </a:xfrm>
            <a:custGeom>
              <a:avLst/>
              <a:gdLst>
                <a:gd name="T0" fmla="*/ 75 w 51"/>
                <a:gd name="T1" fmla="*/ 41 h 40"/>
                <a:gd name="T2" fmla="*/ 31 w 51"/>
                <a:gd name="T3" fmla="*/ 52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2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Oval 295">
              <a:extLst>
                <a:ext uri="{FF2B5EF4-FFF2-40B4-BE49-F238E27FC236}">
                  <a16:creationId xmlns:a16="http://schemas.microsoft.com/office/drawing/2014/main" id="{D0DD5E76-8D29-445A-9528-5886A2498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237"/>
              <a:ext cx="15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9" name="Oval 296">
              <a:extLst>
                <a:ext uri="{FF2B5EF4-FFF2-40B4-BE49-F238E27FC236}">
                  <a16:creationId xmlns:a16="http://schemas.microsoft.com/office/drawing/2014/main" id="{A3F778CB-A7BC-49F7-AA8D-BAAC0726F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" y="2223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0" name="Oval 297">
              <a:extLst>
                <a:ext uri="{FF2B5EF4-FFF2-40B4-BE49-F238E27FC236}">
                  <a16:creationId xmlns:a16="http://schemas.microsoft.com/office/drawing/2014/main" id="{CA2A6763-4170-45F6-A764-732DD222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22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1" name="Oval 298">
              <a:extLst>
                <a:ext uri="{FF2B5EF4-FFF2-40B4-BE49-F238E27FC236}">
                  <a16:creationId xmlns:a16="http://schemas.microsoft.com/office/drawing/2014/main" id="{6C5E820D-4AA1-4B56-B02E-01F4E44CF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230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2" name="Oval 299">
              <a:extLst>
                <a:ext uri="{FF2B5EF4-FFF2-40B4-BE49-F238E27FC236}">
                  <a16:creationId xmlns:a16="http://schemas.microsoft.com/office/drawing/2014/main" id="{64129987-01EA-4164-82D6-646B6A08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" y="2051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3" name="Freeform 300">
              <a:extLst>
                <a:ext uri="{FF2B5EF4-FFF2-40B4-BE49-F238E27FC236}">
                  <a16:creationId xmlns:a16="http://schemas.microsoft.com/office/drawing/2014/main" id="{25E55599-B685-4E2C-90A0-501E20567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080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301">
              <a:extLst>
                <a:ext uri="{FF2B5EF4-FFF2-40B4-BE49-F238E27FC236}">
                  <a16:creationId xmlns:a16="http://schemas.microsoft.com/office/drawing/2014/main" id="{9C468107-EF3D-4D01-A53C-28B51CFB1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050"/>
              <a:ext cx="77" cy="76"/>
            </a:xfrm>
            <a:custGeom>
              <a:avLst/>
              <a:gdLst>
                <a:gd name="T0" fmla="*/ 100 w 67"/>
                <a:gd name="T1" fmla="*/ 50 h 67"/>
                <a:gd name="T2" fmla="*/ 100 w 67"/>
                <a:gd name="T3" fmla="*/ 50 h 67"/>
                <a:gd name="T4" fmla="*/ 87 w 67"/>
                <a:gd name="T5" fmla="*/ 84 h 67"/>
                <a:gd name="T6" fmla="*/ 52 w 67"/>
                <a:gd name="T7" fmla="*/ 96 h 67"/>
                <a:gd name="T8" fmla="*/ 17 w 67"/>
                <a:gd name="T9" fmla="*/ 84 h 67"/>
                <a:gd name="T10" fmla="*/ 1 w 67"/>
                <a:gd name="T11" fmla="*/ 50 h 67"/>
                <a:gd name="T12" fmla="*/ 17 w 67"/>
                <a:gd name="T13" fmla="*/ 16 h 67"/>
                <a:gd name="T14" fmla="*/ 52 w 67"/>
                <a:gd name="T15" fmla="*/ 1 h 67"/>
                <a:gd name="T16" fmla="*/ 87 w 67"/>
                <a:gd name="T17" fmla="*/ 16 h 67"/>
                <a:gd name="T18" fmla="*/ 100 w 67"/>
                <a:gd name="T19" fmla="*/ 50 h 67"/>
                <a:gd name="T20" fmla="*/ 100 w 67"/>
                <a:gd name="T21" fmla="*/ 50 h 67"/>
                <a:gd name="T22" fmla="*/ 101 w 67"/>
                <a:gd name="T23" fmla="*/ 50 h 67"/>
                <a:gd name="T24" fmla="*/ 52 w 67"/>
                <a:gd name="T25" fmla="*/ 0 h 67"/>
                <a:gd name="T26" fmla="*/ 0 w 67"/>
                <a:gd name="T27" fmla="*/ 50 h 67"/>
                <a:gd name="T28" fmla="*/ 52 w 67"/>
                <a:gd name="T29" fmla="*/ 98 h 67"/>
                <a:gd name="T30" fmla="*/ 101 w 67"/>
                <a:gd name="T31" fmla="*/ 50 h 67"/>
                <a:gd name="T32" fmla="*/ 100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7" y="57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302">
              <a:extLst>
                <a:ext uri="{FF2B5EF4-FFF2-40B4-BE49-F238E27FC236}">
                  <a16:creationId xmlns:a16="http://schemas.microsoft.com/office/drawing/2014/main" id="{96A27C60-6F56-49B4-A25B-0DC6F3DB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050"/>
              <a:ext cx="59" cy="45"/>
            </a:xfrm>
            <a:custGeom>
              <a:avLst/>
              <a:gdLst>
                <a:gd name="T0" fmla="*/ 75 w 51"/>
                <a:gd name="T1" fmla="*/ 38 h 40"/>
                <a:gd name="T2" fmla="*/ 31 w 51"/>
                <a:gd name="T3" fmla="*/ 50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Oval 303">
              <a:extLst>
                <a:ext uri="{FF2B5EF4-FFF2-40B4-BE49-F238E27FC236}">
                  <a16:creationId xmlns:a16="http://schemas.microsoft.com/office/drawing/2014/main" id="{95DB82B4-F05C-4654-BE22-BEA68CB36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082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7" name="Oval 304">
              <a:extLst>
                <a:ext uri="{FF2B5EF4-FFF2-40B4-BE49-F238E27FC236}">
                  <a16:creationId xmlns:a16="http://schemas.microsoft.com/office/drawing/2014/main" id="{24BC5BA7-B5C3-43F4-99B7-CF73AFF3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069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8" name="Oval 305">
              <a:extLst>
                <a:ext uri="{FF2B5EF4-FFF2-40B4-BE49-F238E27FC236}">
                  <a16:creationId xmlns:a16="http://schemas.microsoft.com/office/drawing/2014/main" id="{242E7D8C-93CA-4DBA-8A4B-71C6332D2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2083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9" name="Oval 306">
              <a:extLst>
                <a:ext uri="{FF2B5EF4-FFF2-40B4-BE49-F238E27FC236}">
                  <a16:creationId xmlns:a16="http://schemas.microsoft.com/office/drawing/2014/main" id="{700E3AA2-1A10-41AD-9B81-8FE169C3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" y="2075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0" name="Oval 307">
              <a:extLst>
                <a:ext uri="{FF2B5EF4-FFF2-40B4-BE49-F238E27FC236}">
                  <a16:creationId xmlns:a16="http://schemas.microsoft.com/office/drawing/2014/main" id="{D8C90D58-1CD7-415C-BA21-8F2CA0A5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" y="2078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1" name="Freeform 308">
              <a:extLst>
                <a:ext uri="{FF2B5EF4-FFF2-40B4-BE49-F238E27FC236}">
                  <a16:creationId xmlns:a16="http://schemas.microsoft.com/office/drawing/2014/main" id="{4A7B5A9B-ABB7-493A-8CDC-D0C27AEA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108"/>
              <a:ext cx="76" cy="45"/>
            </a:xfrm>
            <a:custGeom>
              <a:avLst/>
              <a:gdLst>
                <a:gd name="T0" fmla="*/ 51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57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309">
              <a:extLst>
                <a:ext uri="{FF2B5EF4-FFF2-40B4-BE49-F238E27FC236}">
                  <a16:creationId xmlns:a16="http://schemas.microsoft.com/office/drawing/2014/main" id="{7C7B5EEE-9245-474B-865B-40045584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078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310">
              <a:extLst>
                <a:ext uri="{FF2B5EF4-FFF2-40B4-BE49-F238E27FC236}">
                  <a16:creationId xmlns:a16="http://schemas.microsoft.com/office/drawing/2014/main" id="{5F66E8B8-C25E-4C54-9266-725BEAD1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77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Oval 311">
              <a:extLst>
                <a:ext uri="{FF2B5EF4-FFF2-40B4-BE49-F238E27FC236}">
                  <a16:creationId xmlns:a16="http://schemas.microsoft.com/office/drawing/2014/main" id="{3760349B-80A5-4C9D-9E76-E6AF2EFCF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211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5" name="Oval 312">
              <a:extLst>
                <a:ext uri="{FF2B5EF4-FFF2-40B4-BE49-F238E27FC236}">
                  <a16:creationId xmlns:a16="http://schemas.microsoft.com/office/drawing/2014/main" id="{7D2B527F-5CE1-4875-8132-167484615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2096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6" name="Oval 313">
              <a:extLst>
                <a:ext uri="{FF2B5EF4-FFF2-40B4-BE49-F238E27FC236}">
                  <a16:creationId xmlns:a16="http://schemas.microsoft.com/office/drawing/2014/main" id="{9C9FCDE5-7C17-4F5F-BDD8-18466153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211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7" name="Oval 314">
              <a:extLst>
                <a:ext uri="{FF2B5EF4-FFF2-40B4-BE49-F238E27FC236}">
                  <a16:creationId xmlns:a16="http://schemas.microsoft.com/office/drawing/2014/main" id="{4D5A5CB9-8633-4A26-88B5-B0D268240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2103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8" name="Oval 315">
              <a:extLst>
                <a:ext uri="{FF2B5EF4-FFF2-40B4-BE49-F238E27FC236}">
                  <a16:creationId xmlns:a16="http://schemas.microsoft.com/office/drawing/2014/main" id="{A6D7FD0F-929C-436F-A568-DE1E1E7C9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84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9" name="Freeform 316">
              <a:extLst>
                <a:ext uri="{FF2B5EF4-FFF2-40B4-BE49-F238E27FC236}">
                  <a16:creationId xmlns:a16="http://schemas.microsoft.com/office/drawing/2014/main" id="{5B176E61-EC78-4A0D-8CDA-EC720430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314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317">
              <a:extLst>
                <a:ext uri="{FF2B5EF4-FFF2-40B4-BE49-F238E27FC236}">
                  <a16:creationId xmlns:a16="http://schemas.microsoft.com/office/drawing/2014/main" id="{E81F1D52-9500-444F-BCE3-4CD55956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284"/>
              <a:ext cx="75" cy="76"/>
            </a:xfrm>
            <a:custGeom>
              <a:avLst/>
              <a:gdLst>
                <a:gd name="T0" fmla="*/ 97 w 66"/>
                <a:gd name="T1" fmla="*/ 48 h 67"/>
                <a:gd name="T2" fmla="*/ 95 w 66"/>
                <a:gd name="T3" fmla="*/ 48 h 67"/>
                <a:gd name="T4" fmla="*/ 83 w 66"/>
                <a:gd name="T5" fmla="*/ 83 h 67"/>
                <a:gd name="T6" fmla="*/ 49 w 66"/>
                <a:gd name="T7" fmla="*/ 96 h 67"/>
                <a:gd name="T8" fmla="*/ 15 w 66"/>
                <a:gd name="T9" fmla="*/ 83 h 67"/>
                <a:gd name="T10" fmla="*/ 1 w 66"/>
                <a:gd name="T11" fmla="*/ 48 h 67"/>
                <a:gd name="T12" fmla="*/ 15 w 66"/>
                <a:gd name="T13" fmla="*/ 14 h 67"/>
                <a:gd name="T14" fmla="*/ 49 w 66"/>
                <a:gd name="T15" fmla="*/ 1 h 67"/>
                <a:gd name="T16" fmla="*/ 83 w 66"/>
                <a:gd name="T17" fmla="*/ 14 h 67"/>
                <a:gd name="T18" fmla="*/ 95 w 66"/>
                <a:gd name="T19" fmla="*/ 48 h 67"/>
                <a:gd name="T20" fmla="*/ 97 w 66"/>
                <a:gd name="T21" fmla="*/ 48 h 67"/>
                <a:gd name="T22" fmla="*/ 97 w 66"/>
                <a:gd name="T23" fmla="*/ 48 h 67"/>
                <a:gd name="T24" fmla="*/ 49 w 66"/>
                <a:gd name="T25" fmla="*/ 0 h 67"/>
                <a:gd name="T26" fmla="*/ 0 w 66"/>
                <a:gd name="T27" fmla="*/ 48 h 67"/>
                <a:gd name="T28" fmla="*/ 49 w 66"/>
                <a:gd name="T29" fmla="*/ 98 h 67"/>
                <a:gd name="T30" fmla="*/ 97 w 66"/>
                <a:gd name="T31" fmla="*/ 48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318">
              <a:extLst>
                <a:ext uri="{FF2B5EF4-FFF2-40B4-BE49-F238E27FC236}">
                  <a16:creationId xmlns:a16="http://schemas.microsoft.com/office/drawing/2014/main" id="{22533B65-5AB3-4A4C-B394-7F93D557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82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Oval 319">
              <a:extLst>
                <a:ext uri="{FF2B5EF4-FFF2-40B4-BE49-F238E27FC236}">
                  <a16:creationId xmlns:a16="http://schemas.microsoft.com/office/drawing/2014/main" id="{677EAE26-17BB-4815-A2B2-B3E730C1F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316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3" name="Oval 320">
              <a:extLst>
                <a:ext uri="{FF2B5EF4-FFF2-40B4-BE49-F238E27FC236}">
                  <a16:creationId xmlns:a16="http://schemas.microsoft.com/office/drawing/2014/main" id="{659F75B6-15D1-4183-8345-633B027A2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303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4" name="Oval 321">
              <a:extLst>
                <a:ext uri="{FF2B5EF4-FFF2-40B4-BE49-F238E27FC236}">
                  <a16:creationId xmlns:a16="http://schemas.microsoft.com/office/drawing/2014/main" id="{4EB623FC-BB66-4C56-902A-CA89D160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31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5" name="Oval 322">
              <a:extLst>
                <a:ext uri="{FF2B5EF4-FFF2-40B4-BE49-F238E27FC236}">
                  <a16:creationId xmlns:a16="http://schemas.microsoft.com/office/drawing/2014/main" id="{79AADAC0-0751-44A9-BCB6-DFC3F0B51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309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6" name="Freeform 323">
              <a:extLst>
                <a:ext uri="{FF2B5EF4-FFF2-40B4-BE49-F238E27FC236}">
                  <a16:creationId xmlns:a16="http://schemas.microsoft.com/office/drawing/2014/main" id="{31FDE0E4-79E3-4612-BB22-598C27F2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573"/>
              <a:ext cx="16" cy="20"/>
            </a:xfrm>
            <a:custGeom>
              <a:avLst/>
              <a:gdLst>
                <a:gd name="T0" fmla="*/ 15 w 14"/>
                <a:gd name="T1" fmla="*/ 0 h 17"/>
                <a:gd name="T2" fmla="*/ 3 w 14"/>
                <a:gd name="T3" fmla="*/ 9 h 17"/>
                <a:gd name="T4" fmla="*/ 0 w 14"/>
                <a:gd name="T5" fmla="*/ 25 h 17"/>
                <a:gd name="T6" fmla="*/ 0 w 14"/>
                <a:gd name="T7" fmla="*/ 28 h 17"/>
                <a:gd name="T8" fmla="*/ 11 w 14"/>
                <a:gd name="T9" fmla="*/ 26 h 17"/>
                <a:gd name="T10" fmla="*/ 11 w 14"/>
                <a:gd name="T11" fmla="*/ 25 h 17"/>
                <a:gd name="T12" fmla="*/ 15 w 14"/>
                <a:gd name="T13" fmla="*/ 18 h 17"/>
                <a:gd name="T14" fmla="*/ 21 w 14"/>
                <a:gd name="T15" fmla="*/ 9 h 17"/>
                <a:gd name="T16" fmla="*/ 15 w 14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0" y="0"/>
                  </a:moveTo>
                  <a:cubicBezTo>
                    <a:pt x="7" y="2"/>
                    <a:pt x="5" y="3"/>
                    <a:pt x="3" y="6"/>
                  </a:cubicBezTo>
                  <a:cubicBezTo>
                    <a:pt x="1" y="8"/>
                    <a:pt x="0" y="12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3"/>
                    <a:pt x="9" y="12"/>
                    <a:pt x="10" y="11"/>
                  </a:cubicBezTo>
                  <a:cubicBezTo>
                    <a:pt x="11" y="9"/>
                    <a:pt x="12" y="8"/>
                    <a:pt x="14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324">
              <a:extLst>
                <a:ext uri="{FF2B5EF4-FFF2-40B4-BE49-F238E27FC236}">
                  <a16:creationId xmlns:a16="http://schemas.microsoft.com/office/drawing/2014/main" id="{CCCA0671-ED1B-4C90-92A2-7DD5B2805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948"/>
              <a:ext cx="210" cy="291"/>
            </a:xfrm>
            <a:custGeom>
              <a:avLst/>
              <a:gdLst>
                <a:gd name="T0" fmla="*/ 0 w 184"/>
                <a:gd name="T1" fmla="*/ 0 h 255"/>
                <a:gd name="T2" fmla="*/ 274 w 184"/>
                <a:gd name="T3" fmla="*/ 379 h 255"/>
                <a:gd name="T4" fmla="*/ 0 w 184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255">
                  <a:moveTo>
                    <a:pt x="0" y="0"/>
                  </a:moveTo>
                  <a:cubicBezTo>
                    <a:pt x="0" y="0"/>
                    <a:pt x="156" y="19"/>
                    <a:pt x="184" y="255"/>
                  </a:cubicBezTo>
                  <a:cubicBezTo>
                    <a:pt x="184" y="255"/>
                    <a:pt x="184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325">
              <a:extLst>
                <a:ext uri="{FF2B5EF4-FFF2-40B4-BE49-F238E27FC236}">
                  <a16:creationId xmlns:a16="http://schemas.microsoft.com/office/drawing/2014/main" id="{1667BF73-E251-483D-BC05-B898F0E42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4" y="1631"/>
              <a:ext cx="1277" cy="1286"/>
            </a:xfrm>
            <a:custGeom>
              <a:avLst/>
              <a:gdLst>
                <a:gd name="T0" fmla="*/ 969 w 1119"/>
                <a:gd name="T1" fmla="*/ 1376 h 1127"/>
                <a:gd name="T2" fmla="*/ 767 w 1119"/>
                <a:gd name="T3" fmla="*/ 1254 h 1127"/>
                <a:gd name="T4" fmla="*/ 969 w 1119"/>
                <a:gd name="T5" fmla="*/ 1134 h 1127"/>
                <a:gd name="T6" fmla="*/ 1170 w 1119"/>
                <a:gd name="T7" fmla="*/ 1254 h 1127"/>
                <a:gd name="T8" fmla="*/ 969 w 1119"/>
                <a:gd name="T9" fmla="*/ 1376 h 1127"/>
                <a:gd name="T10" fmla="*/ 1509 w 1119"/>
                <a:gd name="T11" fmla="*/ 882 h 1127"/>
                <a:gd name="T12" fmla="*/ 1295 w 1119"/>
                <a:gd name="T13" fmla="*/ 980 h 1127"/>
                <a:gd name="T14" fmla="*/ 1128 w 1119"/>
                <a:gd name="T15" fmla="*/ 1063 h 1127"/>
                <a:gd name="T16" fmla="*/ 986 w 1119"/>
                <a:gd name="T17" fmla="*/ 1098 h 1127"/>
                <a:gd name="T18" fmla="*/ 986 w 1119"/>
                <a:gd name="T19" fmla="*/ 1098 h 1127"/>
                <a:gd name="T20" fmla="*/ 759 w 1119"/>
                <a:gd name="T21" fmla="*/ 1001 h 1127"/>
                <a:gd name="T22" fmla="*/ 749 w 1119"/>
                <a:gd name="T23" fmla="*/ 990 h 1127"/>
                <a:gd name="T24" fmla="*/ 620 w 1119"/>
                <a:gd name="T25" fmla="*/ 1108 h 1127"/>
                <a:gd name="T26" fmla="*/ 329 w 1119"/>
                <a:gd name="T27" fmla="*/ 1391 h 1127"/>
                <a:gd name="T28" fmla="*/ 223 w 1119"/>
                <a:gd name="T29" fmla="*/ 1608 h 1127"/>
                <a:gd name="T30" fmla="*/ 288 w 1119"/>
                <a:gd name="T31" fmla="*/ 1636 h 1127"/>
                <a:gd name="T32" fmla="*/ 389 w 1119"/>
                <a:gd name="T33" fmla="*/ 1616 h 1127"/>
                <a:gd name="T34" fmla="*/ 799 w 1119"/>
                <a:gd name="T35" fmla="*/ 1420 h 1127"/>
                <a:gd name="T36" fmla="*/ 903 w 1119"/>
                <a:gd name="T37" fmla="*/ 1397 h 1127"/>
                <a:gd name="T38" fmla="*/ 822 w 1119"/>
                <a:gd name="T39" fmla="*/ 1674 h 1127"/>
                <a:gd name="T40" fmla="*/ 824 w 1119"/>
                <a:gd name="T41" fmla="*/ 1674 h 1127"/>
                <a:gd name="T42" fmla="*/ 977 w 1119"/>
                <a:gd name="T43" fmla="*/ 1602 h 1127"/>
                <a:gd name="T44" fmla="*/ 1077 w 1119"/>
                <a:gd name="T45" fmla="*/ 1548 h 1127"/>
                <a:gd name="T46" fmla="*/ 1098 w 1119"/>
                <a:gd name="T47" fmla="*/ 1545 h 1127"/>
                <a:gd name="T48" fmla="*/ 1123 w 1119"/>
                <a:gd name="T49" fmla="*/ 1548 h 1127"/>
                <a:gd name="T50" fmla="*/ 1145 w 1119"/>
                <a:gd name="T51" fmla="*/ 1551 h 1127"/>
                <a:gd name="T52" fmla="*/ 1150 w 1119"/>
                <a:gd name="T53" fmla="*/ 1551 h 1127"/>
                <a:gd name="T54" fmla="*/ 1218 w 1119"/>
                <a:gd name="T55" fmla="*/ 1521 h 1127"/>
                <a:gd name="T56" fmla="*/ 1411 w 1119"/>
                <a:gd name="T57" fmla="*/ 1285 h 1127"/>
                <a:gd name="T58" fmla="*/ 1529 w 1119"/>
                <a:gd name="T59" fmla="*/ 884 h 1127"/>
                <a:gd name="T60" fmla="*/ 1509 w 1119"/>
                <a:gd name="T61" fmla="*/ 882 h 1127"/>
                <a:gd name="T62" fmla="*/ 690 w 1119"/>
                <a:gd name="T63" fmla="*/ 0 h 1127"/>
                <a:gd name="T64" fmla="*/ 365 w 1119"/>
                <a:gd name="T65" fmla="*/ 159 h 1127"/>
                <a:gd name="T66" fmla="*/ 43 w 1119"/>
                <a:gd name="T67" fmla="*/ 315 h 1127"/>
                <a:gd name="T68" fmla="*/ 114 w 1119"/>
                <a:gd name="T69" fmla="*/ 349 h 1127"/>
                <a:gd name="T70" fmla="*/ 413 w 1119"/>
                <a:gd name="T71" fmla="*/ 245 h 1127"/>
                <a:gd name="T72" fmla="*/ 710 w 1119"/>
                <a:gd name="T73" fmla="*/ 139 h 1127"/>
                <a:gd name="T74" fmla="*/ 749 w 1119"/>
                <a:gd name="T75" fmla="*/ 146 h 1127"/>
                <a:gd name="T76" fmla="*/ 587 w 1119"/>
                <a:gd name="T77" fmla="*/ 478 h 1127"/>
                <a:gd name="T78" fmla="*/ 615 w 1119"/>
                <a:gd name="T79" fmla="*/ 483 h 1127"/>
                <a:gd name="T80" fmla="*/ 880 w 1119"/>
                <a:gd name="T81" fmla="*/ 398 h 1127"/>
                <a:gd name="T82" fmla="*/ 962 w 1119"/>
                <a:gd name="T83" fmla="*/ 389 h 1127"/>
                <a:gd name="T84" fmla="*/ 1105 w 1119"/>
                <a:gd name="T85" fmla="*/ 462 h 1127"/>
                <a:gd name="T86" fmla="*/ 1174 w 1119"/>
                <a:gd name="T87" fmla="*/ 496 h 1127"/>
                <a:gd name="T88" fmla="*/ 1207 w 1119"/>
                <a:gd name="T89" fmla="*/ 523 h 1127"/>
                <a:gd name="T90" fmla="*/ 1285 w 1119"/>
                <a:gd name="T91" fmla="*/ 636 h 1127"/>
                <a:gd name="T92" fmla="*/ 1303 w 1119"/>
                <a:gd name="T93" fmla="*/ 609 h 1127"/>
                <a:gd name="T94" fmla="*/ 1460 w 1119"/>
                <a:gd name="T95" fmla="*/ 160 h 1127"/>
                <a:gd name="T96" fmla="*/ 1381 w 1119"/>
                <a:gd name="T97" fmla="*/ 132 h 1127"/>
                <a:gd name="T98" fmla="*/ 1015 w 1119"/>
                <a:gd name="T99" fmla="*/ 246 h 1127"/>
                <a:gd name="T100" fmla="*/ 980 w 1119"/>
                <a:gd name="T101" fmla="*/ 251 h 1127"/>
                <a:gd name="T102" fmla="*/ 1009 w 1119"/>
                <a:gd name="T103" fmla="*/ 87 h 1127"/>
                <a:gd name="T104" fmla="*/ 978 w 1119"/>
                <a:gd name="T105" fmla="*/ 82 h 1127"/>
                <a:gd name="T106" fmla="*/ 895 w 1119"/>
                <a:gd name="T107" fmla="*/ 104 h 1127"/>
                <a:gd name="T108" fmla="*/ 811 w 1119"/>
                <a:gd name="T109" fmla="*/ 128 h 1127"/>
                <a:gd name="T110" fmla="*/ 810 w 1119"/>
                <a:gd name="T111" fmla="*/ 128 h 1127"/>
                <a:gd name="T112" fmla="*/ 745 w 1119"/>
                <a:gd name="T113" fmla="*/ 34 h 1127"/>
                <a:gd name="T114" fmla="*/ 690 w 1119"/>
                <a:gd name="T115" fmla="*/ 0 h 11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19" h="1127">
                  <a:moveTo>
                    <a:pt x="652" y="926"/>
                  </a:moveTo>
                  <a:cubicBezTo>
                    <a:pt x="577" y="926"/>
                    <a:pt x="516" y="889"/>
                    <a:pt x="516" y="844"/>
                  </a:cubicBezTo>
                  <a:cubicBezTo>
                    <a:pt x="516" y="799"/>
                    <a:pt x="577" y="763"/>
                    <a:pt x="652" y="763"/>
                  </a:cubicBezTo>
                  <a:cubicBezTo>
                    <a:pt x="727" y="763"/>
                    <a:pt x="787" y="799"/>
                    <a:pt x="787" y="844"/>
                  </a:cubicBezTo>
                  <a:cubicBezTo>
                    <a:pt x="787" y="889"/>
                    <a:pt x="727" y="926"/>
                    <a:pt x="652" y="926"/>
                  </a:cubicBezTo>
                  <a:moveTo>
                    <a:pt x="1015" y="593"/>
                  </a:moveTo>
                  <a:cubicBezTo>
                    <a:pt x="971" y="593"/>
                    <a:pt x="903" y="644"/>
                    <a:pt x="872" y="660"/>
                  </a:cubicBezTo>
                  <a:cubicBezTo>
                    <a:pt x="855" y="669"/>
                    <a:pt x="797" y="708"/>
                    <a:pt x="759" y="716"/>
                  </a:cubicBezTo>
                  <a:cubicBezTo>
                    <a:pt x="730" y="730"/>
                    <a:pt x="697" y="739"/>
                    <a:pt x="663" y="739"/>
                  </a:cubicBezTo>
                  <a:cubicBezTo>
                    <a:pt x="663" y="739"/>
                    <a:pt x="663" y="739"/>
                    <a:pt x="663" y="739"/>
                  </a:cubicBezTo>
                  <a:cubicBezTo>
                    <a:pt x="603" y="739"/>
                    <a:pt x="550" y="714"/>
                    <a:pt x="511" y="674"/>
                  </a:cubicBezTo>
                  <a:cubicBezTo>
                    <a:pt x="509" y="672"/>
                    <a:pt x="506" y="669"/>
                    <a:pt x="504" y="667"/>
                  </a:cubicBezTo>
                  <a:cubicBezTo>
                    <a:pt x="476" y="694"/>
                    <a:pt x="446" y="721"/>
                    <a:pt x="417" y="746"/>
                  </a:cubicBezTo>
                  <a:cubicBezTo>
                    <a:pt x="348" y="805"/>
                    <a:pt x="280" y="868"/>
                    <a:pt x="221" y="936"/>
                  </a:cubicBezTo>
                  <a:cubicBezTo>
                    <a:pt x="196" y="964"/>
                    <a:pt x="126" y="1037"/>
                    <a:pt x="150" y="1082"/>
                  </a:cubicBezTo>
                  <a:cubicBezTo>
                    <a:pt x="158" y="1097"/>
                    <a:pt x="175" y="1102"/>
                    <a:pt x="194" y="1102"/>
                  </a:cubicBezTo>
                  <a:cubicBezTo>
                    <a:pt x="219" y="1102"/>
                    <a:pt x="247" y="1093"/>
                    <a:pt x="262" y="1088"/>
                  </a:cubicBezTo>
                  <a:cubicBezTo>
                    <a:pt x="358" y="1054"/>
                    <a:pt x="438" y="985"/>
                    <a:pt x="537" y="955"/>
                  </a:cubicBezTo>
                  <a:cubicBezTo>
                    <a:pt x="570" y="944"/>
                    <a:pt x="593" y="940"/>
                    <a:pt x="607" y="940"/>
                  </a:cubicBezTo>
                  <a:cubicBezTo>
                    <a:pt x="685" y="940"/>
                    <a:pt x="529" y="1070"/>
                    <a:pt x="553" y="1127"/>
                  </a:cubicBezTo>
                  <a:cubicBezTo>
                    <a:pt x="554" y="1127"/>
                    <a:pt x="554" y="1127"/>
                    <a:pt x="555" y="1127"/>
                  </a:cubicBezTo>
                  <a:cubicBezTo>
                    <a:pt x="594" y="1127"/>
                    <a:pt x="625" y="1097"/>
                    <a:pt x="657" y="1078"/>
                  </a:cubicBezTo>
                  <a:cubicBezTo>
                    <a:pt x="678" y="1065"/>
                    <a:pt x="701" y="1048"/>
                    <a:pt x="725" y="1042"/>
                  </a:cubicBezTo>
                  <a:cubicBezTo>
                    <a:pt x="730" y="1041"/>
                    <a:pt x="735" y="1040"/>
                    <a:pt x="739" y="1040"/>
                  </a:cubicBezTo>
                  <a:cubicBezTo>
                    <a:pt x="745" y="1040"/>
                    <a:pt x="750" y="1041"/>
                    <a:pt x="755" y="1042"/>
                  </a:cubicBezTo>
                  <a:cubicBezTo>
                    <a:pt x="760" y="1043"/>
                    <a:pt x="765" y="1044"/>
                    <a:pt x="770" y="1044"/>
                  </a:cubicBezTo>
                  <a:cubicBezTo>
                    <a:pt x="771" y="1044"/>
                    <a:pt x="773" y="1044"/>
                    <a:pt x="774" y="1044"/>
                  </a:cubicBezTo>
                  <a:cubicBezTo>
                    <a:pt x="797" y="1042"/>
                    <a:pt x="795" y="1049"/>
                    <a:pt x="819" y="1024"/>
                  </a:cubicBezTo>
                  <a:cubicBezTo>
                    <a:pt x="865" y="976"/>
                    <a:pt x="909" y="919"/>
                    <a:pt x="949" y="865"/>
                  </a:cubicBezTo>
                  <a:cubicBezTo>
                    <a:pt x="977" y="827"/>
                    <a:pt x="1119" y="625"/>
                    <a:pt x="1029" y="595"/>
                  </a:cubicBezTo>
                  <a:cubicBezTo>
                    <a:pt x="1025" y="594"/>
                    <a:pt x="1020" y="593"/>
                    <a:pt x="1015" y="593"/>
                  </a:cubicBezTo>
                  <a:moveTo>
                    <a:pt x="464" y="0"/>
                  </a:moveTo>
                  <a:cubicBezTo>
                    <a:pt x="401" y="0"/>
                    <a:pt x="287" y="87"/>
                    <a:pt x="245" y="107"/>
                  </a:cubicBezTo>
                  <a:cubicBezTo>
                    <a:pt x="202" y="125"/>
                    <a:pt x="0" y="159"/>
                    <a:pt x="29" y="212"/>
                  </a:cubicBezTo>
                  <a:cubicBezTo>
                    <a:pt x="38" y="229"/>
                    <a:pt x="55" y="235"/>
                    <a:pt x="77" y="235"/>
                  </a:cubicBezTo>
                  <a:cubicBezTo>
                    <a:pt x="126" y="235"/>
                    <a:pt x="202" y="200"/>
                    <a:pt x="278" y="165"/>
                  </a:cubicBezTo>
                  <a:cubicBezTo>
                    <a:pt x="353" y="129"/>
                    <a:pt x="429" y="94"/>
                    <a:pt x="478" y="94"/>
                  </a:cubicBezTo>
                  <a:cubicBezTo>
                    <a:pt x="488" y="94"/>
                    <a:pt x="497" y="95"/>
                    <a:pt x="504" y="98"/>
                  </a:cubicBezTo>
                  <a:cubicBezTo>
                    <a:pt x="609" y="142"/>
                    <a:pt x="313" y="284"/>
                    <a:pt x="394" y="322"/>
                  </a:cubicBezTo>
                  <a:cubicBezTo>
                    <a:pt x="400" y="324"/>
                    <a:pt x="406" y="325"/>
                    <a:pt x="414" y="325"/>
                  </a:cubicBezTo>
                  <a:cubicBezTo>
                    <a:pt x="464" y="325"/>
                    <a:pt x="553" y="274"/>
                    <a:pt x="592" y="268"/>
                  </a:cubicBezTo>
                  <a:cubicBezTo>
                    <a:pt x="609" y="265"/>
                    <a:pt x="628" y="262"/>
                    <a:pt x="648" y="262"/>
                  </a:cubicBezTo>
                  <a:cubicBezTo>
                    <a:pt x="689" y="262"/>
                    <a:pt x="730" y="273"/>
                    <a:pt x="743" y="311"/>
                  </a:cubicBezTo>
                  <a:cubicBezTo>
                    <a:pt x="760" y="317"/>
                    <a:pt x="775" y="324"/>
                    <a:pt x="790" y="334"/>
                  </a:cubicBezTo>
                  <a:cubicBezTo>
                    <a:pt x="798" y="339"/>
                    <a:pt x="805" y="345"/>
                    <a:pt x="812" y="351"/>
                  </a:cubicBezTo>
                  <a:cubicBezTo>
                    <a:pt x="837" y="372"/>
                    <a:pt x="855" y="399"/>
                    <a:pt x="865" y="428"/>
                  </a:cubicBezTo>
                  <a:cubicBezTo>
                    <a:pt x="871" y="420"/>
                    <a:pt x="875" y="414"/>
                    <a:pt x="877" y="410"/>
                  </a:cubicBezTo>
                  <a:cubicBezTo>
                    <a:pt x="907" y="358"/>
                    <a:pt x="1045" y="173"/>
                    <a:pt x="982" y="108"/>
                  </a:cubicBezTo>
                  <a:cubicBezTo>
                    <a:pt x="969" y="95"/>
                    <a:pt x="950" y="89"/>
                    <a:pt x="929" y="89"/>
                  </a:cubicBezTo>
                  <a:cubicBezTo>
                    <a:pt x="852" y="89"/>
                    <a:pt x="737" y="158"/>
                    <a:pt x="683" y="166"/>
                  </a:cubicBezTo>
                  <a:cubicBezTo>
                    <a:pt x="674" y="168"/>
                    <a:pt x="666" y="169"/>
                    <a:pt x="660" y="169"/>
                  </a:cubicBezTo>
                  <a:cubicBezTo>
                    <a:pt x="598" y="169"/>
                    <a:pt x="681" y="101"/>
                    <a:pt x="679" y="59"/>
                  </a:cubicBezTo>
                  <a:cubicBezTo>
                    <a:pt x="672" y="56"/>
                    <a:pt x="665" y="55"/>
                    <a:pt x="658" y="55"/>
                  </a:cubicBezTo>
                  <a:cubicBezTo>
                    <a:pt x="640" y="55"/>
                    <a:pt x="621" y="62"/>
                    <a:pt x="602" y="70"/>
                  </a:cubicBezTo>
                  <a:cubicBezTo>
                    <a:pt x="583" y="78"/>
                    <a:pt x="564" y="86"/>
                    <a:pt x="546" y="86"/>
                  </a:cubicBezTo>
                  <a:cubicBezTo>
                    <a:pt x="546" y="86"/>
                    <a:pt x="545" y="86"/>
                    <a:pt x="545" y="86"/>
                  </a:cubicBezTo>
                  <a:cubicBezTo>
                    <a:pt x="489" y="85"/>
                    <a:pt x="516" y="61"/>
                    <a:pt x="501" y="23"/>
                  </a:cubicBezTo>
                  <a:cubicBezTo>
                    <a:pt x="494" y="7"/>
                    <a:pt x="481" y="0"/>
                    <a:pt x="464" y="0"/>
                  </a:cubicBezTo>
                </a:path>
              </a:pathLst>
            </a:custGeom>
            <a:solidFill>
              <a:srgbClr val="8B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Oval 326">
              <a:extLst>
                <a:ext uri="{FF2B5EF4-FFF2-40B4-BE49-F238E27FC236}">
                  <a16:creationId xmlns:a16="http://schemas.microsoft.com/office/drawing/2014/main" id="{27E1DED8-8E60-47E0-9F9F-5D4D90A5E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" y="2502"/>
              <a:ext cx="309" cy="186"/>
            </a:xfrm>
            <a:prstGeom prst="ellipse">
              <a:avLst/>
            </a:prstGeom>
            <a:solidFill>
              <a:srgbClr val="81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0" name="Freeform 327">
              <a:extLst>
                <a:ext uri="{FF2B5EF4-FFF2-40B4-BE49-F238E27FC236}">
                  <a16:creationId xmlns:a16="http://schemas.microsoft.com/office/drawing/2014/main" id="{DFC30A99-ABB1-4299-85F9-3833309E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72"/>
              <a:ext cx="486" cy="499"/>
            </a:xfrm>
            <a:custGeom>
              <a:avLst/>
              <a:gdLst>
                <a:gd name="T0" fmla="*/ 632 w 426"/>
                <a:gd name="T1" fmla="*/ 324 h 437"/>
                <a:gd name="T2" fmla="*/ 316 w 426"/>
                <a:gd name="T3" fmla="*/ 651 h 437"/>
                <a:gd name="T4" fmla="*/ 0 w 426"/>
                <a:gd name="T5" fmla="*/ 324 h 437"/>
                <a:gd name="T6" fmla="*/ 316 w 426"/>
                <a:gd name="T7" fmla="*/ 0 h 437"/>
                <a:gd name="T8" fmla="*/ 632 w 426"/>
                <a:gd name="T9" fmla="*/ 324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437">
                  <a:moveTo>
                    <a:pt x="426" y="218"/>
                  </a:moveTo>
                  <a:cubicBezTo>
                    <a:pt x="426" y="339"/>
                    <a:pt x="330" y="437"/>
                    <a:pt x="213" y="437"/>
                  </a:cubicBezTo>
                  <a:cubicBezTo>
                    <a:pt x="95" y="437"/>
                    <a:pt x="0" y="339"/>
                    <a:pt x="0" y="218"/>
                  </a:cubicBezTo>
                  <a:cubicBezTo>
                    <a:pt x="0" y="78"/>
                    <a:pt x="95" y="0"/>
                    <a:pt x="213" y="0"/>
                  </a:cubicBezTo>
                  <a:cubicBezTo>
                    <a:pt x="330" y="0"/>
                    <a:pt x="426" y="76"/>
                    <a:pt x="426" y="218"/>
                  </a:cubicBezTo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328">
              <a:extLst>
                <a:ext uri="{FF2B5EF4-FFF2-40B4-BE49-F238E27FC236}">
                  <a16:creationId xmlns:a16="http://schemas.microsoft.com/office/drawing/2014/main" id="{01B292FA-EF28-4D6F-BBF1-7D1380BEB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973"/>
              <a:ext cx="282" cy="499"/>
            </a:xfrm>
            <a:custGeom>
              <a:avLst/>
              <a:gdLst>
                <a:gd name="T0" fmla="*/ 102 w 247"/>
                <a:gd name="T1" fmla="*/ 324 h 437"/>
                <a:gd name="T2" fmla="*/ 368 w 247"/>
                <a:gd name="T3" fmla="*/ 2 h 437"/>
                <a:gd name="T4" fmla="*/ 316 w 247"/>
                <a:gd name="T5" fmla="*/ 0 h 437"/>
                <a:gd name="T6" fmla="*/ 0 w 247"/>
                <a:gd name="T7" fmla="*/ 324 h 437"/>
                <a:gd name="T8" fmla="*/ 316 w 247"/>
                <a:gd name="T9" fmla="*/ 651 h 437"/>
                <a:gd name="T10" fmla="*/ 368 w 247"/>
                <a:gd name="T11" fmla="*/ 646 h 437"/>
                <a:gd name="T12" fmla="*/ 102 w 247"/>
                <a:gd name="T13" fmla="*/ 324 h 4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437">
                  <a:moveTo>
                    <a:pt x="68" y="218"/>
                  </a:moveTo>
                  <a:cubicBezTo>
                    <a:pt x="68" y="91"/>
                    <a:pt x="146" y="16"/>
                    <a:pt x="247" y="2"/>
                  </a:cubicBezTo>
                  <a:cubicBezTo>
                    <a:pt x="236" y="0"/>
                    <a:pt x="225" y="0"/>
                    <a:pt x="213" y="0"/>
                  </a:cubicBezTo>
                  <a:cubicBezTo>
                    <a:pt x="95" y="0"/>
                    <a:pt x="0" y="77"/>
                    <a:pt x="0" y="218"/>
                  </a:cubicBezTo>
                  <a:cubicBezTo>
                    <a:pt x="0" y="339"/>
                    <a:pt x="95" y="437"/>
                    <a:pt x="213" y="437"/>
                  </a:cubicBezTo>
                  <a:cubicBezTo>
                    <a:pt x="224" y="437"/>
                    <a:pt x="236" y="436"/>
                    <a:pt x="247" y="434"/>
                  </a:cubicBezTo>
                  <a:cubicBezTo>
                    <a:pt x="146" y="417"/>
                    <a:pt x="68" y="327"/>
                    <a:pt x="68" y="218"/>
                  </a:cubicBezTo>
                </a:path>
              </a:pathLst>
            </a:custGeom>
            <a:solidFill>
              <a:srgbClr val="6D8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329">
              <a:extLst>
                <a:ext uri="{FF2B5EF4-FFF2-40B4-BE49-F238E27FC236}">
                  <a16:creationId xmlns:a16="http://schemas.microsoft.com/office/drawing/2014/main" id="{489DD964-49EF-4CD8-A158-477606DA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971"/>
              <a:ext cx="491" cy="503"/>
            </a:xfrm>
            <a:custGeom>
              <a:avLst/>
              <a:gdLst>
                <a:gd name="T0" fmla="*/ 637 w 430"/>
                <a:gd name="T1" fmla="*/ 326 h 441"/>
                <a:gd name="T2" fmla="*/ 634 w 430"/>
                <a:gd name="T3" fmla="*/ 326 h 441"/>
                <a:gd name="T4" fmla="*/ 542 w 430"/>
                <a:gd name="T5" fmla="*/ 553 h 441"/>
                <a:gd name="T6" fmla="*/ 321 w 430"/>
                <a:gd name="T7" fmla="*/ 648 h 441"/>
                <a:gd name="T8" fmla="*/ 96 w 430"/>
                <a:gd name="T9" fmla="*/ 553 h 441"/>
                <a:gd name="T10" fmla="*/ 7 w 430"/>
                <a:gd name="T11" fmla="*/ 326 h 441"/>
                <a:gd name="T12" fmla="*/ 96 w 430"/>
                <a:gd name="T13" fmla="*/ 89 h 441"/>
                <a:gd name="T14" fmla="*/ 321 w 430"/>
                <a:gd name="T15" fmla="*/ 7 h 441"/>
                <a:gd name="T16" fmla="*/ 542 w 430"/>
                <a:gd name="T17" fmla="*/ 87 h 441"/>
                <a:gd name="T18" fmla="*/ 634 w 430"/>
                <a:gd name="T19" fmla="*/ 326 h 441"/>
                <a:gd name="T20" fmla="*/ 637 w 430"/>
                <a:gd name="T21" fmla="*/ 326 h 441"/>
                <a:gd name="T22" fmla="*/ 641 w 430"/>
                <a:gd name="T23" fmla="*/ 326 h 441"/>
                <a:gd name="T24" fmla="*/ 546 w 430"/>
                <a:gd name="T25" fmla="*/ 83 h 441"/>
                <a:gd name="T26" fmla="*/ 321 w 430"/>
                <a:gd name="T27" fmla="*/ 0 h 441"/>
                <a:gd name="T28" fmla="*/ 94 w 430"/>
                <a:gd name="T29" fmla="*/ 84 h 441"/>
                <a:gd name="T30" fmla="*/ 0 w 430"/>
                <a:gd name="T31" fmla="*/ 326 h 441"/>
                <a:gd name="T32" fmla="*/ 94 w 430"/>
                <a:gd name="T33" fmla="*/ 558 h 441"/>
                <a:gd name="T34" fmla="*/ 321 w 430"/>
                <a:gd name="T35" fmla="*/ 655 h 441"/>
                <a:gd name="T36" fmla="*/ 546 w 430"/>
                <a:gd name="T37" fmla="*/ 558 h 441"/>
                <a:gd name="T38" fmla="*/ 641 w 430"/>
                <a:gd name="T39" fmla="*/ 326 h 441"/>
                <a:gd name="T40" fmla="*/ 637 w 430"/>
                <a:gd name="T41" fmla="*/ 326 h 4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0" h="441">
                  <a:moveTo>
                    <a:pt x="428" y="220"/>
                  </a:moveTo>
                  <a:cubicBezTo>
                    <a:pt x="426" y="220"/>
                    <a:pt x="426" y="220"/>
                    <a:pt x="426" y="220"/>
                  </a:cubicBezTo>
                  <a:cubicBezTo>
                    <a:pt x="426" y="280"/>
                    <a:pt x="402" y="334"/>
                    <a:pt x="364" y="373"/>
                  </a:cubicBezTo>
                  <a:cubicBezTo>
                    <a:pt x="326" y="413"/>
                    <a:pt x="273" y="437"/>
                    <a:pt x="215" y="437"/>
                  </a:cubicBezTo>
                  <a:cubicBezTo>
                    <a:pt x="157" y="437"/>
                    <a:pt x="104" y="413"/>
                    <a:pt x="65" y="373"/>
                  </a:cubicBezTo>
                  <a:cubicBezTo>
                    <a:pt x="27" y="334"/>
                    <a:pt x="4" y="280"/>
                    <a:pt x="4" y="220"/>
                  </a:cubicBezTo>
                  <a:cubicBezTo>
                    <a:pt x="4" y="150"/>
                    <a:pt x="27" y="96"/>
                    <a:pt x="65" y="60"/>
                  </a:cubicBezTo>
                  <a:cubicBezTo>
                    <a:pt x="104" y="23"/>
                    <a:pt x="156" y="4"/>
                    <a:pt x="215" y="4"/>
                  </a:cubicBezTo>
                  <a:cubicBezTo>
                    <a:pt x="273" y="4"/>
                    <a:pt x="326" y="22"/>
                    <a:pt x="364" y="59"/>
                  </a:cubicBezTo>
                  <a:cubicBezTo>
                    <a:pt x="402" y="95"/>
                    <a:pt x="426" y="149"/>
                    <a:pt x="426" y="220"/>
                  </a:cubicBezTo>
                  <a:cubicBezTo>
                    <a:pt x="428" y="220"/>
                    <a:pt x="428" y="220"/>
                    <a:pt x="428" y="220"/>
                  </a:cubicBezTo>
                  <a:cubicBezTo>
                    <a:pt x="430" y="220"/>
                    <a:pt x="430" y="220"/>
                    <a:pt x="430" y="220"/>
                  </a:cubicBezTo>
                  <a:cubicBezTo>
                    <a:pt x="430" y="149"/>
                    <a:pt x="406" y="93"/>
                    <a:pt x="367" y="56"/>
                  </a:cubicBezTo>
                  <a:cubicBezTo>
                    <a:pt x="328" y="19"/>
                    <a:pt x="274" y="0"/>
                    <a:pt x="215" y="0"/>
                  </a:cubicBezTo>
                  <a:cubicBezTo>
                    <a:pt x="156" y="0"/>
                    <a:pt x="102" y="19"/>
                    <a:pt x="63" y="57"/>
                  </a:cubicBezTo>
                  <a:cubicBezTo>
                    <a:pt x="24" y="94"/>
                    <a:pt x="0" y="149"/>
                    <a:pt x="0" y="220"/>
                  </a:cubicBezTo>
                  <a:cubicBezTo>
                    <a:pt x="0" y="281"/>
                    <a:pt x="24" y="336"/>
                    <a:pt x="63" y="376"/>
                  </a:cubicBezTo>
                  <a:cubicBezTo>
                    <a:pt x="102" y="416"/>
                    <a:pt x="155" y="441"/>
                    <a:pt x="215" y="441"/>
                  </a:cubicBezTo>
                  <a:cubicBezTo>
                    <a:pt x="274" y="441"/>
                    <a:pt x="328" y="416"/>
                    <a:pt x="367" y="376"/>
                  </a:cubicBezTo>
                  <a:cubicBezTo>
                    <a:pt x="406" y="336"/>
                    <a:pt x="430" y="281"/>
                    <a:pt x="430" y="220"/>
                  </a:cubicBezTo>
                  <a:cubicBezTo>
                    <a:pt x="428" y="220"/>
                    <a:pt x="428" y="220"/>
                    <a:pt x="428" y="2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Oval 330">
              <a:extLst>
                <a:ext uri="{FF2B5EF4-FFF2-40B4-BE49-F238E27FC236}">
                  <a16:creationId xmlns:a16="http://schemas.microsoft.com/office/drawing/2014/main" id="{41821400-7C42-4178-B0CC-5CFF65EB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1972"/>
              <a:ext cx="478" cy="414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4" name="Oval 331">
              <a:extLst>
                <a:ext uri="{FF2B5EF4-FFF2-40B4-BE49-F238E27FC236}">
                  <a16:creationId xmlns:a16="http://schemas.microsoft.com/office/drawing/2014/main" id="{192A4FA0-E52A-4F46-9217-F228912C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1996"/>
              <a:ext cx="408" cy="353"/>
            </a:xfrm>
            <a:prstGeom prst="ellipse">
              <a:avLst/>
            </a:prstGeom>
            <a:solidFill>
              <a:srgbClr val="728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5" name="Freeform 332">
              <a:extLst>
                <a:ext uri="{FF2B5EF4-FFF2-40B4-BE49-F238E27FC236}">
                  <a16:creationId xmlns:a16="http://schemas.microsoft.com/office/drawing/2014/main" id="{69652D72-C179-4B1A-8E06-CFFB46E2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139"/>
              <a:ext cx="372" cy="208"/>
            </a:xfrm>
            <a:custGeom>
              <a:avLst/>
              <a:gdLst>
                <a:gd name="T0" fmla="*/ 0 w 326"/>
                <a:gd name="T1" fmla="*/ 140 h 183"/>
                <a:gd name="T2" fmla="*/ 240 w 326"/>
                <a:gd name="T3" fmla="*/ 268 h 183"/>
                <a:gd name="T4" fmla="*/ 484 w 326"/>
                <a:gd name="T5" fmla="*/ 130 h 183"/>
                <a:gd name="T6" fmla="*/ 245 w 326"/>
                <a:gd name="T7" fmla="*/ 0 h 183"/>
                <a:gd name="T8" fmla="*/ 0 w 326"/>
                <a:gd name="T9" fmla="*/ 14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6" h="183">
                  <a:moveTo>
                    <a:pt x="0" y="95"/>
                  </a:moveTo>
                  <a:cubicBezTo>
                    <a:pt x="29" y="147"/>
                    <a:pt x="90" y="183"/>
                    <a:pt x="161" y="183"/>
                  </a:cubicBezTo>
                  <a:cubicBezTo>
                    <a:pt x="235" y="183"/>
                    <a:pt x="299" y="144"/>
                    <a:pt x="326" y="88"/>
                  </a:cubicBezTo>
                  <a:cubicBezTo>
                    <a:pt x="297" y="36"/>
                    <a:pt x="236" y="0"/>
                    <a:pt x="165" y="0"/>
                  </a:cubicBezTo>
                  <a:cubicBezTo>
                    <a:pt x="91" y="0"/>
                    <a:pt x="27" y="39"/>
                    <a:pt x="0" y="95"/>
                  </a:cubicBezTo>
                </a:path>
              </a:pathLst>
            </a:custGeom>
            <a:solidFill>
              <a:srgbClr val="586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33">
              <a:extLst>
                <a:ext uri="{FF2B5EF4-FFF2-40B4-BE49-F238E27FC236}">
                  <a16:creationId xmlns:a16="http://schemas.microsoft.com/office/drawing/2014/main" id="{5F571C4D-0A23-4535-9537-53FE0D38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994"/>
              <a:ext cx="411" cy="357"/>
            </a:xfrm>
            <a:custGeom>
              <a:avLst/>
              <a:gdLst>
                <a:gd name="T0" fmla="*/ 533 w 360"/>
                <a:gd name="T1" fmla="*/ 233 h 313"/>
                <a:gd name="T2" fmla="*/ 530 w 360"/>
                <a:gd name="T3" fmla="*/ 233 h 313"/>
                <a:gd name="T4" fmla="*/ 452 w 360"/>
                <a:gd name="T5" fmla="*/ 392 h 313"/>
                <a:gd name="T6" fmla="*/ 268 w 360"/>
                <a:gd name="T7" fmla="*/ 461 h 313"/>
                <a:gd name="T8" fmla="*/ 82 w 360"/>
                <a:gd name="T9" fmla="*/ 392 h 313"/>
                <a:gd name="T10" fmla="*/ 3 w 360"/>
                <a:gd name="T11" fmla="*/ 233 h 313"/>
                <a:gd name="T12" fmla="*/ 82 w 360"/>
                <a:gd name="T13" fmla="*/ 73 h 313"/>
                <a:gd name="T14" fmla="*/ 268 w 360"/>
                <a:gd name="T15" fmla="*/ 7 h 313"/>
                <a:gd name="T16" fmla="*/ 452 w 360"/>
                <a:gd name="T17" fmla="*/ 73 h 313"/>
                <a:gd name="T18" fmla="*/ 530 w 360"/>
                <a:gd name="T19" fmla="*/ 233 h 313"/>
                <a:gd name="T20" fmla="*/ 533 w 360"/>
                <a:gd name="T21" fmla="*/ 233 h 313"/>
                <a:gd name="T22" fmla="*/ 535 w 360"/>
                <a:gd name="T23" fmla="*/ 233 h 313"/>
                <a:gd name="T24" fmla="*/ 457 w 360"/>
                <a:gd name="T25" fmla="*/ 67 h 313"/>
                <a:gd name="T26" fmla="*/ 268 w 360"/>
                <a:gd name="T27" fmla="*/ 0 h 313"/>
                <a:gd name="T28" fmla="*/ 76 w 360"/>
                <a:gd name="T29" fmla="*/ 67 h 313"/>
                <a:gd name="T30" fmla="*/ 0 w 360"/>
                <a:gd name="T31" fmla="*/ 233 h 313"/>
                <a:gd name="T32" fmla="*/ 76 w 360"/>
                <a:gd name="T33" fmla="*/ 398 h 313"/>
                <a:gd name="T34" fmla="*/ 268 w 360"/>
                <a:gd name="T35" fmla="*/ 464 h 313"/>
                <a:gd name="T36" fmla="*/ 457 w 360"/>
                <a:gd name="T37" fmla="*/ 398 h 313"/>
                <a:gd name="T38" fmla="*/ 535 w 360"/>
                <a:gd name="T39" fmla="*/ 233 h 313"/>
                <a:gd name="T40" fmla="*/ 533 w 360"/>
                <a:gd name="T41" fmla="*/ 233 h 3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0" h="313">
                  <a:moveTo>
                    <a:pt x="358" y="157"/>
                  </a:moveTo>
                  <a:cubicBezTo>
                    <a:pt x="356" y="157"/>
                    <a:pt x="356" y="157"/>
                    <a:pt x="356" y="157"/>
                  </a:cubicBezTo>
                  <a:cubicBezTo>
                    <a:pt x="356" y="199"/>
                    <a:pt x="336" y="237"/>
                    <a:pt x="304" y="265"/>
                  </a:cubicBezTo>
                  <a:cubicBezTo>
                    <a:pt x="272" y="292"/>
                    <a:pt x="228" y="310"/>
                    <a:pt x="180" y="310"/>
                  </a:cubicBezTo>
                  <a:cubicBezTo>
                    <a:pt x="131" y="310"/>
                    <a:pt x="87" y="292"/>
                    <a:pt x="55" y="265"/>
                  </a:cubicBezTo>
                  <a:cubicBezTo>
                    <a:pt x="23" y="237"/>
                    <a:pt x="3" y="199"/>
                    <a:pt x="3" y="157"/>
                  </a:cubicBezTo>
                  <a:cubicBezTo>
                    <a:pt x="3" y="115"/>
                    <a:pt x="23" y="77"/>
                    <a:pt x="55" y="49"/>
                  </a:cubicBezTo>
                  <a:cubicBezTo>
                    <a:pt x="87" y="21"/>
                    <a:pt x="131" y="4"/>
                    <a:pt x="180" y="4"/>
                  </a:cubicBezTo>
                  <a:cubicBezTo>
                    <a:pt x="228" y="4"/>
                    <a:pt x="272" y="21"/>
                    <a:pt x="304" y="49"/>
                  </a:cubicBezTo>
                  <a:cubicBezTo>
                    <a:pt x="336" y="77"/>
                    <a:pt x="356" y="115"/>
                    <a:pt x="356" y="157"/>
                  </a:cubicBezTo>
                  <a:cubicBezTo>
                    <a:pt x="358" y="157"/>
                    <a:pt x="358" y="157"/>
                    <a:pt x="358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14"/>
                    <a:pt x="339" y="74"/>
                    <a:pt x="307" y="46"/>
                  </a:cubicBezTo>
                  <a:cubicBezTo>
                    <a:pt x="274" y="18"/>
                    <a:pt x="229" y="0"/>
                    <a:pt x="180" y="0"/>
                  </a:cubicBezTo>
                  <a:cubicBezTo>
                    <a:pt x="130" y="0"/>
                    <a:pt x="85" y="18"/>
                    <a:pt x="52" y="46"/>
                  </a:cubicBezTo>
                  <a:cubicBezTo>
                    <a:pt x="20" y="74"/>
                    <a:pt x="0" y="114"/>
                    <a:pt x="0" y="157"/>
                  </a:cubicBezTo>
                  <a:cubicBezTo>
                    <a:pt x="0" y="200"/>
                    <a:pt x="20" y="239"/>
                    <a:pt x="52" y="268"/>
                  </a:cubicBezTo>
                  <a:cubicBezTo>
                    <a:pt x="85" y="296"/>
                    <a:pt x="130" y="313"/>
                    <a:pt x="180" y="313"/>
                  </a:cubicBezTo>
                  <a:cubicBezTo>
                    <a:pt x="229" y="313"/>
                    <a:pt x="274" y="296"/>
                    <a:pt x="307" y="268"/>
                  </a:cubicBezTo>
                  <a:cubicBezTo>
                    <a:pt x="339" y="239"/>
                    <a:pt x="360" y="200"/>
                    <a:pt x="360" y="157"/>
                  </a:cubicBezTo>
                  <a:cubicBezTo>
                    <a:pt x="358" y="157"/>
                    <a:pt x="358" y="157"/>
                    <a:pt x="358" y="15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34">
              <a:extLst>
                <a:ext uri="{FF2B5EF4-FFF2-40B4-BE49-F238E27FC236}">
                  <a16:creationId xmlns:a16="http://schemas.microsoft.com/office/drawing/2014/main" id="{5E06F8C5-8302-4F85-BF3A-1B07AABA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70"/>
              <a:ext cx="482" cy="420"/>
            </a:xfrm>
            <a:custGeom>
              <a:avLst/>
              <a:gdLst>
                <a:gd name="T0" fmla="*/ 623 w 423"/>
                <a:gd name="T1" fmla="*/ 274 h 368"/>
                <a:gd name="T2" fmla="*/ 620 w 423"/>
                <a:gd name="T3" fmla="*/ 274 h 368"/>
                <a:gd name="T4" fmla="*/ 531 w 423"/>
                <a:gd name="T5" fmla="*/ 462 h 368"/>
                <a:gd name="T6" fmla="*/ 314 w 423"/>
                <a:gd name="T7" fmla="*/ 541 h 368"/>
                <a:gd name="T8" fmla="*/ 96 w 423"/>
                <a:gd name="T9" fmla="*/ 462 h 368"/>
                <a:gd name="T10" fmla="*/ 7 w 423"/>
                <a:gd name="T11" fmla="*/ 274 h 368"/>
                <a:gd name="T12" fmla="*/ 96 w 423"/>
                <a:gd name="T13" fmla="*/ 84 h 368"/>
                <a:gd name="T14" fmla="*/ 314 w 423"/>
                <a:gd name="T15" fmla="*/ 7 h 368"/>
                <a:gd name="T16" fmla="*/ 531 w 423"/>
                <a:gd name="T17" fmla="*/ 84 h 368"/>
                <a:gd name="T18" fmla="*/ 620 w 423"/>
                <a:gd name="T19" fmla="*/ 274 h 368"/>
                <a:gd name="T20" fmla="*/ 623 w 423"/>
                <a:gd name="T21" fmla="*/ 274 h 368"/>
                <a:gd name="T22" fmla="*/ 626 w 423"/>
                <a:gd name="T23" fmla="*/ 274 h 368"/>
                <a:gd name="T24" fmla="*/ 533 w 423"/>
                <a:gd name="T25" fmla="*/ 81 h 368"/>
                <a:gd name="T26" fmla="*/ 314 w 423"/>
                <a:gd name="T27" fmla="*/ 0 h 368"/>
                <a:gd name="T28" fmla="*/ 92 w 423"/>
                <a:gd name="T29" fmla="*/ 81 h 368"/>
                <a:gd name="T30" fmla="*/ 0 w 423"/>
                <a:gd name="T31" fmla="*/ 274 h 368"/>
                <a:gd name="T32" fmla="*/ 92 w 423"/>
                <a:gd name="T33" fmla="*/ 467 h 368"/>
                <a:gd name="T34" fmla="*/ 314 w 423"/>
                <a:gd name="T35" fmla="*/ 547 h 368"/>
                <a:gd name="T36" fmla="*/ 533 w 423"/>
                <a:gd name="T37" fmla="*/ 467 h 368"/>
                <a:gd name="T38" fmla="*/ 626 w 423"/>
                <a:gd name="T39" fmla="*/ 274 h 368"/>
                <a:gd name="T40" fmla="*/ 623 w 423"/>
                <a:gd name="T41" fmla="*/ 274 h 3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3" h="368">
                  <a:moveTo>
                    <a:pt x="421" y="184"/>
                  </a:moveTo>
                  <a:cubicBezTo>
                    <a:pt x="419" y="184"/>
                    <a:pt x="419" y="184"/>
                    <a:pt x="419" y="184"/>
                  </a:cubicBezTo>
                  <a:cubicBezTo>
                    <a:pt x="419" y="234"/>
                    <a:pt x="396" y="278"/>
                    <a:pt x="359" y="311"/>
                  </a:cubicBezTo>
                  <a:cubicBezTo>
                    <a:pt x="321" y="344"/>
                    <a:pt x="269" y="364"/>
                    <a:pt x="212" y="364"/>
                  </a:cubicBezTo>
                  <a:cubicBezTo>
                    <a:pt x="154" y="364"/>
                    <a:pt x="102" y="344"/>
                    <a:pt x="65" y="311"/>
                  </a:cubicBezTo>
                  <a:cubicBezTo>
                    <a:pt x="27" y="278"/>
                    <a:pt x="4" y="234"/>
                    <a:pt x="4" y="184"/>
                  </a:cubicBezTo>
                  <a:cubicBezTo>
                    <a:pt x="4" y="134"/>
                    <a:pt x="27" y="89"/>
                    <a:pt x="65" y="57"/>
                  </a:cubicBezTo>
                  <a:cubicBezTo>
                    <a:pt x="102" y="24"/>
                    <a:pt x="154" y="4"/>
                    <a:pt x="212" y="4"/>
                  </a:cubicBezTo>
                  <a:cubicBezTo>
                    <a:pt x="269" y="4"/>
                    <a:pt x="321" y="24"/>
                    <a:pt x="359" y="57"/>
                  </a:cubicBezTo>
                  <a:cubicBezTo>
                    <a:pt x="396" y="89"/>
                    <a:pt x="419" y="134"/>
                    <a:pt x="419" y="184"/>
                  </a:cubicBezTo>
                  <a:cubicBezTo>
                    <a:pt x="421" y="184"/>
                    <a:pt x="421" y="184"/>
                    <a:pt x="421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33"/>
                    <a:pt x="399" y="87"/>
                    <a:pt x="361" y="54"/>
                  </a:cubicBezTo>
                  <a:cubicBezTo>
                    <a:pt x="323" y="21"/>
                    <a:pt x="270" y="0"/>
                    <a:pt x="212" y="0"/>
                  </a:cubicBezTo>
                  <a:cubicBezTo>
                    <a:pt x="153" y="0"/>
                    <a:pt x="101" y="21"/>
                    <a:pt x="62" y="54"/>
                  </a:cubicBezTo>
                  <a:cubicBezTo>
                    <a:pt x="24" y="87"/>
                    <a:pt x="0" y="133"/>
                    <a:pt x="0" y="184"/>
                  </a:cubicBezTo>
                  <a:cubicBezTo>
                    <a:pt x="0" y="235"/>
                    <a:pt x="24" y="281"/>
                    <a:pt x="62" y="314"/>
                  </a:cubicBezTo>
                  <a:cubicBezTo>
                    <a:pt x="101" y="347"/>
                    <a:pt x="153" y="368"/>
                    <a:pt x="212" y="368"/>
                  </a:cubicBezTo>
                  <a:cubicBezTo>
                    <a:pt x="270" y="368"/>
                    <a:pt x="323" y="347"/>
                    <a:pt x="361" y="314"/>
                  </a:cubicBezTo>
                  <a:cubicBezTo>
                    <a:pt x="399" y="281"/>
                    <a:pt x="423" y="235"/>
                    <a:pt x="423" y="184"/>
                  </a:cubicBezTo>
                  <a:cubicBezTo>
                    <a:pt x="421" y="184"/>
                    <a:pt x="421" y="184"/>
                    <a:pt x="421" y="18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35">
              <a:extLst>
                <a:ext uri="{FF2B5EF4-FFF2-40B4-BE49-F238E27FC236}">
                  <a16:creationId xmlns:a16="http://schemas.microsoft.com/office/drawing/2014/main" id="{B3EC9A47-4211-4B60-8FE3-C3D31FC5C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095"/>
              <a:ext cx="43" cy="143"/>
            </a:xfrm>
            <a:custGeom>
              <a:avLst/>
              <a:gdLst>
                <a:gd name="T0" fmla="*/ 55 w 38"/>
                <a:gd name="T1" fmla="*/ 0 h 125"/>
                <a:gd name="T2" fmla="*/ 45 w 38"/>
                <a:gd name="T3" fmla="*/ 188 h 125"/>
                <a:gd name="T4" fmla="*/ 52 w 38"/>
                <a:gd name="T5" fmla="*/ 175 h 125"/>
                <a:gd name="T6" fmla="*/ 55 w 38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25">
                  <a:moveTo>
                    <a:pt x="38" y="0"/>
                  </a:moveTo>
                  <a:cubicBezTo>
                    <a:pt x="38" y="0"/>
                    <a:pt x="0" y="61"/>
                    <a:pt x="31" y="125"/>
                  </a:cubicBezTo>
                  <a:cubicBezTo>
                    <a:pt x="33" y="122"/>
                    <a:pt x="34" y="119"/>
                    <a:pt x="36" y="117"/>
                  </a:cubicBezTo>
                  <a:cubicBezTo>
                    <a:pt x="24" y="86"/>
                    <a:pt x="19" y="47"/>
                    <a:pt x="38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36">
              <a:extLst>
                <a:ext uri="{FF2B5EF4-FFF2-40B4-BE49-F238E27FC236}">
                  <a16:creationId xmlns:a16="http://schemas.microsoft.com/office/drawing/2014/main" id="{E58043DD-AEAD-4440-8B9E-74FD32C57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1" y="2229"/>
              <a:ext cx="67" cy="80"/>
            </a:xfrm>
            <a:custGeom>
              <a:avLst/>
              <a:gdLst>
                <a:gd name="T0" fmla="*/ 89 w 58"/>
                <a:gd name="T1" fmla="*/ 104 h 70"/>
                <a:gd name="T2" fmla="*/ 89 w 58"/>
                <a:gd name="T3" fmla="*/ 104 h 70"/>
                <a:gd name="T4" fmla="*/ 89 w 58"/>
                <a:gd name="T5" fmla="*/ 104 h 70"/>
                <a:gd name="T6" fmla="*/ 8 w 58"/>
                <a:gd name="T7" fmla="*/ 0 h 70"/>
                <a:gd name="T8" fmla="*/ 0 w 58"/>
                <a:gd name="T9" fmla="*/ 11 h 70"/>
                <a:gd name="T10" fmla="*/ 89 w 58"/>
                <a:gd name="T11" fmla="*/ 104 h 70"/>
                <a:gd name="T12" fmla="*/ 8 w 58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70">
                  <a:moveTo>
                    <a:pt x="58" y="70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11" y="29"/>
                    <a:pt x="29" y="50"/>
                    <a:pt x="58" y="70"/>
                  </a:cubicBezTo>
                  <a:cubicBezTo>
                    <a:pt x="58" y="70"/>
                    <a:pt x="23" y="45"/>
                    <a:pt x="5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337">
              <a:extLst>
                <a:ext uri="{FF2B5EF4-FFF2-40B4-BE49-F238E27FC236}">
                  <a16:creationId xmlns:a16="http://schemas.microsoft.com/office/drawing/2014/main" id="{FA044CEB-EE28-4257-A113-716B39201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039"/>
              <a:ext cx="123" cy="195"/>
            </a:xfrm>
            <a:custGeom>
              <a:avLst/>
              <a:gdLst>
                <a:gd name="T0" fmla="*/ 0 w 107"/>
                <a:gd name="T1" fmla="*/ 0 h 171"/>
                <a:gd name="T2" fmla="*/ 85 w 107"/>
                <a:gd name="T3" fmla="*/ 250 h 171"/>
                <a:gd name="T4" fmla="*/ 87 w 107"/>
                <a:gd name="T5" fmla="*/ 253 h 171"/>
                <a:gd name="T6" fmla="*/ 0 w 107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71">
                  <a:moveTo>
                    <a:pt x="0" y="0"/>
                  </a:moveTo>
                  <a:cubicBezTo>
                    <a:pt x="74" y="70"/>
                    <a:pt x="68" y="134"/>
                    <a:pt x="56" y="168"/>
                  </a:cubicBezTo>
                  <a:cubicBezTo>
                    <a:pt x="56" y="169"/>
                    <a:pt x="57" y="170"/>
                    <a:pt x="57" y="171"/>
                  </a:cubicBezTo>
                  <a:cubicBezTo>
                    <a:pt x="107" y="71"/>
                    <a:pt x="0" y="0"/>
                    <a:pt x="0" y="0"/>
                  </a:cubicBezTo>
                </a:path>
              </a:pathLst>
            </a:custGeom>
            <a:solidFill>
              <a:srgbClr val="7D8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338">
              <a:extLst>
                <a:ext uri="{FF2B5EF4-FFF2-40B4-BE49-F238E27FC236}">
                  <a16:creationId xmlns:a16="http://schemas.microsoft.com/office/drawing/2014/main" id="{5790F5F2-540C-4168-BE93-EE870352C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" y="2231"/>
              <a:ext cx="16" cy="30"/>
            </a:xfrm>
            <a:custGeom>
              <a:avLst/>
              <a:gdLst>
                <a:gd name="T0" fmla="*/ 0 w 14"/>
                <a:gd name="T1" fmla="*/ 40 h 26"/>
                <a:gd name="T2" fmla="*/ 0 w 14"/>
                <a:gd name="T3" fmla="*/ 40 h 26"/>
                <a:gd name="T4" fmla="*/ 0 w 14"/>
                <a:gd name="T5" fmla="*/ 40 h 26"/>
                <a:gd name="T6" fmla="*/ 0 w 14"/>
                <a:gd name="T7" fmla="*/ 40 h 26"/>
                <a:gd name="T8" fmla="*/ 0 w 14"/>
                <a:gd name="T9" fmla="*/ 40 h 26"/>
                <a:gd name="T10" fmla="*/ 0 w 14"/>
                <a:gd name="T11" fmla="*/ 40 h 26"/>
                <a:gd name="T12" fmla="*/ 19 w 14"/>
                <a:gd name="T13" fmla="*/ 0 h 26"/>
                <a:gd name="T14" fmla="*/ 0 w 14"/>
                <a:gd name="T15" fmla="*/ 40 h 26"/>
                <a:gd name="T16" fmla="*/ 21 w 14"/>
                <a:gd name="T17" fmla="*/ 3 h 26"/>
                <a:gd name="T18" fmla="*/ 19 w 14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26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3" y="0"/>
                  </a:moveTo>
                  <a:cubicBezTo>
                    <a:pt x="7" y="15"/>
                    <a:pt x="1" y="25"/>
                    <a:pt x="0" y="26"/>
                  </a:cubicBezTo>
                  <a:cubicBezTo>
                    <a:pt x="6" y="18"/>
                    <a:pt x="10" y="10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solidFill>
              <a:srgbClr val="6D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Oval 339">
              <a:extLst>
                <a:ext uri="{FF2B5EF4-FFF2-40B4-BE49-F238E27FC236}">
                  <a16:creationId xmlns:a16="http://schemas.microsoft.com/office/drawing/2014/main" id="{27ACAE5C-DF3D-48D6-8394-E94E302C7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234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3" name="Oval 340">
              <a:extLst>
                <a:ext uri="{FF2B5EF4-FFF2-40B4-BE49-F238E27FC236}">
                  <a16:creationId xmlns:a16="http://schemas.microsoft.com/office/drawing/2014/main" id="{B10239D1-E912-4EC6-949A-8472D949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3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4" name="Oval 341">
              <a:extLst>
                <a:ext uri="{FF2B5EF4-FFF2-40B4-BE49-F238E27FC236}">
                  <a16:creationId xmlns:a16="http://schemas.microsoft.com/office/drawing/2014/main" id="{7FE30908-401B-4055-8385-05B31DB20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2341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5" name="Oval 342">
              <a:extLst>
                <a:ext uri="{FF2B5EF4-FFF2-40B4-BE49-F238E27FC236}">
                  <a16:creationId xmlns:a16="http://schemas.microsoft.com/office/drawing/2014/main" id="{FB774B11-3E04-4BE4-97F3-BA7CAA54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996"/>
              <a:ext cx="15" cy="15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6" name="Oval 343">
              <a:extLst>
                <a:ext uri="{FF2B5EF4-FFF2-40B4-BE49-F238E27FC236}">
                  <a16:creationId xmlns:a16="http://schemas.microsoft.com/office/drawing/2014/main" id="{CA7815AA-F3BE-48E4-AAF3-041B41CEA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005"/>
              <a:ext cx="10" cy="9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7" name="Freeform 344">
              <a:extLst>
                <a:ext uri="{FF2B5EF4-FFF2-40B4-BE49-F238E27FC236}">
                  <a16:creationId xmlns:a16="http://schemas.microsoft.com/office/drawing/2014/main" id="{511D99EB-4F0C-42AC-A13E-75EF8303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394"/>
              <a:ext cx="178" cy="69"/>
            </a:xfrm>
            <a:custGeom>
              <a:avLst/>
              <a:gdLst>
                <a:gd name="T0" fmla="*/ 232 w 156"/>
                <a:gd name="T1" fmla="*/ 0 h 60"/>
                <a:gd name="T2" fmla="*/ 1 w 156"/>
                <a:gd name="T3" fmla="*/ 81 h 60"/>
                <a:gd name="T4" fmla="*/ 0 w 156"/>
                <a:gd name="T5" fmla="*/ 81 h 60"/>
                <a:gd name="T6" fmla="*/ 31 w 156"/>
                <a:gd name="T7" fmla="*/ 91 h 60"/>
                <a:gd name="T8" fmla="*/ 232 w 15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60">
                  <a:moveTo>
                    <a:pt x="156" y="0"/>
                  </a:moveTo>
                  <a:cubicBezTo>
                    <a:pt x="156" y="0"/>
                    <a:pt x="93" y="53"/>
                    <a:pt x="1" y="53"/>
                  </a:cubicBezTo>
                  <a:cubicBezTo>
                    <a:pt x="1" y="53"/>
                    <a:pt x="0" y="53"/>
                    <a:pt x="0" y="53"/>
                  </a:cubicBezTo>
                  <a:cubicBezTo>
                    <a:pt x="7" y="56"/>
                    <a:pt x="14" y="58"/>
                    <a:pt x="21" y="60"/>
                  </a:cubicBezTo>
                  <a:cubicBezTo>
                    <a:pt x="61" y="58"/>
                    <a:pt x="108" y="42"/>
                    <a:pt x="156" y="0"/>
                  </a:cubicBezTo>
                </a:path>
              </a:pathLst>
            </a:custGeom>
            <a:solidFill>
              <a:srgbClr val="959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345">
              <a:extLst>
                <a:ext uri="{FF2B5EF4-FFF2-40B4-BE49-F238E27FC236}">
                  <a16:creationId xmlns:a16="http://schemas.microsoft.com/office/drawing/2014/main" id="{0CE77718-E18D-443C-9CFD-01729484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29"/>
              <a:ext cx="140" cy="35"/>
            </a:xfrm>
            <a:custGeom>
              <a:avLst/>
              <a:gdLst>
                <a:gd name="T0" fmla="*/ 0 w 123"/>
                <a:gd name="T1" fmla="*/ 0 h 31"/>
                <a:gd name="T2" fmla="*/ 162 w 123"/>
                <a:gd name="T3" fmla="*/ 45 h 31"/>
                <a:gd name="T4" fmla="*/ 181 w 123"/>
                <a:gd name="T5" fmla="*/ 43 h 31"/>
                <a:gd name="T6" fmla="*/ 150 w 123"/>
                <a:gd name="T7" fmla="*/ 33 h 31"/>
                <a:gd name="T8" fmla="*/ 0 w 12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1">
                  <a:moveTo>
                    <a:pt x="0" y="0"/>
                  </a:moveTo>
                  <a:cubicBezTo>
                    <a:pt x="0" y="0"/>
                    <a:pt x="45" y="31"/>
                    <a:pt x="110" y="31"/>
                  </a:cubicBezTo>
                  <a:cubicBezTo>
                    <a:pt x="114" y="31"/>
                    <a:pt x="118" y="31"/>
                    <a:pt x="123" y="30"/>
                  </a:cubicBezTo>
                  <a:cubicBezTo>
                    <a:pt x="116" y="28"/>
                    <a:pt x="109" y="26"/>
                    <a:pt x="102" y="23"/>
                  </a:cubicBezTo>
                  <a:cubicBezTo>
                    <a:pt x="71" y="23"/>
                    <a:pt x="37" y="17"/>
                    <a:pt x="0" y="0"/>
                  </a:cubicBezTo>
                </a:path>
              </a:pathLst>
            </a:custGeom>
            <a:solidFill>
              <a:srgbClr val="8A9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Oval 346">
              <a:extLst>
                <a:ext uri="{FF2B5EF4-FFF2-40B4-BE49-F238E27FC236}">
                  <a16:creationId xmlns:a16="http://schemas.microsoft.com/office/drawing/2014/main" id="{462682A8-13B3-49D0-A1D2-188566E2E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2052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0" name="Freeform 347">
              <a:extLst>
                <a:ext uri="{FF2B5EF4-FFF2-40B4-BE49-F238E27FC236}">
                  <a16:creationId xmlns:a16="http://schemas.microsoft.com/office/drawing/2014/main" id="{43BC1025-83DB-43AB-A429-09398EE4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82"/>
              <a:ext cx="75" cy="45"/>
            </a:xfrm>
            <a:custGeom>
              <a:avLst/>
              <a:gdLst>
                <a:gd name="T0" fmla="*/ 49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57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348">
              <a:extLst>
                <a:ext uri="{FF2B5EF4-FFF2-40B4-BE49-F238E27FC236}">
                  <a16:creationId xmlns:a16="http://schemas.microsoft.com/office/drawing/2014/main" id="{60BB3127-8A05-4FF7-8E77-5DC9859D3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51"/>
              <a:ext cx="75" cy="76"/>
            </a:xfrm>
            <a:custGeom>
              <a:avLst/>
              <a:gdLst>
                <a:gd name="T0" fmla="*/ 97 w 66"/>
                <a:gd name="T1" fmla="*/ 50 h 67"/>
                <a:gd name="T2" fmla="*/ 95 w 66"/>
                <a:gd name="T3" fmla="*/ 50 h 67"/>
                <a:gd name="T4" fmla="*/ 83 w 66"/>
                <a:gd name="T5" fmla="*/ 84 h 67"/>
                <a:gd name="T6" fmla="*/ 49 w 66"/>
                <a:gd name="T7" fmla="*/ 96 h 67"/>
                <a:gd name="T8" fmla="*/ 15 w 66"/>
                <a:gd name="T9" fmla="*/ 84 h 67"/>
                <a:gd name="T10" fmla="*/ 1 w 66"/>
                <a:gd name="T11" fmla="*/ 50 h 67"/>
                <a:gd name="T12" fmla="*/ 15 w 66"/>
                <a:gd name="T13" fmla="*/ 16 h 67"/>
                <a:gd name="T14" fmla="*/ 49 w 66"/>
                <a:gd name="T15" fmla="*/ 1 h 67"/>
                <a:gd name="T16" fmla="*/ 83 w 66"/>
                <a:gd name="T17" fmla="*/ 16 h 67"/>
                <a:gd name="T18" fmla="*/ 95 w 66"/>
                <a:gd name="T19" fmla="*/ 50 h 67"/>
                <a:gd name="T20" fmla="*/ 97 w 66"/>
                <a:gd name="T21" fmla="*/ 50 h 67"/>
                <a:gd name="T22" fmla="*/ 97 w 66"/>
                <a:gd name="T23" fmla="*/ 50 h 67"/>
                <a:gd name="T24" fmla="*/ 49 w 66"/>
                <a:gd name="T25" fmla="*/ 0 h 67"/>
                <a:gd name="T26" fmla="*/ 0 w 66"/>
                <a:gd name="T27" fmla="*/ 50 h 67"/>
                <a:gd name="T28" fmla="*/ 49 w 66"/>
                <a:gd name="T29" fmla="*/ 98 h 67"/>
                <a:gd name="T30" fmla="*/ 97 w 66"/>
                <a:gd name="T31" fmla="*/ 5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3"/>
                    <a:pt x="61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7"/>
                  </a:cubicBezTo>
                  <a:cubicBezTo>
                    <a:pt x="4" y="51"/>
                    <a:pt x="1" y="43"/>
                    <a:pt x="1" y="34"/>
                  </a:cubicBezTo>
                  <a:cubicBezTo>
                    <a:pt x="1" y="25"/>
                    <a:pt x="4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1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4"/>
                  </a:cubicBezTo>
                  <a:cubicBezTo>
                    <a:pt x="0" y="52"/>
                    <a:pt x="14" y="67"/>
                    <a:pt x="33" y="67"/>
                  </a:cubicBezTo>
                  <a:cubicBezTo>
                    <a:pt x="51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349">
              <a:extLst>
                <a:ext uri="{FF2B5EF4-FFF2-40B4-BE49-F238E27FC236}">
                  <a16:creationId xmlns:a16="http://schemas.microsoft.com/office/drawing/2014/main" id="{D517AB42-D7CA-48DE-90A4-B4C90663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51"/>
              <a:ext cx="58" cy="45"/>
            </a:xfrm>
            <a:custGeom>
              <a:avLst/>
              <a:gdLst>
                <a:gd name="T0" fmla="*/ 72 w 51"/>
                <a:gd name="T1" fmla="*/ 38 h 40"/>
                <a:gd name="T2" fmla="*/ 30 w 51"/>
                <a:gd name="T3" fmla="*/ 50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Oval 350">
              <a:extLst>
                <a:ext uri="{FF2B5EF4-FFF2-40B4-BE49-F238E27FC236}">
                  <a16:creationId xmlns:a16="http://schemas.microsoft.com/office/drawing/2014/main" id="{E00AAD88-7342-4EFD-B652-3ADE61B61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08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4" name="Oval 351">
              <a:extLst>
                <a:ext uri="{FF2B5EF4-FFF2-40B4-BE49-F238E27FC236}">
                  <a16:creationId xmlns:a16="http://schemas.microsoft.com/office/drawing/2014/main" id="{86F2550D-DB55-4DC2-9650-0A5267B08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07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5" name="Oval 352">
              <a:extLst>
                <a:ext uri="{FF2B5EF4-FFF2-40B4-BE49-F238E27FC236}">
                  <a16:creationId xmlns:a16="http://schemas.microsoft.com/office/drawing/2014/main" id="{920AB41E-0FE3-48C2-9517-AC6483A0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8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6" name="Oval 353">
              <a:extLst>
                <a:ext uri="{FF2B5EF4-FFF2-40B4-BE49-F238E27FC236}">
                  <a16:creationId xmlns:a16="http://schemas.microsoft.com/office/drawing/2014/main" id="{E6074163-7EC5-4BD8-B5F0-1B2C78E2D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077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7" name="Oval 354">
              <a:extLst>
                <a:ext uri="{FF2B5EF4-FFF2-40B4-BE49-F238E27FC236}">
                  <a16:creationId xmlns:a16="http://schemas.microsoft.com/office/drawing/2014/main" id="{905399D0-A923-4BCA-9BD1-6FC71D34F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088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8" name="Freeform 355">
              <a:extLst>
                <a:ext uri="{FF2B5EF4-FFF2-40B4-BE49-F238E27FC236}">
                  <a16:creationId xmlns:a16="http://schemas.microsoft.com/office/drawing/2014/main" id="{A98A4510-07C8-476A-AF0D-37951EB2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119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356">
              <a:extLst>
                <a:ext uri="{FF2B5EF4-FFF2-40B4-BE49-F238E27FC236}">
                  <a16:creationId xmlns:a16="http://schemas.microsoft.com/office/drawing/2014/main" id="{CD8DBB34-E1A7-4E0B-B00D-1BA54698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088"/>
              <a:ext cx="76" cy="77"/>
            </a:xfrm>
            <a:custGeom>
              <a:avLst/>
              <a:gdLst>
                <a:gd name="T0" fmla="*/ 98 w 67"/>
                <a:gd name="T1" fmla="*/ 51 h 67"/>
                <a:gd name="T2" fmla="*/ 96 w 67"/>
                <a:gd name="T3" fmla="*/ 51 h 67"/>
                <a:gd name="T4" fmla="*/ 84 w 67"/>
                <a:gd name="T5" fmla="*/ 85 h 67"/>
                <a:gd name="T6" fmla="*/ 50 w 67"/>
                <a:gd name="T7" fmla="*/ 100 h 67"/>
                <a:gd name="T8" fmla="*/ 16 w 67"/>
                <a:gd name="T9" fmla="*/ 85 h 67"/>
                <a:gd name="T10" fmla="*/ 1 w 67"/>
                <a:gd name="T11" fmla="*/ 51 h 67"/>
                <a:gd name="T12" fmla="*/ 16 w 67"/>
                <a:gd name="T13" fmla="*/ 15 h 67"/>
                <a:gd name="T14" fmla="*/ 50 w 67"/>
                <a:gd name="T15" fmla="*/ 1 h 67"/>
                <a:gd name="T16" fmla="*/ 84 w 67"/>
                <a:gd name="T17" fmla="*/ 15 h 67"/>
                <a:gd name="T18" fmla="*/ 96 w 67"/>
                <a:gd name="T19" fmla="*/ 51 h 67"/>
                <a:gd name="T20" fmla="*/ 98 w 67"/>
                <a:gd name="T21" fmla="*/ 51 h 67"/>
                <a:gd name="T22" fmla="*/ 98 w 67"/>
                <a:gd name="T23" fmla="*/ 51 h 67"/>
                <a:gd name="T24" fmla="*/ 50 w 67"/>
                <a:gd name="T25" fmla="*/ 0 h 67"/>
                <a:gd name="T26" fmla="*/ 0 w 67"/>
                <a:gd name="T27" fmla="*/ 51 h 67"/>
                <a:gd name="T28" fmla="*/ 50 w 67"/>
                <a:gd name="T29" fmla="*/ 101 h 67"/>
                <a:gd name="T30" fmla="*/ 98 w 67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7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357">
              <a:extLst>
                <a:ext uri="{FF2B5EF4-FFF2-40B4-BE49-F238E27FC236}">
                  <a16:creationId xmlns:a16="http://schemas.microsoft.com/office/drawing/2014/main" id="{25D03D4A-64B4-4BC2-9F59-BC7F326C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087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Oval 358">
              <a:extLst>
                <a:ext uri="{FF2B5EF4-FFF2-40B4-BE49-F238E27FC236}">
                  <a16:creationId xmlns:a16="http://schemas.microsoft.com/office/drawing/2014/main" id="{80E8765C-35E4-47C2-A614-B1E2E714E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12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2" name="Oval 359">
              <a:extLst>
                <a:ext uri="{FF2B5EF4-FFF2-40B4-BE49-F238E27FC236}">
                  <a16:creationId xmlns:a16="http://schemas.microsoft.com/office/drawing/2014/main" id="{2057A178-14DA-42EC-8B98-9FB8EF711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10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3" name="Oval 360">
              <a:extLst>
                <a:ext uri="{FF2B5EF4-FFF2-40B4-BE49-F238E27FC236}">
                  <a16:creationId xmlns:a16="http://schemas.microsoft.com/office/drawing/2014/main" id="{827B68BA-4BBB-4066-B4D8-FDEF97B37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12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4" name="Oval 361">
              <a:extLst>
                <a:ext uri="{FF2B5EF4-FFF2-40B4-BE49-F238E27FC236}">
                  <a16:creationId xmlns:a16="http://schemas.microsoft.com/office/drawing/2014/main" id="{9D0F6193-7E70-4423-99D6-14F2BE6B5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113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5" name="Oval 362">
              <a:extLst>
                <a:ext uri="{FF2B5EF4-FFF2-40B4-BE49-F238E27FC236}">
                  <a16:creationId xmlns:a16="http://schemas.microsoft.com/office/drawing/2014/main" id="{9CCDA177-FF19-43AC-B2D7-5A371E30E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246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6" name="Freeform 363">
              <a:extLst>
                <a:ext uri="{FF2B5EF4-FFF2-40B4-BE49-F238E27FC236}">
                  <a16:creationId xmlns:a16="http://schemas.microsoft.com/office/drawing/2014/main" id="{FE1B57D3-F981-4EAA-9663-00C45B8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277"/>
              <a:ext cx="75" cy="44"/>
            </a:xfrm>
            <a:custGeom>
              <a:avLst/>
              <a:gdLst>
                <a:gd name="T0" fmla="*/ 51 w 65"/>
                <a:gd name="T1" fmla="*/ 37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56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Freeform 364">
              <a:extLst>
                <a:ext uri="{FF2B5EF4-FFF2-40B4-BE49-F238E27FC236}">
                  <a16:creationId xmlns:a16="http://schemas.microsoft.com/office/drawing/2014/main" id="{3FE218A8-DC4A-47E4-B40F-A6D94172E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246"/>
              <a:ext cx="77" cy="76"/>
            </a:xfrm>
            <a:custGeom>
              <a:avLst/>
              <a:gdLst>
                <a:gd name="T0" fmla="*/ 100 w 67"/>
                <a:gd name="T1" fmla="*/ 48 h 67"/>
                <a:gd name="T2" fmla="*/ 100 w 67"/>
                <a:gd name="T3" fmla="*/ 48 h 67"/>
                <a:gd name="T4" fmla="*/ 87 w 67"/>
                <a:gd name="T5" fmla="*/ 83 h 67"/>
                <a:gd name="T6" fmla="*/ 52 w 67"/>
                <a:gd name="T7" fmla="*/ 96 h 67"/>
                <a:gd name="T8" fmla="*/ 17 w 67"/>
                <a:gd name="T9" fmla="*/ 83 h 67"/>
                <a:gd name="T10" fmla="*/ 1 w 67"/>
                <a:gd name="T11" fmla="*/ 48 h 67"/>
                <a:gd name="T12" fmla="*/ 17 w 67"/>
                <a:gd name="T13" fmla="*/ 14 h 67"/>
                <a:gd name="T14" fmla="*/ 52 w 67"/>
                <a:gd name="T15" fmla="*/ 1 h 67"/>
                <a:gd name="T16" fmla="*/ 87 w 67"/>
                <a:gd name="T17" fmla="*/ 14 h 67"/>
                <a:gd name="T18" fmla="*/ 100 w 67"/>
                <a:gd name="T19" fmla="*/ 48 h 67"/>
                <a:gd name="T20" fmla="*/ 100 w 67"/>
                <a:gd name="T21" fmla="*/ 48 h 67"/>
                <a:gd name="T22" fmla="*/ 101 w 67"/>
                <a:gd name="T23" fmla="*/ 48 h 67"/>
                <a:gd name="T24" fmla="*/ 52 w 67"/>
                <a:gd name="T25" fmla="*/ 0 h 67"/>
                <a:gd name="T26" fmla="*/ 0 w 67"/>
                <a:gd name="T27" fmla="*/ 48 h 67"/>
                <a:gd name="T28" fmla="*/ 52 w 67"/>
                <a:gd name="T29" fmla="*/ 98 h 67"/>
                <a:gd name="T30" fmla="*/ 101 w 67"/>
                <a:gd name="T31" fmla="*/ 48 h 67"/>
                <a:gd name="T32" fmla="*/ 100 w 67"/>
                <a:gd name="T33" fmla="*/ 48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Freeform 365">
              <a:extLst>
                <a:ext uri="{FF2B5EF4-FFF2-40B4-BE49-F238E27FC236}">
                  <a16:creationId xmlns:a16="http://schemas.microsoft.com/office/drawing/2014/main" id="{F7AA6C7B-AD3D-459D-AE3F-715EA234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45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Oval 366">
              <a:extLst>
                <a:ext uri="{FF2B5EF4-FFF2-40B4-BE49-F238E27FC236}">
                  <a16:creationId xmlns:a16="http://schemas.microsoft.com/office/drawing/2014/main" id="{82FEB9B7-8966-43A2-A165-574C646E2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278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0" name="Oval 367">
              <a:extLst>
                <a:ext uri="{FF2B5EF4-FFF2-40B4-BE49-F238E27FC236}">
                  <a16:creationId xmlns:a16="http://schemas.microsoft.com/office/drawing/2014/main" id="{7A31872D-DE5D-429E-A6B7-3C0E2819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265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1" name="Oval 368">
              <a:extLst>
                <a:ext uri="{FF2B5EF4-FFF2-40B4-BE49-F238E27FC236}">
                  <a16:creationId xmlns:a16="http://schemas.microsoft.com/office/drawing/2014/main" id="{071C5435-78AF-4826-97A8-082567274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27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2" name="Oval 369">
              <a:extLst>
                <a:ext uri="{FF2B5EF4-FFF2-40B4-BE49-F238E27FC236}">
                  <a16:creationId xmlns:a16="http://schemas.microsoft.com/office/drawing/2014/main" id="{04495BF0-02AD-4186-A91B-71DC5A7CC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271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3" name="Oval 370">
              <a:extLst>
                <a:ext uri="{FF2B5EF4-FFF2-40B4-BE49-F238E27FC236}">
                  <a16:creationId xmlns:a16="http://schemas.microsoft.com/office/drawing/2014/main" id="{D4CD9448-2F4D-4503-A303-74205B64A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205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4" name="Freeform 371">
              <a:extLst>
                <a:ext uri="{FF2B5EF4-FFF2-40B4-BE49-F238E27FC236}">
                  <a16:creationId xmlns:a16="http://schemas.microsoft.com/office/drawing/2014/main" id="{3F989C28-37E4-4F74-93BF-A3B1CCA5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34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Freeform 372">
              <a:extLst>
                <a:ext uri="{FF2B5EF4-FFF2-40B4-BE49-F238E27FC236}">
                  <a16:creationId xmlns:a16="http://schemas.microsoft.com/office/drawing/2014/main" id="{8D74B543-D388-4CC8-A3D8-7315CDBE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204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3 h 67"/>
                <a:gd name="T6" fmla="*/ 48 w 67"/>
                <a:gd name="T7" fmla="*/ 96 h 67"/>
                <a:gd name="T8" fmla="*/ 16 w 67"/>
                <a:gd name="T9" fmla="*/ 83 h 67"/>
                <a:gd name="T10" fmla="*/ 1 w 67"/>
                <a:gd name="T11" fmla="*/ 50 h 67"/>
                <a:gd name="T12" fmla="*/ 16 w 67"/>
                <a:gd name="T13" fmla="*/ 16 h 67"/>
                <a:gd name="T14" fmla="*/ 48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48 w 67"/>
                <a:gd name="T25" fmla="*/ 0 h 67"/>
                <a:gd name="T26" fmla="*/ 0 w 67"/>
                <a:gd name="T27" fmla="*/ 50 h 67"/>
                <a:gd name="T28" fmla="*/ 48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Freeform 373">
              <a:extLst>
                <a:ext uri="{FF2B5EF4-FFF2-40B4-BE49-F238E27FC236}">
                  <a16:creationId xmlns:a16="http://schemas.microsoft.com/office/drawing/2014/main" id="{5D47DF58-7C66-4605-991A-BEA3C5BE4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204"/>
              <a:ext cx="58" cy="45"/>
            </a:xfrm>
            <a:custGeom>
              <a:avLst/>
              <a:gdLst>
                <a:gd name="T0" fmla="*/ 72 w 51"/>
                <a:gd name="T1" fmla="*/ 38 h 40"/>
                <a:gd name="T2" fmla="*/ 30 w 51"/>
                <a:gd name="T3" fmla="*/ 50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5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Oval 374">
              <a:extLst>
                <a:ext uri="{FF2B5EF4-FFF2-40B4-BE49-F238E27FC236}">
                  <a16:creationId xmlns:a16="http://schemas.microsoft.com/office/drawing/2014/main" id="{4461876A-C5BE-48E1-9B67-0383B2411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236"/>
              <a:ext cx="13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8" name="Oval 375">
              <a:extLst>
                <a:ext uri="{FF2B5EF4-FFF2-40B4-BE49-F238E27FC236}">
                  <a16:creationId xmlns:a16="http://schemas.microsoft.com/office/drawing/2014/main" id="{04050AA7-511F-4936-B220-F827F8719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223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9" name="Oval 376">
              <a:extLst>
                <a:ext uri="{FF2B5EF4-FFF2-40B4-BE49-F238E27FC236}">
                  <a16:creationId xmlns:a16="http://schemas.microsoft.com/office/drawing/2014/main" id="{87BCAB30-4FDF-45B5-88EC-740B842C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" y="223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0" name="Oval 377">
              <a:extLst>
                <a:ext uri="{FF2B5EF4-FFF2-40B4-BE49-F238E27FC236}">
                  <a16:creationId xmlns:a16="http://schemas.microsoft.com/office/drawing/2014/main" id="{6AD07A4B-9B12-412C-9896-35FCECB11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229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1" name="Oval 378">
              <a:extLst>
                <a:ext uri="{FF2B5EF4-FFF2-40B4-BE49-F238E27FC236}">
                  <a16:creationId xmlns:a16="http://schemas.microsoft.com/office/drawing/2014/main" id="{4B8F95F9-4AB2-4C9C-AE71-49E7799BD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042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2" name="Freeform 379">
              <a:extLst>
                <a:ext uri="{FF2B5EF4-FFF2-40B4-BE49-F238E27FC236}">
                  <a16:creationId xmlns:a16="http://schemas.microsoft.com/office/drawing/2014/main" id="{DF509B7F-093D-45F1-BD8F-9AD86BF0A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071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380">
              <a:extLst>
                <a:ext uri="{FF2B5EF4-FFF2-40B4-BE49-F238E27FC236}">
                  <a16:creationId xmlns:a16="http://schemas.microsoft.com/office/drawing/2014/main" id="{04C231A4-96AA-4631-8533-B335C2C47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040"/>
              <a:ext cx="76" cy="77"/>
            </a:xfrm>
            <a:custGeom>
              <a:avLst/>
              <a:gdLst>
                <a:gd name="T0" fmla="*/ 96 w 67"/>
                <a:gd name="T1" fmla="*/ 52 h 67"/>
                <a:gd name="T2" fmla="*/ 96 w 67"/>
                <a:gd name="T3" fmla="*/ 52 h 67"/>
                <a:gd name="T4" fmla="*/ 83 w 67"/>
                <a:gd name="T5" fmla="*/ 85 h 67"/>
                <a:gd name="T6" fmla="*/ 48 w 67"/>
                <a:gd name="T7" fmla="*/ 100 h 67"/>
                <a:gd name="T8" fmla="*/ 16 w 67"/>
                <a:gd name="T9" fmla="*/ 85 h 67"/>
                <a:gd name="T10" fmla="*/ 1 w 67"/>
                <a:gd name="T11" fmla="*/ 52 h 67"/>
                <a:gd name="T12" fmla="*/ 16 w 67"/>
                <a:gd name="T13" fmla="*/ 17 h 67"/>
                <a:gd name="T14" fmla="*/ 48 w 67"/>
                <a:gd name="T15" fmla="*/ 1 h 67"/>
                <a:gd name="T16" fmla="*/ 83 w 67"/>
                <a:gd name="T17" fmla="*/ 17 h 67"/>
                <a:gd name="T18" fmla="*/ 96 w 67"/>
                <a:gd name="T19" fmla="*/ 52 h 67"/>
                <a:gd name="T20" fmla="*/ 96 w 67"/>
                <a:gd name="T21" fmla="*/ 52 h 67"/>
                <a:gd name="T22" fmla="*/ 98 w 67"/>
                <a:gd name="T23" fmla="*/ 52 h 67"/>
                <a:gd name="T24" fmla="*/ 48 w 67"/>
                <a:gd name="T25" fmla="*/ 0 h 67"/>
                <a:gd name="T26" fmla="*/ 0 w 67"/>
                <a:gd name="T27" fmla="*/ 52 h 67"/>
                <a:gd name="T28" fmla="*/ 48 w 67"/>
                <a:gd name="T29" fmla="*/ 101 h 67"/>
                <a:gd name="T30" fmla="*/ 98 w 67"/>
                <a:gd name="T31" fmla="*/ 52 h 67"/>
                <a:gd name="T32" fmla="*/ 96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2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6"/>
                  </a:cubicBezTo>
                  <a:cubicBezTo>
                    <a:pt x="5" y="51"/>
                    <a:pt x="1" y="42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381">
              <a:extLst>
                <a:ext uri="{FF2B5EF4-FFF2-40B4-BE49-F238E27FC236}">
                  <a16:creationId xmlns:a16="http://schemas.microsoft.com/office/drawing/2014/main" id="{FDF3C81A-3B9D-40F0-80BB-99A706FA5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039"/>
              <a:ext cx="59" cy="47"/>
            </a:xfrm>
            <a:custGeom>
              <a:avLst/>
              <a:gdLst>
                <a:gd name="T0" fmla="*/ 75 w 51"/>
                <a:gd name="T1" fmla="*/ 42 h 41"/>
                <a:gd name="T2" fmla="*/ 31 w 51"/>
                <a:gd name="T3" fmla="*/ 54 h 41"/>
                <a:gd name="T4" fmla="*/ 3 w 51"/>
                <a:gd name="T5" fmla="*/ 19 h 41"/>
                <a:gd name="T6" fmla="*/ 49 w 51"/>
                <a:gd name="T7" fmla="*/ 8 h 41"/>
                <a:gd name="T8" fmla="*/ 75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Oval 382">
              <a:extLst>
                <a:ext uri="{FF2B5EF4-FFF2-40B4-BE49-F238E27FC236}">
                  <a16:creationId xmlns:a16="http://schemas.microsoft.com/office/drawing/2014/main" id="{2EFF1B3F-619F-4BCF-87EA-10A36B0D0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072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6" name="Oval 383">
              <a:extLst>
                <a:ext uri="{FF2B5EF4-FFF2-40B4-BE49-F238E27FC236}">
                  <a16:creationId xmlns:a16="http://schemas.microsoft.com/office/drawing/2014/main" id="{D46BCCFE-3F4E-453B-8A4C-5168C941C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" y="206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7" name="Oval 384">
              <a:extLst>
                <a:ext uri="{FF2B5EF4-FFF2-40B4-BE49-F238E27FC236}">
                  <a16:creationId xmlns:a16="http://schemas.microsoft.com/office/drawing/2014/main" id="{DA38295F-9F04-40B2-A2B0-7CAD2C938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2074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8" name="Oval 385">
              <a:extLst>
                <a:ext uri="{FF2B5EF4-FFF2-40B4-BE49-F238E27FC236}">
                  <a16:creationId xmlns:a16="http://schemas.microsoft.com/office/drawing/2014/main" id="{80C7E55F-067B-41FF-B3DA-223EBE5B5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06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9" name="Oval 386">
              <a:extLst>
                <a:ext uri="{FF2B5EF4-FFF2-40B4-BE49-F238E27FC236}">
                  <a16:creationId xmlns:a16="http://schemas.microsoft.com/office/drawing/2014/main" id="{D2B22F57-EF35-43D9-96D3-A3EBE64E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2207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0" name="Freeform 387">
              <a:extLst>
                <a:ext uri="{FF2B5EF4-FFF2-40B4-BE49-F238E27FC236}">
                  <a16:creationId xmlns:a16="http://schemas.microsoft.com/office/drawing/2014/main" id="{ED33F400-8FF9-4A5E-9A09-8B70D031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237"/>
              <a:ext cx="75" cy="44"/>
            </a:xfrm>
            <a:custGeom>
              <a:avLst/>
              <a:gdLst>
                <a:gd name="T0" fmla="*/ 49 w 66"/>
                <a:gd name="T1" fmla="*/ 37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56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Freeform 388">
              <a:extLst>
                <a:ext uri="{FF2B5EF4-FFF2-40B4-BE49-F238E27FC236}">
                  <a16:creationId xmlns:a16="http://schemas.microsoft.com/office/drawing/2014/main" id="{6E4C7961-BEEA-4EA7-9438-610803A0A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206"/>
              <a:ext cx="75" cy="76"/>
            </a:xfrm>
            <a:custGeom>
              <a:avLst/>
              <a:gdLst>
                <a:gd name="T0" fmla="*/ 97 w 66"/>
                <a:gd name="T1" fmla="*/ 48 h 67"/>
                <a:gd name="T2" fmla="*/ 95 w 66"/>
                <a:gd name="T3" fmla="*/ 48 h 67"/>
                <a:gd name="T4" fmla="*/ 83 w 66"/>
                <a:gd name="T5" fmla="*/ 83 h 67"/>
                <a:gd name="T6" fmla="*/ 49 w 66"/>
                <a:gd name="T7" fmla="*/ 96 h 67"/>
                <a:gd name="T8" fmla="*/ 15 w 66"/>
                <a:gd name="T9" fmla="*/ 83 h 67"/>
                <a:gd name="T10" fmla="*/ 1 w 66"/>
                <a:gd name="T11" fmla="*/ 48 h 67"/>
                <a:gd name="T12" fmla="*/ 15 w 66"/>
                <a:gd name="T13" fmla="*/ 14 h 67"/>
                <a:gd name="T14" fmla="*/ 49 w 66"/>
                <a:gd name="T15" fmla="*/ 1 h 67"/>
                <a:gd name="T16" fmla="*/ 83 w 66"/>
                <a:gd name="T17" fmla="*/ 14 h 67"/>
                <a:gd name="T18" fmla="*/ 95 w 66"/>
                <a:gd name="T19" fmla="*/ 48 h 67"/>
                <a:gd name="T20" fmla="*/ 97 w 66"/>
                <a:gd name="T21" fmla="*/ 48 h 67"/>
                <a:gd name="T22" fmla="*/ 97 w 66"/>
                <a:gd name="T23" fmla="*/ 48 h 67"/>
                <a:gd name="T24" fmla="*/ 49 w 66"/>
                <a:gd name="T25" fmla="*/ 0 h 67"/>
                <a:gd name="T26" fmla="*/ 0 w 66"/>
                <a:gd name="T27" fmla="*/ 48 h 67"/>
                <a:gd name="T28" fmla="*/ 49 w 66"/>
                <a:gd name="T29" fmla="*/ 98 h 67"/>
                <a:gd name="T30" fmla="*/ 97 w 66"/>
                <a:gd name="T31" fmla="*/ 48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Freeform 389">
              <a:extLst>
                <a:ext uri="{FF2B5EF4-FFF2-40B4-BE49-F238E27FC236}">
                  <a16:creationId xmlns:a16="http://schemas.microsoft.com/office/drawing/2014/main" id="{84F7F9A9-AF42-4AA8-A646-C926AA28A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205"/>
              <a:ext cx="59" cy="45"/>
            </a:xfrm>
            <a:custGeom>
              <a:avLst/>
              <a:gdLst>
                <a:gd name="T0" fmla="*/ 75 w 51"/>
                <a:gd name="T1" fmla="*/ 41 h 40"/>
                <a:gd name="T2" fmla="*/ 31 w 51"/>
                <a:gd name="T3" fmla="*/ 52 h 40"/>
                <a:gd name="T4" fmla="*/ 3 w 51"/>
                <a:gd name="T5" fmla="*/ 19 h 40"/>
                <a:gd name="T6" fmla="*/ 49 w 51"/>
                <a:gd name="T7" fmla="*/ 7 h 40"/>
                <a:gd name="T8" fmla="*/ 75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Oval 390">
              <a:extLst>
                <a:ext uri="{FF2B5EF4-FFF2-40B4-BE49-F238E27FC236}">
                  <a16:creationId xmlns:a16="http://schemas.microsoft.com/office/drawing/2014/main" id="{B9210021-A05F-41E4-AB7C-C15753F2C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2238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4" name="Oval 391">
              <a:extLst>
                <a:ext uri="{FF2B5EF4-FFF2-40B4-BE49-F238E27FC236}">
                  <a16:creationId xmlns:a16="http://schemas.microsoft.com/office/drawing/2014/main" id="{D2C33956-A737-47CC-BB31-CC417A180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2225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5" name="Oval 392">
              <a:extLst>
                <a:ext uri="{FF2B5EF4-FFF2-40B4-BE49-F238E27FC236}">
                  <a16:creationId xmlns:a16="http://schemas.microsoft.com/office/drawing/2014/main" id="{27D7DE0E-22B3-42B8-AA69-233A4F35A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23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6" name="Oval 393">
              <a:extLst>
                <a:ext uri="{FF2B5EF4-FFF2-40B4-BE49-F238E27FC236}">
                  <a16:creationId xmlns:a16="http://schemas.microsoft.com/office/drawing/2014/main" id="{E6B684F3-769B-4653-A4C8-2E849D0FF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2231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7" name="Oval 394">
              <a:extLst>
                <a:ext uri="{FF2B5EF4-FFF2-40B4-BE49-F238E27FC236}">
                  <a16:creationId xmlns:a16="http://schemas.microsoft.com/office/drawing/2014/main" id="{65D1A172-EDBA-40C4-B457-39CF80D80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121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8" name="Freeform 395">
              <a:extLst>
                <a:ext uri="{FF2B5EF4-FFF2-40B4-BE49-F238E27FC236}">
                  <a16:creationId xmlns:a16="http://schemas.microsoft.com/office/drawing/2014/main" id="{57719F5D-6D50-45AC-849C-51D5C4B1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52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396">
              <a:extLst>
                <a:ext uri="{FF2B5EF4-FFF2-40B4-BE49-F238E27FC236}">
                  <a16:creationId xmlns:a16="http://schemas.microsoft.com/office/drawing/2014/main" id="{CD10B553-4CD7-46DC-9E5D-3044162CB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121"/>
              <a:ext cx="77" cy="77"/>
            </a:xfrm>
            <a:custGeom>
              <a:avLst/>
              <a:gdLst>
                <a:gd name="T0" fmla="*/ 101 w 67"/>
                <a:gd name="T1" fmla="*/ 51 h 67"/>
                <a:gd name="T2" fmla="*/ 100 w 67"/>
                <a:gd name="T3" fmla="*/ 51 h 67"/>
                <a:gd name="T4" fmla="*/ 87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7 w 67"/>
                <a:gd name="T17" fmla="*/ 15 h 67"/>
                <a:gd name="T18" fmla="*/ 100 w 67"/>
                <a:gd name="T19" fmla="*/ 51 h 67"/>
                <a:gd name="T20" fmla="*/ 101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7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397">
              <a:extLst>
                <a:ext uri="{FF2B5EF4-FFF2-40B4-BE49-F238E27FC236}">
                  <a16:creationId xmlns:a16="http://schemas.microsoft.com/office/drawing/2014/main" id="{A46245BC-C53F-4964-977D-904F5CC0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20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Oval 398">
              <a:extLst>
                <a:ext uri="{FF2B5EF4-FFF2-40B4-BE49-F238E27FC236}">
                  <a16:creationId xmlns:a16="http://schemas.microsoft.com/office/drawing/2014/main" id="{66E127EF-158C-427B-912C-171132B1B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2153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2" name="Oval 399">
              <a:extLst>
                <a:ext uri="{FF2B5EF4-FFF2-40B4-BE49-F238E27FC236}">
                  <a16:creationId xmlns:a16="http://schemas.microsoft.com/office/drawing/2014/main" id="{8819D1B1-EFD2-4E82-A60E-E739B69E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2141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3" name="Oval 400">
              <a:extLst>
                <a:ext uri="{FF2B5EF4-FFF2-40B4-BE49-F238E27FC236}">
                  <a16:creationId xmlns:a16="http://schemas.microsoft.com/office/drawing/2014/main" id="{EC79966F-C77E-4C1B-8A5D-820CA8480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21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4" name="Oval 401">
              <a:extLst>
                <a:ext uri="{FF2B5EF4-FFF2-40B4-BE49-F238E27FC236}">
                  <a16:creationId xmlns:a16="http://schemas.microsoft.com/office/drawing/2014/main" id="{CD2E89AB-481F-4490-8E03-9F2E0F77E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147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5" name="Oval 402">
              <a:extLst>
                <a:ext uri="{FF2B5EF4-FFF2-40B4-BE49-F238E27FC236}">
                  <a16:creationId xmlns:a16="http://schemas.microsoft.com/office/drawing/2014/main" id="{91F953B0-1DAB-4CDF-8A8E-143823E9B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061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6" name="Freeform 403">
              <a:extLst>
                <a:ext uri="{FF2B5EF4-FFF2-40B4-BE49-F238E27FC236}">
                  <a16:creationId xmlns:a16="http://schemas.microsoft.com/office/drawing/2014/main" id="{A6A0C0BF-2BFE-4560-8CF1-ADE0F5EB9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091"/>
              <a:ext cx="75" cy="45"/>
            </a:xfrm>
            <a:custGeom>
              <a:avLst/>
              <a:gdLst>
                <a:gd name="T0" fmla="*/ 49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57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404">
              <a:extLst>
                <a:ext uri="{FF2B5EF4-FFF2-40B4-BE49-F238E27FC236}">
                  <a16:creationId xmlns:a16="http://schemas.microsoft.com/office/drawing/2014/main" id="{168D71B8-A6F0-41FF-BD72-12F848CED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061"/>
              <a:ext cx="75" cy="75"/>
            </a:xfrm>
            <a:custGeom>
              <a:avLst/>
              <a:gdLst>
                <a:gd name="T0" fmla="*/ 97 w 66"/>
                <a:gd name="T1" fmla="*/ 49 h 66"/>
                <a:gd name="T2" fmla="*/ 95 w 66"/>
                <a:gd name="T3" fmla="*/ 49 h 66"/>
                <a:gd name="T4" fmla="*/ 83 w 66"/>
                <a:gd name="T5" fmla="*/ 83 h 66"/>
                <a:gd name="T6" fmla="*/ 49 w 66"/>
                <a:gd name="T7" fmla="*/ 95 h 66"/>
                <a:gd name="T8" fmla="*/ 15 w 66"/>
                <a:gd name="T9" fmla="*/ 83 h 66"/>
                <a:gd name="T10" fmla="*/ 1 w 66"/>
                <a:gd name="T11" fmla="*/ 49 h 66"/>
                <a:gd name="T12" fmla="*/ 15 w 66"/>
                <a:gd name="T13" fmla="*/ 15 h 66"/>
                <a:gd name="T14" fmla="*/ 49 w 66"/>
                <a:gd name="T15" fmla="*/ 1 h 66"/>
                <a:gd name="T16" fmla="*/ 83 w 66"/>
                <a:gd name="T17" fmla="*/ 15 h 66"/>
                <a:gd name="T18" fmla="*/ 95 w 66"/>
                <a:gd name="T19" fmla="*/ 49 h 66"/>
                <a:gd name="T20" fmla="*/ 97 w 66"/>
                <a:gd name="T21" fmla="*/ 49 h 66"/>
                <a:gd name="T22" fmla="*/ 97 w 66"/>
                <a:gd name="T23" fmla="*/ 49 h 66"/>
                <a:gd name="T24" fmla="*/ 49 w 66"/>
                <a:gd name="T25" fmla="*/ 0 h 66"/>
                <a:gd name="T26" fmla="*/ 0 w 66"/>
                <a:gd name="T27" fmla="*/ 49 h 66"/>
                <a:gd name="T28" fmla="*/ 49 w 66"/>
                <a:gd name="T29" fmla="*/ 97 h 66"/>
                <a:gd name="T30" fmla="*/ 97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405">
              <a:extLst>
                <a:ext uri="{FF2B5EF4-FFF2-40B4-BE49-F238E27FC236}">
                  <a16:creationId xmlns:a16="http://schemas.microsoft.com/office/drawing/2014/main" id="{F243B4E5-3FA1-4DC8-80EE-6EF0838CE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060"/>
              <a:ext cx="59" cy="45"/>
            </a:xfrm>
            <a:custGeom>
              <a:avLst/>
              <a:gdLst>
                <a:gd name="T0" fmla="*/ 75 w 51"/>
                <a:gd name="T1" fmla="*/ 41 h 40"/>
                <a:gd name="T2" fmla="*/ 31 w 51"/>
                <a:gd name="T3" fmla="*/ 52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Oval 406">
              <a:extLst>
                <a:ext uri="{FF2B5EF4-FFF2-40B4-BE49-F238E27FC236}">
                  <a16:creationId xmlns:a16="http://schemas.microsoft.com/office/drawing/2014/main" id="{BDD52CCE-4EB9-4FB7-949F-3C4F7F533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1" y="209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0" name="Oval 407">
              <a:extLst>
                <a:ext uri="{FF2B5EF4-FFF2-40B4-BE49-F238E27FC236}">
                  <a16:creationId xmlns:a16="http://schemas.microsoft.com/office/drawing/2014/main" id="{0CCCF976-0D72-46C9-9157-AFA95D69D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1" y="2079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1" name="Oval 408">
              <a:extLst>
                <a:ext uri="{FF2B5EF4-FFF2-40B4-BE49-F238E27FC236}">
                  <a16:creationId xmlns:a16="http://schemas.microsoft.com/office/drawing/2014/main" id="{D58A5D98-A7A5-4794-B0B0-1F3E2E63F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09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2" name="Oval 409">
              <a:extLst>
                <a:ext uri="{FF2B5EF4-FFF2-40B4-BE49-F238E27FC236}">
                  <a16:creationId xmlns:a16="http://schemas.microsoft.com/office/drawing/2014/main" id="{9BC1EA28-23EB-4600-8AC3-681A5F06A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08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3" name="Oval 410">
              <a:extLst>
                <a:ext uri="{FF2B5EF4-FFF2-40B4-BE49-F238E27FC236}">
                  <a16:creationId xmlns:a16="http://schemas.microsoft.com/office/drawing/2014/main" id="{11F87E19-7843-4933-806D-CDF5CA864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168"/>
              <a:ext cx="74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4" name="Freeform 411">
              <a:extLst>
                <a:ext uri="{FF2B5EF4-FFF2-40B4-BE49-F238E27FC236}">
                  <a16:creationId xmlns:a16="http://schemas.microsoft.com/office/drawing/2014/main" id="{5AC0AF47-14BF-4760-9CA3-CA6A38B6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198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3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412">
              <a:extLst>
                <a:ext uri="{FF2B5EF4-FFF2-40B4-BE49-F238E27FC236}">
                  <a16:creationId xmlns:a16="http://schemas.microsoft.com/office/drawing/2014/main" id="{949DD136-553B-4702-A043-42C50E33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68"/>
              <a:ext cx="76" cy="76"/>
            </a:xfrm>
            <a:custGeom>
              <a:avLst/>
              <a:gdLst>
                <a:gd name="T0" fmla="*/ 96 w 67"/>
                <a:gd name="T1" fmla="*/ 51 h 66"/>
                <a:gd name="T2" fmla="*/ 96 w 67"/>
                <a:gd name="T3" fmla="*/ 51 h 66"/>
                <a:gd name="T4" fmla="*/ 83 w 67"/>
                <a:gd name="T5" fmla="*/ 85 h 66"/>
                <a:gd name="T6" fmla="*/ 48 w 67"/>
                <a:gd name="T7" fmla="*/ 99 h 66"/>
                <a:gd name="T8" fmla="*/ 16 w 67"/>
                <a:gd name="T9" fmla="*/ 85 h 66"/>
                <a:gd name="T10" fmla="*/ 1 w 67"/>
                <a:gd name="T11" fmla="*/ 51 h 66"/>
                <a:gd name="T12" fmla="*/ 16 w 67"/>
                <a:gd name="T13" fmla="*/ 16 h 66"/>
                <a:gd name="T14" fmla="*/ 48 w 67"/>
                <a:gd name="T15" fmla="*/ 1 h 66"/>
                <a:gd name="T16" fmla="*/ 83 w 67"/>
                <a:gd name="T17" fmla="*/ 16 h 66"/>
                <a:gd name="T18" fmla="*/ 96 w 67"/>
                <a:gd name="T19" fmla="*/ 51 h 66"/>
                <a:gd name="T20" fmla="*/ 96 w 67"/>
                <a:gd name="T21" fmla="*/ 51 h 66"/>
                <a:gd name="T22" fmla="*/ 98 w 67"/>
                <a:gd name="T23" fmla="*/ 51 h 66"/>
                <a:gd name="T24" fmla="*/ 48 w 67"/>
                <a:gd name="T25" fmla="*/ 0 h 66"/>
                <a:gd name="T26" fmla="*/ 0 w 67"/>
                <a:gd name="T27" fmla="*/ 51 h 66"/>
                <a:gd name="T28" fmla="*/ 48 w 67"/>
                <a:gd name="T29" fmla="*/ 101 h 66"/>
                <a:gd name="T30" fmla="*/ 98 w 67"/>
                <a:gd name="T31" fmla="*/ 51 h 66"/>
                <a:gd name="T32" fmla="*/ 96 w 67"/>
                <a:gd name="T33" fmla="*/ 5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413">
              <a:extLst>
                <a:ext uri="{FF2B5EF4-FFF2-40B4-BE49-F238E27FC236}">
                  <a16:creationId xmlns:a16="http://schemas.microsoft.com/office/drawing/2014/main" id="{70D848C7-6EEB-4297-9076-04484CE7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167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2" y="40"/>
                    <a:pt x="20" y="36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Oval 414">
              <a:extLst>
                <a:ext uri="{FF2B5EF4-FFF2-40B4-BE49-F238E27FC236}">
                  <a16:creationId xmlns:a16="http://schemas.microsoft.com/office/drawing/2014/main" id="{EB13C941-9690-40AD-A229-399FB385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20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8" name="Oval 415">
              <a:extLst>
                <a:ext uri="{FF2B5EF4-FFF2-40B4-BE49-F238E27FC236}">
                  <a16:creationId xmlns:a16="http://schemas.microsoft.com/office/drawing/2014/main" id="{27884322-8829-496F-B126-C420B0C6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187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9" name="Oval 416">
              <a:extLst>
                <a:ext uri="{FF2B5EF4-FFF2-40B4-BE49-F238E27FC236}">
                  <a16:creationId xmlns:a16="http://schemas.microsoft.com/office/drawing/2014/main" id="{C67AAD84-D334-4B01-A5E8-BD2E6459C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20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0" name="Oval 417">
              <a:extLst>
                <a:ext uri="{FF2B5EF4-FFF2-40B4-BE49-F238E27FC236}">
                  <a16:creationId xmlns:a16="http://schemas.microsoft.com/office/drawing/2014/main" id="{80F728B1-F10A-4803-B87F-6622DD899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219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1" name="Freeform 418">
              <a:extLst>
                <a:ext uri="{FF2B5EF4-FFF2-40B4-BE49-F238E27FC236}">
                  <a16:creationId xmlns:a16="http://schemas.microsoft.com/office/drawing/2014/main" id="{F82AF572-74C1-4DD6-AB53-CD33ACCA2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994"/>
              <a:ext cx="273" cy="519"/>
            </a:xfrm>
            <a:custGeom>
              <a:avLst/>
              <a:gdLst>
                <a:gd name="T0" fmla="*/ 18 w 240"/>
                <a:gd name="T1" fmla="*/ 0 h 455"/>
                <a:gd name="T2" fmla="*/ 0 w 240"/>
                <a:gd name="T3" fmla="*/ 0 h 455"/>
                <a:gd name="T4" fmla="*/ 317 w 240"/>
                <a:gd name="T5" fmla="*/ 336 h 455"/>
                <a:gd name="T6" fmla="*/ 0 w 240"/>
                <a:gd name="T7" fmla="*/ 674 h 455"/>
                <a:gd name="T8" fmla="*/ 18 w 240"/>
                <a:gd name="T9" fmla="*/ 675 h 455"/>
                <a:gd name="T10" fmla="*/ 354 w 240"/>
                <a:gd name="T11" fmla="*/ 336 h 455"/>
                <a:gd name="T12" fmla="*/ 18 w 240"/>
                <a:gd name="T13" fmla="*/ 0 h 4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455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120" y="7"/>
                    <a:pt x="215" y="106"/>
                    <a:pt x="215" y="227"/>
                  </a:cubicBezTo>
                  <a:cubicBezTo>
                    <a:pt x="215" y="349"/>
                    <a:pt x="120" y="448"/>
                    <a:pt x="0" y="454"/>
                  </a:cubicBezTo>
                  <a:cubicBezTo>
                    <a:pt x="4" y="454"/>
                    <a:pt x="8" y="455"/>
                    <a:pt x="12" y="455"/>
                  </a:cubicBezTo>
                  <a:cubicBezTo>
                    <a:pt x="138" y="455"/>
                    <a:pt x="240" y="353"/>
                    <a:pt x="240" y="227"/>
                  </a:cubicBezTo>
                  <a:cubicBezTo>
                    <a:pt x="240" y="102"/>
                    <a:pt x="138" y="0"/>
                    <a:pt x="12" y="0"/>
                  </a:cubicBezTo>
                  <a:close/>
                </a:path>
              </a:pathLst>
            </a:custGeom>
            <a:solidFill>
              <a:srgbClr val="F4A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Freeform 419">
              <a:extLst>
                <a:ext uri="{FF2B5EF4-FFF2-40B4-BE49-F238E27FC236}">
                  <a16:creationId xmlns:a16="http://schemas.microsoft.com/office/drawing/2014/main" id="{083C3C32-03A4-44CC-B55B-4E03C60E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584"/>
              <a:ext cx="1935" cy="1468"/>
            </a:xfrm>
            <a:custGeom>
              <a:avLst/>
              <a:gdLst>
                <a:gd name="T0" fmla="*/ 339 w 1696"/>
                <a:gd name="T1" fmla="*/ 540 h 1286"/>
                <a:gd name="T2" fmla="*/ 645 w 1696"/>
                <a:gd name="T3" fmla="*/ 481 h 1286"/>
                <a:gd name="T4" fmla="*/ 939 w 1696"/>
                <a:gd name="T5" fmla="*/ 876 h 1286"/>
                <a:gd name="T6" fmla="*/ 556 w 1696"/>
                <a:gd name="T7" fmla="*/ 1276 h 1286"/>
                <a:gd name="T8" fmla="*/ 147 w 1696"/>
                <a:gd name="T9" fmla="*/ 979 h 1286"/>
                <a:gd name="T10" fmla="*/ 86 w 1696"/>
                <a:gd name="T11" fmla="*/ 898 h 1286"/>
                <a:gd name="T12" fmla="*/ 25 w 1696"/>
                <a:gd name="T13" fmla="*/ 934 h 1286"/>
                <a:gd name="T14" fmla="*/ 1 w 1696"/>
                <a:gd name="T15" fmla="*/ 1066 h 1286"/>
                <a:gd name="T16" fmla="*/ 414 w 1696"/>
                <a:gd name="T17" fmla="*/ 1462 h 1286"/>
                <a:gd name="T18" fmla="*/ 972 w 1696"/>
                <a:gd name="T19" fmla="*/ 1769 h 1286"/>
                <a:gd name="T20" fmla="*/ 1004 w 1696"/>
                <a:gd name="T21" fmla="*/ 1899 h 1286"/>
                <a:gd name="T22" fmla="*/ 1005 w 1696"/>
                <a:gd name="T23" fmla="*/ 1910 h 1286"/>
                <a:gd name="T24" fmla="*/ 2519 w 1696"/>
                <a:gd name="T25" fmla="*/ 1913 h 1286"/>
                <a:gd name="T26" fmla="*/ 1047 w 1696"/>
                <a:gd name="T27" fmla="*/ 0 h 1286"/>
                <a:gd name="T28" fmla="*/ 1051 w 1696"/>
                <a:gd name="T29" fmla="*/ 3 h 1286"/>
                <a:gd name="T30" fmla="*/ 1036 w 1696"/>
                <a:gd name="T31" fmla="*/ 162 h 1286"/>
                <a:gd name="T32" fmla="*/ 746 w 1696"/>
                <a:gd name="T33" fmla="*/ 242 h 1286"/>
                <a:gd name="T34" fmla="*/ 315 w 1696"/>
                <a:gd name="T35" fmla="*/ 350 h 1286"/>
                <a:gd name="T36" fmla="*/ 89 w 1696"/>
                <a:gd name="T37" fmla="*/ 571 h 1286"/>
                <a:gd name="T38" fmla="*/ 75 w 1696"/>
                <a:gd name="T39" fmla="*/ 717 h 1286"/>
                <a:gd name="T40" fmla="*/ 126 w 1696"/>
                <a:gd name="T41" fmla="*/ 739 h 1286"/>
                <a:gd name="T42" fmla="*/ 240 w 1696"/>
                <a:gd name="T43" fmla="*/ 639 h 1286"/>
                <a:gd name="T44" fmla="*/ 337 w 1696"/>
                <a:gd name="T45" fmla="*/ 537 h 1286"/>
                <a:gd name="T46" fmla="*/ 209 w 1696"/>
                <a:gd name="T47" fmla="*/ 666 h 1286"/>
                <a:gd name="T48" fmla="*/ 126 w 1696"/>
                <a:gd name="T49" fmla="*/ 734 h 1286"/>
                <a:gd name="T50" fmla="*/ 81 w 1696"/>
                <a:gd name="T51" fmla="*/ 715 h 1286"/>
                <a:gd name="T52" fmla="*/ 94 w 1696"/>
                <a:gd name="T53" fmla="*/ 572 h 1286"/>
                <a:gd name="T54" fmla="*/ 317 w 1696"/>
                <a:gd name="T55" fmla="*/ 356 h 1286"/>
                <a:gd name="T56" fmla="*/ 746 w 1696"/>
                <a:gd name="T57" fmla="*/ 249 h 1286"/>
                <a:gd name="T58" fmla="*/ 1043 w 1696"/>
                <a:gd name="T59" fmla="*/ 166 h 1286"/>
                <a:gd name="T60" fmla="*/ 1054 w 1696"/>
                <a:gd name="T61" fmla="*/ 1 h 1286"/>
                <a:gd name="T62" fmla="*/ 1053 w 1696"/>
                <a:gd name="T63" fmla="*/ 7 h 1286"/>
                <a:gd name="T64" fmla="*/ 2512 w 1696"/>
                <a:gd name="T65" fmla="*/ 1906 h 1286"/>
                <a:gd name="T66" fmla="*/ 1009 w 1696"/>
                <a:gd name="T67" fmla="*/ 1910 h 1286"/>
                <a:gd name="T68" fmla="*/ 979 w 1696"/>
                <a:gd name="T69" fmla="*/ 1768 h 1286"/>
                <a:gd name="T70" fmla="*/ 415 w 1696"/>
                <a:gd name="T71" fmla="*/ 1458 h 1286"/>
                <a:gd name="T72" fmla="*/ 8 w 1696"/>
                <a:gd name="T73" fmla="*/ 1066 h 1286"/>
                <a:gd name="T74" fmla="*/ 30 w 1696"/>
                <a:gd name="T75" fmla="*/ 937 h 1286"/>
                <a:gd name="T76" fmla="*/ 84 w 1696"/>
                <a:gd name="T77" fmla="*/ 904 h 1286"/>
                <a:gd name="T78" fmla="*/ 159 w 1696"/>
                <a:gd name="T79" fmla="*/ 1019 h 1286"/>
                <a:gd name="T80" fmla="*/ 556 w 1696"/>
                <a:gd name="T81" fmla="*/ 1282 h 1286"/>
                <a:gd name="T82" fmla="*/ 945 w 1696"/>
                <a:gd name="T83" fmla="*/ 876 h 1286"/>
                <a:gd name="T84" fmla="*/ 646 w 1696"/>
                <a:gd name="T85" fmla="*/ 475 h 1286"/>
                <a:gd name="T86" fmla="*/ 335 w 1696"/>
                <a:gd name="T87" fmla="*/ 535 h 12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696" h="1286">
                  <a:moveTo>
                    <a:pt x="227" y="361"/>
                  </a:moveTo>
                  <a:cubicBezTo>
                    <a:pt x="228" y="363"/>
                    <a:pt x="228" y="363"/>
                    <a:pt x="228" y="363"/>
                  </a:cubicBezTo>
                  <a:cubicBezTo>
                    <a:pt x="264" y="336"/>
                    <a:pt x="315" y="317"/>
                    <a:pt x="376" y="317"/>
                  </a:cubicBezTo>
                  <a:cubicBezTo>
                    <a:pt x="395" y="317"/>
                    <a:pt x="414" y="319"/>
                    <a:pt x="434" y="323"/>
                  </a:cubicBezTo>
                  <a:cubicBezTo>
                    <a:pt x="494" y="334"/>
                    <a:pt x="543" y="368"/>
                    <a:pt x="578" y="416"/>
                  </a:cubicBezTo>
                  <a:cubicBezTo>
                    <a:pt x="613" y="463"/>
                    <a:pt x="632" y="524"/>
                    <a:pt x="632" y="589"/>
                  </a:cubicBezTo>
                  <a:cubicBezTo>
                    <a:pt x="632" y="720"/>
                    <a:pt x="540" y="830"/>
                    <a:pt x="419" y="854"/>
                  </a:cubicBezTo>
                  <a:cubicBezTo>
                    <a:pt x="404" y="857"/>
                    <a:pt x="389" y="858"/>
                    <a:pt x="374" y="858"/>
                  </a:cubicBezTo>
                  <a:cubicBezTo>
                    <a:pt x="289" y="858"/>
                    <a:pt x="205" y="814"/>
                    <a:pt x="163" y="766"/>
                  </a:cubicBezTo>
                  <a:cubicBezTo>
                    <a:pt x="130" y="727"/>
                    <a:pt x="113" y="689"/>
                    <a:pt x="99" y="659"/>
                  </a:cubicBezTo>
                  <a:cubicBezTo>
                    <a:pt x="93" y="644"/>
                    <a:pt x="87" y="631"/>
                    <a:pt x="81" y="622"/>
                  </a:cubicBezTo>
                  <a:cubicBezTo>
                    <a:pt x="74" y="612"/>
                    <a:pt x="67" y="606"/>
                    <a:pt x="58" y="604"/>
                  </a:cubicBezTo>
                  <a:cubicBezTo>
                    <a:pt x="56" y="604"/>
                    <a:pt x="55" y="603"/>
                    <a:pt x="53" y="603"/>
                  </a:cubicBezTo>
                  <a:cubicBezTo>
                    <a:pt x="40" y="603"/>
                    <a:pt x="27" y="613"/>
                    <a:pt x="17" y="628"/>
                  </a:cubicBezTo>
                  <a:cubicBezTo>
                    <a:pt x="7" y="644"/>
                    <a:pt x="0" y="667"/>
                    <a:pt x="0" y="694"/>
                  </a:cubicBezTo>
                  <a:cubicBezTo>
                    <a:pt x="0" y="702"/>
                    <a:pt x="0" y="709"/>
                    <a:pt x="1" y="717"/>
                  </a:cubicBezTo>
                  <a:cubicBezTo>
                    <a:pt x="7" y="761"/>
                    <a:pt x="33" y="814"/>
                    <a:pt x="80" y="863"/>
                  </a:cubicBezTo>
                  <a:cubicBezTo>
                    <a:pt x="126" y="912"/>
                    <a:pt x="193" y="957"/>
                    <a:pt x="279" y="983"/>
                  </a:cubicBezTo>
                  <a:cubicBezTo>
                    <a:pt x="375" y="1013"/>
                    <a:pt x="459" y="1017"/>
                    <a:pt x="519" y="1044"/>
                  </a:cubicBezTo>
                  <a:cubicBezTo>
                    <a:pt x="595" y="1079"/>
                    <a:pt x="635" y="1139"/>
                    <a:pt x="655" y="1190"/>
                  </a:cubicBezTo>
                  <a:cubicBezTo>
                    <a:pt x="665" y="1216"/>
                    <a:pt x="671" y="1239"/>
                    <a:pt x="674" y="1256"/>
                  </a:cubicBezTo>
                  <a:cubicBezTo>
                    <a:pt x="675" y="1265"/>
                    <a:pt x="676" y="1272"/>
                    <a:pt x="676" y="1277"/>
                  </a:cubicBezTo>
                  <a:cubicBezTo>
                    <a:pt x="677" y="1279"/>
                    <a:pt x="677" y="1281"/>
                    <a:pt x="677" y="1282"/>
                  </a:cubicBezTo>
                  <a:cubicBezTo>
                    <a:pt x="677" y="1283"/>
                    <a:pt x="677" y="1284"/>
                    <a:pt x="677" y="1284"/>
                  </a:cubicBezTo>
                  <a:cubicBezTo>
                    <a:pt x="677" y="1286"/>
                    <a:pt x="677" y="1286"/>
                    <a:pt x="677" y="1286"/>
                  </a:cubicBezTo>
                  <a:cubicBezTo>
                    <a:pt x="1696" y="1286"/>
                    <a:pt x="1696" y="1286"/>
                    <a:pt x="1696" y="1286"/>
                  </a:cubicBezTo>
                  <a:cubicBezTo>
                    <a:pt x="1696" y="0"/>
                    <a:pt x="1696" y="0"/>
                    <a:pt x="1696" y="0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7" y="2"/>
                    <a:pt x="707" y="2"/>
                    <a:pt x="707" y="2"/>
                  </a:cubicBezTo>
                  <a:cubicBezTo>
                    <a:pt x="707" y="2"/>
                    <a:pt x="707" y="3"/>
                    <a:pt x="707" y="3"/>
                  </a:cubicBezTo>
                  <a:cubicBezTo>
                    <a:pt x="709" y="8"/>
                    <a:pt x="714" y="27"/>
                    <a:pt x="714" y="50"/>
                  </a:cubicBezTo>
                  <a:cubicBezTo>
                    <a:pt x="714" y="69"/>
                    <a:pt x="711" y="90"/>
                    <a:pt x="698" y="109"/>
                  </a:cubicBezTo>
                  <a:cubicBezTo>
                    <a:pt x="686" y="128"/>
                    <a:pt x="665" y="144"/>
                    <a:pt x="630" y="154"/>
                  </a:cubicBezTo>
                  <a:cubicBezTo>
                    <a:pt x="604" y="161"/>
                    <a:pt x="558" y="161"/>
                    <a:pt x="502" y="163"/>
                  </a:cubicBezTo>
                  <a:cubicBezTo>
                    <a:pt x="446" y="165"/>
                    <a:pt x="379" y="170"/>
                    <a:pt x="311" y="187"/>
                  </a:cubicBezTo>
                  <a:cubicBezTo>
                    <a:pt x="288" y="193"/>
                    <a:pt x="251" y="211"/>
                    <a:pt x="212" y="236"/>
                  </a:cubicBezTo>
                  <a:cubicBezTo>
                    <a:pt x="172" y="260"/>
                    <a:pt x="132" y="290"/>
                    <a:pt x="103" y="320"/>
                  </a:cubicBezTo>
                  <a:cubicBezTo>
                    <a:pt x="86" y="338"/>
                    <a:pt x="71" y="360"/>
                    <a:pt x="60" y="384"/>
                  </a:cubicBezTo>
                  <a:cubicBezTo>
                    <a:pt x="49" y="407"/>
                    <a:pt x="42" y="431"/>
                    <a:pt x="42" y="450"/>
                  </a:cubicBezTo>
                  <a:cubicBezTo>
                    <a:pt x="42" y="463"/>
                    <a:pt x="44" y="474"/>
                    <a:pt x="51" y="482"/>
                  </a:cubicBezTo>
                  <a:cubicBezTo>
                    <a:pt x="57" y="490"/>
                    <a:pt x="67" y="496"/>
                    <a:pt x="81" y="497"/>
                  </a:cubicBezTo>
                  <a:cubicBezTo>
                    <a:pt x="82" y="497"/>
                    <a:pt x="83" y="497"/>
                    <a:pt x="84" y="497"/>
                  </a:cubicBezTo>
                  <a:cubicBezTo>
                    <a:pt x="93" y="497"/>
                    <a:pt x="103" y="492"/>
                    <a:pt x="112" y="483"/>
                  </a:cubicBezTo>
                  <a:cubicBezTo>
                    <a:pt x="127" y="471"/>
                    <a:pt x="142" y="451"/>
                    <a:pt x="161" y="430"/>
                  </a:cubicBezTo>
                  <a:cubicBezTo>
                    <a:pt x="179" y="408"/>
                    <a:pt x="201" y="384"/>
                    <a:pt x="228" y="363"/>
                  </a:cubicBezTo>
                  <a:cubicBezTo>
                    <a:pt x="227" y="361"/>
                    <a:pt x="227" y="361"/>
                    <a:pt x="227" y="361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189" y="388"/>
                    <a:pt x="162" y="422"/>
                    <a:pt x="140" y="448"/>
                  </a:cubicBezTo>
                  <a:cubicBezTo>
                    <a:pt x="129" y="461"/>
                    <a:pt x="119" y="473"/>
                    <a:pt x="110" y="481"/>
                  </a:cubicBezTo>
                  <a:cubicBezTo>
                    <a:pt x="101" y="489"/>
                    <a:pt x="92" y="493"/>
                    <a:pt x="84" y="493"/>
                  </a:cubicBezTo>
                  <a:cubicBezTo>
                    <a:pt x="83" y="493"/>
                    <a:pt x="82" y="493"/>
                    <a:pt x="81" y="493"/>
                  </a:cubicBezTo>
                  <a:cubicBezTo>
                    <a:pt x="68" y="492"/>
                    <a:pt x="59" y="487"/>
                    <a:pt x="54" y="480"/>
                  </a:cubicBezTo>
                  <a:cubicBezTo>
                    <a:pt x="48" y="472"/>
                    <a:pt x="45" y="462"/>
                    <a:pt x="45" y="450"/>
                  </a:cubicBezTo>
                  <a:cubicBezTo>
                    <a:pt x="45" y="431"/>
                    <a:pt x="52" y="408"/>
                    <a:pt x="63" y="385"/>
                  </a:cubicBezTo>
                  <a:cubicBezTo>
                    <a:pt x="74" y="362"/>
                    <a:pt x="89" y="340"/>
                    <a:pt x="106" y="323"/>
                  </a:cubicBezTo>
                  <a:cubicBezTo>
                    <a:pt x="134" y="293"/>
                    <a:pt x="175" y="263"/>
                    <a:pt x="214" y="239"/>
                  </a:cubicBezTo>
                  <a:cubicBezTo>
                    <a:pt x="253" y="215"/>
                    <a:pt x="290" y="196"/>
                    <a:pt x="312" y="191"/>
                  </a:cubicBezTo>
                  <a:cubicBezTo>
                    <a:pt x="380" y="174"/>
                    <a:pt x="446" y="169"/>
                    <a:pt x="502" y="167"/>
                  </a:cubicBezTo>
                  <a:cubicBezTo>
                    <a:pt x="558" y="164"/>
                    <a:pt x="604" y="165"/>
                    <a:pt x="631" y="157"/>
                  </a:cubicBezTo>
                  <a:cubicBezTo>
                    <a:pt x="667" y="148"/>
                    <a:pt x="689" y="130"/>
                    <a:pt x="702" y="111"/>
                  </a:cubicBezTo>
                  <a:cubicBezTo>
                    <a:pt x="714" y="91"/>
                    <a:pt x="718" y="69"/>
                    <a:pt x="718" y="50"/>
                  </a:cubicBezTo>
                  <a:cubicBezTo>
                    <a:pt x="718" y="23"/>
                    <a:pt x="710" y="1"/>
                    <a:pt x="710" y="1"/>
                  </a:cubicBezTo>
                  <a:cubicBezTo>
                    <a:pt x="709" y="2"/>
                    <a:pt x="709" y="2"/>
                    <a:pt x="709" y="2"/>
                  </a:cubicBezTo>
                  <a:cubicBezTo>
                    <a:pt x="709" y="4"/>
                    <a:pt x="709" y="4"/>
                    <a:pt x="709" y="4"/>
                  </a:cubicBezTo>
                  <a:cubicBezTo>
                    <a:pt x="1692" y="4"/>
                    <a:pt x="1692" y="4"/>
                    <a:pt x="1692" y="4"/>
                  </a:cubicBezTo>
                  <a:cubicBezTo>
                    <a:pt x="1692" y="1282"/>
                    <a:pt x="1692" y="1282"/>
                    <a:pt x="1692" y="1282"/>
                  </a:cubicBezTo>
                  <a:cubicBezTo>
                    <a:pt x="679" y="1282"/>
                    <a:pt x="679" y="1282"/>
                    <a:pt x="679" y="1282"/>
                  </a:cubicBezTo>
                  <a:cubicBezTo>
                    <a:pt x="679" y="1284"/>
                    <a:pt x="679" y="1284"/>
                    <a:pt x="679" y="1284"/>
                  </a:cubicBezTo>
                  <a:cubicBezTo>
                    <a:pt x="681" y="1284"/>
                    <a:pt x="681" y="1284"/>
                    <a:pt x="681" y="1284"/>
                  </a:cubicBezTo>
                  <a:cubicBezTo>
                    <a:pt x="681" y="1284"/>
                    <a:pt x="679" y="1241"/>
                    <a:pt x="659" y="1189"/>
                  </a:cubicBezTo>
                  <a:cubicBezTo>
                    <a:pt x="638" y="1137"/>
                    <a:pt x="598" y="1076"/>
                    <a:pt x="521" y="1041"/>
                  </a:cubicBezTo>
                  <a:cubicBezTo>
                    <a:pt x="460" y="1013"/>
                    <a:pt x="376" y="1009"/>
                    <a:pt x="280" y="980"/>
                  </a:cubicBezTo>
                  <a:cubicBezTo>
                    <a:pt x="195" y="953"/>
                    <a:pt x="129" y="909"/>
                    <a:pt x="83" y="860"/>
                  </a:cubicBezTo>
                  <a:cubicBezTo>
                    <a:pt x="37" y="812"/>
                    <a:pt x="11" y="759"/>
                    <a:pt x="5" y="717"/>
                  </a:cubicBezTo>
                  <a:cubicBezTo>
                    <a:pt x="4" y="709"/>
                    <a:pt x="3" y="701"/>
                    <a:pt x="3" y="694"/>
                  </a:cubicBezTo>
                  <a:cubicBezTo>
                    <a:pt x="3" y="668"/>
                    <a:pt x="10" y="646"/>
                    <a:pt x="20" y="630"/>
                  </a:cubicBezTo>
                  <a:cubicBezTo>
                    <a:pt x="30" y="615"/>
                    <a:pt x="42" y="607"/>
                    <a:pt x="53" y="607"/>
                  </a:cubicBezTo>
                  <a:cubicBezTo>
                    <a:pt x="54" y="607"/>
                    <a:pt x="56" y="607"/>
                    <a:pt x="57" y="608"/>
                  </a:cubicBezTo>
                  <a:cubicBezTo>
                    <a:pt x="65" y="609"/>
                    <a:pt x="72" y="615"/>
                    <a:pt x="78" y="624"/>
                  </a:cubicBezTo>
                  <a:cubicBezTo>
                    <a:pt x="87" y="638"/>
                    <a:pt x="95" y="659"/>
                    <a:pt x="107" y="685"/>
                  </a:cubicBezTo>
                  <a:cubicBezTo>
                    <a:pt x="119" y="710"/>
                    <a:pt x="135" y="739"/>
                    <a:pt x="160" y="768"/>
                  </a:cubicBezTo>
                  <a:cubicBezTo>
                    <a:pt x="203" y="818"/>
                    <a:pt x="288" y="862"/>
                    <a:pt x="374" y="862"/>
                  </a:cubicBezTo>
                  <a:cubicBezTo>
                    <a:pt x="389" y="862"/>
                    <a:pt x="404" y="861"/>
                    <a:pt x="419" y="858"/>
                  </a:cubicBezTo>
                  <a:cubicBezTo>
                    <a:pt x="542" y="834"/>
                    <a:pt x="636" y="722"/>
                    <a:pt x="636" y="589"/>
                  </a:cubicBezTo>
                  <a:cubicBezTo>
                    <a:pt x="636" y="523"/>
                    <a:pt x="616" y="462"/>
                    <a:pt x="581" y="413"/>
                  </a:cubicBezTo>
                  <a:cubicBezTo>
                    <a:pt x="546" y="365"/>
                    <a:pt x="496" y="331"/>
                    <a:pt x="435" y="319"/>
                  </a:cubicBezTo>
                  <a:cubicBezTo>
                    <a:pt x="415" y="315"/>
                    <a:pt x="395" y="313"/>
                    <a:pt x="376" y="313"/>
                  </a:cubicBezTo>
                  <a:cubicBezTo>
                    <a:pt x="315" y="313"/>
                    <a:pt x="262" y="332"/>
                    <a:pt x="226" y="360"/>
                  </a:cubicBezTo>
                  <a:cubicBezTo>
                    <a:pt x="227" y="361"/>
                    <a:pt x="227" y="361"/>
                    <a:pt x="227" y="36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Oval 420">
              <a:extLst>
                <a:ext uri="{FF2B5EF4-FFF2-40B4-BE49-F238E27FC236}">
                  <a16:creationId xmlns:a16="http://schemas.microsoft.com/office/drawing/2014/main" id="{C51DC5F9-3854-45C2-85E7-D9996A168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2548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4" name="Oval 421">
              <a:extLst>
                <a:ext uri="{FF2B5EF4-FFF2-40B4-BE49-F238E27FC236}">
                  <a16:creationId xmlns:a16="http://schemas.microsoft.com/office/drawing/2014/main" id="{50F80518-81AA-4E15-9CCF-CB3161EC5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254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5" name="Oval 422">
              <a:extLst>
                <a:ext uri="{FF2B5EF4-FFF2-40B4-BE49-F238E27FC236}">
                  <a16:creationId xmlns:a16="http://schemas.microsoft.com/office/drawing/2014/main" id="{28C67824-3EE6-4AE2-B50C-C9D5C0C4B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255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6" name="Freeform 423">
              <a:extLst>
                <a:ext uri="{FF2B5EF4-FFF2-40B4-BE49-F238E27FC236}">
                  <a16:creationId xmlns:a16="http://schemas.microsoft.com/office/drawing/2014/main" id="{4991EC6D-625F-4396-AE0B-A0DDCEA4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060"/>
              <a:ext cx="161" cy="146"/>
            </a:xfrm>
            <a:custGeom>
              <a:avLst/>
              <a:gdLst>
                <a:gd name="T0" fmla="*/ 13 w 141"/>
                <a:gd name="T1" fmla="*/ 0 h 128"/>
                <a:gd name="T2" fmla="*/ 71 w 141"/>
                <a:gd name="T3" fmla="*/ 149 h 128"/>
                <a:gd name="T4" fmla="*/ 210 w 141"/>
                <a:gd name="T5" fmla="*/ 83 h 128"/>
                <a:gd name="T6" fmla="*/ 146 w 141"/>
                <a:gd name="T7" fmla="*/ 139 h 128"/>
                <a:gd name="T8" fmla="*/ 13 w 14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8">
                  <a:moveTo>
                    <a:pt x="9" y="0"/>
                  </a:moveTo>
                  <a:cubicBezTo>
                    <a:pt x="9" y="0"/>
                    <a:pt x="0" y="74"/>
                    <a:pt x="47" y="101"/>
                  </a:cubicBezTo>
                  <a:cubicBezTo>
                    <a:pt x="94" y="128"/>
                    <a:pt x="112" y="82"/>
                    <a:pt x="141" y="56"/>
                  </a:cubicBezTo>
                  <a:cubicBezTo>
                    <a:pt x="141" y="56"/>
                    <a:pt x="108" y="83"/>
                    <a:pt x="98" y="94"/>
                  </a:cubicBezTo>
                  <a:cubicBezTo>
                    <a:pt x="87" y="104"/>
                    <a:pt x="15" y="12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Freeform 424">
              <a:extLst>
                <a:ext uri="{FF2B5EF4-FFF2-40B4-BE49-F238E27FC236}">
                  <a16:creationId xmlns:a16="http://schemas.microsoft.com/office/drawing/2014/main" id="{9BCEADDF-3BB1-4D7B-BBD5-0B4D3D27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2232"/>
              <a:ext cx="139" cy="85"/>
            </a:xfrm>
            <a:custGeom>
              <a:avLst/>
              <a:gdLst>
                <a:gd name="T0" fmla="*/ 0 w 122"/>
                <a:gd name="T1" fmla="*/ 86 h 74"/>
                <a:gd name="T2" fmla="*/ 85 w 122"/>
                <a:gd name="T3" fmla="*/ 8 h 74"/>
                <a:gd name="T4" fmla="*/ 180 w 122"/>
                <a:gd name="T5" fmla="*/ 113 h 74"/>
                <a:gd name="T6" fmla="*/ 149 w 122"/>
                <a:gd name="T7" fmla="*/ 70 h 74"/>
                <a:gd name="T8" fmla="*/ 82 w 122"/>
                <a:gd name="T9" fmla="*/ 17 h 74"/>
                <a:gd name="T10" fmla="*/ 0 w 122"/>
                <a:gd name="T11" fmla="*/ 86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4">
                  <a:moveTo>
                    <a:pt x="0" y="57"/>
                  </a:moveTo>
                  <a:cubicBezTo>
                    <a:pt x="0" y="57"/>
                    <a:pt x="29" y="0"/>
                    <a:pt x="58" y="5"/>
                  </a:cubicBezTo>
                  <a:cubicBezTo>
                    <a:pt x="102" y="12"/>
                    <a:pt x="110" y="59"/>
                    <a:pt x="122" y="74"/>
                  </a:cubicBezTo>
                  <a:cubicBezTo>
                    <a:pt x="122" y="74"/>
                    <a:pt x="108" y="62"/>
                    <a:pt x="101" y="46"/>
                  </a:cubicBezTo>
                  <a:cubicBezTo>
                    <a:pt x="93" y="30"/>
                    <a:pt x="77" y="8"/>
                    <a:pt x="55" y="11"/>
                  </a:cubicBezTo>
                  <a:cubicBezTo>
                    <a:pt x="32" y="14"/>
                    <a:pt x="0" y="57"/>
                    <a:pt x="0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Freeform 425">
              <a:extLst>
                <a:ext uri="{FF2B5EF4-FFF2-40B4-BE49-F238E27FC236}">
                  <a16:creationId xmlns:a16="http://schemas.microsoft.com/office/drawing/2014/main" id="{982C4260-F554-4791-AE32-293D9ECE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978"/>
              <a:ext cx="66" cy="145"/>
            </a:xfrm>
            <a:custGeom>
              <a:avLst/>
              <a:gdLst>
                <a:gd name="T0" fmla="*/ 85 w 58"/>
                <a:gd name="T1" fmla="*/ 0 h 127"/>
                <a:gd name="T2" fmla="*/ 30 w 58"/>
                <a:gd name="T3" fmla="*/ 190 h 127"/>
                <a:gd name="T4" fmla="*/ 85 w 58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27">
                  <a:moveTo>
                    <a:pt x="58" y="0"/>
                  </a:moveTo>
                  <a:cubicBezTo>
                    <a:pt x="58" y="0"/>
                    <a:pt x="0" y="73"/>
                    <a:pt x="20" y="127"/>
                  </a:cubicBezTo>
                  <a:cubicBezTo>
                    <a:pt x="20" y="127"/>
                    <a:pt x="8" y="74"/>
                    <a:pt x="58" y="0"/>
                  </a:cubicBezTo>
                </a:path>
              </a:pathLst>
            </a:custGeom>
            <a:solidFill>
              <a:srgbClr val="B3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Freeform 426">
              <a:extLst>
                <a:ext uri="{FF2B5EF4-FFF2-40B4-BE49-F238E27FC236}">
                  <a16:creationId xmlns:a16="http://schemas.microsoft.com/office/drawing/2014/main" id="{12800290-226F-48DC-961F-67C24B801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287"/>
              <a:ext cx="66" cy="169"/>
            </a:xfrm>
            <a:custGeom>
              <a:avLst/>
              <a:gdLst>
                <a:gd name="T0" fmla="*/ 85 w 58"/>
                <a:gd name="T1" fmla="*/ 0 h 148"/>
                <a:gd name="T2" fmla="*/ 59 w 58"/>
                <a:gd name="T3" fmla="*/ 220 h 148"/>
                <a:gd name="T4" fmla="*/ 85 w 58"/>
                <a:gd name="T5" fmla="*/ 0 h 1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48">
                  <a:moveTo>
                    <a:pt x="58" y="0"/>
                  </a:moveTo>
                  <a:cubicBezTo>
                    <a:pt x="58" y="0"/>
                    <a:pt x="0" y="46"/>
                    <a:pt x="40" y="148"/>
                  </a:cubicBezTo>
                  <a:cubicBezTo>
                    <a:pt x="40" y="148"/>
                    <a:pt x="8" y="57"/>
                    <a:pt x="58" y="0"/>
                  </a:cubicBezTo>
                </a:path>
              </a:pathLst>
            </a:custGeom>
            <a:solidFill>
              <a:srgbClr val="B3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427">
            <a:extLst>
              <a:ext uri="{FF2B5EF4-FFF2-40B4-BE49-F238E27FC236}">
                <a16:creationId xmlns:a16="http://schemas.microsoft.com/office/drawing/2014/main" id="{084BDC5B-2F4D-4DA0-BCEF-6C822048A1AB}"/>
              </a:ext>
            </a:extLst>
          </p:cNvPr>
          <p:cNvGrpSpPr>
            <a:grpSpLocks/>
          </p:cNvGrpSpPr>
          <p:nvPr/>
        </p:nvGrpSpPr>
        <p:grpSpPr bwMode="auto">
          <a:xfrm>
            <a:off x="6948488" y="2406650"/>
            <a:ext cx="2452687" cy="2300288"/>
            <a:chOff x="3417" y="1516"/>
            <a:chExt cx="1545" cy="1449"/>
          </a:xfrm>
        </p:grpSpPr>
        <p:sp>
          <p:nvSpPr>
            <p:cNvPr id="44083" name="Freeform 428">
              <a:extLst>
                <a:ext uri="{FF2B5EF4-FFF2-40B4-BE49-F238E27FC236}">
                  <a16:creationId xmlns:a16="http://schemas.microsoft.com/office/drawing/2014/main" id="{3AEDC750-047B-474E-90B0-C502AC62A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516"/>
              <a:ext cx="1545" cy="1449"/>
            </a:xfrm>
            <a:custGeom>
              <a:avLst/>
              <a:gdLst>
                <a:gd name="T0" fmla="*/ 70 w 1843"/>
                <a:gd name="T1" fmla="*/ 576 h 1729"/>
                <a:gd name="T2" fmla="*/ 64 w 1843"/>
                <a:gd name="T3" fmla="*/ 683 h 1729"/>
                <a:gd name="T4" fmla="*/ 15 w 1843"/>
                <a:gd name="T5" fmla="*/ 769 h 1729"/>
                <a:gd name="T6" fmla="*/ 4 w 1843"/>
                <a:gd name="T7" fmla="*/ 867 h 1729"/>
                <a:gd name="T8" fmla="*/ 61 w 1843"/>
                <a:gd name="T9" fmla="*/ 918 h 1729"/>
                <a:gd name="T10" fmla="*/ 75 w 1843"/>
                <a:gd name="T11" fmla="*/ 888 h 1729"/>
                <a:gd name="T12" fmla="*/ 94 w 1843"/>
                <a:gd name="T13" fmla="*/ 786 h 1729"/>
                <a:gd name="T14" fmla="*/ 226 w 1843"/>
                <a:gd name="T15" fmla="*/ 785 h 1729"/>
                <a:gd name="T16" fmla="*/ 226 w 1843"/>
                <a:gd name="T17" fmla="*/ 917 h 1729"/>
                <a:gd name="T18" fmla="*/ 122 w 1843"/>
                <a:gd name="T19" fmla="*/ 935 h 1729"/>
                <a:gd name="T20" fmla="*/ 70 w 1843"/>
                <a:gd name="T21" fmla="*/ 930 h 1729"/>
                <a:gd name="T22" fmla="*/ 97 w 1843"/>
                <a:gd name="T23" fmla="*/ 997 h 1729"/>
                <a:gd name="T24" fmla="*/ 219 w 1843"/>
                <a:gd name="T25" fmla="*/ 1007 h 1729"/>
                <a:gd name="T26" fmla="*/ 336 w 1843"/>
                <a:gd name="T27" fmla="*/ 930 h 1729"/>
                <a:gd name="T28" fmla="*/ 460 w 1843"/>
                <a:gd name="T29" fmla="*/ 929 h 1729"/>
                <a:gd name="T30" fmla="*/ 474 w 1843"/>
                <a:gd name="T31" fmla="*/ 932 h 1729"/>
                <a:gd name="T32" fmla="*/ 503 w 1843"/>
                <a:gd name="T33" fmla="*/ 936 h 1729"/>
                <a:gd name="T34" fmla="*/ 889 w 1843"/>
                <a:gd name="T35" fmla="*/ 817 h 1729"/>
                <a:gd name="T36" fmla="*/ 1054 w 1843"/>
                <a:gd name="T37" fmla="*/ 529 h 1729"/>
                <a:gd name="T38" fmla="*/ 615 w 1843"/>
                <a:gd name="T39" fmla="*/ 28 h 1729"/>
                <a:gd name="T40" fmla="*/ 179 w 1843"/>
                <a:gd name="T41" fmla="*/ 198 h 1729"/>
                <a:gd name="T42" fmla="*/ 64 w 1843"/>
                <a:gd name="T43" fmla="*/ 444 h 1729"/>
                <a:gd name="T44" fmla="*/ 67 w 1843"/>
                <a:gd name="T45" fmla="*/ 563 h 1729"/>
                <a:gd name="T46" fmla="*/ 70 w 1843"/>
                <a:gd name="T47" fmla="*/ 576 h 17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43" h="1729">
                  <a:moveTo>
                    <a:pt x="119" y="979"/>
                  </a:moveTo>
                  <a:cubicBezTo>
                    <a:pt x="119" y="979"/>
                    <a:pt x="143" y="1078"/>
                    <a:pt x="108" y="1161"/>
                  </a:cubicBezTo>
                  <a:cubicBezTo>
                    <a:pt x="92" y="1199"/>
                    <a:pt x="66" y="1207"/>
                    <a:pt x="26" y="1307"/>
                  </a:cubicBezTo>
                  <a:cubicBezTo>
                    <a:pt x="14" y="1338"/>
                    <a:pt x="0" y="1417"/>
                    <a:pt x="7" y="1473"/>
                  </a:cubicBezTo>
                  <a:cubicBezTo>
                    <a:pt x="16" y="1539"/>
                    <a:pt x="72" y="1572"/>
                    <a:pt x="104" y="1559"/>
                  </a:cubicBezTo>
                  <a:cubicBezTo>
                    <a:pt x="125" y="1550"/>
                    <a:pt x="129" y="1527"/>
                    <a:pt x="127" y="1508"/>
                  </a:cubicBezTo>
                  <a:cubicBezTo>
                    <a:pt x="125" y="1488"/>
                    <a:pt x="114" y="1382"/>
                    <a:pt x="160" y="1335"/>
                  </a:cubicBezTo>
                  <a:cubicBezTo>
                    <a:pt x="222" y="1273"/>
                    <a:pt x="322" y="1273"/>
                    <a:pt x="383" y="1334"/>
                  </a:cubicBezTo>
                  <a:cubicBezTo>
                    <a:pt x="445" y="1395"/>
                    <a:pt x="445" y="1495"/>
                    <a:pt x="383" y="1557"/>
                  </a:cubicBezTo>
                  <a:cubicBezTo>
                    <a:pt x="336" y="1605"/>
                    <a:pt x="257" y="1602"/>
                    <a:pt x="206" y="1589"/>
                  </a:cubicBezTo>
                  <a:cubicBezTo>
                    <a:pt x="156" y="1577"/>
                    <a:pt x="146" y="1562"/>
                    <a:pt x="119" y="1580"/>
                  </a:cubicBezTo>
                  <a:cubicBezTo>
                    <a:pt x="102" y="1592"/>
                    <a:pt x="100" y="1652"/>
                    <a:pt x="165" y="1694"/>
                  </a:cubicBezTo>
                  <a:cubicBezTo>
                    <a:pt x="214" y="1726"/>
                    <a:pt x="299" y="1729"/>
                    <a:pt x="371" y="1711"/>
                  </a:cubicBezTo>
                  <a:cubicBezTo>
                    <a:pt x="430" y="1696"/>
                    <a:pt x="524" y="1600"/>
                    <a:pt x="570" y="1581"/>
                  </a:cubicBezTo>
                  <a:cubicBezTo>
                    <a:pt x="664" y="1542"/>
                    <a:pt x="781" y="1578"/>
                    <a:pt x="781" y="1578"/>
                  </a:cubicBezTo>
                  <a:cubicBezTo>
                    <a:pt x="805" y="1584"/>
                    <a:pt x="805" y="1584"/>
                    <a:pt x="805" y="1584"/>
                  </a:cubicBezTo>
                  <a:cubicBezTo>
                    <a:pt x="821" y="1586"/>
                    <a:pt x="838" y="1589"/>
                    <a:pt x="854" y="1591"/>
                  </a:cubicBezTo>
                  <a:cubicBezTo>
                    <a:pt x="1096" y="1621"/>
                    <a:pt x="1331" y="1541"/>
                    <a:pt x="1510" y="1388"/>
                  </a:cubicBezTo>
                  <a:cubicBezTo>
                    <a:pt x="1578" y="1325"/>
                    <a:pt x="1745" y="1196"/>
                    <a:pt x="1789" y="898"/>
                  </a:cubicBezTo>
                  <a:cubicBezTo>
                    <a:pt x="1843" y="461"/>
                    <a:pt x="1481" y="103"/>
                    <a:pt x="1045" y="49"/>
                  </a:cubicBezTo>
                  <a:cubicBezTo>
                    <a:pt x="589" y="0"/>
                    <a:pt x="350" y="283"/>
                    <a:pt x="303" y="336"/>
                  </a:cubicBezTo>
                  <a:cubicBezTo>
                    <a:pt x="199" y="452"/>
                    <a:pt x="128" y="595"/>
                    <a:pt x="108" y="754"/>
                  </a:cubicBezTo>
                  <a:cubicBezTo>
                    <a:pt x="100" y="824"/>
                    <a:pt x="102" y="892"/>
                    <a:pt x="113" y="957"/>
                  </a:cubicBezTo>
                  <a:lnTo>
                    <a:pt x="119" y="979"/>
                  </a:ln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429">
              <a:extLst>
                <a:ext uri="{FF2B5EF4-FFF2-40B4-BE49-F238E27FC236}">
                  <a16:creationId xmlns:a16="http://schemas.microsoft.com/office/drawing/2014/main" id="{D9F4EF2B-2384-4DDC-9551-A520E5098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561"/>
              <a:ext cx="1471" cy="1385"/>
            </a:xfrm>
            <a:custGeom>
              <a:avLst/>
              <a:gdLst>
                <a:gd name="T0" fmla="*/ 948 w 1755"/>
                <a:gd name="T1" fmla="*/ 203 h 1652"/>
                <a:gd name="T2" fmla="*/ 610 w 1755"/>
                <a:gd name="T3" fmla="*/ 17 h 1652"/>
                <a:gd name="T4" fmla="*/ 192 w 1755"/>
                <a:gd name="T5" fmla="*/ 178 h 1652"/>
                <a:gd name="T6" fmla="*/ 191 w 1755"/>
                <a:gd name="T7" fmla="*/ 180 h 1652"/>
                <a:gd name="T8" fmla="*/ 81 w 1755"/>
                <a:gd name="T9" fmla="*/ 415 h 1652"/>
                <a:gd name="T10" fmla="*/ 78 w 1755"/>
                <a:gd name="T11" fmla="*/ 463 h 1652"/>
                <a:gd name="T12" fmla="*/ 87 w 1755"/>
                <a:gd name="T13" fmla="*/ 546 h 1652"/>
                <a:gd name="T14" fmla="*/ 75 w 1755"/>
                <a:gd name="T15" fmla="*/ 659 h 1652"/>
                <a:gd name="T16" fmla="*/ 17 w 1755"/>
                <a:gd name="T17" fmla="*/ 775 h 1652"/>
                <a:gd name="T18" fmla="*/ 29 w 1755"/>
                <a:gd name="T19" fmla="*/ 864 h 1652"/>
                <a:gd name="T20" fmla="*/ 53 w 1755"/>
                <a:gd name="T21" fmla="*/ 869 h 1652"/>
                <a:gd name="T22" fmla="*/ 55 w 1755"/>
                <a:gd name="T23" fmla="*/ 828 h 1652"/>
                <a:gd name="T24" fmla="*/ 96 w 1755"/>
                <a:gd name="T25" fmla="*/ 729 h 1652"/>
                <a:gd name="T26" fmla="*/ 228 w 1755"/>
                <a:gd name="T27" fmla="*/ 738 h 1652"/>
                <a:gd name="T28" fmla="*/ 263 w 1755"/>
                <a:gd name="T29" fmla="*/ 841 h 1652"/>
                <a:gd name="T30" fmla="*/ 174 w 1755"/>
                <a:gd name="T31" fmla="*/ 922 h 1652"/>
                <a:gd name="T32" fmla="*/ 76 w 1755"/>
                <a:gd name="T33" fmla="*/ 914 h 1652"/>
                <a:gd name="T34" fmla="*/ 171 w 1755"/>
                <a:gd name="T35" fmla="*/ 970 h 1652"/>
                <a:gd name="T36" fmla="*/ 246 w 1755"/>
                <a:gd name="T37" fmla="*/ 945 h 1652"/>
                <a:gd name="T38" fmla="*/ 343 w 1755"/>
                <a:gd name="T39" fmla="*/ 880 h 1652"/>
                <a:gd name="T40" fmla="*/ 489 w 1755"/>
                <a:gd name="T41" fmla="*/ 884 h 1652"/>
                <a:gd name="T42" fmla="*/ 493 w 1755"/>
                <a:gd name="T43" fmla="*/ 884 h 1652"/>
                <a:gd name="T44" fmla="*/ 502 w 1755"/>
                <a:gd name="T45" fmla="*/ 885 h 1652"/>
                <a:gd name="T46" fmla="*/ 873 w 1755"/>
                <a:gd name="T47" fmla="*/ 771 h 1652"/>
                <a:gd name="T48" fmla="*/ 883 w 1755"/>
                <a:gd name="T49" fmla="*/ 761 h 1652"/>
                <a:gd name="T50" fmla="*/ 1031 w 1755"/>
                <a:gd name="T51" fmla="*/ 494 h 1652"/>
                <a:gd name="T52" fmla="*/ 1033 w 1755"/>
                <a:gd name="T53" fmla="*/ 446 h 1652"/>
                <a:gd name="T54" fmla="*/ 948 w 1755"/>
                <a:gd name="T55" fmla="*/ 203 h 16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55" h="1652">
                  <a:moveTo>
                    <a:pt x="1609" y="345"/>
                  </a:moveTo>
                  <a:cubicBezTo>
                    <a:pt x="1475" y="173"/>
                    <a:pt x="1266" y="58"/>
                    <a:pt x="1036" y="29"/>
                  </a:cubicBezTo>
                  <a:cubicBezTo>
                    <a:pt x="757" y="0"/>
                    <a:pt x="505" y="96"/>
                    <a:pt x="326" y="302"/>
                  </a:cubicBezTo>
                  <a:cubicBezTo>
                    <a:pt x="326" y="302"/>
                    <a:pt x="324" y="304"/>
                    <a:pt x="324" y="305"/>
                  </a:cubicBezTo>
                  <a:cubicBezTo>
                    <a:pt x="220" y="421"/>
                    <a:pt x="156" y="559"/>
                    <a:pt x="138" y="704"/>
                  </a:cubicBezTo>
                  <a:cubicBezTo>
                    <a:pt x="134" y="731"/>
                    <a:pt x="133" y="759"/>
                    <a:pt x="133" y="786"/>
                  </a:cubicBezTo>
                  <a:cubicBezTo>
                    <a:pt x="133" y="833"/>
                    <a:pt x="138" y="880"/>
                    <a:pt x="148" y="926"/>
                  </a:cubicBezTo>
                  <a:cubicBezTo>
                    <a:pt x="154" y="967"/>
                    <a:pt x="164" y="1066"/>
                    <a:pt x="126" y="1119"/>
                  </a:cubicBezTo>
                  <a:cubicBezTo>
                    <a:pt x="78" y="1186"/>
                    <a:pt x="42" y="1241"/>
                    <a:pt x="29" y="1315"/>
                  </a:cubicBezTo>
                  <a:cubicBezTo>
                    <a:pt x="29" y="1315"/>
                    <a:pt x="0" y="1418"/>
                    <a:pt x="50" y="1467"/>
                  </a:cubicBezTo>
                  <a:cubicBezTo>
                    <a:pt x="71" y="1488"/>
                    <a:pt x="81" y="1483"/>
                    <a:pt x="90" y="1476"/>
                  </a:cubicBezTo>
                  <a:cubicBezTo>
                    <a:pt x="106" y="1462"/>
                    <a:pt x="95" y="1422"/>
                    <a:pt x="94" y="1405"/>
                  </a:cubicBezTo>
                  <a:cubicBezTo>
                    <a:pt x="91" y="1378"/>
                    <a:pt x="94" y="1283"/>
                    <a:pt x="164" y="1237"/>
                  </a:cubicBezTo>
                  <a:cubicBezTo>
                    <a:pt x="237" y="1189"/>
                    <a:pt x="328" y="1201"/>
                    <a:pt x="387" y="1253"/>
                  </a:cubicBezTo>
                  <a:cubicBezTo>
                    <a:pt x="445" y="1306"/>
                    <a:pt x="458" y="1377"/>
                    <a:pt x="447" y="1426"/>
                  </a:cubicBezTo>
                  <a:cubicBezTo>
                    <a:pt x="436" y="1474"/>
                    <a:pt x="410" y="1548"/>
                    <a:pt x="296" y="1565"/>
                  </a:cubicBezTo>
                  <a:cubicBezTo>
                    <a:pt x="181" y="1582"/>
                    <a:pt x="150" y="1518"/>
                    <a:pt x="130" y="1551"/>
                  </a:cubicBezTo>
                  <a:cubicBezTo>
                    <a:pt x="110" y="1585"/>
                    <a:pt x="185" y="1652"/>
                    <a:pt x="290" y="1646"/>
                  </a:cubicBezTo>
                  <a:cubicBezTo>
                    <a:pt x="329" y="1643"/>
                    <a:pt x="377" y="1631"/>
                    <a:pt x="419" y="1603"/>
                  </a:cubicBezTo>
                  <a:cubicBezTo>
                    <a:pt x="478" y="1564"/>
                    <a:pt x="545" y="1506"/>
                    <a:pt x="582" y="1494"/>
                  </a:cubicBezTo>
                  <a:cubicBezTo>
                    <a:pt x="664" y="1467"/>
                    <a:pt x="712" y="1482"/>
                    <a:pt x="831" y="1500"/>
                  </a:cubicBezTo>
                  <a:cubicBezTo>
                    <a:pt x="834" y="1501"/>
                    <a:pt x="836" y="1501"/>
                    <a:pt x="838" y="1501"/>
                  </a:cubicBezTo>
                  <a:cubicBezTo>
                    <a:pt x="843" y="1501"/>
                    <a:pt x="848" y="1502"/>
                    <a:pt x="853" y="1503"/>
                  </a:cubicBezTo>
                  <a:cubicBezTo>
                    <a:pt x="1076" y="1530"/>
                    <a:pt x="1305" y="1459"/>
                    <a:pt x="1482" y="1308"/>
                  </a:cubicBezTo>
                  <a:cubicBezTo>
                    <a:pt x="1484" y="1306"/>
                    <a:pt x="1500" y="1292"/>
                    <a:pt x="1500" y="1292"/>
                  </a:cubicBezTo>
                  <a:cubicBezTo>
                    <a:pt x="1574" y="1225"/>
                    <a:pt x="1712" y="1100"/>
                    <a:pt x="1750" y="839"/>
                  </a:cubicBezTo>
                  <a:cubicBezTo>
                    <a:pt x="1753" y="812"/>
                    <a:pt x="1755" y="784"/>
                    <a:pt x="1755" y="757"/>
                  </a:cubicBezTo>
                  <a:cubicBezTo>
                    <a:pt x="1755" y="609"/>
                    <a:pt x="1705" y="468"/>
                    <a:pt x="1609" y="345"/>
                  </a:cubicBez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430">
              <a:extLst>
                <a:ext uri="{FF2B5EF4-FFF2-40B4-BE49-F238E27FC236}">
                  <a16:creationId xmlns:a16="http://schemas.microsoft.com/office/drawing/2014/main" id="{6FA5A324-96B7-4179-9072-F535F33D0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516"/>
              <a:ext cx="1545" cy="1449"/>
            </a:xfrm>
            <a:custGeom>
              <a:avLst/>
              <a:gdLst>
                <a:gd name="T0" fmla="*/ 70 w 1843"/>
                <a:gd name="T1" fmla="*/ 576 h 1729"/>
                <a:gd name="T2" fmla="*/ 64 w 1843"/>
                <a:gd name="T3" fmla="*/ 683 h 1729"/>
                <a:gd name="T4" fmla="*/ 15 w 1843"/>
                <a:gd name="T5" fmla="*/ 769 h 1729"/>
                <a:gd name="T6" fmla="*/ 4 w 1843"/>
                <a:gd name="T7" fmla="*/ 867 h 1729"/>
                <a:gd name="T8" fmla="*/ 61 w 1843"/>
                <a:gd name="T9" fmla="*/ 918 h 1729"/>
                <a:gd name="T10" fmla="*/ 75 w 1843"/>
                <a:gd name="T11" fmla="*/ 888 h 1729"/>
                <a:gd name="T12" fmla="*/ 94 w 1843"/>
                <a:gd name="T13" fmla="*/ 786 h 1729"/>
                <a:gd name="T14" fmla="*/ 226 w 1843"/>
                <a:gd name="T15" fmla="*/ 785 h 1729"/>
                <a:gd name="T16" fmla="*/ 226 w 1843"/>
                <a:gd name="T17" fmla="*/ 917 h 1729"/>
                <a:gd name="T18" fmla="*/ 122 w 1843"/>
                <a:gd name="T19" fmla="*/ 935 h 1729"/>
                <a:gd name="T20" fmla="*/ 70 w 1843"/>
                <a:gd name="T21" fmla="*/ 930 h 1729"/>
                <a:gd name="T22" fmla="*/ 97 w 1843"/>
                <a:gd name="T23" fmla="*/ 997 h 1729"/>
                <a:gd name="T24" fmla="*/ 219 w 1843"/>
                <a:gd name="T25" fmla="*/ 1007 h 1729"/>
                <a:gd name="T26" fmla="*/ 336 w 1843"/>
                <a:gd name="T27" fmla="*/ 930 h 1729"/>
                <a:gd name="T28" fmla="*/ 460 w 1843"/>
                <a:gd name="T29" fmla="*/ 929 h 1729"/>
                <a:gd name="T30" fmla="*/ 474 w 1843"/>
                <a:gd name="T31" fmla="*/ 932 h 1729"/>
                <a:gd name="T32" fmla="*/ 503 w 1843"/>
                <a:gd name="T33" fmla="*/ 936 h 1729"/>
                <a:gd name="T34" fmla="*/ 889 w 1843"/>
                <a:gd name="T35" fmla="*/ 817 h 1729"/>
                <a:gd name="T36" fmla="*/ 1054 w 1843"/>
                <a:gd name="T37" fmla="*/ 529 h 1729"/>
                <a:gd name="T38" fmla="*/ 615 w 1843"/>
                <a:gd name="T39" fmla="*/ 28 h 1729"/>
                <a:gd name="T40" fmla="*/ 179 w 1843"/>
                <a:gd name="T41" fmla="*/ 198 h 1729"/>
                <a:gd name="T42" fmla="*/ 64 w 1843"/>
                <a:gd name="T43" fmla="*/ 444 h 1729"/>
                <a:gd name="T44" fmla="*/ 67 w 1843"/>
                <a:gd name="T45" fmla="*/ 563 h 1729"/>
                <a:gd name="T46" fmla="*/ 70 w 1843"/>
                <a:gd name="T47" fmla="*/ 576 h 17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43" h="1729">
                  <a:moveTo>
                    <a:pt x="119" y="979"/>
                  </a:moveTo>
                  <a:cubicBezTo>
                    <a:pt x="119" y="979"/>
                    <a:pt x="143" y="1078"/>
                    <a:pt x="108" y="1161"/>
                  </a:cubicBezTo>
                  <a:cubicBezTo>
                    <a:pt x="92" y="1199"/>
                    <a:pt x="66" y="1207"/>
                    <a:pt x="26" y="1307"/>
                  </a:cubicBezTo>
                  <a:cubicBezTo>
                    <a:pt x="14" y="1338"/>
                    <a:pt x="0" y="1417"/>
                    <a:pt x="7" y="1473"/>
                  </a:cubicBezTo>
                  <a:cubicBezTo>
                    <a:pt x="16" y="1539"/>
                    <a:pt x="72" y="1572"/>
                    <a:pt x="104" y="1559"/>
                  </a:cubicBezTo>
                  <a:cubicBezTo>
                    <a:pt x="125" y="1550"/>
                    <a:pt x="129" y="1527"/>
                    <a:pt x="127" y="1508"/>
                  </a:cubicBezTo>
                  <a:cubicBezTo>
                    <a:pt x="125" y="1488"/>
                    <a:pt x="114" y="1382"/>
                    <a:pt x="160" y="1335"/>
                  </a:cubicBezTo>
                  <a:cubicBezTo>
                    <a:pt x="222" y="1273"/>
                    <a:pt x="322" y="1273"/>
                    <a:pt x="383" y="1334"/>
                  </a:cubicBezTo>
                  <a:cubicBezTo>
                    <a:pt x="445" y="1395"/>
                    <a:pt x="445" y="1495"/>
                    <a:pt x="383" y="1557"/>
                  </a:cubicBezTo>
                  <a:cubicBezTo>
                    <a:pt x="336" y="1605"/>
                    <a:pt x="257" y="1602"/>
                    <a:pt x="206" y="1589"/>
                  </a:cubicBezTo>
                  <a:cubicBezTo>
                    <a:pt x="156" y="1577"/>
                    <a:pt x="146" y="1562"/>
                    <a:pt x="119" y="1580"/>
                  </a:cubicBezTo>
                  <a:cubicBezTo>
                    <a:pt x="102" y="1592"/>
                    <a:pt x="100" y="1652"/>
                    <a:pt x="165" y="1694"/>
                  </a:cubicBezTo>
                  <a:cubicBezTo>
                    <a:pt x="214" y="1726"/>
                    <a:pt x="299" y="1729"/>
                    <a:pt x="371" y="1711"/>
                  </a:cubicBezTo>
                  <a:cubicBezTo>
                    <a:pt x="430" y="1696"/>
                    <a:pt x="524" y="1600"/>
                    <a:pt x="570" y="1581"/>
                  </a:cubicBezTo>
                  <a:cubicBezTo>
                    <a:pt x="664" y="1542"/>
                    <a:pt x="781" y="1578"/>
                    <a:pt x="781" y="1578"/>
                  </a:cubicBezTo>
                  <a:cubicBezTo>
                    <a:pt x="805" y="1584"/>
                    <a:pt x="805" y="1584"/>
                    <a:pt x="805" y="1584"/>
                  </a:cubicBezTo>
                  <a:cubicBezTo>
                    <a:pt x="821" y="1586"/>
                    <a:pt x="838" y="1589"/>
                    <a:pt x="854" y="1591"/>
                  </a:cubicBezTo>
                  <a:cubicBezTo>
                    <a:pt x="1096" y="1621"/>
                    <a:pt x="1331" y="1541"/>
                    <a:pt x="1510" y="1388"/>
                  </a:cubicBezTo>
                  <a:cubicBezTo>
                    <a:pt x="1578" y="1325"/>
                    <a:pt x="1745" y="1196"/>
                    <a:pt x="1789" y="898"/>
                  </a:cubicBezTo>
                  <a:cubicBezTo>
                    <a:pt x="1843" y="461"/>
                    <a:pt x="1481" y="103"/>
                    <a:pt x="1045" y="49"/>
                  </a:cubicBezTo>
                  <a:cubicBezTo>
                    <a:pt x="589" y="0"/>
                    <a:pt x="350" y="283"/>
                    <a:pt x="303" y="336"/>
                  </a:cubicBezTo>
                  <a:cubicBezTo>
                    <a:pt x="199" y="452"/>
                    <a:pt x="128" y="595"/>
                    <a:pt x="108" y="754"/>
                  </a:cubicBezTo>
                  <a:cubicBezTo>
                    <a:pt x="100" y="824"/>
                    <a:pt x="102" y="892"/>
                    <a:pt x="113" y="957"/>
                  </a:cubicBezTo>
                  <a:lnTo>
                    <a:pt x="119" y="979"/>
                  </a:lnTo>
                  <a:close/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431">
              <a:extLst>
                <a:ext uri="{FF2B5EF4-FFF2-40B4-BE49-F238E27FC236}">
                  <a16:creationId xmlns:a16="http://schemas.microsoft.com/office/drawing/2014/main" id="{DDD01433-A969-473A-B119-3022532E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561"/>
              <a:ext cx="1471" cy="1385"/>
            </a:xfrm>
            <a:custGeom>
              <a:avLst/>
              <a:gdLst>
                <a:gd name="T0" fmla="*/ 948 w 1755"/>
                <a:gd name="T1" fmla="*/ 203 h 1652"/>
                <a:gd name="T2" fmla="*/ 610 w 1755"/>
                <a:gd name="T3" fmla="*/ 17 h 1652"/>
                <a:gd name="T4" fmla="*/ 192 w 1755"/>
                <a:gd name="T5" fmla="*/ 178 h 1652"/>
                <a:gd name="T6" fmla="*/ 191 w 1755"/>
                <a:gd name="T7" fmla="*/ 180 h 1652"/>
                <a:gd name="T8" fmla="*/ 81 w 1755"/>
                <a:gd name="T9" fmla="*/ 415 h 1652"/>
                <a:gd name="T10" fmla="*/ 78 w 1755"/>
                <a:gd name="T11" fmla="*/ 463 h 1652"/>
                <a:gd name="T12" fmla="*/ 87 w 1755"/>
                <a:gd name="T13" fmla="*/ 546 h 1652"/>
                <a:gd name="T14" fmla="*/ 75 w 1755"/>
                <a:gd name="T15" fmla="*/ 659 h 1652"/>
                <a:gd name="T16" fmla="*/ 17 w 1755"/>
                <a:gd name="T17" fmla="*/ 775 h 1652"/>
                <a:gd name="T18" fmla="*/ 29 w 1755"/>
                <a:gd name="T19" fmla="*/ 864 h 1652"/>
                <a:gd name="T20" fmla="*/ 53 w 1755"/>
                <a:gd name="T21" fmla="*/ 869 h 1652"/>
                <a:gd name="T22" fmla="*/ 55 w 1755"/>
                <a:gd name="T23" fmla="*/ 828 h 1652"/>
                <a:gd name="T24" fmla="*/ 96 w 1755"/>
                <a:gd name="T25" fmla="*/ 729 h 1652"/>
                <a:gd name="T26" fmla="*/ 228 w 1755"/>
                <a:gd name="T27" fmla="*/ 738 h 1652"/>
                <a:gd name="T28" fmla="*/ 263 w 1755"/>
                <a:gd name="T29" fmla="*/ 841 h 1652"/>
                <a:gd name="T30" fmla="*/ 174 w 1755"/>
                <a:gd name="T31" fmla="*/ 922 h 1652"/>
                <a:gd name="T32" fmla="*/ 76 w 1755"/>
                <a:gd name="T33" fmla="*/ 914 h 1652"/>
                <a:gd name="T34" fmla="*/ 171 w 1755"/>
                <a:gd name="T35" fmla="*/ 970 h 1652"/>
                <a:gd name="T36" fmla="*/ 246 w 1755"/>
                <a:gd name="T37" fmla="*/ 945 h 1652"/>
                <a:gd name="T38" fmla="*/ 343 w 1755"/>
                <a:gd name="T39" fmla="*/ 880 h 1652"/>
                <a:gd name="T40" fmla="*/ 489 w 1755"/>
                <a:gd name="T41" fmla="*/ 884 h 1652"/>
                <a:gd name="T42" fmla="*/ 493 w 1755"/>
                <a:gd name="T43" fmla="*/ 884 h 1652"/>
                <a:gd name="T44" fmla="*/ 502 w 1755"/>
                <a:gd name="T45" fmla="*/ 885 h 1652"/>
                <a:gd name="T46" fmla="*/ 873 w 1755"/>
                <a:gd name="T47" fmla="*/ 771 h 1652"/>
                <a:gd name="T48" fmla="*/ 883 w 1755"/>
                <a:gd name="T49" fmla="*/ 761 h 1652"/>
                <a:gd name="T50" fmla="*/ 1031 w 1755"/>
                <a:gd name="T51" fmla="*/ 494 h 1652"/>
                <a:gd name="T52" fmla="*/ 1033 w 1755"/>
                <a:gd name="T53" fmla="*/ 446 h 1652"/>
                <a:gd name="T54" fmla="*/ 948 w 1755"/>
                <a:gd name="T55" fmla="*/ 203 h 16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55" h="1652">
                  <a:moveTo>
                    <a:pt x="1609" y="345"/>
                  </a:moveTo>
                  <a:cubicBezTo>
                    <a:pt x="1475" y="173"/>
                    <a:pt x="1266" y="58"/>
                    <a:pt x="1036" y="29"/>
                  </a:cubicBezTo>
                  <a:cubicBezTo>
                    <a:pt x="757" y="0"/>
                    <a:pt x="505" y="96"/>
                    <a:pt x="326" y="302"/>
                  </a:cubicBezTo>
                  <a:cubicBezTo>
                    <a:pt x="326" y="302"/>
                    <a:pt x="324" y="304"/>
                    <a:pt x="324" y="305"/>
                  </a:cubicBezTo>
                  <a:cubicBezTo>
                    <a:pt x="220" y="421"/>
                    <a:pt x="156" y="559"/>
                    <a:pt x="138" y="704"/>
                  </a:cubicBezTo>
                  <a:cubicBezTo>
                    <a:pt x="134" y="731"/>
                    <a:pt x="133" y="759"/>
                    <a:pt x="133" y="786"/>
                  </a:cubicBezTo>
                  <a:cubicBezTo>
                    <a:pt x="133" y="833"/>
                    <a:pt x="138" y="880"/>
                    <a:pt x="148" y="926"/>
                  </a:cubicBezTo>
                  <a:cubicBezTo>
                    <a:pt x="154" y="967"/>
                    <a:pt x="164" y="1066"/>
                    <a:pt x="126" y="1119"/>
                  </a:cubicBezTo>
                  <a:cubicBezTo>
                    <a:pt x="78" y="1186"/>
                    <a:pt x="42" y="1241"/>
                    <a:pt x="29" y="1315"/>
                  </a:cubicBezTo>
                  <a:cubicBezTo>
                    <a:pt x="29" y="1315"/>
                    <a:pt x="0" y="1418"/>
                    <a:pt x="50" y="1467"/>
                  </a:cubicBezTo>
                  <a:cubicBezTo>
                    <a:pt x="71" y="1488"/>
                    <a:pt x="81" y="1483"/>
                    <a:pt x="90" y="1476"/>
                  </a:cubicBezTo>
                  <a:cubicBezTo>
                    <a:pt x="106" y="1462"/>
                    <a:pt x="95" y="1422"/>
                    <a:pt x="94" y="1405"/>
                  </a:cubicBezTo>
                  <a:cubicBezTo>
                    <a:pt x="91" y="1378"/>
                    <a:pt x="94" y="1283"/>
                    <a:pt x="164" y="1237"/>
                  </a:cubicBezTo>
                  <a:cubicBezTo>
                    <a:pt x="237" y="1189"/>
                    <a:pt x="328" y="1201"/>
                    <a:pt x="387" y="1253"/>
                  </a:cubicBezTo>
                  <a:cubicBezTo>
                    <a:pt x="445" y="1306"/>
                    <a:pt x="458" y="1377"/>
                    <a:pt x="447" y="1426"/>
                  </a:cubicBezTo>
                  <a:cubicBezTo>
                    <a:pt x="436" y="1474"/>
                    <a:pt x="410" y="1548"/>
                    <a:pt x="296" y="1565"/>
                  </a:cubicBezTo>
                  <a:cubicBezTo>
                    <a:pt x="181" y="1582"/>
                    <a:pt x="150" y="1518"/>
                    <a:pt x="130" y="1551"/>
                  </a:cubicBezTo>
                  <a:cubicBezTo>
                    <a:pt x="110" y="1585"/>
                    <a:pt x="185" y="1652"/>
                    <a:pt x="290" y="1646"/>
                  </a:cubicBezTo>
                  <a:cubicBezTo>
                    <a:pt x="329" y="1643"/>
                    <a:pt x="377" y="1631"/>
                    <a:pt x="419" y="1603"/>
                  </a:cubicBezTo>
                  <a:cubicBezTo>
                    <a:pt x="478" y="1564"/>
                    <a:pt x="545" y="1506"/>
                    <a:pt x="582" y="1494"/>
                  </a:cubicBezTo>
                  <a:cubicBezTo>
                    <a:pt x="664" y="1467"/>
                    <a:pt x="712" y="1482"/>
                    <a:pt x="831" y="1500"/>
                  </a:cubicBezTo>
                  <a:cubicBezTo>
                    <a:pt x="834" y="1501"/>
                    <a:pt x="836" y="1501"/>
                    <a:pt x="838" y="1501"/>
                  </a:cubicBezTo>
                  <a:cubicBezTo>
                    <a:pt x="843" y="1501"/>
                    <a:pt x="848" y="1502"/>
                    <a:pt x="853" y="1503"/>
                  </a:cubicBezTo>
                  <a:cubicBezTo>
                    <a:pt x="1076" y="1530"/>
                    <a:pt x="1305" y="1459"/>
                    <a:pt x="1482" y="1308"/>
                  </a:cubicBezTo>
                  <a:cubicBezTo>
                    <a:pt x="1484" y="1306"/>
                    <a:pt x="1500" y="1292"/>
                    <a:pt x="1500" y="1292"/>
                  </a:cubicBezTo>
                  <a:cubicBezTo>
                    <a:pt x="1574" y="1225"/>
                    <a:pt x="1712" y="1100"/>
                    <a:pt x="1750" y="839"/>
                  </a:cubicBezTo>
                  <a:cubicBezTo>
                    <a:pt x="1753" y="812"/>
                    <a:pt x="1755" y="784"/>
                    <a:pt x="1755" y="757"/>
                  </a:cubicBezTo>
                  <a:cubicBezTo>
                    <a:pt x="1755" y="609"/>
                    <a:pt x="1705" y="468"/>
                    <a:pt x="1609" y="345"/>
                  </a:cubicBezTo>
                  <a:close/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432">
            <a:extLst>
              <a:ext uri="{FF2B5EF4-FFF2-40B4-BE49-F238E27FC236}">
                <a16:creationId xmlns:a16="http://schemas.microsoft.com/office/drawing/2014/main" id="{373D3A03-48C9-46C3-830F-8289655B274E}"/>
              </a:ext>
            </a:extLst>
          </p:cNvPr>
          <p:cNvGrpSpPr>
            <a:grpSpLocks/>
          </p:cNvGrpSpPr>
          <p:nvPr/>
        </p:nvGrpSpPr>
        <p:grpSpPr bwMode="auto">
          <a:xfrm>
            <a:off x="7845425" y="3290888"/>
            <a:ext cx="534988" cy="534987"/>
            <a:chOff x="4635" y="1923"/>
            <a:chExt cx="337" cy="337"/>
          </a:xfrm>
        </p:grpSpPr>
        <p:sp>
          <p:nvSpPr>
            <p:cNvPr id="44079" name="Oval 433">
              <a:extLst>
                <a:ext uri="{FF2B5EF4-FFF2-40B4-BE49-F238E27FC236}">
                  <a16:creationId xmlns:a16="http://schemas.microsoft.com/office/drawing/2014/main" id="{53D49142-B3C0-4E6C-A6AE-ED054B568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0" name="Oval 434">
              <a:extLst>
                <a:ext uri="{FF2B5EF4-FFF2-40B4-BE49-F238E27FC236}">
                  <a16:creationId xmlns:a16="http://schemas.microsoft.com/office/drawing/2014/main" id="{161F5F88-B5B2-4B28-9392-09EF1F876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1" name="Oval 435">
              <a:extLst>
                <a:ext uri="{FF2B5EF4-FFF2-40B4-BE49-F238E27FC236}">
                  <a16:creationId xmlns:a16="http://schemas.microsoft.com/office/drawing/2014/main" id="{57E3D60B-EB58-49D0-B64A-870720214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2" name="Oval 436">
              <a:extLst>
                <a:ext uri="{FF2B5EF4-FFF2-40B4-BE49-F238E27FC236}">
                  <a16:creationId xmlns:a16="http://schemas.microsoft.com/office/drawing/2014/main" id="{26844939-35A7-4030-B53B-88A5C6521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37" name="Group 437">
            <a:extLst>
              <a:ext uri="{FF2B5EF4-FFF2-40B4-BE49-F238E27FC236}">
                <a16:creationId xmlns:a16="http://schemas.microsoft.com/office/drawing/2014/main" id="{9F01412B-8E0F-452D-8493-1FFBABC8F14C}"/>
              </a:ext>
            </a:extLst>
          </p:cNvPr>
          <p:cNvGrpSpPr>
            <a:grpSpLocks/>
          </p:cNvGrpSpPr>
          <p:nvPr/>
        </p:nvGrpSpPr>
        <p:grpSpPr bwMode="auto">
          <a:xfrm>
            <a:off x="8120063" y="3368675"/>
            <a:ext cx="92075" cy="92075"/>
            <a:chOff x="3376" y="2990"/>
            <a:chExt cx="58" cy="58"/>
          </a:xfrm>
        </p:grpSpPr>
        <p:sp>
          <p:nvSpPr>
            <p:cNvPr id="44077" name="Oval 438">
              <a:extLst>
                <a:ext uri="{FF2B5EF4-FFF2-40B4-BE49-F238E27FC236}">
                  <a16:creationId xmlns:a16="http://schemas.microsoft.com/office/drawing/2014/main" id="{A15B99CD-6EAF-4B00-B6DC-9B96CAFE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8" name="Oval 439">
              <a:extLst>
                <a:ext uri="{FF2B5EF4-FFF2-40B4-BE49-F238E27FC236}">
                  <a16:creationId xmlns:a16="http://schemas.microsoft.com/office/drawing/2014/main" id="{975F90F8-654E-4A43-BAE6-D3E457ECA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38" name="Group 440">
            <a:extLst>
              <a:ext uri="{FF2B5EF4-FFF2-40B4-BE49-F238E27FC236}">
                <a16:creationId xmlns:a16="http://schemas.microsoft.com/office/drawing/2014/main" id="{8397A99B-3998-4219-9286-1BCCB2BEE164}"/>
              </a:ext>
            </a:extLst>
          </p:cNvPr>
          <p:cNvGrpSpPr>
            <a:grpSpLocks/>
          </p:cNvGrpSpPr>
          <p:nvPr/>
        </p:nvGrpSpPr>
        <p:grpSpPr bwMode="auto">
          <a:xfrm rot="-10597529">
            <a:off x="7599363" y="3816350"/>
            <a:ext cx="222250" cy="273050"/>
            <a:chOff x="3285" y="2807"/>
            <a:chExt cx="418" cy="516"/>
          </a:xfrm>
        </p:grpSpPr>
        <p:sp>
          <p:nvSpPr>
            <p:cNvPr id="44075" name="Freeform 441">
              <a:extLst>
                <a:ext uri="{FF2B5EF4-FFF2-40B4-BE49-F238E27FC236}">
                  <a16:creationId xmlns:a16="http://schemas.microsoft.com/office/drawing/2014/main" id="{D7FDC8B2-DEE3-474F-BDF9-516CF3FC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807"/>
              <a:ext cx="345" cy="418"/>
            </a:xfrm>
            <a:custGeom>
              <a:avLst/>
              <a:gdLst>
                <a:gd name="T0" fmla="*/ 0 w 345"/>
                <a:gd name="T1" fmla="*/ 390 h 418"/>
                <a:gd name="T2" fmla="*/ 310 w 345"/>
                <a:gd name="T3" fmla="*/ 0 h 418"/>
                <a:gd name="T4" fmla="*/ 345 w 345"/>
                <a:gd name="T5" fmla="*/ 28 h 418"/>
                <a:gd name="T6" fmla="*/ 35 w 345"/>
                <a:gd name="T7" fmla="*/ 418 h 418"/>
                <a:gd name="T8" fmla="*/ 0 w 345"/>
                <a:gd name="T9" fmla="*/ 390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418">
                  <a:moveTo>
                    <a:pt x="0" y="390"/>
                  </a:moveTo>
                  <a:lnTo>
                    <a:pt x="310" y="0"/>
                  </a:lnTo>
                  <a:lnTo>
                    <a:pt x="345" y="28"/>
                  </a:lnTo>
                  <a:lnTo>
                    <a:pt x="35" y="418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42">
              <a:extLst>
                <a:ext uri="{FF2B5EF4-FFF2-40B4-BE49-F238E27FC236}">
                  <a16:creationId xmlns:a16="http://schemas.microsoft.com/office/drawing/2014/main" id="{FDF0B5DC-5230-4A1E-BE0A-69CA95358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30"/>
              <a:ext cx="183" cy="193"/>
            </a:xfrm>
            <a:custGeom>
              <a:avLst/>
              <a:gdLst>
                <a:gd name="T0" fmla="*/ 183 w 183"/>
                <a:gd name="T1" fmla="*/ 120 h 193"/>
                <a:gd name="T2" fmla="*/ 0 w 183"/>
                <a:gd name="T3" fmla="*/ 193 h 193"/>
                <a:gd name="T4" fmla="*/ 30 w 183"/>
                <a:gd name="T5" fmla="*/ 0 h 193"/>
                <a:gd name="T6" fmla="*/ 183 w 183"/>
                <a:gd name="T7" fmla="*/ 12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193">
                  <a:moveTo>
                    <a:pt x="183" y="120"/>
                  </a:moveTo>
                  <a:lnTo>
                    <a:pt x="0" y="193"/>
                  </a:lnTo>
                  <a:lnTo>
                    <a:pt x="30" y="0"/>
                  </a:lnTo>
                  <a:lnTo>
                    <a:pt x="183" y="12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443">
            <a:extLst>
              <a:ext uri="{FF2B5EF4-FFF2-40B4-BE49-F238E27FC236}">
                <a16:creationId xmlns:a16="http://schemas.microsoft.com/office/drawing/2014/main" id="{497B368F-FE09-46DF-955C-B06CA0D4458B}"/>
              </a:ext>
            </a:extLst>
          </p:cNvPr>
          <p:cNvGrpSpPr>
            <a:grpSpLocks/>
          </p:cNvGrpSpPr>
          <p:nvPr/>
        </p:nvGrpSpPr>
        <p:grpSpPr bwMode="auto">
          <a:xfrm>
            <a:off x="8058150" y="3433763"/>
            <a:ext cx="92075" cy="92075"/>
            <a:chOff x="3376" y="2990"/>
            <a:chExt cx="58" cy="58"/>
          </a:xfrm>
        </p:grpSpPr>
        <p:sp>
          <p:nvSpPr>
            <p:cNvPr id="44073" name="Oval 444">
              <a:extLst>
                <a:ext uri="{FF2B5EF4-FFF2-40B4-BE49-F238E27FC236}">
                  <a16:creationId xmlns:a16="http://schemas.microsoft.com/office/drawing/2014/main" id="{E895B74F-F3C9-45B0-AA6C-81AA1B60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4" name="Oval 445">
              <a:extLst>
                <a:ext uri="{FF2B5EF4-FFF2-40B4-BE49-F238E27FC236}">
                  <a16:creationId xmlns:a16="http://schemas.microsoft.com/office/drawing/2014/main" id="{02D4D3F2-032C-4736-8B22-A071E0E06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0" name="Group 446">
            <a:extLst>
              <a:ext uri="{FF2B5EF4-FFF2-40B4-BE49-F238E27FC236}">
                <a16:creationId xmlns:a16="http://schemas.microsoft.com/office/drawing/2014/main" id="{987A8FE0-6750-4E68-8478-193C04FBAAB7}"/>
              </a:ext>
            </a:extLst>
          </p:cNvPr>
          <p:cNvGrpSpPr>
            <a:grpSpLocks/>
          </p:cNvGrpSpPr>
          <p:nvPr/>
        </p:nvGrpSpPr>
        <p:grpSpPr bwMode="auto">
          <a:xfrm>
            <a:off x="8069263" y="3602038"/>
            <a:ext cx="92075" cy="92075"/>
            <a:chOff x="3376" y="2990"/>
            <a:chExt cx="58" cy="58"/>
          </a:xfrm>
        </p:grpSpPr>
        <p:sp>
          <p:nvSpPr>
            <p:cNvPr id="44071" name="Oval 447">
              <a:extLst>
                <a:ext uri="{FF2B5EF4-FFF2-40B4-BE49-F238E27FC236}">
                  <a16:creationId xmlns:a16="http://schemas.microsoft.com/office/drawing/2014/main" id="{B9A31A52-D459-4BE1-862E-99A8F9C11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2" name="Oval 448">
              <a:extLst>
                <a:ext uri="{FF2B5EF4-FFF2-40B4-BE49-F238E27FC236}">
                  <a16:creationId xmlns:a16="http://schemas.microsoft.com/office/drawing/2014/main" id="{190C40E0-4C00-4A04-B479-A559BB24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1" name="Group 449">
            <a:extLst>
              <a:ext uri="{FF2B5EF4-FFF2-40B4-BE49-F238E27FC236}">
                <a16:creationId xmlns:a16="http://schemas.microsoft.com/office/drawing/2014/main" id="{15B62C0D-446F-4AF3-B0E4-14713D51E39E}"/>
              </a:ext>
            </a:extLst>
          </p:cNvPr>
          <p:cNvGrpSpPr>
            <a:grpSpLocks/>
          </p:cNvGrpSpPr>
          <p:nvPr/>
        </p:nvGrpSpPr>
        <p:grpSpPr bwMode="auto">
          <a:xfrm>
            <a:off x="7937500" y="3541713"/>
            <a:ext cx="92075" cy="92075"/>
            <a:chOff x="3376" y="2990"/>
            <a:chExt cx="58" cy="58"/>
          </a:xfrm>
        </p:grpSpPr>
        <p:sp>
          <p:nvSpPr>
            <p:cNvPr id="44069" name="Oval 450">
              <a:extLst>
                <a:ext uri="{FF2B5EF4-FFF2-40B4-BE49-F238E27FC236}">
                  <a16:creationId xmlns:a16="http://schemas.microsoft.com/office/drawing/2014/main" id="{204D287D-2D0C-4115-81D6-82C86B929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0" name="Oval 451">
              <a:extLst>
                <a:ext uri="{FF2B5EF4-FFF2-40B4-BE49-F238E27FC236}">
                  <a16:creationId xmlns:a16="http://schemas.microsoft.com/office/drawing/2014/main" id="{D54A46FC-30FC-4A63-8498-4D94B515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2" name="Group 452">
            <a:extLst>
              <a:ext uri="{FF2B5EF4-FFF2-40B4-BE49-F238E27FC236}">
                <a16:creationId xmlns:a16="http://schemas.microsoft.com/office/drawing/2014/main" id="{42C4827C-0400-4D60-A5E0-9F5C314E5C86}"/>
              </a:ext>
            </a:extLst>
          </p:cNvPr>
          <p:cNvGrpSpPr>
            <a:grpSpLocks/>
          </p:cNvGrpSpPr>
          <p:nvPr/>
        </p:nvGrpSpPr>
        <p:grpSpPr bwMode="auto">
          <a:xfrm>
            <a:off x="8196263" y="3535363"/>
            <a:ext cx="92075" cy="92075"/>
            <a:chOff x="3376" y="2990"/>
            <a:chExt cx="58" cy="58"/>
          </a:xfrm>
        </p:grpSpPr>
        <p:sp>
          <p:nvSpPr>
            <p:cNvPr id="44067" name="Oval 453">
              <a:extLst>
                <a:ext uri="{FF2B5EF4-FFF2-40B4-BE49-F238E27FC236}">
                  <a16:creationId xmlns:a16="http://schemas.microsoft.com/office/drawing/2014/main" id="{D4859D75-22F8-4A2E-A036-17D2DEBAB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8" name="Oval 454">
              <a:extLst>
                <a:ext uri="{FF2B5EF4-FFF2-40B4-BE49-F238E27FC236}">
                  <a16:creationId xmlns:a16="http://schemas.microsoft.com/office/drawing/2014/main" id="{BC5A6C6B-5552-46B4-A4CF-10183FFC4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3" name="Group 455">
            <a:extLst>
              <a:ext uri="{FF2B5EF4-FFF2-40B4-BE49-F238E27FC236}">
                <a16:creationId xmlns:a16="http://schemas.microsoft.com/office/drawing/2014/main" id="{658CD653-ACAB-4A0D-BD8C-F16556BFD55F}"/>
              </a:ext>
            </a:extLst>
          </p:cNvPr>
          <p:cNvGrpSpPr>
            <a:grpSpLocks/>
          </p:cNvGrpSpPr>
          <p:nvPr/>
        </p:nvGrpSpPr>
        <p:grpSpPr bwMode="auto">
          <a:xfrm>
            <a:off x="6865938" y="4500563"/>
            <a:ext cx="92075" cy="92075"/>
            <a:chOff x="3376" y="2990"/>
            <a:chExt cx="58" cy="58"/>
          </a:xfrm>
        </p:grpSpPr>
        <p:sp>
          <p:nvSpPr>
            <p:cNvPr id="44065" name="Oval 456">
              <a:extLst>
                <a:ext uri="{FF2B5EF4-FFF2-40B4-BE49-F238E27FC236}">
                  <a16:creationId xmlns:a16="http://schemas.microsoft.com/office/drawing/2014/main" id="{CD2713BB-E205-4629-A596-8AF550136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6" name="Oval 457">
              <a:extLst>
                <a:ext uri="{FF2B5EF4-FFF2-40B4-BE49-F238E27FC236}">
                  <a16:creationId xmlns:a16="http://schemas.microsoft.com/office/drawing/2014/main" id="{DCC2CC07-260A-497F-BDD6-3C5A3F1B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4" name="Group 458">
            <a:extLst>
              <a:ext uri="{FF2B5EF4-FFF2-40B4-BE49-F238E27FC236}">
                <a16:creationId xmlns:a16="http://schemas.microsoft.com/office/drawing/2014/main" id="{068AAEE0-1C79-4567-9263-E45365FE604B}"/>
              </a:ext>
            </a:extLst>
          </p:cNvPr>
          <p:cNvGrpSpPr>
            <a:grpSpLocks/>
          </p:cNvGrpSpPr>
          <p:nvPr/>
        </p:nvGrpSpPr>
        <p:grpSpPr bwMode="auto">
          <a:xfrm>
            <a:off x="7708900" y="4725988"/>
            <a:ext cx="92075" cy="92075"/>
            <a:chOff x="3376" y="2990"/>
            <a:chExt cx="58" cy="58"/>
          </a:xfrm>
        </p:grpSpPr>
        <p:sp>
          <p:nvSpPr>
            <p:cNvPr id="44063" name="Oval 459">
              <a:extLst>
                <a:ext uri="{FF2B5EF4-FFF2-40B4-BE49-F238E27FC236}">
                  <a16:creationId xmlns:a16="http://schemas.microsoft.com/office/drawing/2014/main" id="{4DCF7913-1404-4D55-B502-9FDA08E44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4" name="Oval 460">
              <a:extLst>
                <a:ext uri="{FF2B5EF4-FFF2-40B4-BE49-F238E27FC236}">
                  <a16:creationId xmlns:a16="http://schemas.microsoft.com/office/drawing/2014/main" id="{D89EB23A-E3AC-495D-8DCE-A3CC433F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5" name="Group 461">
            <a:extLst>
              <a:ext uri="{FF2B5EF4-FFF2-40B4-BE49-F238E27FC236}">
                <a16:creationId xmlns:a16="http://schemas.microsoft.com/office/drawing/2014/main" id="{CC0F9D7F-9C57-455B-A903-AD072FE14FB0}"/>
              </a:ext>
            </a:extLst>
          </p:cNvPr>
          <p:cNvGrpSpPr>
            <a:grpSpLocks/>
          </p:cNvGrpSpPr>
          <p:nvPr/>
        </p:nvGrpSpPr>
        <p:grpSpPr bwMode="auto">
          <a:xfrm>
            <a:off x="7453313" y="4806950"/>
            <a:ext cx="92075" cy="92075"/>
            <a:chOff x="3376" y="2990"/>
            <a:chExt cx="58" cy="58"/>
          </a:xfrm>
        </p:grpSpPr>
        <p:sp>
          <p:nvSpPr>
            <p:cNvPr id="44061" name="Oval 462">
              <a:extLst>
                <a:ext uri="{FF2B5EF4-FFF2-40B4-BE49-F238E27FC236}">
                  <a16:creationId xmlns:a16="http://schemas.microsoft.com/office/drawing/2014/main" id="{DCE41622-99B3-4810-BA38-D1AB21380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2" name="Oval 463">
              <a:extLst>
                <a:ext uri="{FF2B5EF4-FFF2-40B4-BE49-F238E27FC236}">
                  <a16:creationId xmlns:a16="http://schemas.microsoft.com/office/drawing/2014/main" id="{D89480BE-301A-433C-BF6E-F7E82CB43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6" name="Group 464">
            <a:extLst>
              <a:ext uri="{FF2B5EF4-FFF2-40B4-BE49-F238E27FC236}">
                <a16:creationId xmlns:a16="http://schemas.microsoft.com/office/drawing/2014/main" id="{5B3660B3-BA75-42CD-B1D2-0C1D1BCB1346}"/>
              </a:ext>
            </a:extLst>
          </p:cNvPr>
          <p:cNvGrpSpPr>
            <a:grpSpLocks/>
          </p:cNvGrpSpPr>
          <p:nvPr/>
        </p:nvGrpSpPr>
        <p:grpSpPr bwMode="auto">
          <a:xfrm>
            <a:off x="7251700" y="4230688"/>
            <a:ext cx="92075" cy="92075"/>
            <a:chOff x="3376" y="2990"/>
            <a:chExt cx="58" cy="58"/>
          </a:xfrm>
        </p:grpSpPr>
        <p:sp>
          <p:nvSpPr>
            <p:cNvPr id="44059" name="Oval 465">
              <a:extLst>
                <a:ext uri="{FF2B5EF4-FFF2-40B4-BE49-F238E27FC236}">
                  <a16:creationId xmlns:a16="http://schemas.microsoft.com/office/drawing/2014/main" id="{64877562-5ED0-41A9-8EFC-FAB46FD6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0" name="Oval 466">
              <a:extLst>
                <a:ext uri="{FF2B5EF4-FFF2-40B4-BE49-F238E27FC236}">
                  <a16:creationId xmlns:a16="http://schemas.microsoft.com/office/drawing/2014/main" id="{68C2F805-B213-4FB1-A2EF-219E2AAC3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7" name="Group 467">
            <a:extLst>
              <a:ext uri="{FF2B5EF4-FFF2-40B4-BE49-F238E27FC236}">
                <a16:creationId xmlns:a16="http://schemas.microsoft.com/office/drawing/2014/main" id="{F1129936-21AD-4C04-8EE3-2A29E8D09933}"/>
              </a:ext>
            </a:extLst>
          </p:cNvPr>
          <p:cNvGrpSpPr>
            <a:grpSpLocks/>
          </p:cNvGrpSpPr>
          <p:nvPr/>
        </p:nvGrpSpPr>
        <p:grpSpPr bwMode="auto">
          <a:xfrm>
            <a:off x="7369175" y="4221163"/>
            <a:ext cx="92075" cy="92075"/>
            <a:chOff x="3376" y="2990"/>
            <a:chExt cx="58" cy="58"/>
          </a:xfrm>
        </p:grpSpPr>
        <p:sp>
          <p:nvSpPr>
            <p:cNvPr id="44057" name="Oval 468">
              <a:extLst>
                <a:ext uri="{FF2B5EF4-FFF2-40B4-BE49-F238E27FC236}">
                  <a16:creationId xmlns:a16="http://schemas.microsoft.com/office/drawing/2014/main" id="{1AB82B11-426C-4B4D-B293-1979E3B5D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8" name="Oval 469">
              <a:extLst>
                <a:ext uri="{FF2B5EF4-FFF2-40B4-BE49-F238E27FC236}">
                  <a16:creationId xmlns:a16="http://schemas.microsoft.com/office/drawing/2014/main" id="{4C84B0F9-169F-4D83-866D-124D3E1D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8" name="Group 470">
            <a:extLst>
              <a:ext uri="{FF2B5EF4-FFF2-40B4-BE49-F238E27FC236}">
                <a16:creationId xmlns:a16="http://schemas.microsoft.com/office/drawing/2014/main" id="{916593E1-731A-4F99-A1BF-3ADB00DF1659}"/>
              </a:ext>
            </a:extLst>
          </p:cNvPr>
          <p:cNvGrpSpPr>
            <a:grpSpLocks/>
          </p:cNvGrpSpPr>
          <p:nvPr/>
        </p:nvGrpSpPr>
        <p:grpSpPr bwMode="auto">
          <a:xfrm>
            <a:off x="6786563" y="4313238"/>
            <a:ext cx="92075" cy="92075"/>
            <a:chOff x="3376" y="2990"/>
            <a:chExt cx="58" cy="58"/>
          </a:xfrm>
        </p:grpSpPr>
        <p:sp>
          <p:nvSpPr>
            <p:cNvPr id="44055" name="Oval 471">
              <a:extLst>
                <a:ext uri="{FF2B5EF4-FFF2-40B4-BE49-F238E27FC236}">
                  <a16:creationId xmlns:a16="http://schemas.microsoft.com/office/drawing/2014/main" id="{393DE26E-C60A-4E88-9DF6-8B6B6556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6" name="Oval 472">
              <a:extLst>
                <a:ext uri="{FF2B5EF4-FFF2-40B4-BE49-F238E27FC236}">
                  <a16:creationId xmlns:a16="http://schemas.microsoft.com/office/drawing/2014/main" id="{78AFF5BC-344F-4901-BFBD-6A2CE0978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9" name="Group 473">
            <a:extLst>
              <a:ext uri="{FF2B5EF4-FFF2-40B4-BE49-F238E27FC236}">
                <a16:creationId xmlns:a16="http://schemas.microsoft.com/office/drawing/2014/main" id="{C5610B1E-D943-4BE1-BEE8-3A6942BB3A42}"/>
              </a:ext>
            </a:extLst>
          </p:cNvPr>
          <p:cNvGrpSpPr>
            <a:grpSpLocks/>
          </p:cNvGrpSpPr>
          <p:nvPr/>
        </p:nvGrpSpPr>
        <p:grpSpPr bwMode="auto">
          <a:xfrm>
            <a:off x="7170738" y="4306888"/>
            <a:ext cx="92075" cy="92075"/>
            <a:chOff x="3376" y="2990"/>
            <a:chExt cx="58" cy="58"/>
          </a:xfrm>
        </p:grpSpPr>
        <p:sp>
          <p:nvSpPr>
            <p:cNvPr id="44053" name="Oval 474">
              <a:extLst>
                <a:ext uri="{FF2B5EF4-FFF2-40B4-BE49-F238E27FC236}">
                  <a16:creationId xmlns:a16="http://schemas.microsoft.com/office/drawing/2014/main" id="{E93F5A70-4681-4156-A124-A277C80EF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4" name="Oval 475">
              <a:extLst>
                <a:ext uri="{FF2B5EF4-FFF2-40B4-BE49-F238E27FC236}">
                  <a16:creationId xmlns:a16="http://schemas.microsoft.com/office/drawing/2014/main" id="{EA921E2E-F769-427C-9695-8F6FB84E6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50" name="Group 476">
            <a:extLst>
              <a:ext uri="{FF2B5EF4-FFF2-40B4-BE49-F238E27FC236}">
                <a16:creationId xmlns:a16="http://schemas.microsoft.com/office/drawing/2014/main" id="{87C012F4-A918-4992-9F5C-F898190D9827}"/>
              </a:ext>
            </a:extLst>
          </p:cNvPr>
          <p:cNvGrpSpPr>
            <a:grpSpLocks/>
          </p:cNvGrpSpPr>
          <p:nvPr/>
        </p:nvGrpSpPr>
        <p:grpSpPr bwMode="auto">
          <a:xfrm>
            <a:off x="7313613" y="4364038"/>
            <a:ext cx="92075" cy="92075"/>
            <a:chOff x="3376" y="2990"/>
            <a:chExt cx="58" cy="58"/>
          </a:xfrm>
        </p:grpSpPr>
        <p:sp>
          <p:nvSpPr>
            <p:cNvPr id="44051" name="Oval 477">
              <a:extLst>
                <a:ext uri="{FF2B5EF4-FFF2-40B4-BE49-F238E27FC236}">
                  <a16:creationId xmlns:a16="http://schemas.microsoft.com/office/drawing/2014/main" id="{BC92CF40-C713-4116-8DB7-3B296B9C4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2" name="Oval 478">
              <a:extLst>
                <a:ext uri="{FF2B5EF4-FFF2-40B4-BE49-F238E27FC236}">
                  <a16:creationId xmlns:a16="http://schemas.microsoft.com/office/drawing/2014/main" id="{FDEB5900-560C-434A-8C50-D63EA27C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608BF1C2-3F30-4289-858F-DC7E9BF4D8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Cell membrane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1972293C-17A9-465E-B4A0-7AFC2E77AF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(1)</a:t>
            </a:r>
          </a:p>
        </p:txBody>
      </p:sp>
      <p:pic>
        <p:nvPicPr>
          <p:cNvPr id="28674" name="Picture 3" descr="cellule">
            <a:extLst>
              <a:ext uri="{FF2B5EF4-FFF2-40B4-BE49-F238E27FC236}">
                <a16:creationId xmlns:a16="http://schemas.microsoft.com/office/drawing/2014/main" id="{B2D1E393-CF79-43A7-AB3A-113BA2B1B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3870325"/>
            <a:ext cx="2895600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 descr="cellule_06">
            <a:extLst>
              <a:ext uri="{FF2B5EF4-FFF2-40B4-BE49-F238E27FC236}">
                <a16:creationId xmlns:a16="http://schemas.microsoft.com/office/drawing/2014/main" id="{2BB235FF-99A1-4DB2-9532-2793C106A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1660525"/>
            <a:ext cx="2286000" cy="180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Picture 5" descr="cellule_10">
            <a:extLst>
              <a:ext uri="{FF2B5EF4-FFF2-40B4-BE49-F238E27FC236}">
                <a16:creationId xmlns:a16="http://schemas.microsoft.com/office/drawing/2014/main" id="{86FED593-7CDB-4C67-B0B9-82E3F7B01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1584325"/>
            <a:ext cx="2563813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7" name="Picture 6" descr="cellule_11">
            <a:extLst>
              <a:ext uri="{FF2B5EF4-FFF2-40B4-BE49-F238E27FC236}">
                <a16:creationId xmlns:a16="http://schemas.microsoft.com/office/drawing/2014/main" id="{ED359657-A8A2-4A17-9319-B9CA5B25B1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098925"/>
            <a:ext cx="2362200" cy="1865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7" descr="cellule_13">
            <a:extLst>
              <a:ext uri="{FF2B5EF4-FFF2-40B4-BE49-F238E27FC236}">
                <a16:creationId xmlns:a16="http://schemas.microsoft.com/office/drawing/2014/main" id="{2D4CA406-9B89-4074-97E0-47661F69B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870325"/>
            <a:ext cx="2787650" cy="220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8" descr="cellule_14">
            <a:extLst>
              <a:ext uri="{FF2B5EF4-FFF2-40B4-BE49-F238E27FC236}">
                <a16:creationId xmlns:a16="http://schemas.microsoft.com/office/drawing/2014/main" id="{A6CB94D1-D881-4405-A29A-EFC85BEC40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60525"/>
            <a:ext cx="2286000" cy="180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78AE1863-B21E-47E8-8BF1-584F030622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(2)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5E624DEB-AEC7-405F-9F33-F12C2FAFF0B5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2570163"/>
            <a:ext cx="3068638" cy="1836737"/>
            <a:chOff x="1708" y="1619"/>
            <a:chExt cx="1933" cy="1157"/>
          </a:xfrm>
        </p:grpSpPr>
        <p:sp>
          <p:nvSpPr>
            <p:cNvPr id="29715" name="Freeform 4">
              <a:extLst>
                <a:ext uri="{FF2B5EF4-FFF2-40B4-BE49-F238E27FC236}">
                  <a16:creationId xmlns:a16="http://schemas.microsoft.com/office/drawing/2014/main" id="{972A123E-65EE-4C5B-A6D0-5C191F7D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solidFill>
              <a:srgbClr val="BD3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5">
              <a:extLst>
                <a:ext uri="{FF2B5EF4-FFF2-40B4-BE49-F238E27FC236}">
                  <a16:creationId xmlns:a16="http://schemas.microsoft.com/office/drawing/2014/main" id="{46312150-219D-4D81-AA15-6521B4A48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solidFill>
              <a:srgbClr val="C7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6">
              <a:extLst>
                <a:ext uri="{FF2B5EF4-FFF2-40B4-BE49-F238E27FC236}">
                  <a16:creationId xmlns:a16="http://schemas.microsoft.com/office/drawing/2014/main" id="{33F761A2-0A85-446E-8136-C661EC7AB0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9743 w 757"/>
                <a:gd name="T1" fmla="*/ 1729 h 418"/>
                <a:gd name="T2" fmla="*/ 5929 w 757"/>
                <a:gd name="T3" fmla="*/ 0 h 418"/>
                <a:gd name="T4" fmla="*/ 2096 w 757"/>
                <a:gd name="T5" fmla="*/ 1766 h 418"/>
                <a:gd name="T6" fmla="*/ 0 w 757"/>
                <a:gd name="T7" fmla="*/ 4007 h 418"/>
                <a:gd name="T8" fmla="*/ 5929 w 757"/>
                <a:gd name="T9" fmla="*/ 7933 h 418"/>
                <a:gd name="T10" fmla="*/ 11838 w 757"/>
                <a:gd name="T11" fmla="*/ 4007 h 418"/>
                <a:gd name="T12" fmla="*/ 9743 w 757"/>
                <a:gd name="T13" fmla="*/ 1729 h 418"/>
                <a:gd name="T14" fmla="*/ 9630 w 757"/>
                <a:gd name="T15" fmla="*/ 6090 h 418"/>
                <a:gd name="T16" fmla="*/ 5929 w 757"/>
                <a:gd name="T17" fmla="*/ 7784 h 418"/>
                <a:gd name="T18" fmla="*/ 2238 w 757"/>
                <a:gd name="T19" fmla="*/ 6090 h 418"/>
                <a:gd name="T20" fmla="*/ 125 w 757"/>
                <a:gd name="T21" fmla="*/ 4007 h 418"/>
                <a:gd name="T22" fmla="*/ 2176 w 757"/>
                <a:gd name="T23" fmla="*/ 1899 h 418"/>
                <a:gd name="T24" fmla="*/ 5929 w 757"/>
                <a:gd name="T25" fmla="*/ 149 h 418"/>
                <a:gd name="T26" fmla="*/ 9663 w 757"/>
                <a:gd name="T27" fmla="*/ 1857 h 418"/>
                <a:gd name="T28" fmla="*/ 11713 w 757"/>
                <a:gd name="T29" fmla="*/ 4007 h 418"/>
                <a:gd name="T30" fmla="*/ 9630 w 757"/>
                <a:gd name="T31" fmla="*/ 6090 h 4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57" h="418">
                  <a:moveTo>
                    <a:pt x="623" y="91"/>
                  </a:moveTo>
                  <a:cubicBezTo>
                    <a:pt x="530" y="33"/>
                    <a:pt x="441" y="0"/>
                    <a:pt x="379" y="0"/>
                  </a:cubicBezTo>
                  <a:cubicBezTo>
                    <a:pt x="316" y="0"/>
                    <a:pt x="227" y="34"/>
                    <a:pt x="134" y="93"/>
                  </a:cubicBezTo>
                  <a:cubicBezTo>
                    <a:pt x="48" y="148"/>
                    <a:pt x="0" y="198"/>
                    <a:pt x="0" y="211"/>
                  </a:cubicBezTo>
                  <a:cubicBezTo>
                    <a:pt x="0" y="244"/>
                    <a:pt x="240" y="418"/>
                    <a:pt x="379" y="418"/>
                  </a:cubicBezTo>
                  <a:cubicBezTo>
                    <a:pt x="519" y="418"/>
                    <a:pt x="757" y="247"/>
                    <a:pt x="757" y="211"/>
                  </a:cubicBezTo>
                  <a:cubicBezTo>
                    <a:pt x="757" y="196"/>
                    <a:pt x="710" y="146"/>
                    <a:pt x="623" y="91"/>
                  </a:cubicBezTo>
                  <a:close/>
                  <a:moveTo>
                    <a:pt x="616" y="321"/>
                  </a:moveTo>
                  <a:cubicBezTo>
                    <a:pt x="524" y="378"/>
                    <a:pt x="437" y="410"/>
                    <a:pt x="379" y="410"/>
                  </a:cubicBezTo>
                  <a:cubicBezTo>
                    <a:pt x="321" y="410"/>
                    <a:pt x="235" y="377"/>
                    <a:pt x="143" y="321"/>
                  </a:cubicBezTo>
                  <a:cubicBezTo>
                    <a:pt x="57" y="268"/>
                    <a:pt x="9" y="221"/>
                    <a:pt x="8" y="211"/>
                  </a:cubicBezTo>
                  <a:cubicBezTo>
                    <a:pt x="10" y="202"/>
                    <a:pt x="50" y="156"/>
                    <a:pt x="139" y="100"/>
                  </a:cubicBezTo>
                  <a:cubicBezTo>
                    <a:pt x="231" y="42"/>
                    <a:pt x="318" y="8"/>
                    <a:pt x="379" y="8"/>
                  </a:cubicBezTo>
                  <a:cubicBezTo>
                    <a:pt x="440" y="8"/>
                    <a:pt x="527" y="41"/>
                    <a:pt x="618" y="98"/>
                  </a:cubicBezTo>
                  <a:cubicBezTo>
                    <a:pt x="709" y="155"/>
                    <a:pt x="749" y="202"/>
                    <a:pt x="749" y="211"/>
                  </a:cubicBezTo>
                  <a:cubicBezTo>
                    <a:pt x="749" y="221"/>
                    <a:pt x="703" y="268"/>
                    <a:pt x="616" y="321"/>
                  </a:cubicBezTo>
                  <a:close/>
                </a:path>
              </a:pathLst>
            </a:custGeom>
            <a:solidFill>
              <a:srgbClr val="67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7">
              <a:extLst>
                <a:ext uri="{FF2B5EF4-FFF2-40B4-BE49-F238E27FC236}">
                  <a16:creationId xmlns:a16="http://schemas.microsoft.com/office/drawing/2014/main" id="{0B1702D0-CD0E-4B0B-81E4-65546A50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693"/>
              <a:ext cx="830" cy="464"/>
            </a:xfrm>
            <a:custGeom>
              <a:avLst/>
              <a:gdLst>
                <a:gd name="T0" fmla="*/ 0 w 332"/>
                <a:gd name="T1" fmla="*/ 3299 h 174"/>
                <a:gd name="T2" fmla="*/ 5188 w 332"/>
                <a:gd name="T3" fmla="*/ 115 h 174"/>
                <a:gd name="T4" fmla="*/ 0 w 332"/>
                <a:gd name="T5" fmla="*/ 3299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174">
                  <a:moveTo>
                    <a:pt x="0" y="174"/>
                  </a:moveTo>
                  <a:cubicBezTo>
                    <a:pt x="46" y="104"/>
                    <a:pt x="230" y="0"/>
                    <a:pt x="332" y="6"/>
                  </a:cubicBezTo>
                  <a:cubicBezTo>
                    <a:pt x="212" y="28"/>
                    <a:pt x="76" y="110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8">
              <a:extLst>
                <a:ext uri="{FF2B5EF4-FFF2-40B4-BE49-F238E27FC236}">
                  <a16:creationId xmlns:a16="http://schemas.microsoft.com/office/drawing/2014/main" id="{A8A2AA64-4973-4AE8-99D4-C6A23BED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323"/>
              <a:ext cx="541" cy="341"/>
            </a:xfrm>
            <a:custGeom>
              <a:avLst/>
              <a:gdLst>
                <a:gd name="T0" fmla="*/ 0 w 216"/>
                <a:gd name="T1" fmla="*/ 2419 h 128"/>
                <a:gd name="T2" fmla="*/ 3394 w 216"/>
                <a:gd name="T3" fmla="*/ 0 h 128"/>
                <a:gd name="T4" fmla="*/ 0 w 216"/>
                <a:gd name="T5" fmla="*/ 2419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28">
                  <a:moveTo>
                    <a:pt x="0" y="128"/>
                  </a:moveTo>
                  <a:cubicBezTo>
                    <a:pt x="24" y="124"/>
                    <a:pt x="174" y="46"/>
                    <a:pt x="216" y="0"/>
                  </a:cubicBezTo>
                  <a:cubicBezTo>
                    <a:pt x="208" y="7"/>
                    <a:pt x="46" y="115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9">
              <a:extLst>
                <a:ext uri="{FF2B5EF4-FFF2-40B4-BE49-F238E27FC236}">
                  <a16:creationId xmlns:a16="http://schemas.microsoft.com/office/drawing/2014/main" id="{0A5DBCEF-967F-4A69-80DF-15101752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10">
              <a:extLst>
                <a:ext uri="{FF2B5EF4-FFF2-40B4-BE49-F238E27FC236}">
                  <a16:creationId xmlns:a16="http://schemas.microsoft.com/office/drawing/2014/main" id="{7A71A697-18E3-4782-915A-9F6689877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11">
            <a:extLst>
              <a:ext uri="{FF2B5EF4-FFF2-40B4-BE49-F238E27FC236}">
                <a16:creationId xmlns:a16="http://schemas.microsoft.com/office/drawing/2014/main" id="{517D45E9-4869-4CC8-9A29-C6DBAF82FD58}"/>
              </a:ext>
            </a:extLst>
          </p:cNvPr>
          <p:cNvGrpSpPr>
            <a:grpSpLocks/>
          </p:cNvGrpSpPr>
          <p:nvPr/>
        </p:nvGrpSpPr>
        <p:grpSpPr bwMode="auto">
          <a:xfrm>
            <a:off x="2111375" y="2293938"/>
            <a:ext cx="2079625" cy="2387600"/>
            <a:chOff x="220" y="1445"/>
            <a:chExt cx="1310" cy="1504"/>
          </a:xfrm>
        </p:grpSpPr>
        <p:sp>
          <p:nvSpPr>
            <p:cNvPr id="29708" name="Freeform 12">
              <a:extLst>
                <a:ext uri="{FF2B5EF4-FFF2-40B4-BE49-F238E27FC236}">
                  <a16:creationId xmlns:a16="http://schemas.microsoft.com/office/drawing/2014/main" id="{77B3C687-761D-4077-8423-51C76D8C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solidFill>
              <a:srgbClr val="CD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3">
              <a:extLst>
                <a:ext uri="{FF2B5EF4-FFF2-40B4-BE49-F238E27FC236}">
                  <a16:creationId xmlns:a16="http://schemas.microsoft.com/office/drawing/2014/main" id="{D415071D-548E-4864-8CE6-0B0878D7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solidFill>
              <a:srgbClr val="E3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4">
              <a:extLst>
                <a:ext uri="{FF2B5EF4-FFF2-40B4-BE49-F238E27FC236}">
                  <a16:creationId xmlns:a16="http://schemas.microsoft.com/office/drawing/2014/main" id="{47B12B71-962F-4195-BBC7-0A9D75E3F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17"/>
              <a:ext cx="385" cy="584"/>
            </a:xfrm>
            <a:custGeom>
              <a:avLst/>
              <a:gdLst>
                <a:gd name="T0" fmla="*/ 2408 w 154"/>
                <a:gd name="T1" fmla="*/ 0 h 219"/>
                <a:gd name="T2" fmla="*/ 1720 w 154"/>
                <a:gd name="T3" fmla="*/ 3563 h 219"/>
                <a:gd name="T4" fmla="*/ 0 w 154"/>
                <a:gd name="T5" fmla="*/ 4152 h 219"/>
                <a:gd name="T6" fmla="*/ 1770 w 154"/>
                <a:gd name="T7" fmla="*/ 3187 h 219"/>
                <a:gd name="T8" fmla="*/ 2408 w 154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219">
                  <a:moveTo>
                    <a:pt x="154" y="0"/>
                  </a:moveTo>
                  <a:cubicBezTo>
                    <a:pt x="153" y="27"/>
                    <a:pt x="148" y="160"/>
                    <a:pt x="110" y="188"/>
                  </a:cubicBezTo>
                  <a:cubicBezTo>
                    <a:pt x="73" y="216"/>
                    <a:pt x="0" y="219"/>
                    <a:pt x="0" y="219"/>
                  </a:cubicBezTo>
                  <a:cubicBezTo>
                    <a:pt x="26" y="217"/>
                    <a:pt x="100" y="185"/>
                    <a:pt x="113" y="168"/>
                  </a:cubicBezTo>
                  <a:cubicBezTo>
                    <a:pt x="129" y="144"/>
                    <a:pt x="149" y="95"/>
                    <a:pt x="1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5">
              <a:extLst>
                <a:ext uri="{FF2B5EF4-FFF2-40B4-BE49-F238E27FC236}">
                  <a16:creationId xmlns:a16="http://schemas.microsoft.com/office/drawing/2014/main" id="{E055DA5C-EFD5-448E-ACB7-7EBAAEDC2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7568 w 507"/>
                <a:gd name="T1" fmla="*/ 1800 h 548"/>
                <a:gd name="T2" fmla="*/ 3959 w 507"/>
                <a:gd name="T3" fmla="*/ 0 h 548"/>
                <a:gd name="T4" fmla="*/ 363 w 507"/>
                <a:gd name="T5" fmla="*/ 1800 h 548"/>
                <a:gd name="T6" fmla="*/ 408 w 507"/>
                <a:gd name="T7" fmla="*/ 8886 h 548"/>
                <a:gd name="T8" fmla="*/ 3959 w 507"/>
                <a:gd name="T9" fmla="*/ 10384 h 548"/>
                <a:gd name="T10" fmla="*/ 7505 w 507"/>
                <a:gd name="T11" fmla="*/ 8886 h 548"/>
                <a:gd name="T12" fmla="*/ 7568 w 507"/>
                <a:gd name="T13" fmla="*/ 1800 h 548"/>
                <a:gd name="T14" fmla="*/ 3959 w 507"/>
                <a:gd name="T15" fmla="*/ 10235 h 548"/>
                <a:gd name="T16" fmla="*/ 533 w 507"/>
                <a:gd name="T17" fmla="*/ 8849 h 548"/>
                <a:gd name="T18" fmla="*/ 488 w 507"/>
                <a:gd name="T19" fmla="*/ 1821 h 548"/>
                <a:gd name="T20" fmla="*/ 3959 w 507"/>
                <a:gd name="T21" fmla="*/ 149 h 548"/>
                <a:gd name="T22" fmla="*/ 7443 w 507"/>
                <a:gd name="T23" fmla="*/ 1821 h 548"/>
                <a:gd name="T24" fmla="*/ 7400 w 507"/>
                <a:gd name="T25" fmla="*/ 8849 h 548"/>
                <a:gd name="T26" fmla="*/ 3959 w 507"/>
                <a:gd name="T27" fmla="*/ 10235 h 5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7" h="548">
                  <a:moveTo>
                    <a:pt x="484" y="95"/>
                  </a:moveTo>
                  <a:cubicBezTo>
                    <a:pt x="468" y="6"/>
                    <a:pt x="386" y="0"/>
                    <a:pt x="253" y="0"/>
                  </a:cubicBezTo>
                  <a:cubicBezTo>
                    <a:pt x="121" y="0"/>
                    <a:pt x="39" y="6"/>
                    <a:pt x="23" y="95"/>
                  </a:cubicBezTo>
                  <a:cubicBezTo>
                    <a:pt x="0" y="227"/>
                    <a:pt x="10" y="397"/>
                    <a:pt x="26" y="469"/>
                  </a:cubicBezTo>
                  <a:cubicBezTo>
                    <a:pt x="41" y="534"/>
                    <a:pt x="128" y="548"/>
                    <a:pt x="253" y="548"/>
                  </a:cubicBezTo>
                  <a:cubicBezTo>
                    <a:pt x="379" y="548"/>
                    <a:pt x="465" y="534"/>
                    <a:pt x="480" y="469"/>
                  </a:cubicBezTo>
                  <a:cubicBezTo>
                    <a:pt x="497" y="397"/>
                    <a:pt x="507" y="227"/>
                    <a:pt x="484" y="95"/>
                  </a:cubicBezTo>
                  <a:close/>
                  <a:moveTo>
                    <a:pt x="253" y="540"/>
                  </a:moveTo>
                  <a:cubicBezTo>
                    <a:pt x="132" y="540"/>
                    <a:pt x="48" y="527"/>
                    <a:pt x="34" y="467"/>
                  </a:cubicBezTo>
                  <a:cubicBezTo>
                    <a:pt x="18" y="395"/>
                    <a:pt x="8" y="227"/>
                    <a:pt x="31" y="96"/>
                  </a:cubicBezTo>
                  <a:cubicBezTo>
                    <a:pt x="45" y="17"/>
                    <a:pt x="113" y="8"/>
                    <a:pt x="253" y="8"/>
                  </a:cubicBezTo>
                  <a:cubicBezTo>
                    <a:pt x="394" y="8"/>
                    <a:pt x="462" y="17"/>
                    <a:pt x="476" y="96"/>
                  </a:cubicBezTo>
                  <a:cubicBezTo>
                    <a:pt x="499" y="227"/>
                    <a:pt x="489" y="395"/>
                    <a:pt x="473" y="467"/>
                  </a:cubicBezTo>
                  <a:cubicBezTo>
                    <a:pt x="459" y="527"/>
                    <a:pt x="375" y="540"/>
                    <a:pt x="253" y="540"/>
                  </a:cubicBezTo>
                  <a:close/>
                </a:path>
              </a:pathLst>
            </a:custGeom>
            <a:solidFill>
              <a:srgbClr val="BBB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6">
              <a:extLst>
                <a:ext uri="{FF2B5EF4-FFF2-40B4-BE49-F238E27FC236}">
                  <a16:creationId xmlns:a16="http://schemas.microsoft.com/office/drawing/2014/main" id="{6D8FD7F5-C152-4557-B27D-94173703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520"/>
              <a:ext cx="546" cy="896"/>
            </a:xfrm>
            <a:custGeom>
              <a:avLst/>
              <a:gdLst>
                <a:gd name="T0" fmla="*/ 3426 w 218"/>
                <a:gd name="T1" fmla="*/ 0 h 336"/>
                <a:gd name="T2" fmla="*/ 501 w 218"/>
                <a:gd name="T3" fmla="*/ 1288 h 336"/>
                <a:gd name="T4" fmla="*/ 250 w 218"/>
                <a:gd name="T5" fmla="*/ 6371 h 336"/>
                <a:gd name="T6" fmla="*/ 1067 w 218"/>
                <a:gd name="T7" fmla="*/ 1139 h 336"/>
                <a:gd name="T8" fmla="*/ 3426 w 218"/>
                <a:gd name="T9" fmla="*/ 0 h 3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336">
                  <a:moveTo>
                    <a:pt x="218" y="0"/>
                  </a:moveTo>
                  <a:cubicBezTo>
                    <a:pt x="154" y="0"/>
                    <a:pt x="64" y="0"/>
                    <a:pt x="32" y="68"/>
                  </a:cubicBezTo>
                  <a:cubicBezTo>
                    <a:pt x="0" y="136"/>
                    <a:pt x="16" y="336"/>
                    <a:pt x="16" y="336"/>
                  </a:cubicBezTo>
                  <a:cubicBezTo>
                    <a:pt x="14" y="292"/>
                    <a:pt x="24" y="102"/>
                    <a:pt x="68" y="60"/>
                  </a:cubicBezTo>
                  <a:cubicBezTo>
                    <a:pt x="112" y="18"/>
                    <a:pt x="146" y="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7">
              <a:extLst>
                <a:ext uri="{FF2B5EF4-FFF2-40B4-BE49-F238E27FC236}">
                  <a16:creationId xmlns:a16="http://schemas.microsoft.com/office/drawing/2014/main" id="{F9B3E71A-DABE-4728-B1B0-45B6A5F6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8">
              <a:extLst>
                <a:ext uri="{FF2B5EF4-FFF2-40B4-BE49-F238E27FC236}">
                  <a16:creationId xmlns:a16="http://schemas.microsoft.com/office/drawing/2014/main" id="{384BA2EC-A1A7-421D-A59F-829A16040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19">
            <a:extLst>
              <a:ext uri="{FF2B5EF4-FFF2-40B4-BE49-F238E27FC236}">
                <a16:creationId xmlns:a16="http://schemas.microsoft.com/office/drawing/2014/main" id="{7A8EBBF0-6EEF-4F98-A5CD-F6DA750236DD}"/>
              </a:ext>
            </a:extLst>
          </p:cNvPr>
          <p:cNvGrpSpPr>
            <a:grpSpLocks/>
          </p:cNvGrpSpPr>
          <p:nvPr/>
        </p:nvGrpSpPr>
        <p:grpSpPr bwMode="auto">
          <a:xfrm>
            <a:off x="7588250" y="2420938"/>
            <a:ext cx="2616200" cy="2133600"/>
            <a:chOff x="3820" y="1525"/>
            <a:chExt cx="1648" cy="1344"/>
          </a:xfrm>
        </p:grpSpPr>
        <p:sp>
          <p:nvSpPr>
            <p:cNvPr id="29701" name="Freeform 20">
              <a:extLst>
                <a:ext uri="{FF2B5EF4-FFF2-40B4-BE49-F238E27FC236}">
                  <a16:creationId xmlns:a16="http://schemas.microsoft.com/office/drawing/2014/main" id="{9ABE06AE-E0C7-41BD-B6CF-4E46CA33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solidFill>
              <a:srgbClr val="DA6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21">
              <a:extLst>
                <a:ext uri="{FF2B5EF4-FFF2-40B4-BE49-F238E27FC236}">
                  <a16:creationId xmlns:a16="http://schemas.microsoft.com/office/drawing/2014/main" id="{F49143F1-28A4-4E8A-A066-58DEDCA36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solidFill>
              <a:srgbClr val="FC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22">
              <a:extLst>
                <a:ext uri="{FF2B5EF4-FFF2-40B4-BE49-F238E27FC236}">
                  <a16:creationId xmlns:a16="http://schemas.microsoft.com/office/drawing/2014/main" id="{59EB52F6-A111-4C3F-8383-26430DCAE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296"/>
              <a:ext cx="377" cy="515"/>
            </a:xfrm>
            <a:custGeom>
              <a:avLst/>
              <a:gdLst>
                <a:gd name="T0" fmla="*/ 2337 w 151"/>
                <a:gd name="T1" fmla="*/ 0 h 193"/>
                <a:gd name="T2" fmla="*/ 2007 w 151"/>
                <a:gd name="T3" fmla="*/ 2834 h 193"/>
                <a:gd name="T4" fmla="*/ 0 w 151"/>
                <a:gd name="T5" fmla="*/ 3666 h 193"/>
                <a:gd name="T6" fmla="*/ 1870 w 151"/>
                <a:gd name="T7" fmla="*/ 2620 h 193"/>
                <a:gd name="T8" fmla="*/ 2287 w 151"/>
                <a:gd name="T9" fmla="*/ 56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93">
                  <a:moveTo>
                    <a:pt x="150" y="0"/>
                  </a:moveTo>
                  <a:cubicBezTo>
                    <a:pt x="151" y="34"/>
                    <a:pt x="151" y="124"/>
                    <a:pt x="129" y="149"/>
                  </a:cubicBezTo>
                  <a:cubicBezTo>
                    <a:pt x="107" y="174"/>
                    <a:pt x="30" y="193"/>
                    <a:pt x="0" y="193"/>
                  </a:cubicBezTo>
                  <a:cubicBezTo>
                    <a:pt x="21" y="192"/>
                    <a:pt x="101" y="170"/>
                    <a:pt x="120" y="138"/>
                  </a:cubicBezTo>
                  <a:cubicBezTo>
                    <a:pt x="132" y="116"/>
                    <a:pt x="149" y="38"/>
                    <a:pt x="1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23">
              <a:extLst>
                <a:ext uri="{FF2B5EF4-FFF2-40B4-BE49-F238E27FC236}">
                  <a16:creationId xmlns:a16="http://schemas.microsoft.com/office/drawing/2014/main" id="{4FE837D7-0E47-4596-B5D2-0EBC858B6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9713 w 641"/>
                <a:gd name="T1" fmla="*/ 1592 h 488"/>
                <a:gd name="T2" fmla="*/ 5097 w 641"/>
                <a:gd name="T3" fmla="*/ 0 h 488"/>
                <a:gd name="T4" fmla="*/ 333 w 641"/>
                <a:gd name="T5" fmla="*/ 1592 h 488"/>
                <a:gd name="T6" fmla="*/ 363 w 641"/>
                <a:gd name="T7" fmla="*/ 7918 h 488"/>
                <a:gd name="T8" fmla="*/ 5097 w 641"/>
                <a:gd name="T9" fmla="*/ 9246 h 488"/>
                <a:gd name="T10" fmla="*/ 9663 w 641"/>
                <a:gd name="T11" fmla="*/ 7918 h 488"/>
                <a:gd name="T12" fmla="*/ 9713 w 641"/>
                <a:gd name="T13" fmla="*/ 1592 h 488"/>
                <a:gd name="T14" fmla="*/ 5097 w 641"/>
                <a:gd name="T15" fmla="*/ 9096 h 488"/>
                <a:gd name="T16" fmla="*/ 488 w 641"/>
                <a:gd name="T17" fmla="*/ 7883 h 488"/>
                <a:gd name="T18" fmla="*/ 438 w 641"/>
                <a:gd name="T19" fmla="*/ 1613 h 488"/>
                <a:gd name="T20" fmla="*/ 5097 w 641"/>
                <a:gd name="T21" fmla="*/ 149 h 488"/>
                <a:gd name="T22" fmla="*/ 9588 w 641"/>
                <a:gd name="T23" fmla="*/ 1613 h 488"/>
                <a:gd name="T24" fmla="*/ 9538 w 641"/>
                <a:gd name="T25" fmla="*/ 7883 h 488"/>
                <a:gd name="T26" fmla="*/ 5097 w 641"/>
                <a:gd name="T27" fmla="*/ 9096 h 4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1" h="488">
                  <a:moveTo>
                    <a:pt x="621" y="84"/>
                  </a:moveTo>
                  <a:cubicBezTo>
                    <a:pt x="606" y="0"/>
                    <a:pt x="410" y="0"/>
                    <a:pt x="326" y="0"/>
                  </a:cubicBezTo>
                  <a:cubicBezTo>
                    <a:pt x="247" y="0"/>
                    <a:pt x="36" y="0"/>
                    <a:pt x="21" y="84"/>
                  </a:cubicBezTo>
                  <a:cubicBezTo>
                    <a:pt x="0" y="202"/>
                    <a:pt x="9" y="354"/>
                    <a:pt x="23" y="418"/>
                  </a:cubicBezTo>
                  <a:cubicBezTo>
                    <a:pt x="33" y="461"/>
                    <a:pt x="149" y="488"/>
                    <a:pt x="326" y="488"/>
                  </a:cubicBezTo>
                  <a:cubicBezTo>
                    <a:pt x="499" y="488"/>
                    <a:pt x="608" y="462"/>
                    <a:pt x="618" y="418"/>
                  </a:cubicBezTo>
                  <a:cubicBezTo>
                    <a:pt x="632" y="354"/>
                    <a:pt x="641" y="202"/>
                    <a:pt x="621" y="84"/>
                  </a:cubicBezTo>
                  <a:close/>
                  <a:moveTo>
                    <a:pt x="326" y="480"/>
                  </a:moveTo>
                  <a:cubicBezTo>
                    <a:pt x="133" y="480"/>
                    <a:pt x="38" y="448"/>
                    <a:pt x="31" y="416"/>
                  </a:cubicBezTo>
                  <a:cubicBezTo>
                    <a:pt x="17" y="352"/>
                    <a:pt x="8" y="202"/>
                    <a:pt x="28" y="85"/>
                  </a:cubicBezTo>
                  <a:cubicBezTo>
                    <a:pt x="42" y="8"/>
                    <a:pt x="256" y="8"/>
                    <a:pt x="326" y="8"/>
                  </a:cubicBezTo>
                  <a:cubicBezTo>
                    <a:pt x="401" y="8"/>
                    <a:pt x="599" y="8"/>
                    <a:pt x="613" y="85"/>
                  </a:cubicBezTo>
                  <a:cubicBezTo>
                    <a:pt x="633" y="202"/>
                    <a:pt x="624" y="352"/>
                    <a:pt x="610" y="416"/>
                  </a:cubicBezTo>
                  <a:cubicBezTo>
                    <a:pt x="603" y="446"/>
                    <a:pt x="525" y="480"/>
                    <a:pt x="326" y="480"/>
                  </a:cubicBezTo>
                  <a:close/>
                </a:path>
              </a:pathLst>
            </a:custGeom>
            <a:solidFill>
              <a:srgbClr val="F9A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24">
              <a:extLst>
                <a:ext uri="{FF2B5EF4-FFF2-40B4-BE49-F238E27FC236}">
                  <a16:creationId xmlns:a16="http://schemas.microsoft.com/office/drawing/2014/main" id="{5B17F884-4F62-49C8-B45E-5283AD276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95"/>
              <a:ext cx="710" cy="800"/>
            </a:xfrm>
            <a:custGeom>
              <a:avLst/>
              <a:gdLst>
                <a:gd name="T0" fmla="*/ 125 w 284"/>
                <a:gd name="T1" fmla="*/ 5688 h 300"/>
                <a:gd name="T2" fmla="*/ 595 w 284"/>
                <a:gd name="T3" fmla="*/ 909 h 300"/>
                <a:gd name="T4" fmla="*/ 4438 w 284"/>
                <a:gd name="T5" fmla="*/ 0 h 300"/>
                <a:gd name="T6" fmla="*/ 750 w 284"/>
                <a:gd name="T7" fmla="*/ 1557 h 300"/>
                <a:gd name="T8" fmla="*/ 125 w 284"/>
                <a:gd name="T9" fmla="*/ 5688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300">
                  <a:moveTo>
                    <a:pt x="8" y="300"/>
                  </a:moveTo>
                  <a:cubicBezTo>
                    <a:pt x="6" y="242"/>
                    <a:pt x="0" y="84"/>
                    <a:pt x="38" y="48"/>
                  </a:cubicBezTo>
                  <a:cubicBezTo>
                    <a:pt x="76" y="12"/>
                    <a:pt x="214" y="2"/>
                    <a:pt x="284" y="0"/>
                  </a:cubicBezTo>
                  <a:cubicBezTo>
                    <a:pt x="232" y="2"/>
                    <a:pt x="86" y="22"/>
                    <a:pt x="48" y="82"/>
                  </a:cubicBezTo>
                  <a:cubicBezTo>
                    <a:pt x="10" y="142"/>
                    <a:pt x="12" y="268"/>
                    <a:pt x="8" y="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25">
              <a:extLst>
                <a:ext uri="{FF2B5EF4-FFF2-40B4-BE49-F238E27FC236}">
                  <a16:creationId xmlns:a16="http://schemas.microsoft.com/office/drawing/2014/main" id="{24F60752-B8FF-4404-80D4-3408899C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6">
              <a:extLst>
                <a:ext uri="{FF2B5EF4-FFF2-40B4-BE49-F238E27FC236}">
                  <a16:creationId xmlns:a16="http://schemas.microsoft.com/office/drawing/2014/main" id="{DF16CF28-ED81-4E46-A3EE-30227ED6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3EC789E-4B19-4B3C-87D7-A282C6558E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(3)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08C25B67-F46B-4695-917D-7935DE1B3A09}"/>
              </a:ext>
            </a:extLst>
          </p:cNvPr>
          <p:cNvGrpSpPr>
            <a:grpSpLocks/>
          </p:cNvGrpSpPr>
          <p:nvPr/>
        </p:nvGrpSpPr>
        <p:grpSpPr bwMode="auto">
          <a:xfrm>
            <a:off x="7567613" y="1944688"/>
            <a:ext cx="2262187" cy="1747837"/>
            <a:chOff x="2213" y="2741"/>
            <a:chExt cx="1771" cy="1368"/>
          </a:xfrm>
        </p:grpSpPr>
        <p:sp>
          <p:nvSpPr>
            <p:cNvPr id="30763" name="Freeform 4">
              <a:extLst>
                <a:ext uri="{FF2B5EF4-FFF2-40B4-BE49-F238E27FC236}">
                  <a16:creationId xmlns:a16="http://schemas.microsoft.com/office/drawing/2014/main" id="{A4507598-F319-46D1-BB05-16722DBEE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741"/>
              <a:ext cx="1771" cy="1368"/>
            </a:xfrm>
            <a:custGeom>
              <a:avLst/>
              <a:gdLst>
                <a:gd name="T0" fmla="*/ 10593 w 708"/>
                <a:gd name="T1" fmla="*/ 3619 h 513"/>
                <a:gd name="T2" fmla="*/ 10644 w 708"/>
                <a:gd name="T3" fmla="*/ 4323 h 513"/>
                <a:gd name="T4" fmla="*/ 10644 w 708"/>
                <a:gd name="T5" fmla="*/ 4928 h 513"/>
                <a:gd name="T6" fmla="*/ 10749 w 708"/>
                <a:gd name="T7" fmla="*/ 5539 h 513"/>
                <a:gd name="T8" fmla="*/ 10656 w 708"/>
                <a:gd name="T9" fmla="*/ 6051 h 513"/>
                <a:gd name="T10" fmla="*/ 10018 w 708"/>
                <a:gd name="T11" fmla="*/ 7488 h 513"/>
                <a:gd name="T12" fmla="*/ 8360 w 708"/>
                <a:gd name="T13" fmla="*/ 8989 h 513"/>
                <a:gd name="T14" fmla="*/ 7684 w 708"/>
                <a:gd name="T15" fmla="*/ 9216 h 513"/>
                <a:gd name="T16" fmla="*/ 7059 w 708"/>
                <a:gd name="T17" fmla="*/ 9443 h 513"/>
                <a:gd name="T18" fmla="*/ 6431 w 708"/>
                <a:gd name="T19" fmla="*/ 9613 h 513"/>
                <a:gd name="T20" fmla="*/ 5776 w 708"/>
                <a:gd name="T21" fmla="*/ 9728 h 513"/>
                <a:gd name="T22" fmla="*/ 5150 w 708"/>
                <a:gd name="T23" fmla="*/ 9728 h 513"/>
                <a:gd name="T24" fmla="*/ 4493 w 708"/>
                <a:gd name="T25" fmla="*/ 9613 h 513"/>
                <a:gd name="T26" fmla="*/ 3867 w 708"/>
                <a:gd name="T27" fmla="*/ 9195 h 513"/>
                <a:gd name="T28" fmla="*/ 3222 w 708"/>
                <a:gd name="T29" fmla="*/ 8952 h 513"/>
                <a:gd name="T30" fmla="*/ 708 w 708"/>
                <a:gd name="T31" fmla="*/ 7509 h 513"/>
                <a:gd name="T32" fmla="*/ 250 w 708"/>
                <a:gd name="T33" fmla="*/ 6237 h 513"/>
                <a:gd name="T34" fmla="*/ 83 w 708"/>
                <a:gd name="T35" fmla="*/ 5653 h 513"/>
                <a:gd name="T36" fmla="*/ 0 w 708"/>
                <a:gd name="T37" fmla="*/ 5043 h 513"/>
                <a:gd name="T38" fmla="*/ 0 w 708"/>
                <a:gd name="T39" fmla="*/ 4416 h 513"/>
                <a:gd name="T40" fmla="*/ 0 w 708"/>
                <a:gd name="T41" fmla="*/ 3832 h 513"/>
                <a:gd name="T42" fmla="*/ 208 w 708"/>
                <a:gd name="T43" fmla="*/ 3165 h 513"/>
                <a:gd name="T44" fmla="*/ 1533 w 708"/>
                <a:gd name="T45" fmla="*/ 1459 h 513"/>
                <a:gd name="T46" fmla="*/ 2346 w 708"/>
                <a:gd name="T47" fmla="*/ 1003 h 513"/>
                <a:gd name="T48" fmla="*/ 2992 w 708"/>
                <a:gd name="T49" fmla="*/ 1003 h 513"/>
                <a:gd name="T50" fmla="*/ 3630 w 708"/>
                <a:gd name="T51" fmla="*/ 648 h 513"/>
                <a:gd name="T52" fmla="*/ 4285 w 708"/>
                <a:gd name="T53" fmla="*/ 568 h 513"/>
                <a:gd name="T54" fmla="*/ 4943 w 708"/>
                <a:gd name="T55" fmla="*/ 397 h 513"/>
                <a:gd name="T56" fmla="*/ 5606 w 708"/>
                <a:gd name="T57" fmla="*/ 512 h 513"/>
                <a:gd name="T58" fmla="*/ 6264 w 708"/>
                <a:gd name="T59" fmla="*/ 419 h 513"/>
                <a:gd name="T60" fmla="*/ 6871 w 708"/>
                <a:gd name="T61" fmla="*/ 648 h 513"/>
                <a:gd name="T62" fmla="*/ 7514 w 708"/>
                <a:gd name="T63" fmla="*/ 888 h 513"/>
                <a:gd name="T64" fmla="*/ 8110 w 708"/>
                <a:gd name="T65" fmla="*/ 1003 h 513"/>
                <a:gd name="T66" fmla="*/ 8797 w 708"/>
                <a:gd name="T67" fmla="*/ 1059 h 513"/>
                <a:gd name="T68" fmla="*/ 10706 w 708"/>
                <a:gd name="T69" fmla="*/ 3243 h 5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08" h="513">
                  <a:moveTo>
                    <a:pt x="684" y="171"/>
                  </a:moveTo>
                  <a:cubicBezTo>
                    <a:pt x="684" y="179"/>
                    <a:pt x="677" y="183"/>
                    <a:pt x="677" y="191"/>
                  </a:cubicBezTo>
                  <a:cubicBezTo>
                    <a:pt x="677" y="199"/>
                    <a:pt x="696" y="203"/>
                    <a:pt x="696" y="211"/>
                  </a:cubicBezTo>
                  <a:cubicBezTo>
                    <a:pt x="696" y="219"/>
                    <a:pt x="680" y="220"/>
                    <a:pt x="680" y="228"/>
                  </a:cubicBezTo>
                  <a:cubicBezTo>
                    <a:pt x="680" y="236"/>
                    <a:pt x="708" y="236"/>
                    <a:pt x="708" y="244"/>
                  </a:cubicBezTo>
                  <a:cubicBezTo>
                    <a:pt x="708" y="252"/>
                    <a:pt x="680" y="252"/>
                    <a:pt x="680" y="260"/>
                  </a:cubicBezTo>
                  <a:cubicBezTo>
                    <a:pt x="680" y="268"/>
                    <a:pt x="705" y="268"/>
                    <a:pt x="705" y="276"/>
                  </a:cubicBezTo>
                  <a:cubicBezTo>
                    <a:pt x="705" y="284"/>
                    <a:pt x="687" y="284"/>
                    <a:pt x="687" y="292"/>
                  </a:cubicBezTo>
                  <a:cubicBezTo>
                    <a:pt x="687" y="300"/>
                    <a:pt x="700" y="300"/>
                    <a:pt x="700" y="308"/>
                  </a:cubicBezTo>
                  <a:cubicBezTo>
                    <a:pt x="700" y="316"/>
                    <a:pt x="681" y="311"/>
                    <a:pt x="681" y="319"/>
                  </a:cubicBezTo>
                  <a:cubicBezTo>
                    <a:pt x="681" y="327"/>
                    <a:pt x="688" y="330"/>
                    <a:pt x="688" y="338"/>
                  </a:cubicBezTo>
                  <a:cubicBezTo>
                    <a:pt x="688" y="345"/>
                    <a:pt x="660" y="361"/>
                    <a:pt x="640" y="395"/>
                  </a:cubicBezTo>
                  <a:cubicBezTo>
                    <a:pt x="619" y="429"/>
                    <a:pt x="575" y="446"/>
                    <a:pt x="555" y="449"/>
                  </a:cubicBezTo>
                  <a:cubicBezTo>
                    <a:pt x="545" y="449"/>
                    <a:pt x="545" y="474"/>
                    <a:pt x="534" y="474"/>
                  </a:cubicBezTo>
                  <a:cubicBezTo>
                    <a:pt x="524" y="474"/>
                    <a:pt x="524" y="457"/>
                    <a:pt x="514" y="457"/>
                  </a:cubicBezTo>
                  <a:cubicBezTo>
                    <a:pt x="503" y="457"/>
                    <a:pt x="502" y="486"/>
                    <a:pt x="491" y="486"/>
                  </a:cubicBezTo>
                  <a:cubicBezTo>
                    <a:pt x="481" y="486"/>
                    <a:pt x="483" y="473"/>
                    <a:pt x="473" y="473"/>
                  </a:cubicBezTo>
                  <a:cubicBezTo>
                    <a:pt x="462" y="473"/>
                    <a:pt x="462" y="498"/>
                    <a:pt x="451" y="498"/>
                  </a:cubicBezTo>
                  <a:cubicBezTo>
                    <a:pt x="441" y="498"/>
                    <a:pt x="441" y="467"/>
                    <a:pt x="431" y="467"/>
                  </a:cubicBezTo>
                  <a:cubicBezTo>
                    <a:pt x="421" y="467"/>
                    <a:pt x="421" y="507"/>
                    <a:pt x="411" y="507"/>
                  </a:cubicBezTo>
                  <a:cubicBezTo>
                    <a:pt x="400" y="507"/>
                    <a:pt x="403" y="487"/>
                    <a:pt x="392" y="487"/>
                  </a:cubicBezTo>
                  <a:cubicBezTo>
                    <a:pt x="382" y="487"/>
                    <a:pt x="380" y="513"/>
                    <a:pt x="369" y="513"/>
                  </a:cubicBezTo>
                  <a:cubicBezTo>
                    <a:pt x="359" y="513"/>
                    <a:pt x="358" y="481"/>
                    <a:pt x="348" y="481"/>
                  </a:cubicBezTo>
                  <a:cubicBezTo>
                    <a:pt x="338" y="481"/>
                    <a:pt x="339" y="513"/>
                    <a:pt x="329" y="513"/>
                  </a:cubicBezTo>
                  <a:cubicBezTo>
                    <a:pt x="318" y="513"/>
                    <a:pt x="318" y="488"/>
                    <a:pt x="307" y="488"/>
                  </a:cubicBezTo>
                  <a:cubicBezTo>
                    <a:pt x="297" y="488"/>
                    <a:pt x="297" y="507"/>
                    <a:pt x="287" y="507"/>
                  </a:cubicBezTo>
                  <a:cubicBezTo>
                    <a:pt x="277" y="507"/>
                    <a:pt x="277" y="467"/>
                    <a:pt x="267" y="467"/>
                  </a:cubicBezTo>
                  <a:cubicBezTo>
                    <a:pt x="256" y="467"/>
                    <a:pt x="257" y="485"/>
                    <a:pt x="247" y="485"/>
                  </a:cubicBezTo>
                  <a:cubicBezTo>
                    <a:pt x="236" y="485"/>
                    <a:pt x="235" y="463"/>
                    <a:pt x="225" y="463"/>
                  </a:cubicBezTo>
                  <a:cubicBezTo>
                    <a:pt x="215" y="463"/>
                    <a:pt x="215" y="472"/>
                    <a:pt x="206" y="472"/>
                  </a:cubicBezTo>
                  <a:cubicBezTo>
                    <a:pt x="196" y="472"/>
                    <a:pt x="196" y="457"/>
                    <a:pt x="186" y="457"/>
                  </a:cubicBezTo>
                  <a:cubicBezTo>
                    <a:pt x="159" y="449"/>
                    <a:pt x="94" y="442"/>
                    <a:pt x="45" y="396"/>
                  </a:cubicBezTo>
                  <a:cubicBezTo>
                    <a:pt x="33" y="383"/>
                    <a:pt x="33" y="364"/>
                    <a:pt x="32" y="346"/>
                  </a:cubicBezTo>
                  <a:cubicBezTo>
                    <a:pt x="32" y="338"/>
                    <a:pt x="16" y="337"/>
                    <a:pt x="16" y="329"/>
                  </a:cubicBezTo>
                  <a:cubicBezTo>
                    <a:pt x="16" y="321"/>
                    <a:pt x="26" y="320"/>
                    <a:pt x="26" y="312"/>
                  </a:cubicBezTo>
                  <a:cubicBezTo>
                    <a:pt x="26" y="304"/>
                    <a:pt x="5" y="306"/>
                    <a:pt x="5" y="298"/>
                  </a:cubicBezTo>
                  <a:cubicBezTo>
                    <a:pt x="5" y="290"/>
                    <a:pt x="18" y="290"/>
                    <a:pt x="18" y="282"/>
                  </a:cubicBezTo>
                  <a:cubicBezTo>
                    <a:pt x="18" y="274"/>
                    <a:pt x="0" y="274"/>
                    <a:pt x="0" y="266"/>
                  </a:cubicBezTo>
                  <a:cubicBezTo>
                    <a:pt x="0" y="258"/>
                    <a:pt x="28" y="258"/>
                    <a:pt x="28" y="250"/>
                  </a:cubicBezTo>
                  <a:cubicBezTo>
                    <a:pt x="28" y="242"/>
                    <a:pt x="0" y="242"/>
                    <a:pt x="0" y="233"/>
                  </a:cubicBezTo>
                  <a:cubicBezTo>
                    <a:pt x="0" y="226"/>
                    <a:pt x="14" y="224"/>
                    <a:pt x="14" y="216"/>
                  </a:cubicBezTo>
                  <a:cubicBezTo>
                    <a:pt x="14" y="208"/>
                    <a:pt x="0" y="210"/>
                    <a:pt x="0" y="202"/>
                  </a:cubicBezTo>
                  <a:cubicBezTo>
                    <a:pt x="0" y="194"/>
                    <a:pt x="24" y="191"/>
                    <a:pt x="24" y="183"/>
                  </a:cubicBezTo>
                  <a:cubicBezTo>
                    <a:pt x="24" y="175"/>
                    <a:pt x="13" y="175"/>
                    <a:pt x="13" y="167"/>
                  </a:cubicBezTo>
                  <a:cubicBezTo>
                    <a:pt x="13" y="159"/>
                    <a:pt x="30" y="162"/>
                    <a:pt x="32" y="148"/>
                  </a:cubicBezTo>
                  <a:cubicBezTo>
                    <a:pt x="38" y="95"/>
                    <a:pt x="91" y="84"/>
                    <a:pt x="98" y="77"/>
                  </a:cubicBezTo>
                  <a:cubicBezTo>
                    <a:pt x="105" y="70"/>
                    <a:pt x="103" y="51"/>
                    <a:pt x="116" y="46"/>
                  </a:cubicBezTo>
                  <a:cubicBezTo>
                    <a:pt x="129" y="42"/>
                    <a:pt x="133" y="55"/>
                    <a:pt x="150" y="53"/>
                  </a:cubicBezTo>
                  <a:cubicBezTo>
                    <a:pt x="160" y="53"/>
                    <a:pt x="160" y="27"/>
                    <a:pt x="170" y="27"/>
                  </a:cubicBezTo>
                  <a:cubicBezTo>
                    <a:pt x="181" y="27"/>
                    <a:pt x="181" y="53"/>
                    <a:pt x="191" y="53"/>
                  </a:cubicBezTo>
                  <a:cubicBezTo>
                    <a:pt x="201" y="53"/>
                    <a:pt x="201" y="13"/>
                    <a:pt x="212" y="13"/>
                  </a:cubicBezTo>
                  <a:cubicBezTo>
                    <a:pt x="222" y="13"/>
                    <a:pt x="222" y="34"/>
                    <a:pt x="232" y="34"/>
                  </a:cubicBezTo>
                  <a:cubicBezTo>
                    <a:pt x="243" y="34"/>
                    <a:pt x="243" y="6"/>
                    <a:pt x="253" y="6"/>
                  </a:cubicBezTo>
                  <a:cubicBezTo>
                    <a:pt x="264" y="6"/>
                    <a:pt x="264" y="30"/>
                    <a:pt x="274" y="30"/>
                  </a:cubicBezTo>
                  <a:cubicBezTo>
                    <a:pt x="284" y="30"/>
                    <a:pt x="284" y="0"/>
                    <a:pt x="294" y="0"/>
                  </a:cubicBezTo>
                  <a:cubicBezTo>
                    <a:pt x="304" y="0"/>
                    <a:pt x="306" y="21"/>
                    <a:pt x="316" y="21"/>
                  </a:cubicBezTo>
                  <a:cubicBezTo>
                    <a:pt x="327" y="21"/>
                    <a:pt x="325" y="0"/>
                    <a:pt x="335" y="0"/>
                  </a:cubicBezTo>
                  <a:cubicBezTo>
                    <a:pt x="345" y="0"/>
                    <a:pt x="348" y="27"/>
                    <a:pt x="358" y="27"/>
                  </a:cubicBezTo>
                  <a:cubicBezTo>
                    <a:pt x="368" y="27"/>
                    <a:pt x="366" y="0"/>
                    <a:pt x="376" y="0"/>
                  </a:cubicBezTo>
                  <a:cubicBezTo>
                    <a:pt x="387" y="0"/>
                    <a:pt x="389" y="22"/>
                    <a:pt x="400" y="22"/>
                  </a:cubicBezTo>
                  <a:cubicBezTo>
                    <a:pt x="410" y="22"/>
                    <a:pt x="407" y="0"/>
                    <a:pt x="418" y="0"/>
                  </a:cubicBezTo>
                  <a:cubicBezTo>
                    <a:pt x="428" y="0"/>
                    <a:pt x="429" y="34"/>
                    <a:pt x="439" y="34"/>
                  </a:cubicBezTo>
                  <a:cubicBezTo>
                    <a:pt x="450" y="34"/>
                    <a:pt x="448" y="6"/>
                    <a:pt x="459" y="6"/>
                  </a:cubicBezTo>
                  <a:cubicBezTo>
                    <a:pt x="469" y="6"/>
                    <a:pt x="469" y="47"/>
                    <a:pt x="480" y="47"/>
                  </a:cubicBezTo>
                  <a:cubicBezTo>
                    <a:pt x="489" y="47"/>
                    <a:pt x="488" y="25"/>
                    <a:pt x="497" y="25"/>
                  </a:cubicBezTo>
                  <a:cubicBezTo>
                    <a:pt x="507" y="25"/>
                    <a:pt x="509" y="53"/>
                    <a:pt x="518" y="53"/>
                  </a:cubicBezTo>
                  <a:cubicBezTo>
                    <a:pt x="528" y="53"/>
                    <a:pt x="529" y="35"/>
                    <a:pt x="539" y="35"/>
                  </a:cubicBezTo>
                  <a:cubicBezTo>
                    <a:pt x="548" y="35"/>
                    <a:pt x="553" y="56"/>
                    <a:pt x="562" y="56"/>
                  </a:cubicBezTo>
                  <a:cubicBezTo>
                    <a:pt x="581" y="58"/>
                    <a:pt x="629" y="80"/>
                    <a:pt x="646" y="112"/>
                  </a:cubicBezTo>
                  <a:cubicBezTo>
                    <a:pt x="662" y="145"/>
                    <a:pt x="684" y="163"/>
                    <a:pt x="684" y="171"/>
                  </a:cubicBezTo>
                  <a:close/>
                </a:path>
              </a:pathLst>
            </a:custGeom>
            <a:solidFill>
              <a:srgbClr val="FA9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5">
              <a:extLst>
                <a:ext uri="{FF2B5EF4-FFF2-40B4-BE49-F238E27FC236}">
                  <a16:creationId xmlns:a16="http://schemas.microsoft.com/office/drawing/2014/main" id="{17C23BE8-97CA-4069-8ABD-3E9AD549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765"/>
              <a:ext cx="1708" cy="1320"/>
            </a:xfrm>
            <a:custGeom>
              <a:avLst/>
              <a:gdLst>
                <a:gd name="T0" fmla="*/ 5742 w 683"/>
                <a:gd name="T1" fmla="*/ 0 h 495"/>
                <a:gd name="T2" fmla="*/ 6347 w 683"/>
                <a:gd name="T3" fmla="*/ 77 h 495"/>
                <a:gd name="T4" fmla="*/ 6709 w 683"/>
                <a:gd name="T5" fmla="*/ 627 h 495"/>
                <a:gd name="T6" fmla="*/ 7067 w 683"/>
                <a:gd name="T7" fmla="*/ 376 h 495"/>
                <a:gd name="T8" fmla="*/ 7617 w 683"/>
                <a:gd name="T9" fmla="*/ 491 h 495"/>
                <a:gd name="T10" fmla="*/ 8210 w 683"/>
                <a:gd name="T11" fmla="*/ 739 h 495"/>
                <a:gd name="T12" fmla="*/ 8630 w 683"/>
                <a:gd name="T13" fmla="*/ 1045 h 495"/>
                <a:gd name="T14" fmla="*/ 10256 w 683"/>
                <a:gd name="T15" fmla="*/ 2845 h 495"/>
                <a:gd name="T16" fmla="*/ 10306 w 683"/>
                <a:gd name="T17" fmla="*/ 3448 h 495"/>
                <a:gd name="T18" fmla="*/ 10538 w 683"/>
                <a:gd name="T19" fmla="*/ 3848 h 495"/>
                <a:gd name="T20" fmla="*/ 10681 w 683"/>
                <a:gd name="T21" fmla="*/ 4459 h 495"/>
                <a:gd name="T22" fmla="*/ 10631 w 683"/>
                <a:gd name="T23" fmla="*/ 5064 h 495"/>
                <a:gd name="T24" fmla="*/ 10463 w 683"/>
                <a:gd name="T25" fmla="*/ 5368 h 495"/>
                <a:gd name="T26" fmla="*/ 10443 w 683"/>
                <a:gd name="T27" fmla="*/ 6144 h 495"/>
                <a:gd name="T28" fmla="*/ 9743 w 683"/>
                <a:gd name="T29" fmla="*/ 7245 h 495"/>
                <a:gd name="T30" fmla="*/ 8242 w 683"/>
                <a:gd name="T31" fmla="*/ 8533 h 495"/>
                <a:gd name="T32" fmla="*/ 7880 w 683"/>
                <a:gd name="T33" fmla="*/ 8341 h 495"/>
                <a:gd name="T34" fmla="*/ 7492 w 683"/>
                <a:gd name="T35" fmla="*/ 8840 h 495"/>
                <a:gd name="T36" fmla="*/ 6910 w 683"/>
                <a:gd name="T37" fmla="*/ 9080 h 495"/>
                <a:gd name="T38" fmla="*/ 6304 w 683"/>
                <a:gd name="T39" fmla="*/ 9024 h 495"/>
                <a:gd name="T40" fmla="*/ 5972 w 683"/>
                <a:gd name="T41" fmla="*/ 8909 h 495"/>
                <a:gd name="T42" fmla="*/ 5567 w 683"/>
                <a:gd name="T43" fmla="*/ 9195 h 495"/>
                <a:gd name="T44" fmla="*/ 4971 w 683"/>
                <a:gd name="T45" fmla="*/ 9365 h 495"/>
                <a:gd name="T46" fmla="*/ 4379 w 683"/>
                <a:gd name="T47" fmla="*/ 9195 h 495"/>
                <a:gd name="T48" fmla="*/ 4021 w 683"/>
                <a:gd name="T49" fmla="*/ 8533 h 495"/>
                <a:gd name="T50" fmla="*/ 3646 w 683"/>
                <a:gd name="T51" fmla="*/ 8739 h 495"/>
                <a:gd name="T52" fmla="*/ 3063 w 683"/>
                <a:gd name="T53" fmla="*/ 8627 h 495"/>
                <a:gd name="T54" fmla="*/ 2801 w 683"/>
                <a:gd name="T55" fmla="*/ 8363 h 495"/>
                <a:gd name="T56" fmla="*/ 488 w 683"/>
                <a:gd name="T57" fmla="*/ 6485 h 495"/>
                <a:gd name="T58" fmla="*/ 283 w 683"/>
                <a:gd name="T59" fmla="*/ 6109 h 495"/>
                <a:gd name="T60" fmla="*/ 375 w 683"/>
                <a:gd name="T61" fmla="*/ 5747 h 495"/>
                <a:gd name="T62" fmla="*/ 95 w 683"/>
                <a:gd name="T63" fmla="*/ 5461 h 495"/>
                <a:gd name="T64" fmla="*/ 95 w 683"/>
                <a:gd name="T65" fmla="*/ 4872 h 495"/>
                <a:gd name="T66" fmla="*/ 20 w 683"/>
                <a:gd name="T67" fmla="*/ 4232 h 495"/>
                <a:gd name="T68" fmla="*/ 0 w 683"/>
                <a:gd name="T69" fmla="*/ 3661 h 495"/>
                <a:gd name="T70" fmla="*/ 208 w 683"/>
                <a:gd name="T71" fmla="*/ 3016 h 495"/>
                <a:gd name="T72" fmla="*/ 470 w 683"/>
                <a:gd name="T73" fmla="*/ 2653 h 495"/>
                <a:gd name="T74" fmla="*/ 1583 w 683"/>
                <a:gd name="T75" fmla="*/ 1080 h 495"/>
                <a:gd name="T76" fmla="*/ 2208 w 683"/>
                <a:gd name="T77" fmla="*/ 989 h 495"/>
                <a:gd name="T78" fmla="*/ 2501 w 683"/>
                <a:gd name="T79" fmla="*/ 512 h 495"/>
                <a:gd name="T80" fmla="*/ 3113 w 683"/>
                <a:gd name="T81" fmla="*/ 491 h 495"/>
                <a:gd name="T82" fmla="*/ 3471 w 683"/>
                <a:gd name="T83" fmla="*/ 627 h 495"/>
                <a:gd name="T84" fmla="*/ 3846 w 683"/>
                <a:gd name="T85" fmla="*/ 227 h 495"/>
                <a:gd name="T86" fmla="*/ 4459 w 683"/>
                <a:gd name="T87" fmla="*/ 0 h 495"/>
                <a:gd name="T88" fmla="*/ 5054 w 683"/>
                <a:gd name="T89" fmla="*/ 77 h 495"/>
                <a:gd name="T90" fmla="*/ 5442 w 683"/>
                <a:gd name="T91" fmla="*/ 49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3" h="495">
                  <a:moveTo>
                    <a:pt x="348" y="26"/>
                  </a:moveTo>
                  <a:cubicBezTo>
                    <a:pt x="359" y="26"/>
                    <a:pt x="362" y="14"/>
                    <a:pt x="364" y="7"/>
                  </a:cubicBezTo>
                  <a:cubicBezTo>
                    <a:pt x="365" y="5"/>
                    <a:pt x="366" y="2"/>
                    <a:pt x="367" y="0"/>
                  </a:cubicBezTo>
                  <a:cubicBezTo>
                    <a:pt x="368" y="1"/>
                    <a:pt x="370" y="4"/>
                    <a:pt x="371" y="6"/>
                  </a:cubicBezTo>
                  <a:cubicBezTo>
                    <a:pt x="375" y="12"/>
                    <a:pt x="380" y="21"/>
                    <a:pt x="390" y="21"/>
                  </a:cubicBezTo>
                  <a:cubicBezTo>
                    <a:pt x="400" y="21"/>
                    <a:pt x="404" y="11"/>
                    <a:pt x="406" y="4"/>
                  </a:cubicBezTo>
                  <a:cubicBezTo>
                    <a:pt x="407" y="4"/>
                    <a:pt x="407" y="2"/>
                    <a:pt x="407" y="1"/>
                  </a:cubicBezTo>
                  <a:cubicBezTo>
                    <a:pt x="409" y="4"/>
                    <a:pt x="410" y="8"/>
                    <a:pt x="411" y="11"/>
                  </a:cubicBezTo>
                  <a:cubicBezTo>
                    <a:pt x="415" y="21"/>
                    <a:pt x="419" y="33"/>
                    <a:pt x="429" y="33"/>
                  </a:cubicBezTo>
                  <a:cubicBezTo>
                    <a:pt x="441" y="33"/>
                    <a:pt x="444" y="22"/>
                    <a:pt x="447" y="14"/>
                  </a:cubicBezTo>
                  <a:cubicBezTo>
                    <a:pt x="447" y="12"/>
                    <a:pt x="448" y="11"/>
                    <a:pt x="448" y="9"/>
                  </a:cubicBezTo>
                  <a:cubicBezTo>
                    <a:pt x="450" y="12"/>
                    <a:pt x="451" y="17"/>
                    <a:pt x="452" y="20"/>
                  </a:cubicBezTo>
                  <a:cubicBezTo>
                    <a:pt x="455" y="32"/>
                    <a:pt x="458" y="46"/>
                    <a:pt x="470" y="46"/>
                  </a:cubicBezTo>
                  <a:cubicBezTo>
                    <a:pt x="480" y="46"/>
                    <a:pt x="484" y="36"/>
                    <a:pt x="486" y="29"/>
                  </a:cubicBezTo>
                  <a:cubicBezTo>
                    <a:pt x="486" y="28"/>
                    <a:pt x="487" y="27"/>
                    <a:pt x="487" y="26"/>
                  </a:cubicBezTo>
                  <a:cubicBezTo>
                    <a:pt x="489" y="28"/>
                    <a:pt x="490" y="31"/>
                    <a:pt x="491" y="33"/>
                  </a:cubicBezTo>
                  <a:cubicBezTo>
                    <a:pt x="494" y="41"/>
                    <a:pt x="498" y="52"/>
                    <a:pt x="508" y="52"/>
                  </a:cubicBezTo>
                  <a:cubicBezTo>
                    <a:pt x="518" y="52"/>
                    <a:pt x="523" y="44"/>
                    <a:pt x="525" y="39"/>
                  </a:cubicBezTo>
                  <a:cubicBezTo>
                    <a:pt x="526" y="38"/>
                    <a:pt x="528" y="35"/>
                    <a:pt x="529" y="35"/>
                  </a:cubicBezTo>
                  <a:cubicBezTo>
                    <a:pt x="530" y="36"/>
                    <a:pt x="532" y="39"/>
                    <a:pt x="534" y="41"/>
                  </a:cubicBezTo>
                  <a:cubicBezTo>
                    <a:pt x="538" y="47"/>
                    <a:pt x="543" y="55"/>
                    <a:pt x="552" y="55"/>
                  </a:cubicBezTo>
                  <a:cubicBezTo>
                    <a:pt x="552" y="55"/>
                    <a:pt x="551" y="55"/>
                    <a:pt x="551" y="54"/>
                  </a:cubicBezTo>
                  <a:cubicBezTo>
                    <a:pt x="567" y="57"/>
                    <a:pt x="613" y="77"/>
                    <a:pt x="628" y="107"/>
                  </a:cubicBezTo>
                  <a:cubicBezTo>
                    <a:pt x="638" y="125"/>
                    <a:pt x="649" y="139"/>
                    <a:pt x="656" y="150"/>
                  </a:cubicBezTo>
                  <a:cubicBezTo>
                    <a:pt x="660" y="154"/>
                    <a:pt x="665" y="160"/>
                    <a:pt x="666" y="163"/>
                  </a:cubicBezTo>
                  <a:cubicBezTo>
                    <a:pt x="666" y="164"/>
                    <a:pt x="665" y="165"/>
                    <a:pt x="663" y="168"/>
                  </a:cubicBezTo>
                  <a:cubicBezTo>
                    <a:pt x="661" y="171"/>
                    <a:pt x="659" y="176"/>
                    <a:pt x="659" y="182"/>
                  </a:cubicBezTo>
                  <a:cubicBezTo>
                    <a:pt x="659" y="190"/>
                    <a:pt x="666" y="195"/>
                    <a:pt x="672" y="199"/>
                  </a:cubicBezTo>
                  <a:cubicBezTo>
                    <a:pt x="673" y="200"/>
                    <a:pt x="675" y="201"/>
                    <a:pt x="677" y="202"/>
                  </a:cubicBezTo>
                  <a:cubicBezTo>
                    <a:pt x="676" y="202"/>
                    <a:pt x="675" y="203"/>
                    <a:pt x="674" y="203"/>
                  </a:cubicBezTo>
                  <a:cubicBezTo>
                    <a:pt x="670" y="206"/>
                    <a:pt x="662" y="210"/>
                    <a:pt x="662" y="219"/>
                  </a:cubicBezTo>
                  <a:cubicBezTo>
                    <a:pt x="662" y="229"/>
                    <a:pt x="673" y="232"/>
                    <a:pt x="682" y="234"/>
                  </a:cubicBezTo>
                  <a:cubicBezTo>
                    <a:pt x="682" y="234"/>
                    <a:pt x="683" y="235"/>
                    <a:pt x="683" y="235"/>
                  </a:cubicBezTo>
                  <a:cubicBezTo>
                    <a:pt x="683" y="235"/>
                    <a:pt x="682" y="235"/>
                    <a:pt x="682" y="235"/>
                  </a:cubicBezTo>
                  <a:cubicBezTo>
                    <a:pt x="673" y="238"/>
                    <a:pt x="662" y="241"/>
                    <a:pt x="662" y="251"/>
                  </a:cubicBezTo>
                  <a:cubicBezTo>
                    <a:pt x="662" y="261"/>
                    <a:pt x="673" y="264"/>
                    <a:pt x="680" y="267"/>
                  </a:cubicBezTo>
                  <a:cubicBezTo>
                    <a:pt x="681" y="267"/>
                    <a:pt x="682" y="267"/>
                    <a:pt x="683" y="268"/>
                  </a:cubicBezTo>
                  <a:cubicBezTo>
                    <a:pt x="683" y="268"/>
                    <a:pt x="683" y="268"/>
                    <a:pt x="682" y="268"/>
                  </a:cubicBezTo>
                  <a:cubicBezTo>
                    <a:pt x="677" y="270"/>
                    <a:pt x="669" y="274"/>
                    <a:pt x="669" y="283"/>
                  </a:cubicBezTo>
                  <a:cubicBezTo>
                    <a:pt x="669" y="291"/>
                    <a:pt x="674" y="295"/>
                    <a:pt x="678" y="297"/>
                  </a:cubicBezTo>
                  <a:cubicBezTo>
                    <a:pt x="673" y="298"/>
                    <a:pt x="663" y="300"/>
                    <a:pt x="663" y="310"/>
                  </a:cubicBezTo>
                  <a:cubicBezTo>
                    <a:pt x="663" y="317"/>
                    <a:pt x="666" y="321"/>
                    <a:pt x="668" y="324"/>
                  </a:cubicBezTo>
                  <a:cubicBezTo>
                    <a:pt x="669" y="326"/>
                    <a:pt x="670" y="327"/>
                    <a:pt x="670" y="328"/>
                  </a:cubicBezTo>
                  <a:cubicBezTo>
                    <a:pt x="669" y="330"/>
                    <a:pt x="664" y="334"/>
                    <a:pt x="661" y="337"/>
                  </a:cubicBezTo>
                  <a:cubicBezTo>
                    <a:pt x="651" y="347"/>
                    <a:pt x="635" y="361"/>
                    <a:pt x="623" y="382"/>
                  </a:cubicBezTo>
                  <a:cubicBezTo>
                    <a:pt x="603" y="415"/>
                    <a:pt x="560" y="430"/>
                    <a:pt x="544" y="432"/>
                  </a:cubicBezTo>
                  <a:cubicBezTo>
                    <a:pt x="544" y="432"/>
                    <a:pt x="545" y="432"/>
                    <a:pt x="545" y="432"/>
                  </a:cubicBezTo>
                  <a:cubicBezTo>
                    <a:pt x="534" y="432"/>
                    <a:pt x="530" y="442"/>
                    <a:pt x="527" y="450"/>
                  </a:cubicBezTo>
                  <a:cubicBezTo>
                    <a:pt x="526" y="452"/>
                    <a:pt x="525" y="455"/>
                    <a:pt x="524" y="457"/>
                  </a:cubicBezTo>
                  <a:cubicBezTo>
                    <a:pt x="523" y="456"/>
                    <a:pt x="522" y="454"/>
                    <a:pt x="521" y="453"/>
                  </a:cubicBezTo>
                  <a:cubicBezTo>
                    <a:pt x="518" y="448"/>
                    <a:pt x="513" y="440"/>
                    <a:pt x="504" y="440"/>
                  </a:cubicBezTo>
                  <a:cubicBezTo>
                    <a:pt x="493" y="440"/>
                    <a:pt x="489" y="451"/>
                    <a:pt x="485" y="459"/>
                  </a:cubicBezTo>
                  <a:cubicBezTo>
                    <a:pt x="484" y="462"/>
                    <a:pt x="482" y="467"/>
                    <a:pt x="481" y="468"/>
                  </a:cubicBezTo>
                  <a:cubicBezTo>
                    <a:pt x="480" y="468"/>
                    <a:pt x="480" y="468"/>
                    <a:pt x="479" y="466"/>
                  </a:cubicBezTo>
                  <a:cubicBezTo>
                    <a:pt x="477" y="463"/>
                    <a:pt x="472" y="456"/>
                    <a:pt x="463" y="456"/>
                  </a:cubicBezTo>
                  <a:cubicBezTo>
                    <a:pt x="453" y="456"/>
                    <a:pt x="448" y="466"/>
                    <a:pt x="445" y="473"/>
                  </a:cubicBezTo>
                  <a:cubicBezTo>
                    <a:pt x="444" y="475"/>
                    <a:pt x="443" y="477"/>
                    <a:pt x="442" y="479"/>
                  </a:cubicBezTo>
                  <a:cubicBezTo>
                    <a:pt x="441" y="477"/>
                    <a:pt x="440" y="473"/>
                    <a:pt x="439" y="471"/>
                  </a:cubicBezTo>
                  <a:cubicBezTo>
                    <a:pt x="436" y="461"/>
                    <a:pt x="432" y="450"/>
                    <a:pt x="421" y="450"/>
                  </a:cubicBezTo>
                  <a:cubicBezTo>
                    <a:pt x="410" y="450"/>
                    <a:pt x="406" y="463"/>
                    <a:pt x="403" y="476"/>
                  </a:cubicBezTo>
                  <a:cubicBezTo>
                    <a:pt x="402" y="479"/>
                    <a:pt x="401" y="484"/>
                    <a:pt x="400" y="487"/>
                  </a:cubicBezTo>
                  <a:cubicBezTo>
                    <a:pt x="400" y="486"/>
                    <a:pt x="399" y="486"/>
                    <a:pt x="399" y="485"/>
                  </a:cubicBezTo>
                  <a:cubicBezTo>
                    <a:pt x="397" y="479"/>
                    <a:pt x="393" y="470"/>
                    <a:pt x="382" y="470"/>
                  </a:cubicBezTo>
                  <a:cubicBezTo>
                    <a:pt x="372" y="470"/>
                    <a:pt x="367" y="480"/>
                    <a:pt x="364" y="488"/>
                  </a:cubicBezTo>
                  <a:cubicBezTo>
                    <a:pt x="363" y="490"/>
                    <a:pt x="361" y="493"/>
                    <a:pt x="360" y="495"/>
                  </a:cubicBezTo>
                  <a:cubicBezTo>
                    <a:pt x="359" y="492"/>
                    <a:pt x="357" y="488"/>
                    <a:pt x="356" y="485"/>
                  </a:cubicBezTo>
                  <a:cubicBezTo>
                    <a:pt x="353" y="475"/>
                    <a:pt x="349" y="464"/>
                    <a:pt x="338" y="464"/>
                  </a:cubicBezTo>
                  <a:cubicBezTo>
                    <a:pt x="327" y="464"/>
                    <a:pt x="323" y="476"/>
                    <a:pt x="321" y="486"/>
                  </a:cubicBezTo>
                  <a:cubicBezTo>
                    <a:pt x="320" y="488"/>
                    <a:pt x="319" y="492"/>
                    <a:pt x="318" y="494"/>
                  </a:cubicBezTo>
                  <a:cubicBezTo>
                    <a:pt x="317" y="492"/>
                    <a:pt x="316" y="490"/>
                    <a:pt x="315" y="488"/>
                  </a:cubicBezTo>
                  <a:cubicBezTo>
                    <a:pt x="312" y="481"/>
                    <a:pt x="308" y="471"/>
                    <a:pt x="297" y="471"/>
                  </a:cubicBezTo>
                  <a:cubicBezTo>
                    <a:pt x="287" y="471"/>
                    <a:pt x="283" y="479"/>
                    <a:pt x="280" y="485"/>
                  </a:cubicBezTo>
                  <a:cubicBezTo>
                    <a:pt x="280" y="486"/>
                    <a:pt x="279" y="487"/>
                    <a:pt x="278" y="488"/>
                  </a:cubicBezTo>
                  <a:cubicBezTo>
                    <a:pt x="277" y="485"/>
                    <a:pt x="276" y="479"/>
                    <a:pt x="275" y="476"/>
                  </a:cubicBezTo>
                  <a:cubicBezTo>
                    <a:pt x="271" y="463"/>
                    <a:pt x="268" y="450"/>
                    <a:pt x="257" y="450"/>
                  </a:cubicBezTo>
                  <a:cubicBezTo>
                    <a:pt x="247" y="450"/>
                    <a:pt x="242" y="458"/>
                    <a:pt x="240" y="463"/>
                  </a:cubicBezTo>
                  <a:cubicBezTo>
                    <a:pt x="239" y="464"/>
                    <a:pt x="238" y="467"/>
                    <a:pt x="237" y="468"/>
                  </a:cubicBezTo>
                  <a:cubicBezTo>
                    <a:pt x="236" y="466"/>
                    <a:pt x="234" y="463"/>
                    <a:pt x="233" y="461"/>
                  </a:cubicBezTo>
                  <a:cubicBezTo>
                    <a:pt x="229" y="455"/>
                    <a:pt x="225" y="446"/>
                    <a:pt x="215" y="446"/>
                  </a:cubicBezTo>
                  <a:cubicBezTo>
                    <a:pt x="207" y="446"/>
                    <a:pt x="202" y="450"/>
                    <a:pt x="200" y="452"/>
                  </a:cubicBezTo>
                  <a:cubicBezTo>
                    <a:pt x="198" y="454"/>
                    <a:pt x="197" y="455"/>
                    <a:pt x="196" y="455"/>
                  </a:cubicBezTo>
                  <a:cubicBezTo>
                    <a:pt x="195" y="454"/>
                    <a:pt x="193" y="452"/>
                    <a:pt x="192" y="451"/>
                  </a:cubicBezTo>
                  <a:cubicBezTo>
                    <a:pt x="190" y="447"/>
                    <a:pt x="185" y="440"/>
                    <a:pt x="176" y="440"/>
                  </a:cubicBezTo>
                  <a:cubicBezTo>
                    <a:pt x="177" y="440"/>
                    <a:pt x="178" y="441"/>
                    <a:pt x="179" y="441"/>
                  </a:cubicBezTo>
                  <a:cubicBezTo>
                    <a:pt x="158" y="436"/>
                    <a:pt x="158" y="436"/>
                    <a:pt x="158" y="436"/>
                  </a:cubicBezTo>
                  <a:cubicBezTo>
                    <a:pt x="126" y="428"/>
                    <a:pt x="78" y="417"/>
                    <a:pt x="41" y="382"/>
                  </a:cubicBezTo>
                  <a:cubicBezTo>
                    <a:pt x="32" y="372"/>
                    <a:pt x="31" y="357"/>
                    <a:pt x="31" y="342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29"/>
                    <a:pt x="23" y="324"/>
                    <a:pt x="18" y="322"/>
                  </a:cubicBezTo>
                  <a:cubicBezTo>
                    <a:pt x="17" y="321"/>
                    <a:pt x="15" y="320"/>
                    <a:pt x="14" y="319"/>
                  </a:cubicBezTo>
                  <a:cubicBezTo>
                    <a:pt x="15" y="319"/>
                    <a:pt x="15" y="318"/>
                    <a:pt x="16" y="318"/>
                  </a:cubicBezTo>
                  <a:cubicBezTo>
                    <a:pt x="19" y="315"/>
                    <a:pt x="24" y="311"/>
                    <a:pt x="24" y="303"/>
                  </a:cubicBezTo>
                  <a:cubicBezTo>
                    <a:pt x="24" y="293"/>
                    <a:pt x="14" y="290"/>
                    <a:pt x="7" y="289"/>
                  </a:cubicBezTo>
                  <a:cubicBezTo>
                    <a:pt x="7" y="288"/>
                    <a:pt x="6" y="288"/>
                    <a:pt x="5" y="288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10" y="285"/>
                    <a:pt x="16" y="281"/>
                    <a:pt x="16" y="273"/>
                  </a:cubicBezTo>
                  <a:cubicBezTo>
                    <a:pt x="16" y="264"/>
                    <a:pt x="8" y="260"/>
                    <a:pt x="3" y="258"/>
                  </a:cubicBezTo>
                  <a:cubicBezTo>
                    <a:pt x="4" y="257"/>
                    <a:pt x="5" y="257"/>
                    <a:pt x="6" y="257"/>
                  </a:cubicBezTo>
                  <a:cubicBezTo>
                    <a:pt x="15" y="254"/>
                    <a:pt x="26" y="251"/>
                    <a:pt x="26" y="241"/>
                  </a:cubicBezTo>
                  <a:cubicBezTo>
                    <a:pt x="26" y="231"/>
                    <a:pt x="15" y="228"/>
                    <a:pt x="6" y="225"/>
                  </a:cubicBezTo>
                  <a:cubicBezTo>
                    <a:pt x="5" y="225"/>
                    <a:pt x="2" y="224"/>
                    <a:pt x="1" y="223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6" y="220"/>
                    <a:pt x="12" y="216"/>
                    <a:pt x="12" y="207"/>
                  </a:cubicBezTo>
                  <a:cubicBezTo>
                    <a:pt x="12" y="198"/>
                    <a:pt x="4" y="195"/>
                    <a:pt x="0" y="193"/>
                  </a:cubicBezTo>
                  <a:cubicBezTo>
                    <a:pt x="2" y="192"/>
                    <a:pt x="4" y="191"/>
                    <a:pt x="5" y="191"/>
                  </a:cubicBezTo>
                  <a:cubicBezTo>
                    <a:pt x="13" y="187"/>
                    <a:pt x="22" y="183"/>
                    <a:pt x="22" y="174"/>
                  </a:cubicBezTo>
                  <a:cubicBezTo>
                    <a:pt x="22" y="166"/>
                    <a:pt x="16" y="161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8" y="157"/>
                    <a:pt x="28" y="153"/>
                    <a:pt x="30" y="140"/>
                  </a:cubicBezTo>
                  <a:cubicBezTo>
                    <a:pt x="34" y="103"/>
                    <a:pt x="63" y="89"/>
                    <a:pt x="81" y="81"/>
                  </a:cubicBezTo>
                  <a:cubicBezTo>
                    <a:pt x="87" y="78"/>
                    <a:pt x="91" y="76"/>
                    <a:pt x="94" y="74"/>
                  </a:cubicBezTo>
                  <a:cubicBezTo>
                    <a:pt x="98" y="69"/>
                    <a:pt x="100" y="63"/>
                    <a:pt x="101" y="57"/>
                  </a:cubicBezTo>
                  <a:cubicBezTo>
                    <a:pt x="103" y="50"/>
                    <a:pt x="105" y="46"/>
                    <a:pt x="108" y="45"/>
                  </a:cubicBezTo>
                  <a:cubicBezTo>
                    <a:pt x="112" y="44"/>
                    <a:pt x="113" y="44"/>
                    <a:pt x="118" y="47"/>
                  </a:cubicBezTo>
                  <a:cubicBezTo>
                    <a:pt x="123" y="50"/>
                    <a:pt x="130" y="53"/>
                    <a:pt x="141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50" y="52"/>
                    <a:pt x="154" y="42"/>
                    <a:pt x="158" y="34"/>
                  </a:cubicBezTo>
                  <a:cubicBezTo>
                    <a:pt x="158" y="32"/>
                    <a:pt x="159" y="29"/>
                    <a:pt x="160" y="27"/>
                  </a:cubicBezTo>
                  <a:cubicBezTo>
                    <a:pt x="161" y="29"/>
                    <a:pt x="162" y="32"/>
                    <a:pt x="163" y="34"/>
                  </a:cubicBezTo>
                  <a:cubicBezTo>
                    <a:pt x="166" y="42"/>
                    <a:pt x="170" y="52"/>
                    <a:pt x="181" y="52"/>
                  </a:cubicBezTo>
                  <a:cubicBezTo>
                    <a:pt x="192" y="52"/>
                    <a:pt x="196" y="39"/>
                    <a:pt x="199" y="26"/>
                  </a:cubicBezTo>
                  <a:cubicBezTo>
                    <a:pt x="200" y="22"/>
                    <a:pt x="201" y="17"/>
                    <a:pt x="203" y="14"/>
                  </a:cubicBezTo>
                  <a:cubicBezTo>
                    <a:pt x="203" y="15"/>
                    <a:pt x="204" y="17"/>
                    <a:pt x="205" y="18"/>
                  </a:cubicBezTo>
                  <a:cubicBezTo>
                    <a:pt x="208" y="24"/>
                    <a:pt x="212" y="33"/>
                    <a:pt x="222" y="33"/>
                  </a:cubicBezTo>
                  <a:cubicBezTo>
                    <a:pt x="233" y="33"/>
                    <a:pt x="237" y="22"/>
                    <a:pt x="240" y="14"/>
                  </a:cubicBezTo>
                  <a:cubicBezTo>
                    <a:pt x="241" y="12"/>
                    <a:pt x="242" y="9"/>
                    <a:pt x="244" y="7"/>
                  </a:cubicBezTo>
                  <a:cubicBezTo>
                    <a:pt x="244" y="8"/>
                    <a:pt x="246" y="11"/>
                    <a:pt x="246" y="12"/>
                  </a:cubicBezTo>
                  <a:cubicBezTo>
                    <a:pt x="249" y="19"/>
                    <a:pt x="253" y="29"/>
                    <a:pt x="264" y="29"/>
                  </a:cubicBezTo>
                  <a:cubicBezTo>
                    <a:pt x="275" y="29"/>
                    <a:pt x="278" y="18"/>
                    <a:pt x="281" y="8"/>
                  </a:cubicBezTo>
                  <a:cubicBezTo>
                    <a:pt x="282" y="6"/>
                    <a:pt x="284" y="2"/>
                    <a:pt x="285" y="0"/>
                  </a:cubicBezTo>
                  <a:cubicBezTo>
                    <a:pt x="286" y="1"/>
                    <a:pt x="287" y="4"/>
                    <a:pt x="288" y="5"/>
                  </a:cubicBezTo>
                  <a:cubicBezTo>
                    <a:pt x="292" y="11"/>
                    <a:pt x="297" y="20"/>
                    <a:pt x="306" y="20"/>
                  </a:cubicBezTo>
                  <a:cubicBezTo>
                    <a:pt x="317" y="20"/>
                    <a:pt x="321" y="10"/>
                    <a:pt x="323" y="4"/>
                  </a:cubicBezTo>
                  <a:cubicBezTo>
                    <a:pt x="324" y="3"/>
                    <a:pt x="325" y="1"/>
                    <a:pt x="325" y="0"/>
                  </a:cubicBezTo>
                  <a:cubicBezTo>
                    <a:pt x="327" y="2"/>
                    <a:pt x="328" y="5"/>
                    <a:pt x="329" y="8"/>
                  </a:cubicBezTo>
                  <a:cubicBezTo>
                    <a:pt x="333" y="16"/>
                    <a:pt x="337" y="26"/>
                    <a:pt x="348" y="26"/>
                  </a:cubicBezTo>
                  <a:close/>
                </a:path>
              </a:pathLst>
            </a:custGeom>
            <a:solidFill>
              <a:srgbClr val="E6F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6">
              <a:extLst>
                <a:ext uri="{FF2B5EF4-FFF2-40B4-BE49-F238E27FC236}">
                  <a16:creationId xmlns:a16="http://schemas.microsoft.com/office/drawing/2014/main" id="{24CBE10F-6EE9-4D9A-8947-BD8E219D3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8" y="2765"/>
              <a:ext cx="1708" cy="1320"/>
            </a:xfrm>
            <a:custGeom>
              <a:avLst/>
              <a:gdLst>
                <a:gd name="T0" fmla="*/ 2801 w 683"/>
                <a:gd name="T1" fmla="*/ 8363 h 495"/>
                <a:gd name="T2" fmla="*/ 10663 w 683"/>
                <a:gd name="T3" fmla="*/ 4437 h 495"/>
                <a:gd name="T4" fmla="*/ 10506 w 683"/>
                <a:gd name="T5" fmla="*/ 3776 h 495"/>
                <a:gd name="T6" fmla="*/ 10256 w 683"/>
                <a:gd name="T7" fmla="*/ 2845 h 495"/>
                <a:gd name="T8" fmla="*/ 8347 w 683"/>
                <a:gd name="T9" fmla="*/ 776 h 495"/>
                <a:gd name="T10" fmla="*/ 7680 w 683"/>
                <a:gd name="T11" fmla="*/ 627 h 495"/>
                <a:gd name="T12" fmla="*/ 7067 w 683"/>
                <a:gd name="T13" fmla="*/ 376 h 495"/>
                <a:gd name="T14" fmla="*/ 6429 w 683"/>
                <a:gd name="T15" fmla="*/ 205 h 495"/>
                <a:gd name="T16" fmla="*/ 5804 w 683"/>
                <a:gd name="T17" fmla="*/ 115 h 495"/>
                <a:gd name="T18" fmla="*/ 5147 w 683"/>
                <a:gd name="T19" fmla="*/ 149 h 495"/>
                <a:gd name="T20" fmla="*/ 4504 w 683"/>
                <a:gd name="T21" fmla="*/ 93 h 495"/>
                <a:gd name="T22" fmla="*/ 3846 w 683"/>
                <a:gd name="T23" fmla="*/ 227 h 495"/>
                <a:gd name="T24" fmla="*/ 3208 w 683"/>
                <a:gd name="T25" fmla="*/ 341 h 495"/>
                <a:gd name="T26" fmla="*/ 2551 w 683"/>
                <a:gd name="T27" fmla="*/ 648 h 495"/>
                <a:gd name="T28" fmla="*/ 2208 w 683"/>
                <a:gd name="T29" fmla="*/ 989 h 495"/>
                <a:gd name="T30" fmla="*/ 1470 w 683"/>
                <a:gd name="T31" fmla="*/ 1400 h 495"/>
                <a:gd name="T32" fmla="*/ 208 w 683"/>
                <a:gd name="T33" fmla="*/ 3016 h 495"/>
                <a:gd name="T34" fmla="*/ 0 w 683"/>
                <a:gd name="T35" fmla="*/ 3661 h 495"/>
                <a:gd name="T36" fmla="*/ 95 w 683"/>
                <a:gd name="T37" fmla="*/ 4267 h 495"/>
                <a:gd name="T38" fmla="*/ 250 w 683"/>
                <a:gd name="T39" fmla="*/ 5176 h 495"/>
                <a:gd name="T40" fmla="*/ 375 w 683"/>
                <a:gd name="T41" fmla="*/ 5747 h 495"/>
                <a:gd name="T42" fmla="*/ 470 w 683"/>
                <a:gd name="T43" fmla="*/ 6392 h 495"/>
                <a:gd name="T44" fmla="*/ 2471 w 683"/>
                <a:gd name="T45" fmla="*/ 8269 h 495"/>
                <a:gd name="T46" fmla="*/ 3126 w 683"/>
                <a:gd name="T47" fmla="*/ 8568 h 495"/>
                <a:gd name="T48" fmla="*/ 3751 w 683"/>
                <a:gd name="T49" fmla="*/ 8781 h 495"/>
                <a:gd name="T50" fmla="*/ 4379 w 683"/>
                <a:gd name="T51" fmla="*/ 9195 h 495"/>
                <a:gd name="T52" fmla="*/ 5021 w 683"/>
                <a:gd name="T53" fmla="*/ 9216 h 495"/>
                <a:gd name="T54" fmla="*/ 5692 w 683"/>
                <a:gd name="T55" fmla="*/ 9251 h 495"/>
                <a:gd name="T56" fmla="*/ 6304 w 683"/>
                <a:gd name="T57" fmla="*/ 9024 h 495"/>
                <a:gd name="T58" fmla="*/ 6960 w 683"/>
                <a:gd name="T59" fmla="*/ 8968 h 495"/>
                <a:gd name="T60" fmla="*/ 7585 w 683"/>
                <a:gd name="T61" fmla="*/ 8704 h 495"/>
                <a:gd name="T62" fmla="*/ 8242 w 683"/>
                <a:gd name="T63" fmla="*/ 8533 h 495"/>
                <a:gd name="T64" fmla="*/ 10476 w 683"/>
                <a:gd name="T65" fmla="*/ 6221 h 495"/>
                <a:gd name="T66" fmla="*/ 10463 w 683"/>
                <a:gd name="T67" fmla="*/ 5368 h 495"/>
                <a:gd name="T68" fmla="*/ 10351 w 683"/>
                <a:gd name="T69" fmla="*/ 4757 h 495"/>
                <a:gd name="T70" fmla="*/ 10243 w 683"/>
                <a:gd name="T71" fmla="*/ 6280 h 495"/>
                <a:gd name="T72" fmla="*/ 8492 w 683"/>
                <a:gd name="T73" fmla="*/ 8043 h 495"/>
                <a:gd name="T74" fmla="*/ 7492 w 683"/>
                <a:gd name="T75" fmla="*/ 8611 h 495"/>
                <a:gd name="T76" fmla="*/ 6209 w 683"/>
                <a:gd name="T77" fmla="*/ 8875 h 495"/>
                <a:gd name="T78" fmla="*/ 4941 w 683"/>
                <a:gd name="T79" fmla="*/ 8968 h 495"/>
                <a:gd name="T80" fmla="*/ 3709 w 683"/>
                <a:gd name="T81" fmla="*/ 8568 h 495"/>
                <a:gd name="T82" fmla="*/ 2501 w 683"/>
                <a:gd name="T83" fmla="*/ 8115 h 495"/>
                <a:gd name="T84" fmla="*/ 595 w 683"/>
                <a:gd name="T85" fmla="*/ 6371 h 495"/>
                <a:gd name="T86" fmla="*/ 375 w 683"/>
                <a:gd name="T87" fmla="*/ 5176 h 495"/>
                <a:gd name="T88" fmla="*/ 313 w 683"/>
                <a:gd name="T89" fmla="*/ 3925 h 495"/>
                <a:gd name="T90" fmla="*/ 595 w 683"/>
                <a:gd name="T91" fmla="*/ 2675 h 495"/>
                <a:gd name="T92" fmla="*/ 1738 w 683"/>
                <a:gd name="T93" fmla="*/ 1003 h 495"/>
                <a:gd name="T94" fmla="*/ 2221 w 683"/>
                <a:gd name="T95" fmla="*/ 1139 h 495"/>
                <a:gd name="T96" fmla="*/ 3208 w 683"/>
                <a:gd name="T97" fmla="*/ 648 h 495"/>
                <a:gd name="T98" fmla="*/ 4491 w 683"/>
                <a:gd name="T99" fmla="*/ 341 h 495"/>
                <a:gd name="T100" fmla="*/ 5772 w 683"/>
                <a:gd name="T101" fmla="*/ 341 h 495"/>
                <a:gd name="T102" fmla="*/ 6992 w 683"/>
                <a:gd name="T103" fmla="*/ 627 h 495"/>
                <a:gd name="T104" fmla="*/ 8272 w 683"/>
                <a:gd name="T105" fmla="*/ 909 h 495"/>
                <a:gd name="T106" fmla="*/ 8600 w 683"/>
                <a:gd name="T107" fmla="*/ 1173 h 495"/>
                <a:gd name="T108" fmla="*/ 10276 w 683"/>
                <a:gd name="T109" fmla="*/ 3107 h 495"/>
                <a:gd name="T110" fmla="*/ 10368 w 683"/>
                <a:gd name="T111" fmla="*/ 4459 h 495"/>
                <a:gd name="T112" fmla="*/ 10381 w 683"/>
                <a:gd name="T113" fmla="*/ 5576 h 49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3" h="495">
                  <a:moveTo>
                    <a:pt x="179" y="441"/>
                  </a:moveTo>
                  <a:cubicBezTo>
                    <a:pt x="178" y="441"/>
                    <a:pt x="178" y="441"/>
                    <a:pt x="178" y="441"/>
                  </a:cubicBezTo>
                  <a:cubicBezTo>
                    <a:pt x="177" y="440"/>
                    <a:pt x="177" y="440"/>
                    <a:pt x="176" y="440"/>
                  </a:cubicBezTo>
                  <a:cubicBezTo>
                    <a:pt x="177" y="440"/>
                    <a:pt x="178" y="441"/>
                    <a:pt x="179" y="441"/>
                  </a:cubicBezTo>
                  <a:close/>
                  <a:moveTo>
                    <a:pt x="662" y="251"/>
                  </a:moveTo>
                  <a:cubicBezTo>
                    <a:pt x="662" y="241"/>
                    <a:pt x="673" y="238"/>
                    <a:pt x="682" y="235"/>
                  </a:cubicBezTo>
                  <a:cubicBezTo>
                    <a:pt x="682" y="235"/>
                    <a:pt x="683" y="235"/>
                    <a:pt x="683" y="235"/>
                  </a:cubicBezTo>
                  <a:cubicBezTo>
                    <a:pt x="683" y="235"/>
                    <a:pt x="682" y="234"/>
                    <a:pt x="682" y="234"/>
                  </a:cubicBezTo>
                  <a:cubicBezTo>
                    <a:pt x="673" y="232"/>
                    <a:pt x="662" y="229"/>
                    <a:pt x="662" y="219"/>
                  </a:cubicBezTo>
                  <a:cubicBezTo>
                    <a:pt x="662" y="210"/>
                    <a:pt x="670" y="206"/>
                    <a:pt x="674" y="203"/>
                  </a:cubicBezTo>
                  <a:cubicBezTo>
                    <a:pt x="675" y="203"/>
                    <a:pt x="676" y="202"/>
                    <a:pt x="677" y="202"/>
                  </a:cubicBezTo>
                  <a:cubicBezTo>
                    <a:pt x="675" y="201"/>
                    <a:pt x="673" y="200"/>
                    <a:pt x="672" y="199"/>
                  </a:cubicBezTo>
                  <a:cubicBezTo>
                    <a:pt x="666" y="195"/>
                    <a:pt x="659" y="190"/>
                    <a:pt x="659" y="182"/>
                  </a:cubicBezTo>
                  <a:cubicBezTo>
                    <a:pt x="659" y="176"/>
                    <a:pt x="661" y="171"/>
                    <a:pt x="663" y="168"/>
                  </a:cubicBezTo>
                  <a:cubicBezTo>
                    <a:pt x="665" y="165"/>
                    <a:pt x="666" y="164"/>
                    <a:pt x="666" y="163"/>
                  </a:cubicBezTo>
                  <a:cubicBezTo>
                    <a:pt x="665" y="160"/>
                    <a:pt x="660" y="154"/>
                    <a:pt x="656" y="150"/>
                  </a:cubicBezTo>
                  <a:cubicBezTo>
                    <a:pt x="649" y="139"/>
                    <a:pt x="638" y="125"/>
                    <a:pt x="628" y="107"/>
                  </a:cubicBezTo>
                  <a:cubicBezTo>
                    <a:pt x="613" y="77"/>
                    <a:pt x="567" y="57"/>
                    <a:pt x="551" y="54"/>
                  </a:cubicBezTo>
                  <a:cubicBezTo>
                    <a:pt x="551" y="55"/>
                    <a:pt x="552" y="55"/>
                    <a:pt x="552" y="55"/>
                  </a:cubicBezTo>
                  <a:cubicBezTo>
                    <a:pt x="543" y="55"/>
                    <a:pt x="538" y="47"/>
                    <a:pt x="534" y="41"/>
                  </a:cubicBezTo>
                  <a:cubicBezTo>
                    <a:pt x="532" y="39"/>
                    <a:pt x="530" y="36"/>
                    <a:pt x="529" y="35"/>
                  </a:cubicBezTo>
                  <a:cubicBezTo>
                    <a:pt x="528" y="35"/>
                    <a:pt x="526" y="38"/>
                    <a:pt x="525" y="39"/>
                  </a:cubicBezTo>
                  <a:cubicBezTo>
                    <a:pt x="523" y="44"/>
                    <a:pt x="518" y="52"/>
                    <a:pt x="508" y="52"/>
                  </a:cubicBezTo>
                  <a:cubicBezTo>
                    <a:pt x="498" y="52"/>
                    <a:pt x="494" y="41"/>
                    <a:pt x="491" y="33"/>
                  </a:cubicBezTo>
                  <a:cubicBezTo>
                    <a:pt x="490" y="31"/>
                    <a:pt x="489" y="28"/>
                    <a:pt x="487" y="26"/>
                  </a:cubicBezTo>
                  <a:cubicBezTo>
                    <a:pt x="487" y="27"/>
                    <a:pt x="486" y="28"/>
                    <a:pt x="486" y="29"/>
                  </a:cubicBezTo>
                  <a:cubicBezTo>
                    <a:pt x="484" y="36"/>
                    <a:pt x="480" y="46"/>
                    <a:pt x="470" y="46"/>
                  </a:cubicBezTo>
                  <a:cubicBezTo>
                    <a:pt x="458" y="46"/>
                    <a:pt x="455" y="32"/>
                    <a:pt x="452" y="20"/>
                  </a:cubicBezTo>
                  <a:cubicBezTo>
                    <a:pt x="451" y="17"/>
                    <a:pt x="450" y="12"/>
                    <a:pt x="448" y="9"/>
                  </a:cubicBezTo>
                  <a:cubicBezTo>
                    <a:pt x="448" y="11"/>
                    <a:pt x="447" y="12"/>
                    <a:pt x="447" y="14"/>
                  </a:cubicBezTo>
                  <a:cubicBezTo>
                    <a:pt x="444" y="22"/>
                    <a:pt x="441" y="33"/>
                    <a:pt x="429" y="33"/>
                  </a:cubicBezTo>
                  <a:cubicBezTo>
                    <a:pt x="419" y="33"/>
                    <a:pt x="415" y="21"/>
                    <a:pt x="411" y="11"/>
                  </a:cubicBezTo>
                  <a:cubicBezTo>
                    <a:pt x="410" y="8"/>
                    <a:pt x="409" y="4"/>
                    <a:pt x="407" y="1"/>
                  </a:cubicBezTo>
                  <a:cubicBezTo>
                    <a:pt x="407" y="2"/>
                    <a:pt x="407" y="4"/>
                    <a:pt x="406" y="4"/>
                  </a:cubicBezTo>
                  <a:cubicBezTo>
                    <a:pt x="404" y="11"/>
                    <a:pt x="400" y="21"/>
                    <a:pt x="390" y="21"/>
                  </a:cubicBezTo>
                  <a:cubicBezTo>
                    <a:pt x="380" y="21"/>
                    <a:pt x="375" y="12"/>
                    <a:pt x="371" y="6"/>
                  </a:cubicBezTo>
                  <a:cubicBezTo>
                    <a:pt x="370" y="4"/>
                    <a:pt x="368" y="1"/>
                    <a:pt x="367" y="0"/>
                  </a:cubicBezTo>
                  <a:cubicBezTo>
                    <a:pt x="366" y="2"/>
                    <a:pt x="365" y="5"/>
                    <a:pt x="364" y="7"/>
                  </a:cubicBezTo>
                  <a:cubicBezTo>
                    <a:pt x="362" y="14"/>
                    <a:pt x="359" y="26"/>
                    <a:pt x="348" y="26"/>
                  </a:cubicBezTo>
                  <a:cubicBezTo>
                    <a:pt x="337" y="26"/>
                    <a:pt x="333" y="16"/>
                    <a:pt x="329" y="8"/>
                  </a:cubicBezTo>
                  <a:cubicBezTo>
                    <a:pt x="328" y="5"/>
                    <a:pt x="327" y="2"/>
                    <a:pt x="325" y="0"/>
                  </a:cubicBezTo>
                  <a:cubicBezTo>
                    <a:pt x="325" y="1"/>
                    <a:pt x="324" y="3"/>
                    <a:pt x="323" y="4"/>
                  </a:cubicBezTo>
                  <a:cubicBezTo>
                    <a:pt x="321" y="10"/>
                    <a:pt x="317" y="20"/>
                    <a:pt x="306" y="20"/>
                  </a:cubicBezTo>
                  <a:cubicBezTo>
                    <a:pt x="297" y="20"/>
                    <a:pt x="292" y="11"/>
                    <a:pt x="288" y="5"/>
                  </a:cubicBezTo>
                  <a:cubicBezTo>
                    <a:pt x="287" y="4"/>
                    <a:pt x="286" y="1"/>
                    <a:pt x="285" y="0"/>
                  </a:cubicBezTo>
                  <a:cubicBezTo>
                    <a:pt x="284" y="2"/>
                    <a:pt x="282" y="6"/>
                    <a:pt x="281" y="8"/>
                  </a:cubicBezTo>
                  <a:cubicBezTo>
                    <a:pt x="278" y="18"/>
                    <a:pt x="275" y="29"/>
                    <a:pt x="264" y="29"/>
                  </a:cubicBezTo>
                  <a:cubicBezTo>
                    <a:pt x="253" y="29"/>
                    <a:pt x="249" y="19"/>
                    <a:pt x="246" y="12"/>
                  </a:cubicBezTo>
                  <a:cubicBezTo>
                    <a:pt x="246" y="11"/>
                    <a:pt x="244" y="8"/>
                    <a:pt x="244" y="7"/>
                  </a:cubicBezTo>
                  <a:cubicBezTo>
                    <a:pt x="242" y="9"/>
                    <a:pt x="241" y="12"/>
                    <a:pt x="240" y="14"/>
                  </a:cubicBezTo>
                  <a:cubicBezTo>
                    <a:pt x="237" y="22"/>
                    <a:pt x="233" y="33"/>
                    <a:pt x="222" y="33"/>
                  </a:cubicBezTo>
                  <a:cubicBezTo>
                    <a:pt x="212" y="33"/>
                    <a:pt x="208" y="24"/>
                    <a:pt x="205" y="18"/>
                  </a:cubicBezTo>
                  <a:cubicBezTo>
                    <a:pt x="204" y="17"/>
                    <a:pt x="203" y="15"/>
                    <a:pt x="203" y="14"/>
                  </a:cubicBezTo>
                  <a:cubicBezTo>
                    <a:pt x="201" y="17"/>
                    <a:pt x="200" y="22"/>
                    <a:pt x="199" y="26"/>
                  </a:cubicBezTo>
                  <a:cubicBezTo>
                    <a:pt x="196" y="39"/>
                    <a:pt x="192" y="52"/>
                    <a:pt x="181" y="52"/>
                  </a:cubicBezTo>
                  <a:cubicBezTo>
                    <a:pt x="170" y="52"/>
                    <a:pt x="166" y="42"/>
                    <a:pt x="163" y="34"/>
                  </a:cubicBezTo>
                  <a:cubicBezTo>
                    <a:pt x="162" y="32"/>
                    <a:pt x="161" y="29"/>
                    <a:pt x="160" y="27"/>
                  </a:cubicBezTo>
                  <a:cubicBezTo>
                    <a:pt x="159" y="29"/>
                    <a:pt x="158" y="32"/>
                    <a:pt x="158" y="34"/>
                  </a:cubicBezTo>
                  <a:cubicBezTo>
                    <a:pt x="154" y="42"/>
                    <a:pt x="150" y="52"/>
                    <a:pt x="140" y="52"/>
                  </a:cubicBezTo>
                  <a:cubicBezTo>
                    <a:pt x="140" y="52"/>
                    <a:pt x="140" y="52"/>
                    <a:pt x="141" y="52"/>
                  </a:cubicBezTo>
                  <a:cubicBezTo>
                    <a:pt x="130" y="53"/>
                    <a:pt x="123" y="50"/>
                    <a:pt x="118" y="47"/>
                  </a:cubicBezTo>
                  <a:cubicBezTo>
                    <a:pt x="113" y="44"/>
                    <a:pt x="112" y="44"/>
                    <a:pt x="108" y="45"/>
                  </a:cubicBezTo>
                  <a:cubicBezTo>
                    <a:pt x="105" y="46"/>
                    <a:pt x="103" y="50"/>
                    <a:pt x="101" y="57"/>
                  </a:cubicBezTo>
                  <a:cubicBezTo>
                    <a:pt x="100" y="63"/>
                    <a:pt x="98" y="69"/>
                    <a:pt x="94" y="74"/>
                  </a:cubicBezTo>
                  <a:cubicBezTo>
                    <a:pt x="91" y="76"/>
                    <a:pt x="87" y="78"/>
                    <a:pt x="81" y="81"/>
                  </a:cubicBezTo>
                  <a:cubicBezTo>
                    <a:pt x="63" y="89"/>
                    <a:pt x="34" y="103"/>
                    <a:pt x="30" y="140"/>
                  </a:cubicBezTo>
                  <a:cubicBezTo>
                    <a:pt x="28" y="153"/>
                    <a:pt x="18" y="157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6" y="161"/>
                    <a:pt x="22" y="166"/>
                    <a:pt x="22" y="174"/>
                  </a:cubicBezTo>
                  <a:cubicBezTo>
                    <a:pt x="22" y="183"/>
                    <a:pt x="13" y="187"/>
                    <a:pt x="5" y="191"/>
                  </a:cubicBezTo>
                  <a:cubicBezTo>
                    <a:pt x="4" y="191"/>
                    <a:pt x="2" y="192"/>
                    <a:pt x="0" y="193"/>
                  </a:cubicBezTo>
                  <a:cubicBezTo>
                    <a:pt x="4" y="195"/>
                    <a:pt x="12" y="198"/>
                    <a:pt x="12" y="207"/>
                  </a:cubicBezTo>
                  <a:cubicBezTo>
                    <a:pt x="12" y="216"/>
                    <a:pt x="6" y="220"/>
                    <a:pt x="1" y="223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2" y="224"/>
                    <a:pt x="5" y="225"/>
                    <a:pt x="6" y="225"/>
                  </a:cubicBezTo>
                  <a:cubicBezTo>
                    <a:pt x="15" y="228"/>
                    <a:pt x="26" y="231"/>
                    <a:pt x="26" y="241"/>
                  </a:cubicBezTo>
                  <a:cubicBezTo>
                    <a:pt x="26" y="251"/>
                    <a:pt x="15" y="254"/>
                    <a:pt x="6" y="257"/>
                  </a:cubicBezTo>
                  <a:cubicBezTo>
                    <a:pt x="5" y="257"/>
                    <a:pt x="4" y="257"/>
                    <a:pt x="3" y="258"/>
                  </a:cubicBezTo>
                  <a:cubicBezTo>
                    <a:pt x="8" y="260"/>
                    <a:pt x="16" y="264"/>
                    <a:pt x="16" y="273"/>
                  </a:cubicBezTo>
                  <a:cubicBezTo>
                    <a:pt x="16" y="281"/>
                    <a:pt x="10" y="285"/>
                    <a:pt x="6" y="288"/>
                  </a:cubicBezTo>
                  <a:cubicBezTo>
                    <a:pt x="6" y="288"/>
                    <a:pt x="6" y="288"/>
                    <a:pt x="5" y="288"/>
                  </a:cubicBezTo>
                  <a:cubicBezTo>
                    <a:pt x="6" y="288"/>
                    <a:pt x="7" y="288"/>
                    <a:pt x="7" y="289"/>
                  </a:cubicBezTo>
                  <a:cubicBezTo>
                    <a:pt x="14" y="290"/>
                    <a:pt x="24" y="293"/>
                    <a:pt x="24" y="303"/>
                  </a:cubicBezTo>
                  <a:cubicBezTo>
                    <a:pt x="24" y="311"/>
                    <a:pt x="19" y="315"/>
                    <a:pt x="16" y="318"/>
                  </a:cubicBezTo>
                  <a:cubicBezTo>
                    <a:pt x="15" y="318"/>
                    <a:pt x="15" y="319"/>
                    <a:pt x="14" y="319"/>
                  </a:cubicBezTo>
                  <a:cubicBezTo>
                    <a:pt x="15" y="320"/>
                    <a:pt x="17" y="321"/>
                    <a:pt x="18" y="322"/>
                  </a:cubicBezTo>
                  <a:cubicBezTo>
                    <a:pt x="23" y="324"/>
                    <a:pt x="30" y="329"/>
                    <a:pt x="30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1" y="342"/>
                    <a:pt x="31" y="342"/>
                    <a:pt x="31" y="342"/>
                  </a:cubicBezTo>
                  <a:cubicBezTo>
                    <a:pt x="31" y="357"/>
                    <a:pt x="32" y="372"/>
                    <a:pt x="41" y="382"/>
                  </a:cubicBezTo>
                  <a:cubicBezTo>
                    <a:pt x="78" y="417"/>
                    <a:pt x="126" y="428"/>
                    <a:pt x="158" y="436"/>
                  </a:cubicBezTo>
                  <a:cubicBezTo>
                    <a:pt x="178" y="441"/>
                    <a:pt x="178" y="441"/>
                    <a:pt x="178" y="441"/>
                  </a:cubicBezTo>
                  <a:cubicBezTo>
                    <a:pt x="186" y="441"/>
                    <a:pt x="190" y="447"/>
                    <a:pt x="192" y="451"/>
                  </a:cubicBezTo>
                  <a:cubicBezTo>
                    <a:pt x="193" y="452"/>
                    <a:pt x="195" y="454"/>
                    <a:pt x="196" y="455"/>
                  </a:cubicBezTo>
                  <a:cubicBezTo>
                    <a:pt x="197" y="455"/>
                    <a:pt x="198" y="454"/>
                    <a:pt x="200" y="452"/>
                  </a:cubicBezTo>
                  <a:cubicBezTo>
                    <a:pt x="202" y="450"/>
                    <a:pt x="207" y="446"/>
                    <a:pt x="215" y="446"/>
                  </a:cubicBezTo>
                  <a:cubicBezTo>
                    <a:pt x="225" y="446"/>
                    <a:pt x="229" y="455"/>
                    <a:pt x="233" y="461"/>
                  </a:cubicBezTo>
                  <a:cubicBezTo>
                    <a:pt x="234" y="463"/>
                    <a:pt x="236" y="466"/>
                    <a:pt x="237" y="468"/>
                  </a:cubicBezTo>
                  <a:cubicBezTo>
                    <a:pt x="238" y="467"/>
                    <a:pt x="239" y="464"/>
                    <a:pt x="240" y="463"/>
                  </a:cubicBezTo>
                  <a:cubicBezTo>
                    <a:pt x="242" y="458"/>
                    <a:pt x="247" y="450"/>
                    <a:pt x="257" y="450"/>
                  </a:cubicBezTo>
                  <a:cubicBezTo>
                    <a:pt x="268" y="450"/>
                    <a:pt x="271" y="463"/>
                    <a:pt x="275" y="476"/>
                  </a:cubicBezTo>
                  <a:cubicBezTo>
                    <a:pt x="276" y="479"/>
                    <a:pt x="277" y="485"/>
                    <a:pt x="278" y="488"/>
                  </a:cubicBezTo>
                  <a:cubicBezTo>
                    <a:pt x="279" y="487"/>
                    <a:pt x="280" y="486"/>
                    <a:pt x="280" y="485"/>
                  </a:cubicBezTo>
                  <a:cubicBezTo>
                    <a:pt x="283" y="479"/>
                    <a:pt x="287" y="471"/>
                    <a:pt x="297" y="471"/>
                  </a:cubicBezTo>
                  <a:cubicBezTo>
                    <a:pt x="308" y="471"/>
                    <a:pt x="312" y="481"/>
                    <a:pt x="315" y="488"/>
                  </a:cubicBezTo>
                  <a:cubicBezTo>
                    <a:pt x="316" y="490"/>
                    <a:pt x="317" y="492"/>
                    <a:pt x="318" y="494"/>
                  </a:cubicBezTo>
                  <a:cubicBezTo>
                    <a:pt x="319" y="492"/>
                    <a:pt x="320" y="488"/>
                    <a:pt x="321" y="486"/>
                  </a:cubicBezTo>
                  <a:cubicBezTo>
                    <a:pt x="323" y="476"/>
                    <a:pt x="327" y="464"/>
                    <a:pt x="338" y="464"/>
                  </a:cubicBezTo>
                  <a:cubicBezTo>
                    <a:pt x="349" y="464"/>
                    <a:pt x="353" y="475"/>
                    <a:pt x="356" y="485"/>
                  </a:cubicBezTo>
                  <a:cubicBezTo>
                    <a:pt x="357" y="488"/>
                    <a:pt x="359" y="492"/>
                    <a:pt x="360" y="495"/>
                  </a:cubicBezTo>
                  <a:cubicBezTo>
                    <a:pt x="361" y="493"/>
                    <a:pt x="363" y="490"/>
                    <a:pt x="364" y="488"/>
                  </a:cubicBezTo>
                  <a:cubicBezTo>
                    <a:pt x="367" y="480"/>
                    <a:pt x="372" y="470"/>
                    <a:pt x="382" y="470"/>
                  </a:cubicBezTo>
                  <a:cubicBezTo>
                    <a:pt x="393" y="470"/>
                    <a:pt x="397" y="479"/>
                    <a:pt x="399" y="485"/>
                  </a:cubicBezTo>
                  <a:cubicBezTo>
                    <a:pt x="399" y="486"/>
                    <a:pt x="400" y="486"/>
                    <a:pt x="400" y="487"/>
                  </a:cubicBezTo>
                  <a:cubicBezTo>
                    <a:pt x="401" y="484"/>
                    <a:pt x="402" y="479"/>
                    <a:pt x="403" y="476"/>
                  </a:cubicBezTo>
                  <a:cubicBezTo>
                    <a:pt x="406" y="463"/>
                    <a:pt x="410" y="450"/>
                    <a:pt x="421" y="450"/>
                  </a:cubicBezTo>
                  <a:cubicBezTo>
                    <a:pt x="432" y="450"/>
                    <a:pt x="436" y="461"/>
                    <a:pt x="439" y="471"/>
                  </a:cubicBezTo>
                  <a:cubicBezTo>
                    <a:pt x="440" y="473"/>
                    <a:pt x="441" y="477"/>
                    <a:pt x="442" y="479"/>
                  </a:cubicBezTo>
                  <a:cubicBezTo>
                    <a:pt x="443" y="477"/>
                    <a:pt x="444" y="475"/>
                    <a:pt x="445" y="473"/>
                  </a:cubicBezTo>
                  <a:cubicBezTo>
                    <a:pt x="448" y="466"/>
                    <a:pt x="453" y="456"/>
                    <a:pt x="463" y="456"/>
                  </a:cubicBezTo>
                  <a:cubicBezTo>
                    <a:pt x="472" y="456"/>
                    <a:pt x="477" y="463"/>
                    <a:pt x="479" y="466"/>
                  </a:cubicBezTo>
                  <a:cubicBezTo>
                    <a:pt x="480" y="468"/>
                    <a:pt x="480" y="468"/>
                    <a:pt x="481" y="468"/>
                  </a:cubicBezTo>
                  <a:cubicBezTo>
                    <a:pt x="482" y="467"/>
                    <a:pt x="484" y="462"/>
                    <a:pt x="485" y="459"/>
                  </a:cubicBezTo>
                  <a:cubicBezTo>
                    <a:pt x="489" y="451"/>
                    <a:pt x="493" y="440"/>
                    <a:pt x="504" y="440"/>
                  </a:cubicBezTo>
                  <a:cubicBezTo>
                    <a:pt x="513" y="440"/>
                    <a:pt x="518" y="448"/>
                    <a:pt x="521" y="453"/>
                  </a:cubicBezTo>
                  <a:cubicBezTo>
                    <a:pt x="522" y="454"/>
                    <a:pt x="523" y="456"/>
                    <a:pt x="524" y="457"/>
                  </a:cubicBezTo>
                  <a:cubicBezTo>
                    <a:pt x="525" y="455"/>
                    <a:pt x="526" y="452"/>
                    <a:pt x="527" y="450"/>
                  </a:cubicBezTo>
                  <a:cubicBezTo>
                    <a:pt x="530" y="442"/>
                    <a:pt x="534" y="433"/>
                    <a:pt x="544" y="432"/>
                  </a:cubicBezTo>
                  <a:cubicBezTo>
                    <a:pt x="560" y="430"/>
                    <a:pt x="603" y="415"/>
                    <a:pt x="623" y="382"/>
                  </a:cubicBezTo>
                  <a:cubicBezTo>
                    <a:pt x="635" y="361"/>
                    <a:pt x="651" y="347"/>
                    <a:pt x="661" y="337"/>
                  </a:cubicBezTo>
                  <a:cubicBezTo>
                    <a:pt x="664" y="334"/>
                    <a:pt x="669" y="330"/>
                    <a:pt x="670" y="328"/>
                  </a:cubicBezTo>
                  <a:cubicBezTo>
                    <a:pt x="670" y="327"/>
                    <a:pt x="669" y="326"/>
                    <a:pt x="668" y="324"/>
                  </a:cubicBezTo>
                  <a:cubicBezTo>
                    <a:pt x="666" y="321"/>
                    <a:pt x="663" y="317"/>
                    <a:pt x="663" y="310"/>
                  </a:cubicBezTo>
                  <a:cubicBezTo>
                    <a:pt x="663" y="300"/>
                    <a:pt x="673" y="298"/>
                    <a:pt x="678" y="297"/>
                  </a:cubicBezTo>
                  <a:cubicBezTo>
                    <a:pt x="674" y="295"/>
                    <a:pt x="669" y="291"/>
                    <a:pt x="669" y="283"/>
                  </a:cubicBezTo>
                  <a:cubicBezTo>
                    <a:pt x="669" y="274"/>
                    <a:pt x="677" y="270"/>
                    <a:pt x="682" y="268"/>
                  </a:cubicBezTo>
                  <a:cubicBezTo>
                    <a:pt x="683" y="268"/>
                    <a:pt x="683" y="268"/>
                    <a:pt x="683" y="268"/>
                  </a:cubicBezTo>
                  <a:cubicBezTo>
                    <a:pt x="682" y="267"/>
                    <a:pt x="681" y="267"/>
                    <a:pt x="680" y="267"/>
                  </a:cubicBezTo>
                  <a:cubicBezTo>
                    <a:pt x="673" y="264"/>
                    <a:pt x="662" y="261"/>
                    <a:pt x="662" y="251"/>
                  </a:cubicBezTo>
                  <a:close/>
                  <a:moveTo>
                    <a:pt x="664" y="294"/>
                  </a:moveTo>
                  <a:cubicBezTo>
                    <a:pt x="657" y="299"/>
                    <a:pt x="655" y="305"/>
                    <a:pt x="655" y="310"/>
                  </a:cubicBezTo>
                  <a:cubicBezTo>
                    <a:pt x="655" y="318"/>
                    <a:pt x="658" y="323"/>
                    <a:pt x="660" y="327"/>
                  </a:cubicBezTo>
                  <a:cubicBezTo>
                    <a:pt x="658" y="328"/>
                    <a:pt x="656" y="330"/>
                    <a:pt x="655" y="331"/>
                  </a:cubicBezTo>
                  <a:cubicBezTo>
                    <a:pt x="645" y="341"/>
                    <a:pt x="629" y="356"/>
                    <a:pt x="616" y="378"/>
                  </a:cubicBezTo>
                  <a:cubicBezTo>
                    <a:pt x="597" y="409"/>
                    <a:pt x="556" y="422"/>
                    <a:pt x="543" y="424"/>
                  </a:cubicBezTo>
                  <a:cubicBezTo>
                    <a:pt x="543" y="424"/>
                    <a:pt x="543" y="424"/>
                    <a:pt x="543" y="424"/>
                  </a:cubicBezTo>
                  <a:cubicBezTo>
                    <a:pt x="543" y="424"/>
                    <a:pt x="543" y="424"/>
                    <a:pt x="543" y="424"/>
                  </a:cubicBezTo>
                  <a:cubicBezTo>
                    <a:pt x="543" y="424"/>
                    <a:pt x="543" y="424"/>
                    <a:pt x="542" y="424"/>
                  </a:cubicBezTo>
                  <a:cubicBezTo>
                    <a:pt x="531" y="425"/>
                    <a:pt x="526" y="434"/>
                    <a:pt x="522" y="441"/>
                  </a:cubicBezTo>
                  <a:cubicBezTo>
                    <a:pt x="518" y="437"/>
                    <a:pt x="512" y="432"/>
                    <a:pt x="504" y="432"/>
                  </a:cubicBezTo>
                  <a:cubicBezTo>
                    <a:pt x="489" y="432"/>
                    <a:pt x="483" y="445"/>
                    <a:pt x="479" y="454"/>
                  </a:cubicBezTo>
                  <a:cubicBezTo>
                    <a:pt x="475" y="451"/>
                    <a:pt x="470" y="448"/>
                    <a:pt x="463" y="448"/>
                  </a:cubicBezTo>
                  <a:cubicBezTo>
                    <a:pt x="453" y="448"/>
                    <a:pt x="447" y="454"/>
                    <a:pt x="443" y="459"/>
                  </a:cubicBezTo>
                  <a:cubicBezTo>
                    <a:pt x="440" y="451"/>
                    <a:pt x="433" y="442"/>
                    <a:pt x="421" y="442"/>
                  </a:cubicBezTo>
                  <a:cubicBezTo>
                    <a:pt x="406" y="442"/>
                    <a:pt x="401" y="455"/>
                    <a:pt x="397" y="468"/>
                  </a:cubicBezTo>
                  <a:cubicBezTo>
                    <a:pt x="394" y="464"/>
                    <a:pt x="389" y="462"/>
                    <a:pt x="382" y="462"/>
                  </a:cubicBezTo>
                  <a:cubicBezTo>
                    <a:pt x="372" y="462"/>
                    <a:pt x="365" y="469"/>
                    <a:pt x="361" y="475"/>
                  </a:cubicBezTo>
                  <a:cubicBezTo>
                    <a:pt x="357" y="466"/>
                    <a:pt x="351" y="456"/>
                    <a:pt x="338" y="456"/>
                  </a:cubicBezTo>
                  <a:cubicBezTo>
                    <a:pt x="326" y="456"/>
                    <a:pt x="320" y="465"/>
                    <a:pt x="316" y="473"/>
                  </a:cubicBezTo>
                  <a:cubicBezTo>
                    <a:pt x="312" y="468"/>
                    <a:pt x="306" y="463"/>
                    <a:pt x="297" y="463"/>
                  </a:cubicBezTo>
                  <a:cubicBezTo>
                    <a:pt x="290" y="463"/>
                    <a:pt x="285" y="466"/>
                    <a:pt x="281" y="469"/>
                  </a:cubicBezTo>
                  <a:cubicBezTo>
                    <a:pt x="278" y="456"/>
                    <a:pt x="273" y="442"/>
                    <a:pt x="257" y="442"/>
                  </a:cubicBezTo>
                  <a:cubicBezTo>
                    <a:pt x="247" y="442"/>
                    <a:pt x="241" y="447"/>
                    <a:pt x="237" y="452"/>
                  </a:cubicBezTo>
                  <a:cubicBezTo>
                    <a:pt x="233" y="445"/>
                    <a:pt x="226" y="438"/>
                    <a:pt x="215" y="438"/>
                  </a:cubicBezTo>
                  <a:cubicBezTo>
                    <a:pt x="206" y="438"/>
                    <a:pt x="201" y="441"/>
                    <a:pt x="197" y="444"/>
                  </a:cubicBezTo>
                  <a:cubicBezTo>
                    <a:pt x="194" y="440"/>
                    <a:pt x="188" y="434"/>
                    <a:pt x="179" y="433"/>
                  </a:cubicBezTo>
                  <a:cubicBezTo>
                    <a:pt x="177" y="432"/>
                    <a:pt x="160" y="428"/>
                    <a:pt x="160" y="428"/>
                  </a:cubicBezTo>
                  <a:cubicBezTo>
                    <a:pt x="129" y="421"/>
                    <a:pt x="83" y="410"/>
                    <a:pt x="47" y="376"/>
                  </a:cubicBezTo>
                  <a:cubicBezTo>
                    <a:pt x="40" y="368"/>
                    <a:pt x="39" y="355"/>
                    <a:pt x="39" y="341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38" y="327"/>
                    <a:pt x="32" y="321"/>
                    <a:pt x="27" y="318"/>
                  </a:cubicBezTo>
                  <a:cubicBezTo>
                    <a:pt x="30" y="314"/>
                    <a:pt x="32" y="310"/>
                    <a:pt x="32" y="303"/>
                  </a:cubicBezTo>
                  <a:cubicBezTo>
                    <a:pt x="32" y="294"/>
                    <a:pt x="26" y="288"/>
                    <a:pt x="21" y="285"/>
                  </a:cubicBezTo>
                  <a:cubicBezTo>
                    <a:pt x="23" y="282"/>
                    <a:pt x="24" y="278"/>
                    <a:pt x="24" y="273"/>
                  </a:cubicBezTo>
                  <a:cubicBezTo>
                    <a:pt x="24" y="267"/>
                    <a:pt x="23" y="263"/>
                    <a:pt x="20" y="260"/>
                  </a:cubicBezTo>
                  <a:cubicBezTo>
                    <a:pt x="27" y="257"/>
                    <a:pt x="34" y="251"/>
                    <a:pt x="34" y="241"/>
                  </a:cubicBezTo>
                  <a:cubicBezTo>
                    <a:pt x="34" y="229"/>
                    <a:pt x="25" y="223"/>
                    <a:pt x="16" y="220"/>
                  </a:cubicBezTo>
                  <a:cubicBezTo>
                    <a:pt x="18" y="217"/>
                    <a:pt x="20" y="213"/>
                    <a:pt x="20" y="207"/>
                  </a:cubicBezTo>
                  <a:cubicBezTo>
                    <a:pt x="20" y="202"/>
                    <a:pt x="18" y="197"/>
                    <a:pt x="16" y="194"/>
                  </a:cubicBezTo>
                  <a:cubicBezTo>
                    <a:pt x="22" y="190"/>
                    <a:pt x="30" y="184"/>
                    <a:pt x="30" y="174"/>
                  </a:cubicBezTo>
                  <a:cubicBezTo>
                    <a:pt x="30" y="168"/>
                    <a:pt x="28" y="164"/>
                    <a:pt x="26" y="161"/>
                  </a:cubicBezTo>
                  <a:cubicBezTo>
                    <a:pt x="31" y="157"/>
                    <a:pt x="36" y="151"/>
                    <a:pt x="38" y="141"/>
                  </a:cubicBezTo>
                  <a:cubicBezTo>
                    <a:pt x="41" y="108"/>
                    <a:pt x="67" y="96"/>
                    <a:pt x="84" y="88"/>
                  </a:cubicBezTo>
                  <a:cubicBezTo>
                    <a:pt x="91" y="85"/>
                    <a:pt x="96" y="83"/>
                    <a:pt x="99" y="79"/>
                  </a:cubicBezTo>
                  <a:cubicBezTo>
                    <a:pt x="105" y="73"/>
                    <a:pt x="107" y="66"/>
                    <a:pt x="109" y="59"/>
                  </a:cubicBezTo>
                  <a:cubicBezTo>
                    <a:pt x="110" y="58"/>
                    <a:pt x="111" y="54"/>
                    <a:pt x="111" y="53"/>
                  </a:cubicBezTo>
                  <a:cubicBezTo>
                    <a:pt x="112" y="53"/>
                    <a:pt x="114" y="54"/>
                    <a:pt x="114" y="54"/>
                  </a:cubicBezTo>
                  <a:cubicBezTo>
                    <a:pt x="120" y="57"/>
                    <a:pt x="129" y="61"/>
                    <a:pt x="141" y="60"/>
                  </a:cubicBezTo>
                  <a:cubicBezTo>
                    <a:pt x="141" y="60"/>
                    <a:pt x="142" y="60"/>
                    <a:pt x="142" y="6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51" y="59"/>
                    <a:pt x="157" y="53"/>
                    <a:pt x="160" y="47"/>
                  </a:cubicBezTo>
                  <a:cubicBezTo>
                    <a:pt x="164" y="54"/>
                    <a:pt x="170" y="60"/>
                    <a:pt x="181" y="60"/>
                  </a:cubicBezTo>
                  <a:cubicBezTo>
                    <a:pt x="196" y="60"/>
                    <a:pt x="202" y="46"/>
                    <a:pt x="205" y="34"/>
                  </a:cubicBezTo>
                  <a:cubicBezTo>
                    <a:pt x="209" y="38"/>
                    <a:pt x="215" y="41"/>
                    <a:pt x="222" y="41"/>
                  </a:cubicBezTo>
                  <a:cubicBezTo>
                    <a:pt x="234" y="41"/>
                    <a:pt x="240" y="33"/>
                    <a:pt x="244" y="25"/>
                  </a:cubicBezTo>
                  <a:cubicBezTo>
                    <a:pt x="248" y="31"/>
                    <a:pt x="254" y="37"/>
                    <a:pt x="264" y="37"/>
                  </a:cubicBezTo>
                  <a:cubicBezTo>
                    <a:pt x="277" y="37"/>
                    <a:pt x="283" y="27"/>
                    <a:pt x="287" y="18"/>
                  </a:cubicBezTo>
                  <a:cubicBezTo>
                    <a:pt x="291" y="23"/>
                    <a:pt x="297" y="28"/>
                    <a:pt x="306" y="28"/>
                  </a:cubicBezTo>
                  <a:cubicBezTo>
                    <a:pt x="316" y="28"/>
                    <a:pt x="321" y="23"/>
                    <a:pt x="325" y="18"/>
                  </a:cubicBezTo>
                  <a:cubicBezTo>
                    <a:pt x="329" y="26"/>
                    <a:pt x="336" y="34"/>
                    <a:pt x="348" y="34"/>
                  </a:cubicBezTo>
                  <a:cubicBezTo>
                    <a:pt x="360" y="34"/>
                    <a:pt x="366" y="25"/>
                    <a:pt x="369" y="18"/>
                  </a:cubicBezTo>
                  <a:cubicBezTo>
                    <a:pt x="374" y="23"/>
                    <a:pt x="380" y="29"/>
                    <a:pt x="390" y="29"/>
                  </a:cubicBezTo>
                  <a:cubicBezTo>
                    <a:pt x="397" y="29"/>
                    <a:pt x="403" y="25"/>
                    <a:pt x="406" y="21"/>
                  </a:cubicBezTo>
                  <a:cubicBezTo>
                    <a:pt x="410" y="31"/>
                    <a:pt x="416" y="41"/>
                    <a:pt x="429" y="41"/>
                  </a:cubicBezTo>
                  <a:cubicBezTo>
                    <a:pt x="438" y="41"/>
                    <a:pt x="443" y="38"/>
                    <a:pt x="447" y="33"/>
                  </a:cubicBezTo>
                  <a:cubicBezTo>
                    <a:pt x="451" y="43"/>
                    <a:pt x="457" y="54"/>
                    <a:pt x="470" y="54"/>
                  </a:cubicBezTo>
                  <a:cubicBezTo>
                    <a:pt x="478" y="54"/>
                    <a:pt x="483" y="50"/>
                    <a:pt x="487" y="45"/>
                  </a:cubicBezTo>
                  <a:cubicBezTo>
                    <a:pt x="491" y="52"/>
                    <a:pt x="497" y="60"/>
                    <a:pt x="508" y="60"/>
                  </a:cubicBezTo>
                  <a:cubicBezTo>
                    <a:pt x="519" y="60"/>
                    <a:pt x="525" y="54"/>
                    <a:pt x="529" y="48"/>
                  </a:cubicBezTo>
                  <a:cubicBezTo>
                    <a:pt x="533" y="54"/>
                    <a:pt x="540" y="61"/>
                    <a:pt x="550" y="62"/>
                  </a:cubicBezTo>
                  <a:cubicBezTo>
                    <a:pt x="550" y="62"/>
                    <a:pt x="550" y="62"/>
                    <a:pt x="550" y="62"/>
                  </a:cubicBezTo>
                  <a:cubicBezTo>
                    <a:pt x="550" y="62"/>
                    <a:pt x="550" y="62"/>
                    <a:pt x="550" y="62"/>
                  </a:cubicBezTo>
                  <a:cubicBezTo>
                    <a:pt x="550" y="62"/>
                    <a:pt x="550" y="62"/>
                    <a:pt x="550" y="62"/>
                  </a:cubicBezTo>
                  <a:cubicBezTo>
                    <a:pt x="565" y="64"/>
                    <a:pt x="608" y="84"/>
                    <a:pt x="621" y="111"/>
                  </a:cubicBezTo>
                  <a:cubicBezTo>
                    <a:pt x="631" y="130"/>
                    <a:pt x="642" y="144"/>
                    <a:pt x="650" y="154"/>
                  </a:cubicBezTo>
                  <a:cubicBezTo>
                    <a:pt x="652" y="157"/>
                    <a:pt x="655" y="161"/>
                    <a:pt x="657" y="163"/>
                  </a:cubicBezTo>
                  <a:cubicBezTo>
                    <a:pt x="657" y="163"/>
                    <a:pt x="657" y="164"/>
                    <a:pt x="657" y="164"/>
                  </a:cubicBezTo>
                  <a:cubicBezTo>
                    <a:pt x="654" y="167"/>
                    <a:pt x="651" y="173"/>
                    <a:pt x="651" y="182"/>
                  </a:cubicBezTo>
                  <a:cubicBezTo>
                    <a:pt x="651" y="192"/>
                    <a:pt x="657" y="198"/>
                    <a:pt x="662" y="202"/>
                  </a:cubicBezTo>
                  <a:cubicBezTo>
                    <a:pt x="658" y="206"/>
                    <a:pt x="654" y="211"/>
                    <a:pt x="654" y="219"/>
                  </a:cubicBezTo>
                  <a:cubicBezTo>
                    <a:pt x="654" y="226"/>
                    <a:pt x="658" y="231"/>
                    <a:pt x="663" y="235"/>
                  </a:cubicBezTo>
                  <a:cubicBezTo>
                    <a:pt x="658" y="238"/>
                    <a:pt x="654" y="243"/>
                    <a:pt x="654" y="251"/>
                  </a:cubicBezTo>
                  <a:cubicBezTo>
                    <a:pt x="654" y="261"/>
                    <a:pt x="660" y="266"/>
                    <a:pt x="666" y="270"/>
                  </a:cubicBezTo>
                  <a:cubicBezTo>
                    <a:pt x="663" y="273"/>
                    <a:pt x="661" y="277"/>
                    <a:pt x="661" y="283"/>
                  </a:cubicBezTo>
                  <a:cubicBezTo>
                    <a:pt x="661" y="287"/>
                    <a:pt x="662" y="291"/>
                    <a:pt x="664" y="294"/>
                  </a:cubicBezTo>
                  <a:close/>
                </a:path>
              </a:pathLst>
            </a:custGeom>
            <a:solidFill>
              <a:srgbClr val="C4E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7">
              <a:extLst>
                <a:ext uri="{FF2B5EF4-FFF2-40B4-BE49-F238E27FC236}">
                  <a16:creationId xmlns:a16="http://schemas.microsoft.com/office/drawing/2014/main" id="{277BDBA2-DC88-492C-BC1D-C96B225A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896"/>
              <a:ext cx="710" cy="352"/>
            </a:xfrm>
            <a:custGeom>
              <a:avLst/>
              <a:gdLst>
                <a:gd name="T0" fmla="*/ 0 w 284"/>
                <a:gd name="T1" fmla="*/ 2504 h 132"/>
                <a:gd name="T2" fmla="*/ 4438 w 284"/>
                <a:gd name="T3" fmla="*/ 0 h 132"/>
                <a:gd name="T4" fmla="*/ 0 w 284"/>
                <a:gd name="T5" fmla="*/ 2504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132">
                  <a:moveTo>
                    <a:pt x="0" y="132"/>
                  </a:moveTo>
                  <a:cubicBezTo>
                    <a:pt x="14" y="80"/>
                    <a:pt x="68" y="10"/>
                    <a:pt x="284" y="0"/>
                  </a:cubicBezTo>
                  <a:cubicBezTo>
                    <a:pt x="250" y="0"/>
                    <a:pt x="42" y="52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8">
              <a:extLst>
                <a:ext uri="{FF2B5EF4-FFF2-40B4-BE49-F238E27FC236}">
                  <a16:creationId xmlns:a16="http://schemas.microsoft.com/office/drawing/2014/main" id="{72A725FC-40D0-4B45-9804-EA393A4C0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645"/>
              <a:ext cx="265" cy="248"/>
            </a:xfrm>
            <a:custGeom>
              <a:avLst/>
              <a:gdLst>
                <a:gd name="T0" fmla="*/ 1658 w 106"/>
                <a:gd name="T1" fmla="*/ 0 h 93"/>
                <a:gd name="T2" fmla="*/ 970 w 106"/>
                <a:gd name="T3" fmla="*/ 989 h 93"/>
                <a:gd name="T4" fmla="*/ 0 w 106"/>
                <a:gd name="T5" fmla="*/ 1763 h 93"/>
                <a:gd name="T6" fmla="*/ 833 w 106"/>
                <a:gd name="T7" fmla="*/ 875 h 93"/>
                <a:gd name="T8" fmla="*/ 1658 w 106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93">
                  <a:moveTo>
                    <a:pt x="106" y="0"/>
                  </a:moveTo>
                  <a:cubicBezTo>
                    <a:pt x="94" y="7"/>
                    <a:pt x="70" y="39"/>
                    <a:pt x="62" y="52"/>
                  </a:cubicBezTo>
                  <a:cubicBezTo>
                    <a:pt x="54" y="65"/>
                    <a:pt x="29" y="85"/>
                    <a:pt x="0" y="93"/>
                  </a:cubicBezTo>
                  <a:cubicBezTo>
                    <a:pt x="18" y="87"/>
                    <a:pt x="41" y="69"/>
                    <a:pt x="53" y="46"/>
                  </a:cubicBezTo>
                  <a:cubicBezTo>
                    <a:pt x="65" y="23"/>
                    <a:pt x="89" y="7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9">
              <a:extLst>
                <a:ext uri="{FF2B5EF4-FFF2-40B4-BE49-F238E27FC236}">
                  <a16:creationId xmlns:a16="http://schemas.microsoft.com/office/drawing/2014/main" id="{CA3BBF76-6FAF-4A04-9DC4-B8EB824B8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741"/>
              <a:ext cx="1771" cy="1368"/>
            </a:xfrm>
            <a:custGeom>
              <a:avLst/>
              <a:gdLst>
                <a:gd name="T0" fmla="*/ 10593 w 708"/>
                <a:gd name="T1" fmla="*/ 3619 h 513"/>
                <a:gd name="T2" fmla="*/ 10644 w 708"/>
                <a:gd name="T3" fmla="*/ 4323 h 513"/>
                <a:gd name="T4" fmla="*/ 10644 w 708"/>
                <a:gd name="T5" fmla="*/ 4928 h 513"/>
                <a:gd name="T6" fmla="*/ 10749 w 708"/>
                <a:gd name="T7" fmla="*/ 5539 h 513"/>
                <a:gd name="T8" fmla="*/ 10656 w 708"/>
                <a:gd name="T9" fmla="*/ 6051 h 513"/>
                <a:gd name="T10" fmla="*/ 10018 w 708"/>
                <a:gd name="T11" fmla="*/ 7488 h 513"/>
                <a:gd name="T12" fmla="*/ 8360 w 708"/>
                <a:gd name="T13" fmla="*/ 8989 h 513"/>
                <a:gd name="T14" fmla="*/ 7684 w 708"/>
                <a:gd name="T15" fmla="*/ 9216 h 513"/>
                <a:gd name="T16" fmla="*/ 7059 w 708"/>
                <a:gd name="T17" fmla="*/ 9443 h 513"/>
                <a:gd name="T18" fmla="*/ 6431 w 708"/>
                <a:gd name="T19" fmla="*/ 9613 h 513"/>
                <a:gd name="T20" fmla="*/ 5776 w 708"/>
                <a:gd name="T21" fmla="*/ 9728 h 513"/>
                <a:gd name="T22" fmla="*/ 5150 w 708"/>
                <a:gd name="T23" fmla="*/ 9728 h 513"/>
                <a:gd name="T24" fmla="*/ 4493 w 708"/>
                <a:gd name="T25" fmla="*/ 9613 h 513"/>
                <a:gd name="T26" fmla="*/ 3867 w 708"/>
                <a:gd name="T27" fmla="*/ 9195 h 513"/>
                <a:gd name="T28" fmla="*/ 3222 w 708"/>
                <a:gd name="T29" fmla="*/ 8952 h 513"/>
                <a:gd name="T30" fmla="*/ 708 w 708"/>
                <a:gd name="T31" fmla="*/ 7509 h 513"/>
                <a:gd name="T32" fmla="*/ 250 w 708"/>
                <a:gd name="T33" fmla="*/ 6237 h 513"/>
                <a:gd name="T34" fmla="*/ 83 w 708"/>
                <a:gd name="T35" fmla="*/ 5653 h 513"/>
                <a:gd name="T36" fmla="*/ 0 w 708"/>
                <a:gd name="T37" fmla="*/ 5043 h 513"/>
                <a:gd name="T38" fmla="*/ 0 w 708"/>
                <a:gd name="T39" fmla="*/ 4416 h 513"/>
                <a:gd name="T40" fmla="*/ 0 w 708"/>
                <a:gd name="T41" fmla="*/ 3832 h 513"/>
                <a:gd name="T42" fmla="*/ 208 w 708"/>
                <a:gd name="T43" fmla="*/ 3165 h 513"/>
                <a:gd name="T44" fmla="*/ 1533 w 708"/>
                <a:gd name="T45" fmla="*/ 1459 h 513"/>
                <a:gd name="T46" fmla="*/ 2346 w 708"/>
                <a:gd name="T47" fmla="*/ 1003 h 513"/>
                <a:gd name="T48" fmla="*/ 2992 w 708"/>
                <a:gd name="T49" fmla="*/ 1003 h 513"/>
                <a:gd name="T50" fmla="*/ 3630 w 708"/>
                <a:gd name="T51" fmla="*/ 648 h 513"/>
                <a:gd name="T52" fmla="*/ 4285 w 708"/>
                <a:gd name="T53" fmla="*/ 568 h 513"/>
                <a:gd name="T54" fmla="*/ 4943 w 708"/>
                <a:gd name="T55" fmla="*/ 397 h 513"/>
                <a:gd name="T56" fmla="*/ 5606 w 708"/>
                <a:gd name="T57" fmla="*/ 512 h 513"/>
                <a:gd name="T58" fmla="*/ 6264 w 708"/>
                <a:gd name="T59" fmla="*/ 419 h 513"/>
                <a:gd name="T60" fmla="*/ 6871 w 708"/>
                <a:gd name="T61" fmla="*/ 648 h 513"/>
                <a:gd name="T62" fmla="*/ 7514 w 708"/>
                <a:gd name="T63" fmla="*/ 888 h 513"/>
                <a:gd name="T64" fmla="*/ 8110 w 708"/>
                <a:gd name="T65" fmla="*/ 1003 h 513"/>
                <a:gd name="T66" fmla="*/ 8797 w 708"/>
                <a:gd name="T67" fmla="*/ 1059 h 513"/>
                <a:gd name="T68" fmla="*/ 10706 w 708"/>
                <a:gd name="T69" fmla="*/ 3243 h 5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08" h="513">
                  <a:moveTo>
                    <a:pt x="684" y="171"/>
                  </a:moveTo>
                  <a:cubicBezTo>
                    <a:pt x="684" y="179"/>
                    <a:pt x="677" y="183"/>
                    <a:pt x="677" y="191"/>
                  </a:cubicBezTo>
                  <a:cubicBezTo>
                    <a:pt x="677" y="199"/>
                    <a:pt x="696" y="203"/>
                    <a:pt x="696" y="211"/>
                  </a:cubicBezTo>
                  <a:cubicBezTo>
                    <a:pt x="696" y="219"/>
                    <a:pt x="680" y="220"/>
                    <a:pt x="680" y="228"/>
                  </a:cubicBezTo>
                  <a:cubicBezTo>
                    <a:pt x="680" y="236"/>
                    <a:pt x="708" y="236"/>
                    <a:pt x="708" y="244"/>
                  </a:cubicBezTo>
                  <a:cubicBezTo>
                    <a:pt x="708" y="252"/>
                    <a:pt x="680" y="252"/>
                    <a:pt x="680" y="260"/>
                  </a:cubicBezTo>
                  <a:cubicBezTo>
                    <a:pt x="680" y="268"/>
                    <a:pt x="705" y="268"/>
                    <a:pt x="705" y="276"/>
                  </a:cubicBezTo>
                  <a:cubicBezTo>
                    <a:pt x="705" y="284"/>
                    <a:pt x="687" y="284"/>
                    <a:pt x="687" y="292"/>
                  </a:cubicBezTo>
                  <a:cubicBezTo>
                    <a:pt x="687" y="300"/>
                    <a:pt x="700" y="300"/>
                    <a:pt x="700" y="308"/>
                  </a:cubicBezTo>
                  <a:cubicBezTo>
                    <a:pt x="700" y="316"/>
                    <a:pt x="681" y="311"/>
                    <a:pt x="681" y="319"/>
                  </a:cubicBezTo>
                  <a:cubicBezTo>
                    <a:pt x="681" y="327"/>
                    <a:pt x="688" y="330"/>
                    <a:pt x="688" y="338"/>
                  </a:cubicBezTo>
                  <a:cubicBezTo>
                    <a:pt x="688" y="345"/>
                    <a:pt x="660" y="361"/>
                    <a:pt x="640" y="395"/>
                  </a:cubicBezTo>
                  <a:cubicBezTo>
                    <a:pt x="619" y="429"/>
                    <a:pt x="575" y="446"/>
                    <a:pt x="555" y="449"/>
                  </a:cubicBezTo>
                  <a:cubicBezTo>
                    <a:pt x="545" y="449"/>
                    <a:pt x="545" y="474"/>
                    <a:pt x="534" y="474"/>
                  </a:cubicBezTo>
                  <a:cubicBezTo>
                    <a:pt x="524" y="474"/>
                    <a:pt x="524" y="457"/>
                    <a:pt x="514" y="457"/>
                  </a:cubicBezTo>
                  <a:cubicBezTo>
                    <a:pt x="503" y="457"/>
                    <a:pt x="502" y="486"/>
                    <a:pt x="491" y="486"/>
                  </a:cubicBezTo>
                  <a:cubicBezTo>
                    <a:pt x="481" y="486"/>
                    <a:pt x="483" y="473"/>
                    <a:pt x="473" y="473"/>
                  </a:cubicBezTo>
                  <a:cubicBezTo>
                    <a:pt x="462" y="473"/>
                    <a:pt x="462" y="498"/>
                    <a:pt x="451" y="498"/>
                  </a:cubicBezTo>
                  <a:cubicBezTo>
                    <a:pt x="441" y="498"/>
                    <a:pt x="441" y="467"/>
                    <a:pt x="431" y="467"/>
                  </a:cubicBezTo>
                  <a:cubicBezTo>
                    <a:pt x="421" y="467"/>
                    <a:pt x="421" y="507"/>
                    <a:pt x="411" y="507"/>
                  </a:cubicBezTo>
                  <a:cubicBezTo>
                    <a:pt x="400" y="507"/>
                    <a:pt x="403" y="487"/>
                    <a:pt x="392" y="487"/>
                  </a:cubicBezTo>
                  <a:cubicBezTo>
                    <a:pt x="382" y="487"/>
                    <a:pt x="380" y="513"/>
                    <a:pt x="369" y="513"/>
                  </a:cubicBezTo>
                  <a:cubicBezTo>
                    <a:pt x="359" y="513"/>
                    <a:pt x="358" y="481"/>
                    <a:pt x="348" y="481"/>
                  </a:cubicBezTo>
                  <a:cubicBezTo>
                    <a:pt x="338" y="481"/>
                    <a:pt x="339" y="513"/>
                    <a:pt x="329" y="513"/>
                  </a:cubicBezTo>
                  <a:cubicBezTo>
                    <a:pt x="318" y="513"/>
                    <a:pt x="318" y="488"/>
                    <a:pt x="307" y="488"/>
                  </a:cubicBezTo>
                  <a:cubicBezTo>
                    <a:pt x="297" y="488"/>
                    <a:pt x="297" y="507"/>
                    <a:pt x="287" y="507"/>
                  </a:cubicBezTo>
                  <a:cubicBezTo>
                    <a:pt x="277" y="507"/>
                    <a:pt x="277" y="467"/>
                    <a:pt x="267" y="467"/>
                  </a:cubicBezTo>
                  <a:cubicBezTo>
                    <a:pt x="256" y="467"/>
                    <a:pt x="257" y="485"/>
                    <a:pt x="247" y="485"/>
                  </a:cubicBezTo>
                  <a:cubicBezTo>
                    <a:pt x="236" y="485"/>
                    <a:pt x="235" y="463"/>
                    <a:pt x="225" y="463"/>
                  </a:cubicBezTo>
                  <a:cubicBezTo>
                    <a:pt x="215" y="463"/>
                    <a:pt x="215" y="472"/>
                    <a:pt x="206" y="472"/>
                  </a:cubicBezTo>
                  <a:cubicBezTo>
                    <a:pt x="196" y="472"/>
                    <a:pt x="196" y="457"/>
                    <a:pt x="186" y="457"/>
                  </a:cubicBezTo>
                  <a:cubicBezTo>
                    <a:pt x="159" y="449"/>
                    <a:pt x="94" y="442"/>
                    <a:pt x="45" y="396"/>
                  </a:cubicBezTo>
                  <a:cubicBezTo>
                    <a:pt x="33" y="383"/>
                    <a:pt x="33" y="364"/>
                    <a:pt x="32" y="346"/>
                  </a:cubicBezTo>
                  <a:cubicBezTo>
                    <a:pt x="32" y="338"/>
                    <a:pt x="16" y="337"/>
                    <a:pt x="16" y="329"/>
                  </a:cubicBezTo>
                  <a:cubicBezTo>
                    <a:pt x="16" y="321"/>
                    <a:pt x="26" y="320"/>
                    <a:pt x="26" y="312"/>
                  </a:cubicBezTo>
                  <a:cubicBezTo>
                    <a:pt x="26" y="304"/>
                    <a:pt x="5" y="306"/>
                    <a:pt x="5" y="298"/>
                  </a:cubicBezTo>
                  <a:cubicBezTo>
                    <a:pt x="5" y="290"/>
                    <a:pt x="18" y="290"/>
                    <a:pt x="18" y="282"/>
                  </a:cubicBezTo>
                  <a:cubicBezTo>
                    <a:pt x="18" y="274"/>
                    <a:pt x="0" y="274"/>
                    <a:pt x="0" y="266"/>
                  </a:cubicBezTo>
                  <a:cubicBezTo>
                    <a:pt x="0" y="258"/>
                    <a:pt x="28" y="258"/>
                    <a:pt x="28" y="250"/>
                  </a:cubicBezTo>
                  <a:cubicBezTo>
                    <a:pt x="28" y="242"/>
                    <a:pt x="0" y="242"/>
                    <a:pt x="0" y="233"/>
                  </a:cubicBezTo>
                  <a:cubicBezTo>
                    <a:pt x="0" y="226"/>
                    <a:pt x="14" y="224"/>
                    <a:pt x="14" y="216"/>
                  </a:cubicBezTo>
                  <a:cubicBezTo>
                    <a:pt x="14" y="208"/>
                    <a:pt x="0" y="210"/>
                    <a:pt x="0" y="202"/>
                  </a:cubicBezTo>
                  <a:cubicBezTo>
                    <a:pt x="0" y="194"/>
                    <a:pt x="24" y="191"/>
                    <a:pt x="24" y="183"/>
                  </a:cubicBezTo>
                  <a:cubicBezTo>
                    <a:pt x="24" y="175"/>
                    <a:pt x="13" y="175"/>
                    <a:pt x="13" y="167"/>
                  </a:cubicBezTo>
                  <a:cubicBezTo>
                    <a:pt x="13" y="159"/>
                    <a:pt x="30" y="162"/>
                    <a:pt x="32" y="148"/>
                  </a:cubicBezTo>
                  <a:cubicBezTo>
                    <a:pt x="38" y="95"/>
                    <a:pt x="91" y="84"/>
                    <a:pt x="98" y="77"/>
                  </a:cubicBezTo>
                  <a:cubicBezTo>
                    <a:pt x="105" y="70"/>
                    <a:pt x="103" y="51"/>
                    <a:pt x="116" y="46"/>
                  </a:cubicBezTo>
                  <a:cubicBezTo>
                    <a:pt x="129" y="42"/>
                    <a:pt x="133" y="55"/>
                    <a:pt x="150" y="53"/>
                  </a:cubicBezTo>
                  <a:cubicBezTo>
                    <a:pt x="160" y="53"/>
                    <a:pt x="160" y="27"/>
                    <a:pt x="170" y="27"/>
                  </a:cubicBezTo>
                  <a:cubicBezTo>
                    <a:pt x="181" y="27"/>
                    <a:pt x="181" y="53"/>
                    <a:pt x="191" y="53"/>
                  </a:cubicBezTo>
                  <a:cubicBezTo>
                    <a:pt x="201" y="53"/>
                    <a:pt x="201" y="13"/>
                    <a:pt x="212" y="13"/>
                  </a:cubicBezTo>
                  <a:cubicBezTo>
                    <a:pt x="222" y="13"/>
                    <a:pt x="222" y="34"/>
                    <a:pt x="232" y="34"/>
                  </a:cubicBezTo>
                  <a:cubicBezTo>
                    <a:pt x="243" y="34"/>
                    <a:pt x="243" y="6"/>
                    <a:pt x="253" y="6"/>
                  </a:cubicBezTo>
                  <a:cubicBezTo>
                    <a:pt x="264" y="6"/>
                    <a:pt x="264" y="30"/>
                    <a:pt x="274" y="30"/>
                  </a:cubicBezTo>
                  <a:cubicBezTo>
                    <a:pt x="284" y="30"/>
                    <a:pt x="284" y="0"/>
                    <a:pt x="294" y="0"/>
                  </a:cubicBezTo>
                  <a:cubicBezTo>
                    <a:pt x="304" y="0"/>
                    <a:pt x="306" y="21"/>
                    <a:pt x="316" y="21"/>
                  </a:cubicBezTo>
                  <a:cubicBezTo>
                    <a:pt x="327" y="21"/>
                    <a:pt x="325" y="0"/>
                    <a:pt x="335" y="0"/>
                  </a:cubicBezTo>
                  <a:cubicBezTo>
                    <a:pt x="345" y="0"/>
                    <a:pt x="348" y="27"/>
                    <a:pt x="358" y="27"/>
                  </a:cubicBezTo>
                  <a:cubicBezTo>
                    <a:pt x="368" y="27"/>
                    <a:pt x="366" y="0"/>
                    <a:pt x="376" y="0"/>
                  </a:cubicBezTo>
                  <a:cubicBezTo>
                    <a:pt x="387" y="0"/>
                    <a:pt x="389" y="22"/>
                    <a:pt x="400" y="22"/>
                  </a:cubicBezTo>
                  <a:cubicBezTo>
                    <a:pt x="410" y="22"/>
                    <a:pt x="407" y="0"/>
                    <a:pt x="418" y="0"/>
                  </a:cubicBezTo>
                  <a:cubicBezTo>
                    <a:pt x="428" y="0"/>
                    <a:pt x="429" y="34"/>
                    <a:pt x="439" y="34"/>
                  </a:cubicBezTo>
                  <a:cubicBezTo>
                    <a:pt x="450" y="34"/>
                    <a:pt x="448" y="6"/>
                    <a:pt x="459" y="6"/>
                  </a:cubicBezTo>
                  <a:cubicBezTo>
                    <a:pt x="469" y="6"/>
                    <a:pt x="469" y="47"/>
                    <a:pt x="480" y="47"/>
                  </a:cubicBezTo>
                  <a:cubicBezTo>
                    <a:pt x="489" y="47"/>
                    <a:pt x="488" y="25"/>
                    <a:pt x="497" y="25"/>
                  </a:cubicBezTo>
                  <a:cubicBezTo>
                    <a:pt x="507" y="25"/>
                    <a:pt x="509" y="53"/>
                    <a:pt x="518" y="53"/>
                  </a:cubicBezTo>
                  <a:cubicBezTo>
                    <a:pt x="528" y="53"/>
                    <a:pt x="529" y="35"/>
                    <a:pt x="539" y="35"/>
                  </a:cubicBezTo>
                  <a:cubicBezTo>
                    <a:pt x="548" y="35"/>
                    <a:pt x="553" y="56"/>
                    <a:pt x="562" y="56"/>
                  </a:cubicBezTo>
                  <a:cubicBezTo>
                    <a:pt x="581" y="58"/>
                    <a:pt x="629" y="80"/>
                    <a:pt x="646" y="112"/>
                  </a:cubicBezTo>
                  <a:cubicBezTo>
                    <a:pt x="662" y="145"/>
                    <a:pt x="684" y="163"/>
                    <a:pt x="684" y="17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10">
              <a:extLst>
                <a:ext uri="{FF2B5EF4-FFF2-40B4-BE49-F238E27FC236}">
                  <a16:creationId xmlns:a16="http://schemas.microsoft.com/office/drawing/2014/main" id="{641CFFDA-E8FD-4B69-8E05-1B81F4D6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765"/>
              <a:ext cx="1708" cy="1320"/>
            </a:xfrm>
            <a:custGeom>
              <a:avLst/>
              <a:gdLst>
                <a:gd name="T0" fmla="*/ 5742 w 683"/>
                <a:gd name="T1" fmla="*/ 0 h 495"/>
                <a:gd name="T2" fmla="*/ 6347 w 683"/>
                <a:gd name="T3" fmla="*/ 77 h 495"/>
                <a:gd name="T4" fmla="*/ 6709 w 683"/>
                <a:gd name="T5" fmla="*/ 627 h 495"/>
                <a:gd name="T6" fmla="*/ 7067 w 683"/>
                <a:gd name="T7" fmla="*/ 376 h 495"/>
                <a:gd name="T8" fmla="*/ 7617 w 683"/>
                <a:gd name="T9" fmla="*/ 491 h 495"/>
                <a:gd name="T10" fmla="*/ 8210 w 683"/>
                <a:gd name="T11" fmla="*/ 739 h 495"/>
                <a:gd name="T12" fmla="*/ 8630 w 683"/>
                <a:gd name="T13" fmla="*/ 1045 h 495"/>
                <a:gd name="T14" fmla="*/ 10256 w 683"/>
                <a:gd name="T15" fmla="*/ 2845 h 495"/>
                <a:gd name="T16" fmla="*/ 10306 w 683"/>
                <a:gd name="T17" fmla="*/ 3448 h 495"/>
                <a:gd name="T18" fmla="*/ 10538 w 683"/>
                <a:gd name="T19" fmla="*/ 3848 h 495"/>
                <a:gd name="T20" fmla="*/ 10681 w 683"/>
                <a:gd name="T21" fmla="*/ 4459 h 495"/>
                <a:gd name="T22" fmla="*/ 10631 w 683"/>
                <a:gd name="T23" fmla="*/ 5064 h 495"/>
                <a:gd name="T24" fmla="*/ 10463 w 683"/>
                <a:gd name="T25" fmla="*/ 5368 h 495"/>
                <a:gd name="T26" fmla="*/ 10443 w 683"/>
                <a:gd name="T27" fmla="*/ 6144 h 495"/>
                <a:gd name="T28" fmla="*/ 9743 w 683"/>
                <a:gd name="T29" fmla="*/ 7245 h 495"/>
                <a:gd name="T30" fmla="*/ 8242 w 683"/>
                <a:gd name="T31" fmla="*/ 8533 h 495"/>
                <a:gd name="T32" fmla="*/ 7880 w 683"/>
                <a:gd name="T33" fmla="*/ 8341 h 495"/>
                <a:gd name="T34" fmla="*/ 7492 w 683"/>
                <a:gd name="T35" fmla="*/ 8840 h 495"/>
                <a:gd name="T36" fmla="*/ 6910 w 683"/>
                <a:gd name="T37" fmla="*/ 9080 h 495"/>
                <a:gd name="T38" fmla="*/ 6304 w 683"/>
                <a:gd name="T39" fmla="*/ 9024 h 495"/>
                <a:gd name="T40" fmla="*/ 5972 w 683"/>
                <a:gd name="T41" fmla="*/ 8909 h 495"/>
                <a:gd name="T42" fmla="*/ 5567 w 683"/>
                <a:gd name="T43" fmla="*/ 9195 h 495"/>
                <a:gd name="T44" fmla="*/ 4971 w 683"/>
                <a:gd name="T45" fmla="*/ 9365 h 495"/>
                <a:gd name="T46" fmla="*/ 4379 w 683"/>
                <a:gd name="T47" fmla="*/ 9195 h 495"/>
                <a:gd name="T48" fmla="*/ 4021 w 683"/>
                <a:gd name="T49" fmla="*/ 8533 h 495"/>
                <a:gd name="T50" fmla="*/ 3646 w 683"/>
                <a:gd name="T51" fmla="*/ 8739 h 495"/>
                <a:gd name="T52" fmla="*/ 3063 w 683"/>
                <a:gd name="T53" fmla="*/ 8627 h 495"/>
                <a:gd name="T54" fmla="*/ 2801 w 683"/>
                <a:gd name="T55" fmla="*/ 8363 h 495"/>
                <a:gd name="T56" fmla="*/ 488 w 683"/>
                <a:gd name="T57" fmla="*/ 6485 h 495"/>
                <a:gd name="T58" fmla="*/ 283 w 683"/>
                <a:gd name="T59" fmla="*/ 6109 h 495"/>
                <a:gd name="T60" fmla="*/ 375 w 683"/>
                <a:gd name="T61" fmla="*/ 5747 h 495"/>
                <a:gd name="T62" fmla="*/ 95 w 683"/>
                <a:gd name="T63" fmla="*/ 5461 h 495"/>
                <a:gd name="T64" fmla="*/ 95 w 683"/>
                <a:gd name="T65" fmla="*/ 4872 h 495"/>
                <a:gd name="T66" fmla="*/ 20 w 683"/>
                <a:gd name="T67" fmla="*/ 4232 h 495"/>
                <a:gd name="T68" fmla="*/ 0 w 683"/>
                <a:gd name="T69" fmla="*/ 3661 h 495"/>
                <a:gd name="T70" fmla="*/ 208 w 683"/>
                <a:gd name="T71" fmla="*/ 3016 h 495"/>
                <a:gd name="T72" fmla="*/ 470 w 683"/>
                <a:gd name="T73" fmla="*/ 2653 h 495"/>
                <a:gd name="T74" fmla="*/ 1583 w 683"/>
                <a:gd name="T75" fmla="*/ 1080 h 495"/>
                <a:gd name="T76" fmla="*/ 2208 w 683"/>
                <a:gd name="T77" fmla="*/ 989 h 495"/>
                <a:gd name="T78" fmla="*/ 2501 w 683"/>
                <a:gd name="T79" fmla="*/ 512 h 495"/>
                <a:gd name="T80" fmla="*/ 3113 w 683"/>
                <a:gd name="T81" fmla="*/ 491 h 495"/>
                <a:gd name="T82" fmla="*/ 3471 w 683"/>
                <a:gd name="T83" fmla="*/ 627 h 495"/>
                <a:gd name="T84" fmla="*/ 3846 w 683"/>
                <a:gd name="T85" fmla="*/ 227 h 495"/>
                <a:gd name="T86" fmla="*/ 4459 w 683"/>
                <a:gd name="T87" fmla="*/ 0 h 495"/>
                <a:gd name="T88" fmla="*/ 5054 w 683"/>
                <a:gd name="T89" fmla="*/ 77 h 495"/>
                <a:gd name="T90" fmla="*/ 5442 w 683"/>
                <a:gd name="T91" fmla="*/ 49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3" h="495">
                  <a:moveTo>
                    <a:pt x="348" y="26"/>
                  </a:moveTo>
                  <a:cubicBezTo>
                    <a:pt x="359" y="26"/>
                    <a:pt x="362" y="14"/>
                    <a:pt x="364" y="7"/>
                  </a:cubicBezTo>
                  <a:cubicBezTo>
                    <a:pt x="365" y="5"/>
                    <a:pt x="366" y="2"/>
                    <a:pt x="367" y="0"/>
                  </a:cubicBezTo>
                  <a:cubicBezTo>
                    <a:pt x="368" y="1"/>
                    <a:pt x="370" y="4"/>
                    <a:pt x="371" y="6"/>
                  </a:cubicBezTo>
                  <a:cubicBezTo>
                    <a:pt x="375" y="12"/>
                    <a:pt x="380" y="21"/>
                    <a:pt x="390" y="21"/>
                  </a:cubicBezTo>
                  <a:cubicBezTo>
                    <a:pt x="400" y="21"/>
                    <a:pt x="404" y="11"/>
                    <a:pt x="406" y="4"/>
                  </a:cubicBezTo>
                  <a:cubicBezTo>
                    <a:pt x="407" y="4"/>
                    <a:pt x="407" y="2"/>
                    <a:pt x="407" y="1"/>
                  </a:cubicBezTo>
                  <a:cubicBezTo>
                    <a:pt x="409" y="4"/>
                    <a:pt x="410" y="8"/>
                    <a:pt x="411" y="11"/>
                  </a:cubicBezTo>
                  <a:cubicBezTo>
                    <a:pt x="415" y="21"/>
                    <a:pt x="419" y="33"/>
                    <a:pt x="429" y="33"/>
                  </a:cubicBezTo>
                  <a:cubicBezTo>
                    <a:pt x="441" y="33"/>
                    <a:pt x="444" y="22"/>
                    <a:pt x="447" y="14"/>
                  </a:cubicBezTo>
                  <a:cubicBezTo>
                    <a:pt x="447" y="12"/>
                    <a:pt x="448" y="11"/>
                    <a:pt x="448" y="9"/>
                  </a:cubicBezTo>
                  <a:cubicBezTo>
                    <a:pt x="450" y="12"/>
                    <a:pt x="451" y="17"/>
                    <a:pt x="452" y="20"/>
                  </a:cubicBezTo>
                  <a:cubicBezTo>
                    <a:pt x="455" y="32"/>
                    <a:pt x="458" y="46"/>
                    <a:pt x="470" y="46"/>
                  </a:cubicBezTo>
                  <a:cubicBezTo>
                    <a:pt x="480" y="46"/>
                    <a:pt x="484" y="36"/>
                    <a:pt x="486" y="29"/>
                  </a:cubicBezTo>
                  <a:cubicBezTo>
                    <a:pt x="486" y="28"/>
                    <a:pt x="487" y="27"/>
                    <a:pt x="487" y="26"/>
                  </a:cubicBezTo>
                  <a:cubicBezTo>
                    <a:pt x="489" y="28"/>
                    <a:pt x="490" y="31"/>
                    <a:pt x="491" y="33"/>
                  </a:cubicBezTo>
                  <a:cubicBezTo>
                    <a:pt x="494" y="41"/>
                    <a:pt x="498" y="52"/>
                    <a:pt x="508" y="52"/>
                  </a:cubicBezTo>
                  <a:cubicBezTo>
                    <a:pt x="518" y="52"/>
                    <a:pt x="523" y="44"/>
                    <a:pt x="525" y="39"/>
                  </a:cubicBezTo>
                  <a:cubicBezTo>
                    <a:pt x="526" y="38"/>
                    <a:pt x="528" y="35"/>
                    <a:pt x="529" y="35"/>
                  </a:cubicBezTo>
                  <a:cubicBezTo>
                    <a:pt x="530" y="36"/>
                    <a:pt x="532" y="39"/>
                    <a:pt x="534" y="41"/>
                  </a:cubicBezTo>
                  <a:cubicBezTo>
                    <a:pt x="538" y="47"/>
                    <a:pt x="543" y="55"/>
                    <a:pt x="552" y="55"/>
                  </a:cubicBezTo>
                  <a:cubicBezTo>
                    <a:pt x="552" y="55"/>
                    <a:pt x="551" y="55"/>
                    <a:pt x="551" y="54"/>
                  </a:cubicBezTo>
                  <a:cubicBezTo>
                    <a:pt x="567" y="57"/>
                    <a:pt x="613" y="77"/>
                    <a:pt x="628" y="107"/>
                  </a:cubicBezTo>
                  <a:cubicBezTo>
                    <a:pt x="638" y="125"/>
                    <a:pt x="649" y="139"/>
                    <a:pt x="656" y="150"/>
                  </a:cubicBezTo>
                  <a:cubicBezTo>
                    <a:pt x="660" y="154"/>
                    <a:pt x="665" y="160"/>
                    <a:pt x="666" y="163"/>
                  </a:cubicBezTo>
                  <a:cubicBezTo>
                    <a:pt x="666" y="164"/>
                    <a:pt x="665" y="165"/>
                    <a:pt x="663" y="168"/>
                  </a:cubicBezTo>
                  <a:cubicBezTo>
                    <a:pt x="661" y="171"/>
                    <a:pt x="659" y="176"/>
                    <a:pt x="659" y="182"/>
                  </a:cubicBezTo>
                  <a:cubicBezTo>
                    <a:pt x="659" y="190"/>
                    <a:pt x="666" y="195"/>
                    <a:pt x="672" y="199"/>
                  </a:cubicBezTo>
                  <a:cubicBezTo>
                    <a:pt x="673" y="200"/>
                    <a:pt x="675" y="201"/>
                    <a:pt x="677" y="202"/>
                  </a:cubicBezTo>
                  <a:cubicBezTo>
                    <a:pt x="676" y="202"/>
                    <a:pt x="675" y="203"/>
                    <a:pt x="674" y="203"/>
                  </a:cubicBezTo>
                  <a:cubicBezTo>
                    <a:pt x="670" y="206"/>
                    <a:pt x="662" y="210"/>
                    <a:pt x="662" y="219"/>
                  </a:cubicBezTo>
                  <a:cubicBezTo>
                    <a:pt x="662" y="229"/>
                    <a:pt x="673" y="232"/>
                    <a:pt x="682" y="234"/>
                  </a:cubicBezTo>
                  <a:cubicBezTo>
                    <a:pt x="682" y="234"/>
                    <a:pt x="683" y="235"/>
                    <a:pt x="683" y="235"/>
                  </a:cubicBezTo>
                  <a:cubicBezTo>
                    <a:pt x="683" y="235"/>
                    <a:pt x="682" y="235"/>
                    <a:pt x="682" y="235"/>
                  </a:cubicBezTo>
                  <a:cubicBezTo>
                    <a:pt x="673" y="238"/>
                    <a:pt x="662" y="241"/>
                    <a:pt x="662" y="251"/>
                  </a:cubicBezTo>
                  <a:cubicBezTo>
                    <a:pt x="662" y="261"/>
                    <a:pt x="673" y="264"/>
                    <a:pt x="680" y="267"/>
                  </a:cubicBezTo>
                  <a:cubicBezTo>
                    <a:pt x="681" y="267"/>
                    <a:pt x="682" y="267"/>
                    <a:pt x="683" y="268"/>
                  </a:cubicBezTo>
                  <a:cubicBezTo>
                    <a:pt x="683" y="268"/>
                    <a:pt x="683" y="268"/>
                    <a:pt x="682" y="268"/>
                  </a:cubicBezTo>
                  <a:cubicBezTo>
                    <a:pt x="677" y="270"/>
                    <a:pt x="669" y="274"/>
                    <a:pt x="669" y="283"/>
                  </a:cubicBezTo>
                  <a:cubicBezTo>
                    <a:pt x="669" y="291"/>
                    <a:pt x="674" y="295"/>
                    <a:pt x="678" y="297"/>
                  </a:cubicBezTo>
                  <a:cubicBezTo>
                    <a:pt x="673" y="298"/>
                    <a:pt x="663" y="300"/>
                    <a:pt x="663" y="310"/>
                  </a:cubicBezTo>
                  <a:cubicBezTo>
                    <a:pt x="663" y="317"/>
                    <a:pt x="666" y="321"/>
                    <a:pt x="668" y="324"/>
                  </a:cubicBezTo>
                  <a:cubicBezTo>
                    <a:pt x="669" y="326"/>
                    <a:pt x="670" y="327"/>
                    <a:pt x="670" y="328"/>
                  </a:cubicBezTo>
                  <a:cubicBezTo>
                    <a:pt x="669" y="330"/>
                    <a:pt x="664" y="334"/>
                    <a:pt x="661" y="337"/>
                  </a:cubicBezTo>
                  <a:cubicBezTo>
                    <a:pt x="651" y="347"/>
                    <a:pt x="635" y="361"/>
                    <a:pt x="623" y="382"/>
                  </a:cubicBezTo>
                  <a:cubicBezTo>
                    <a:pt x="603" y="415"/>
                    <a:pt x="560" y="430"/>
                    <a:pt x="544" y="432"/>
                  </a:cubicBezTo>
                  <a:cubicBezTo>
                    <a:pt x="544" y="432"/>
                    <a:pt x="545" y="432"/>
                    <a:pt x="545" y="432"/>
                  </a:cubicBezTo>
                  <a:cubicBezTo>
                    <a:pt x="534" y="432"/>
                    <a:pt x="530" y="442"/>
                    <a:pt x="527" y="450"/>
                  </a:cubicBezTo>
                  <a:cubicBezTo>
                    <a:pt x="526" y="452"/>
                    <a:pt x="525" y="455"/>
                    <a:pt x="524" y="457"/>
                  </a:cubicBezTo>
                  <a:cubicBezTo>
                    <a:pt x="523" y="456"/>
                    <a:pt x="522" y="454"/>
                    <a:pt x="521" y="453"/>
                  </a:cubicBezTo>
                  <a:cubicBezTo>
                    <a:pt x="518" y="448"/>
                    <a:pt x="513" y="440"/>
                    <a:pt x="504" y="440"/>
                  </a:cubicBezTo>
                  <a:cubicBezTo>
                    <a:pt x="493" y="440"/>
                    <a:pt x="489" y="451"/>
                    <a:pt x="485" y="459"/>
                  </a:cubicBezTo>
                  <a:cubicBezTo>
                    <a:pt x="484" y="462"/>
                    <a:pt x="482" y="467"/>
                    <a:pt x="481" y="468"/>
                  </a:cubicBezTo>
                  <a:cubicBezTo>
                    <a:pt x="480" y="468"/>
                    <a:pt x="480" y="468"/>
                    <a:pt x="479" y="466"/>
                  </a:cubicBezTo>
                  <a:cubicBezTo>
                    <a:pt x="477" y="463"/>
                    <a:pt x="472" y="456"/>
                    <a:pt x="463" y="456"/>
                  </a:cubicBezTo>
                  <a:cubicBezTo>
                    <a:pt x="453" y="456"/>
                    <a:pt x="448" y="466"/>
                    <a:pt x="445" y="473"/>
                  </a:cubicBezTo>
                  <a:cubicBezTo>
                    <a:pt x="444" y="475"/>
                    <a:pt x="443" y="477"/>
                    <a:pt x="442" y="479"/>
                  </a:cubicBezTo>
                  <a:cubicBezTo>
                    <a:pt x="441" y="477"/>
                    <a:pt x="440" y="473"/>
                    <a:pt x="439" y="471"/>
                  </a:cubicBezTo>
                  <a:cubicBezTo>
                    <a:pt x="436" y="461"/>
                    <a:pt x="432" y="450"/>
                    <a:pt x="421" y="450"/>
                  </a:cubicBezTo>
                  <a:cubicBezTo>
                    <a:pt x="410" y="450"/>
                    <a:pt x="406" y="463"/>
                    <a:pt x="403" y="476"/>
                  </a:cubicBezTo>
                  <a:cubicBezTo>
                    <a:pt x="402" y="479"/>
                    <a:pt x="401" y="484"/>
                    <a:pt x="400" y="487"/>
                  </a:cubicBezTo>
                  <a:cubicBezTo>
                    <a:pt x="400" y="486"/>
                    <a:pt x="399" y="486"/>
                    <a:pt x="399" y="485"/>
                  </a:cubicBezTo>
                  <a:cubicBezTo>
                    <a:pt x="397" y="479"/>
                    <a:pt x="393" y="470"/>
                    <a:pt x="382" y="470"/>
                  </a:cubicBezTo>
                  <a:cubicBezTo>
                    <a:pt x="372" y="470"/>
                    <a:pt x="367" y="480"/>
                    <a:pt x="364" y="488"/>
                  </a:cubicBezTo>
                  <a:cubicBezTo>
                    <a:pt x="363" y="490"/>
                    <a:pt x="361" y="493"/>
                    <a:pt x="360" y="495"/>
                  </a:cubicBezTo>
                  <a:cubicBezTo>
                    <a:pt x="359" y="492"/>
                    <a:pt x="357" y="488"/>
                    <a:pt x="356" y="485"/>
                  </a:cubicBezTo>
                  <a:cubicBezTo>
                    <a:pt x="353" y="475"/>
                    <a:pt x="349" y="464"/>
                    <a:pt x="338" y="464"/>
                  </a:cubicBezTo>
                  <a:cubicBezTo>
                    <a:pt x="327" y="464"/>
                    <a:pt x="323" y="476"/>
                    <a:pt x="321" y="486"/>
                  </a:cubicBezTo>
                  <a:cubicBezTo>
                    <a:pt x="320" y="488"/>
                    <a:pt x="319" y="492"/>
                    <a:pt x="318" y="494"/>
                  </a:cubicBezTo>
                  <a:cubicBezTo>
                    <a:pt x="317" y="492"/>
                    <a:pt x="316" y="490"/>
                    <a:pt x="315" y="488"/>
                  </a:cubicBezTo>
                  <a:cubicBezTo>
                    <a:pt x="312" y="481"/>
                    <a:pt x="308" y="471"/>
                    <a:pt x="297" y="471"/>
                  </a:cubicBezTo>
                  <a:cubicBezTo>
                    <a:pt x="287" y="471"/>
                    <a:pt x="283" y="479"/>
                    <a:pt x="280" y="485"/>
                  </a:cubicBezTo>
                  <a:cubicBezTo>
                    <a:pt x="280" y="486"/>
                    <a:pt x="279" y="487"/>
                    <a:pt x="278" y="488"/>
                  </a:cubicBezTo>
                  <a:cubicBezTo>
                    <a:pt x="277" y="485"/>
                    <a:pt x="276" y="479"/>
                    <a:pt x="275" y="476"/>
                  </a:cubicBezTo>
                  <a:cubicBezTo>
                    <a:pt x="271" y="463"/>
                    <a:pt x="268" y="450"/>
                    <a:pt x="257" y="450"/>
                  </a:cubicBezTo>
                  <a:cubicBezTo>
                    <a:pt x="247" y="450"/>
                    <a:pt x="242" y="458"/>
                    <a:pt x="240" y="463"/>
                  </a:cubicBezTo>
                  <a:cubicBezTo>
                    <a:pt x="239" y="464"/>
                    <a:pt x="238" y="467"/>
                    <a:pt x="237" y="468"/>
                  </a:cubicBezTo>
                  <a:cubicBezTo>
                    <a:pt x="236" y="466"/>
                    <a:pt x="234" y="463"/>
                    <a:pt x="233" y="461"/>
                  </a:cubicBezTo>
                  <a:cubicBezTo>
                    <a:pt x="229" y="455"/>
                    <a:pt x="225" y="446"/>
                    <a:pt x="215" y="446"/>
                  </a:cubicBezTo>
                  <a:cubicBezTo>
                    <a:pt x="207" y="446"/>
                    <a:pt x="202" y="450"/>
                    <a:pt x="200" y="452"/>
                  </a:cubicBezTo>
                  <a:cubicBezTo>
                    <a:pt x="198" y="454"/>
                    <a:pt x="197" y="455"/>
                    <a:pt x="196" y="455"/>
                  </a:cubicBezTo>
                  <a:cubicBezTo>
                    <a:pt x="195" y="454"/>
                    <a:pt x="193" y="452"/>
                    <a:pt x="192" y="451"/>
                  </a:cubicBezTo>
                  <a:cubicBezTo>
                    <a:pt x="190" y="447"/>
                    <a:pt x="185" y="440"/>
                    <a:pt x="176" y="440"/>
                  </a:cubicBezTo>
                  <a:cubicBezTo>
                    <a:pt x="177" y="440"/>
                    <a:pt x="178" y="441"/>
                    <a:pt x="179" y="441"/>
                  </a:cubicBezTo>
                  <a:cubicBezTo>
                    <a:pt x="158" y="436"/>
                    <a:pt x="158" y="436"/>
                    <a:pt x="158" y="436"/>
                  </a:cubicBezTo>
                  <a:cubicBezTo>
                    <a:pt x="126" y="428"/>
                    <a:pt x="78" y="417"/>
                    <a:pt x="41" y="382"/>
                  </a:cubicBezTo>
                  <a:cubicBezTo>
                    <a:pt x="32" y="372"/>
                    <a:pt x="31" y="357"/>
                    <a:pt x="31" y="342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29"/>
                    <a:pt x="23" y="324"/>
                    <a:pt x="18" y="322"/>
                  </a:cubicBezTo>
                  <a:cubicBezTo>
                    <a:pt x="17" y="321"/>
                    <a:pt x="15" y="320"/>
                    <a:pt x="14" y="319"/>
                  </a:cubicBezTo>
                  <a:cubicBezTo>
                    <a:pt x="15" y="319"/>
                    <a:pt x="15" y="318"/>
                    <a:pt x="16" y="318"/>
                  </a:cubicBezTo>
                  <a:cubicBezTo>
                    <a:pt x="19" y="315"/>
                    <a:pt x="24" y="311"/>
                    <a:pt x="24" y="303"/>
                  </a:cubicBezTo>
                  <a:cubicBezTo>
                    <a:pt x="24" y="293"/>
                    <a:pt x="14" y="290"/>
                    <a:pt x="7" y="289"/>
                  </a:cubicBezTo>
                  <a:cubicBezTo>
                    <a:pt x="7" y="288"/>
                    <a:pt x="6" y="288"/>
                    <a:pt x="5" y="288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10" y="285"/>
                    <a:pt x="16" y="281"/>
                    <a:pt x="16" y="273"/>
                  </a:cubicBezTo>
                  <a:cubicBezTo>
                    <a:pt x="16" y="264"/>
                    <a:pt x="8" y="260"/>
                    <a:pt x="3" y="258"/>
                  </a:cubicBezTo>
                  <a:cubicBezTo>
                    <a:pt x="4" y="257"/>
                    <a:pt x="5" y="257"/>
                    <a:pt x="6" y="257"/>
                  </a:cubicBezTo>
                  <a:cubicBezTo>
                    <a:pt x="15" y="254"/>
                    <a:pt x="26" y="251"/>
                    <a:pt x="26" y="241"/>
                  </a:cubicBezTo>
                  <a:cubicBezTo>
                    <a:pt x="26" y="231"/>
                    <a:pt x="15" y="228"/>
                    <a:pt x="6" y="225"/>
                  </a:cubicBezTo>
                  <a:cubicBezTo>
                    <a:pt x="5" y="225"/>
                    <a:pt x="2" y="224"/>
                    <a:pt x="1" y="223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6" y="220"/>
                    <a:pt x="12" y="216"/>
                    <a:pt x="12" y="207"/>
                  </a:cubicBezTo>
                  <a:cubicBezTo>
                    <a:pt x="12" y="198"/>
                    <a:pt x="4" y="195"/>
                    <a:pt x="0" y="193"/>
                  </a:cubicBezTo>
                  <a:cubicBezTo>
                    <a:pt x="2" y="192"/>
                    <a:pt x="4" y="191"/>
                    <a:pt x="5" y="191"/>
                  </a:cubicBezTo>
                  <a:cubicBezTo>
                    <a:pt x="13" y="187"/>
                    <a:pt x="22" y="183"/>
                    <a:pt x="22" y="174"/>
                  </a:cubicBezTo>
                  <a:cubicBezTo>
                    <a:pt x="22" y="166"/>
                    <a:pt x="16" y="161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8" y="157"/>
                    <a:pt x="28" y="153"/>
                    <a:pt x="30" y="140"/>
                  </a:cubicBezTo>
                  <a:cubicBezTo>
                    <a:pt x="34" y="103"/>
                    <a:pt x="63" y="89"/>
                    <a:pt x="81" y="81"/>
                  </a:cubicBezTo>
                  <a:cubicBezTo>
                    <a:pt x="87" y="78"/>
                    <a:pt x="91" y="76"/>
                    <a:pt x="94" y="74"/>
                  </a:cubicBezTo>
                  <a:cubicBezTo>
                    <a:pt x="98" y="69"/>
                    <a:pt x="100" y="63"/>
                    <a:pt x="101" y="57"/>
                  </a:cubicBezTo>
                  <a:cubicBezTo>
                    <a:pt x="103" y="50"/>
                    <a:pt x="105" y="46"/>
                    <a:pt x="108" y="45"/>
                  </a:cubicBezTo>
                  <a:cubicBezTo>
                    <a:pt x="112" y="44"/>
                    <a:pt x="113" y="44"/>
                    <a:pt x="118" y="47"/>
                  </a:cubicBezTo>
                  <a:cubicBezTo>
                    <a:pt x="123" y="50"/>
                    <a:pt x="130" y="53"/>
                    <a:pt x="141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50" y="52"/>
                    <a:pt x="154" y="42"/>
                    <a:pt x="158" y="34"/>
                  </a:cubicBezTo>
                  <a:cubicBezTo>
                    <a:pt x="158" y="32"/>
                    <a:pt x="159" y="29"/>
                    <a:pt x="160" y="27"/>
                  </a:cubicBezTo>
                  <a:cubicBezTo>
                    <a:pt x="161" y="29"/>
                    <a:pt x="162" y="32"/>
                    <a:pt x="163" y="34"/>
                  </a:cubicBezTo>
                  <a:cubicBezTo>
                    <a:pt x="166" y="42"/>
                    <a:pt x="170" y="52"/>
                    <a:pt x="181" y="52"/>
                  </a:cubicBezTo>
                  <a:cubicBezTo>
                    <a:pt x="192" y="52"/>
                    <a:pt x="196" y="39"/>
                    <a:pt x="199" y="26"/>
                  </a:cubicBezTo>
                  <a:cubicBezTo>
                    <a:pt x="200" y="22"/>
                    <a:pt x="201" y="17"/>
                    <a:pt x="203" y="14"/>
                  </a:cubicBezTo>
                  <a:cubicBezTo>
                    <a:pt x="203" y="15"/>
                    <a:pt x="204" y="17"/>
                    <a:pt x="205" y="18"/>
                  </a:cubicBezTo>
                  <a:cubicBezTo>
                    <a:pt x="208" y="24"/>
                    <a:pt x="212" y="33"/>
                    <a:pt x="222" y="33"/>
                  </a:cubicBezTo>
                  <a:cubicBezTo>
                    <a:pt x="233" y="33"/>
                    <a:pt x="237" y="22"/>
                    <a:pt x="240" y="14"/>
                  </a:cubicBezTo>
                  <a:cubicBezTo>
                    <a:pt x="241" y="12"/>
                    <a:pt x="242" y="9"/>
                    <a:pt x="244" y="7"/>
                  </a:cubicBezTo>
                  <a:cubicBezTo>
                    <a:pt x="244" y="8"/>
                    <a:pt x="246" y="11"/>
                    <a:pt x="246" y="12"/>
                  </a:cubicBezTo>
                  <a:cubicBezTo>
                    <a:pt x="249" y="19"/>
                    <a:pt x="253" y="29"/>
                    <a:pt x="264" y="29"/>
                  </a:cubicBezTo>
                  <a:cubicBezTo>
                    <a:pt x="275" y="29"/>
                    <a:pt x="278" y="18"/>
                    <a:pt x="281" y="8"/>
                  </a:cubicBezTo>
                  <a:cubicBezTo>
                    <a:pt x="282" y="6"/>
                    <a:pt x="284" y="2"/>
                    <a:pt x="285" y="0"/>
                  </a:cubicBezTo>
                  <a:cubicBezTo>
                    <a:pt x="286" y="1"/>
                    <a:pt x="287" y="4"/>
                    <a:pt x="288" y="5"/>
                  </a:cubicBezTo>
                  <a:cubicBezTo>
                    <a:pt x="292" y="11"/>
                    <a:pt x="297" y="20"/>
                    <a:pt x="306" y="20"/>
                  </a:cubicBezTo>
                  <a:cubicBezTo>
                    <a:pt x="317" y="20"/>
                    <a:pt x="321" y="10"/>
                    <a:pt x="323" y="4"/>
                  </a:cubicBezTo>
                  <a:cubicBezTo>
                    <a:pt x="324" y="3"/>
                    <a:pt x="325" y="1"/>
                    <a:pt x="325" y="0"/>
                  </a:cubicBezTo>
                  <a:cubicBezTo>
                    <a:pt x="327" y="2"/>
                    <a:pt x="328" y="5"/>
                    <a:pt x="329" y="8"/>
                  </a:cubicBezTo>
                  <a:cubicBezTo>
                    <a:pt x="333" y="16"/>
                    <a:pt x="337" y="26"/>
                    <a:pt x="348" y="2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11">
            <a:extLst>
              <a:ext uri="{FF2B5EF4-FFF2-40B4-BE49-F238E27FC236}">
                <a16:creationId xmlns:a16="http://schemas.microsoft.com/office/drawing/2014/main" id="{E448C3D5-E994-4047-91BB-291D5B36BD61}"/>
              </a:ext>
            </a:extLst>
          </p:cNvPr>
          <p:cNvGrpSpPr>
            <a:grpSpLocks/>
          </p:cNvGrpSpPr>
          <p:nvPr/>
        </p:nvGrpSpPr>
        <p:grpSpPr bwMode="auto">
          <a:xfrm>
            <a:off x="2509838" y="1482725"/>
            <a:ext cx="1757362" cy="2090738"/>
            <a:chOff x="333" y="1480"/>
            <a:chExt cx="1376" cy="1637"/>
          </a:xfrm>
        </p:grpSpPr>
        <p:sp>
          <p:nvSpPr>
            <p:cNvPr id="30756" name="Freeform 12">
              <a:extLst>
                <a:ext uri="{FF2B5EF4-FFF2-40B4-BE49-F238E27FC236}">
                  <a16:creationId xmlns:a16="http://schemas.microsoft.com/office/drawing/2014/main" id="{D8B6246A-40A0-4319-88EB-522536B3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480"/>
              <a:ext cx="1376" cy="1637"/>
            </a:xfrm>
            <a:custGeom>
              <a:avLst/>
              <a:gdLst>
                <a:gd name="T0" fmla="*/ 250 w 550"/>
                <a:gd name="T1" fmla="*/ 5423 h 614"/>
                <a:gd name="T2" fmla="*/ 270 w 550"/>
                <a:gd name="T3" fmla="*/ 6028 h 614"/>
                <a:gd name="T4" fmla="*/ 313 w 550"/>
                <a:gd name="T5" fmla="*/ 6596 h 614"/>
                <a:gd name="T6" fmla="*/ 363 w 550"/>
                <a:gd name="T7" fmla="*/ 7180 h 614"/>
                <a:gd name="T8" fmla="*/ 520 w 550"/>
                <a:gd name="T9" fmla="*/ 7769 h 614"/>
                <a:gd name="T10" fmla="*/ 613 w 550"/>
                <a:gd name="T11" fmla="*/ 8374 h 614"/>
                <a:gd name="T12" fmla="*/ 645 w 550"/>
                <a:gd name="T13" fmla="*/ 9041 h 614"/>
                <a:gd name="T14" fmla="*/ 783 w 550"/>
                <a:gd name="T15" fmla="*/ 9667 h 614"/>
                <a:gd name="T16" fmla="*/ 988 w 550"/>
                <a:gd name="T17" fmla="*/ 10422 h 614"/>
                <a:gd name="T18" fmla="*/ 1659 w 550"/>
                <a:gd name="T19" fmla="*/ 11144 h 614"/>
                <a:gd name="T20" fmla="*/ 2179 w 550"/>
                <a:gd name="T21" fmla="*/ 11203 h 614"/>
                <a:gd name="T22" fmla="*/ 2755 w 550"/>
                <a:gd name="T23" fmla="*/ 11238 h 614"/>
                <a:gd name="T24" fmla="*/ 3335 w 550"/>
                <a:gd name="T25" fmla="*/ 11123 h 614"/>
                <a:gd name="T26" fmla="*/ 3913 w 550"/>
                <a:gd name="T27" fmla="*/ 11144 h 614"/>
                <a:gd name="T28" fmla="*/ 4513 w 550"/>
                <a:gd name="T29" fmla="*/ 11160 h 614"/>
                <a:gd name="T30" fmla="*/ 5119 w 550"/>
                <a:gd name="T31" fmla="*/ 11144 h 614"/>
                <a:gd name="T32" fmla="*/ 5734 w 550"/>
                <a:gd name="T33" fmla="*/ 11259 h 614"/>
                <a:gd name="T34" fmla="*/ 6327 w 550"/>
                <a:gd name="T35" fmla="*/ 11387 h 614"/>
                <a:gd name="T36" fmla="*/ 7343 w 550"/>
                <a:gd name="T37" fmla="*/ 10840 h 614"/>
                <a:gd name="T38" fmla="*/ 7843 w 550"/>
                <a:gd name="T39" fmla="*/ 9931 h 614"/>
                <a:gd name="T40" fmla="*/ 7923 w 550"/>
                <a:gd name="T41" fmla="*/ 9227 h 614"/>
                <a:gd name="T42" fmla="*/ 8061 w 550"/>
                <a:gd name="T43" fmla="*/ 8588 h 614"/>
                <a:gd name="T44" fmla="*/ 8156 w 550"/>
                <a:gd name="T45" fmla="*/ 7905 h 614"/>
                <a:gd name="T46" fmla="*/ 8173 w 550"/>
                <a:gd name="T47" fmla="*/ 7201 h 614"/>
                <a:gd name="T48" fmla="*/ 8218 w 550"/>
                <a:gd name="T49" fmla="*/ 6553 h 614"/>
                <a:gd name="T50" fmla="*/ 8311 w 550"/>
                <a:gd name="T51" fmla="*/ 5929 h 614"/>
                <a:gd name="T52" fmla="*/ 8311 w 550"/>
                <a:gd name="T53" fmla="*/ 5268 h 614"/>
                <a:gd name="T54" fmla="*/ 8406 w 550"/>
                <a:gd name="T55" fmla="*/ 4684 h 614"/>
                <a:gd name="T56" fmla="*/ 8048 w 550"/>
                <a:gd name="T57" fmla="*/ 3674 h 614"/>
                <a:gd name="T58" fmla="*/ 7393 w 550"/>
                <a:gd name="T59" fmla="*/ 2751 h 614"/>
                <a:gd name="T60" fmla="*/ 6935 w 550"/>
                <a:gd name="T61" fmla="*/ 2424 h 614"/>
                <a:gd name="T62" fmla="*/ 6435 w 550"/>
                <a:gd name="T63" fmla="*/ 2104 h 614"/>
                <a:gd name="T64" fmla="*/ 6027 w 550"/>
                <a:gd name="T65" fmla="*/ 1728 h 614"/>
                <a:gd name="T66" fmla="*/ 5672 w 550"/>
                <a:gd name="T67" fmla="*/ 1250 h 614"/>
                <a:gd name="T68" fmla="*/ 5234 w 550"/>
                <a:gd name="T69" fmla="*/ 888 h 614"/>
                <a:gd name="T70" fmla="*/ 4806 w 550"/>
                <a:gd name="T71" fmla="*/ 568 h 614"/>
                <a:gd name="T72" fmla="*/ 4256 w 550"/>
                <a:gd name="T73" fmla="*/ 227 h 614"/>
                <a:gd name="T74" fmla="*/ 3305 w 550"/>
                <a:gd name="T75" fmla="*/ 512 h 614"/>
                <a:gd name="T76" fmla="*/ 2942 w 550"/>
                <a:gd name="T77" fmla="*/ 888 h 614"/>
                <a:gd name="T78" fmla="*/ 2567 w 550"/>
                <a:gd name="T79" fmla="*/ 1309 h 614"/>
                <a:gd name="T80" fmla="*/ 2209 w 550"/>
                <a:gd name="T81" fmla="*/ 1728 h 614"/>
                <a:gd name="T82" fmla="*/ 1846 w 550"/>
                <a:gd name="T83" fmla="*/ 2141 h 614"/>
                <a:gd name="T84" fmla="*/ 1534 w 550"/>
                <a:gd name="T85" fmla="*/ 2538 h 614"/>
                <a:gd name="T86" fmla="*/ 1208 w 550"/>
                <a:gd name="T87" fmla="*/ 2935 h 614"/>
                <a:gd name="T88" fmla="*/ 876 w 550"/>
                <a:gd name="T89" fmla="*/ 3333 h 61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0" h="614">
                  <a:moveTo>
                    <a:pt x="9" y="234"/>
                  </a:moveTo>
                  <a:cubicBezTo>
                    <a:pt x="1" y="249"/>
                    <a:pt x="16" y="273"/>
                    <a:pt x="16" y="286"/>
                  </a:cubicBezTo>
                  <a:cubicBezTo>
                    <a:pt x="17" y="299"/>
                    <a:pt x="9" y="301"/>
                    <a:pt x="10" y="307"/>
                  </a:cubicBezTo>
                  <a:cubicBezTo>
                    <a:pt x="10" y="312"/>
                    <a:pt x="17" y="313"/>
                    <a:pt x="17" y="318"/>
                  </a:cubicBezTo>
                  <a:cubicBezTo>
                    <a:pt x="18" y="323"/>
                    <a:pt x="10" y="332"/>
                    <a:pt x="10" y="337"/>
                  </a:cubicBezTo>
                  <a:cubicBezTo>
                    <a:pt x="11" y="342"/>
                    <a:pt x="19" y="343"/>
                    <a:pt x="20" y="348"/>
                  </a:cubicBezTo>
                  <a:cubicBezTo>
                    <a:pt x="20" y="353"/>
                    <a:pt x="0" y="361"/>
                    <a:pt x="1" y="367"/>
                  </a:cubicBezTo>
                  <a:cubicBezTo>
                    <a:pt x="1" y="372"/>
                    <a:pt x="23" y="373"/>
                    <a:pt x="23" y="379"/>
                  </a:cubicBezTo>
                  <a:cubicBezTo>
                    <a:pt x="24" y="384"/>
                    <a:pt x="4" y="393"/>
                    <a:pt x="5" y="399"/>
                  </a:cubicBezTo>
                  <a:cubicBezTo>
                    <a:pt x="6" y="405"/>
                    <a:pt x="32" y="405"/>
                    <a:pt x="33" y="410"/>
                  </a:cubicBezTo>
                  <a:cubicBezTo>
                    <a:pt x="34" y="416"/>
                    <a:pt x="9" y="427"/>
                    <a:pt x="10" y="432"/>
                  </a:cubicBezTo>
                  <a:cubicBezTo>
                    <a:pt x="11" y="438"/>
                    <a:pt x="38" y="437"/>
                    <a:pt x="39" y="442"/>
                  </a:cubicBezTo>
                  <a:cubicBezTo>
                    <a:pt x="40" y="448"/>
                    <a:pt x="16" y="460"/>
                    <a:pt x="17" y="466"/>
                  </a:cubicBezTo>
                  <a:cubicBezTo>
                    <a:pt x="18" y="471"/>
                    <a:pt x="40" y="472"/>
                    <a:pt x="41" y="477"/>
                  </a:cubicBezTo>
                  <a:cubicBezTo>
                    <a:pt x="43" y="483"/>
                    <a:pt x="31" y="492"/>
                    <a:pt x="32" y="498"/>
                  </a:cubicBezTo>
                  <a:cubicBezTo>
                    <a:pt x="34" y="504"/>
                    <a:pt x="49" y="505"/>
                    <a:pt x="50" y="510"/>
                  </a:cubicBezTo>
                  <a:cubicBezTo>
                    <a:pt x="52" y="516"/>
                    <a:pt x="41" y="525"/>
                    <a:pt x="43" y="530"/>
                  </a:cubicBezTo>
                  <a:cubicBezTo>
                    <a:pt x="45" y="536"/>
                    <a:pt x="61" y="546"/>
                    <a:pt x="63" y="550"/>
                  </a:cubicBezTo>
                  <a:cubicBezTo>
                    <a:pt x="81" y="566"/>
                    <a:pt x="77" y="581"/>
                    <a:pt x="85" y="586"/>
                  </a:cubicBezTo>
                  <a:cubicBezTo>
                    <a:pt x="92" y="591"/>
                    <a:pt x="95" y="583"/>
                    <a:pt x="106" y="588"/>
                  </a:cubicBezTo>
                  <a:cubicBezTo>
                    <a:pt x="110" y="588"/>
                    <a:pt x="114" y="603"/>
                    <a:pt x="120" y="603"/>
                  </a:cubicBezTo>
                  <a:cubicBezTo>
                    <a:pt x="126" y="604"/>
                    <a:pt x="133" y="590"/>
                    <a:pt x="139" y="591"/>
                  </a:cubicBezTo>
                  <a:cubicBezTo>
                    <a:pt x="145" y="591"/>
                    <a:pt x="150" y="605"/>
                    <a:pt x="156" y="606"/>
                  </a:cubicBezTo>
                  <a:cubicBezTo>
                    <a:pt x="162" y="606"/>
                    <a:pt x="169" y="593"/>
                    <a:pt x="176" y="593"/>
                  </a:cubicBezTo>
                  <a:cubicBezTo>
                    <a:pt x="182" y="594"/>
                    <a:pt x="187" y="608"/>
                    <a:pt x="194" y="608"/>
                  </a:cubicBezTo>
                  <a:cubicBezTo>
                    <a:pt x="200" y="608"/>
                    <a:pt x="207" y="587"/>
                    <a:pt x="213" y="587"/>
                  </a:cubicBezTo>
                  <a:cubicBezTo>
                    <a:pt x="219" y="588"/>
                    <a:pt x="225" y="613"/>
                    <a:pt x="231" y="614"/>
                  </a:cubicBezTo>
                  <a:cubicBezTo>
                    <a:pt x="237" y="614"/>
                    <a:pt x="244" y="588"/>
                    <a:pt x="250" y="588"/>
                  </a:cubicBezTo>
                  <a:cubicBezTo>
                    <a:pt x="256" y="588"/>
                    <a:pt x="262" y="614"/>
                    <a:pt x="268" y="614"/>
                  </a:cubicBezTo>
                  <a:cubicBezTo>
                    <a:pt x="275" y="614"/>
                    <a:pt x="281" y="589"/>
                    <a:pt x="288" y="589"/>
                  </a:cubicBezTo>
                  <a:cubicBezTo>
                    <a:pt x="295" y="589"/>
                    <a:pt x="302" y="610"/>
                    <a:pt x="308" y="610"/>
                  </a:cubicBezTo>
                  <a:cubicBezTo>
                    <a:pt x="315" y="610"/>
                    <a:pt x="321" y="588"/>
                    <a:pt x="327" y="588"/>
                  </a:cubicBezTo>
                  <a:cubicBezTo>
                    <a:pt x="333" y="588"/>
                    <a:pt x="340" y="609"/>
                    <a:pt x="346" y="609"/>
                  </a:cubicBezTo>
                  <a:cubicBezTo>
                    <a:pt x="353" y="609"/>
                    <a:pt x="359" y="595"/>
                    <a:pt x="366" y="594"/>
                  </a:cubicBezTo>
                  <a:cubicBezTo>
                    <a:pt x="372" y="594"/>
                    <a:pt x="379" y="607"/>
                    <a:pt x="386" y="607"/>
                  </a:cubicBezTo>
                  <a:cubicBezTo>
                    <a:pt x="392" y="606"/>
                    <a:pt x="398" y="601"/>
                    <a:pt x="404" y="601"/>
                  </a:cubicBezTo>
                  <a:cubicBezTo>
                    <a:pt x="413" y="600"/>
                    <a:pt x="427" y="605"/>
                    <a:pt x="439" y="601"/>
                  </a:cubicBezTo>
                  <a:cubicBezTo>
                    <a:pt x="452" y="597"/>
                    <a:pt x="459" y="580"/>
                    <a:pt x="469" y="572"/>
                  </a:cubicBezTo>
                  <a:cubicBezTo>
                    <a:pt x="479" y="563"/>
                    <a:pt x="497" y="556"/>
                    <a:pt x="499" y="546"/>
                  </a:cubicBezTo>
                  <a:cubicBezTo>
                    <a:pt x="501" y="537"/>
                    <a:pt x="495" y="536"/>
                    <a:pt x="501" y="524"/>
                  </a:cubicBezTo>
                  <a:cubicBezTo>
                    <a:pt x="504" y="519"/>
                    <a:pt x="512" y="515"/>
                    <a:pt x="514" y="509"/>
                  </a:cubicBezTo>
                  <a:cubicBezTo>
                    <a:pt x="516" y="503"/>
                    <a:pt x="505" y="493"/>
                    <a:pt x="506" y="487"/>
                  </a:cubicBezTo>
                  <a:cubicBezTo>
                    <a:pt x="508" y="481"/>
                    <a:pt x="523" y="479"/>
                    <a:pt x="524" y="474"/>
                  </a:cubicBezTo>
                  <a:cubicBezTo>
                    <a:pt x="526" y="468"/>
                    <a:pt x="513" y="459"/>
                    <a:pt x="515" y="453"/>
                  </a:cubicBezTo>
                  <a:cubicBezTo>
                    <a:pt x="516" y="447"/>
                    <a:pt x="537" y="446"/>
                    <a:pt x="538" y="440"/>
                  </a:cubicBezTo>
                  <a:cubicBezTo>
                    <a:pt x="539" y="433"/>
                    <a:pt x="520" y="423"/>
                    <a:pt x="521" y="417"/>
                  </a:cubicBezTo>
                  <a:cubicBezTo>
                    <a:pt x="522" y="411"/>
                    <a:pt x="543" y="409"/>
                    <a:pt x="543" y="404"/>
                  </a:cubicBezTo>
                  <a:cubicBezTo>
                    <a:pt x="544" y="398"/>
                    <a:pt x="521" y="386"/>
                    <a:pt x="522" y="380"/>
                  </a:cubicBezTo>
                  <a:cubicBezTo>
                    <a:pt x="522" y="375"/>
                    <a:pt x="547" y="374"/>
                    <a:pt x="547" y="369"/>
                  </a:cubicBezTo>
                  <a:cubicBezTo>
                    <a:pt x="548" y="363"/>
                    <a:pt x="524" y="351"/>
                    <a:pt x="525" y="346"/>
                  </a:cubicBezTo>
                  <a:cubicBezTo>
                    <a:pt x="525" y="340"/>
                    <a:pt x="550" y="339"/>
                    <a:pt x="550" y="333"/>
                  </a:cubicBezTo>
                  <a:cubicBezTo>
                    <a:pt x="550" y="327"/>
                    <a:pt x="531" y="318"/>
                    <a:pt x="531" y="313"/>
                  </a:cubicBezTo>
                  <a:cubicBezTo>
                    <a:pt x="531" y="307"/>
                    <a:pt x="545" y="301"/>
                    <a:pt x="545" y="295"/>
                  </a:cubicBezTo>
                  <a:cubicBezTo>
                    <a:pt x="545" y="289"/>
                    <a:pt x="531" y="284"/>
                    <a:pt x="531" y="278"/>
                  </a:cubicBezTo>
                  <a:cubicBezTo>
                    <a:pt x="531" y="272"/>
                    <a:pt x="544" y="266"/>
                    <a:pt x="544" y="260"/>
                  </a:cubicBezTo>
                  <a:cubicBezTo>
                    <a:pt x="544" y="255"/>
                    <a:pt x="538" y="252"/>
                    <a:pt x="537" y="247"/>
                  </a:cubicBezTo>
                  <a:cubicBezTo>
                    <a:pt x="536" y="243"/>
                    <a:pt x="537" y="233"/>
                    <a:pt x="534" y="221"/>
                  </a:cubicBezTo>
                  <a:cubicBezTo>
                    <a:pt x="531" y="209"/>
                    <a:pt x="522" y="206"/>
                    <a:pt x="514" y="194"/>
                  </a:cubicBezTo>
                  <a:cubicBezTo>
                    <a:pt x="506" y="179"/>
                    <a:pt x="504" y="165"/>
                    <a:pt x="492" y="151"/>
                  </a:cubicBezTo>
                  <a:cubicBezTo>
                    <a:pt x="487" y="148"/>
                    <a:pt x="476" y="149"/>
                    <a:pt x="472" y="145"/>
                  </a:cubicBezTo>
                  <a:cubicBezTo>
                    <a:pt x="467" y="141"/>
                    <a:pt x="469" y="132"/>
                    <a:pt x="465" y="128"/>
                  </a:cubicBezTo>
                  <a:cubicBezTo>
                    <a:pt x="460" y="125"/>
                    <a:pt x="447" y="132"/>
                    <a:pt x="443" y="128"/>
                  </a:cubicBezTo>
                  <a:cubicBezTo>
                    <a:pt x="439" y="125"/>
                    <a:pt x="448" y="104"/>
                    <a:pt x="444" y="101"/>
                  </a:cubicBezTo>
                  <a:cubicBezTo>
                    <a:pt x="439" y="97"/>
                    <a:pt x="416" y="114"/>
                    <a:pt x="411" y="111"/>
                  </a:cubicBezTo>
                  <a:cubicBezTo>
                    <a:pt x="407" y="107"/>
                    <a:pt x="421" y="83"/>
                    <a:pt x="417" y="80"/>
                  </a:cubicBezTo>
                  <a:cubicBezTo>
                    <a:pt x="412" y="76"/>
                    <a:pt x="390" y="94"/>
                    <a:pt x="385" y="91"/>
                  </a:cubicBezTo>
                  <a:cubicBezTo>
                    <a:pt x="381" y="87"/>
                    <a:pt x="394" y="63"/>
                    <a:pt x="389" y="59"/>
                  </a:cubicBezTo>
                  <a:cubicBezTo>
                    <a:pt x="385" y="56"/>
                    <a:pt x="367" y="70"/>
                    <a:pt x="362" y="66"/>
                  </a:cubicBezTo>
                  <a:cubicBezTo>
                    <a:pt x="357" y="63"/>
                    <a:pt x="366" y="43"/>
                    <a:pt x="361" y="39"/>
                  </a:cubicBezTo>
                  <a:cubicBezTo>
                    <a:pt x="356" y="36"/>
                    <a:pt x="338" y="50"/>
                    <a:pt x="334" y="47"/>
                  </a:cubicBezTo>
                  <a:cubicBezTo>
                    <a:pt x="329" y="44"/>
                    <a:pt x="331" y="29"/>
                    <a:pt x="326" y="26"/>
                  </a:cubicBezTo>
                  <a:cubicBezTo>
                    <a:pt x="322" y="24"/>
                    <a:pt x="311" y="33"/>
                    <a:pt x="307" y="30"/>
                  </a:cubicBezTo>
                  <a:cubicBezTo>
                    <a:pt x="302" y="27"/>
                    <a:pt x="300" y="18"/>
                    <a:pt x="296" y="15"/>
                  </a:cubicBezTo>
                  <a:cubicBezTo>
                    <a:pt x="286" y="12"/>
                    <a:pt x="283" y="13"/>
                    <a:pt x="272" y="12"/>
                  </a:cubicBezTo>
                  <a:cubicBezTo>
                    <a:pt x="260" y="10"/>
                    <a:pt x="244" y="0"/>
                    <a:pt x="232" y="8"/>
                  </a:cubicBezTo>
                  <a:cubicBezTo>
                    <a:pt x="228" y="10"/>
                    <a:pt x="217" y="25"/>
                    <a:pt x="211" y="27"/>
                  </a:cubicBezTo>
                  <a:cubicBezTo>
                    <a:pt x="208" y="30"/>
                    <a:pt x="196" y="29"/>
                    <a:pt x="192" y="33"/>
                  </a:cubicBezTo>
                  <a:cubicBezTo>
                    <a:pt x="189" y="36"/>
                    <a:pt x="192" y="43"/>
                    <a:pt x="188" y="47"/>
                  </a:cubicBezTo>
                  <a:cubicBezTo>
                    <a:pt x="184" y="50"/>
                    <a:pt x="174" y="51"/>
                    <a:pt x="170" y="55"/>
                  </a:cubicBezTo>
                  <a:cubicBezTo>
                    <a:pt x="166" y="59"/>
                    <a:pt x="168" y="65"/>
                    <a:pt x="164" y="69"/>
                  </a:cubicBezTo>
                  <a:cubicBezTo>
                    <a:pt x="160" y="72"/>
                    <a:pt x="147" y="66"/>
                    <a:pt x="143" y="70"/>
                  </a:cubicBezTo>
                  <a:cubicBezTo>
                    <a:pt x="139" y="74"/>
                    <a:pt x="145" y="87"/>
                    <a:pt x="141" y="91"/>
                  </a:cubicBezTo>
                  <a:cubicBezTo>
                    <a:pt x="137" y="94"/>
                    <a:pt x="118" y="81"/>
                    <a:pt x="114" y="85"/>
                  </a:cubicBezTo>
                  <a:cubicBezTo>
                    <a:pt x="110" y="88"/>
                    <a:pt x="122" y="109"/>
                    <a:pt x="118" y="113"/>
                  </a:cubicBezTo>
                  <a:cubicBezTo>
                    <a:pt x="115" y="117"/>
                    <a:pt x="95" y="103"/>
                    <a:pt x="92" y="106"/>
                  </a:cubicBezTo>
                  <a:cubicBezTo>
                    <a:pt x="88" y="110"/>
                    <a:pt x="101" y="130"/>
                    <a:pt x="98" y="134"/>
                  </a:cubicBezTo>
                  <a:cubicBezTo>
                    <a:pt x="94" y="137"/>
                    <a:pt x="75" y="124"/>
                    <a:pt x="71" y="127"/>
                  </a:cubicBezTo>
                  <a:cubicBezTo>
                    <a:pt x="68" y="131"/>
                    <a:pt x="80" y="151"/>
                    <a:pt x="77" y="155"/>
                  </a:cubicBezTo>
                  <a:cubicBezTo>
                    <a:pt x="73" y="158"/>
                    <a:pt x="62" y="157"/>
                    <a:pt x="58" y="161"/>
                  </a:cubicBezTo>
                  <a:cubicBezTo>
                    <a:pt x="55" y="165"/>
                    <a:pt x="59" y="173"/>
                    <a:pt x="56" y="176"/>
                  </a:cubicBezTo>
                  <a:cubicBezTo>
                    <a:pt x="47" y="193"/>
                    <a:pt x="18" y="219"/>
                    <a:pt x="9" y="234"/>
                  </a:cubicBezTo>
                  <a:close/>
                </a:path>
              </a:pathLst>
            </a:custGeom>
            <a:solidFill>
              <a:srgbClr val="FDB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13">
              <a:extLst>
                <a:ext uri="{FF2B5EF4-FFF2-40B4-BE49-F238E27FC236}">
                  <a16:creationId xmlns:a16="http://schemas.microsoft.com/office/drawing/2014/main" id="{4CEA4100-E96C-438F-B9A2-E548BBA38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512"/>
              <a:ext cx="1311" cy="1565"/>
            </a:xfrm>
            <a:custGeom>
              <a:avLst/>
              <a:gdLst>
                <a:gd name="T0" fmla="*/ 4138 w 524"/>
                <a:gd name="T1" fmla="*/ 149 h 587"/>
                <a:gd name="T2" fmla="*/ 4776 w 524"/>
                <a:gd name="T3" fmla="*/ 456 h 587"/>
                <a:gd name="T4" fmla="*/ 5327 w 524"/>
                <a:gd name="T5" fmla="*/ 739 h 587"/>
                <a:gd name="T6" fmla="*/ 5734 w 524"/>
                <a:gd name="T7" fmla="*/ 1160 h 587"/>
                <a:gd name="T8" fmla="*/ 6140 w 524"/>
                <a:gd name="T9" fmla="*/ 1536 h 587"/>
                <a:gd name="T10" fmla="*/ 6580 w 524"/>
                <a:gd name="T11" fmla="*/ 1877 h 587"/>
                <a:gd name="T12" fmla="*/ 6923 w 524"/>
                <a:gd name="T13" fmla="*/ 2351 h 587"/>
                <a:gd name="T14" fmla="*/ 7311 w 524"/>
                <a:gd name="T15" fmla="*/ 2730 h 587"/>
                <a:gd name="T16" fmla="*/ 7894 w 524"/>
                <a:gd name="T17" fmla="*/ 3775 h 587"/>
                <a:gd name="T18" fmla="*/ 8144 w 524"/>
                <a:gd name="T19" fmla="*/ 4684 h 587"/>
                <a:gd name="T20" fmla="*/ 7969 w 524"/>
                <a:gd name="T21" fmla="*/ 5039 h 587"/>
                <a:gd name="T22" fmla="*/ 7969 w 524"/>
                <a:gd name="T23" fmla="*/ 5687 h 587"/>
                <a:gd name="T24" fmla="*/ 8156 w 524"/>
                <a:gd name="T25" fmla="*/ 6041 h 587"/>
                <a:gd name="T26" fmla="*/ 8156 w 524"/>
                <a:gd name="T27" fmla="*/ 6711 h 587"/>
                <a:gd name="T28" fmla="*/ 8049 w 524"/>
                <a:gd name="T29" fmla="*/ 7313 h 587"/>
                <a:gd name="T30" fmla="*/ 7811 w 524"/>
                <a:gd name="T31" fmla="*/ 7676 h 587"/>
                <a:gd name="T32" fmla="*/ 7718 w 524"/>
                <a:gd name="T33" fmla="*/ 8316 h 587"/>
                <a:gd name="T34" fmla="*/ 7798 w 524"/>
                <a:gd name="T35" fmla="*/ 8737 h 587"/>
                <a:gd name="T36" fmla="*/ 7706 w 524"/>
                <a:gd name="T37" fmla="*/ 9382 h 587"/>
                <a:gd name="T38" fmla="*/ 7468 w 524"/>
                <a:gd name="T39" fmla="*/ 9987 h 587"/>
                <a:gd name="T40" fmla="*/ 6860 w 524"/>
                <a:gd name="T41" fmla="*/ 10747 h 587"/>
                <a:gd name="T42" fmla="*/ 6090 w 524"/>
                <a:gd name="T43" fmla="*/ 11011 h 587"/>
                <a:gd name="T44" fmla="*/ 5264 w 524"/>
                <a:gd name="T45" fmla="*/ 11067 h 587"/>
                <a:gd name="T46" fmla="*/ 4556 w 524"/>
                <a:gd name="T47" fmla="*/ 11046 h 587"/>
                <a:gd name="T48" fmla="*/ 3943 w 524"/>
                <a:gd name="T49" fmla="*/ 11102 h 587"/>
                <a:gd name="T50" fmla="*/ 3117 w 524"/>
                <a:gd name="T51" fmla="*/ 10747 h 587"/>
                <a:gd name="T52" fmla="*/ 2284 w 524"/>
                <a:gd name="T53" fmla="*/ 11032 h 587"/>
                <a:gd name="T54" fmla="*/ 1646 w 524"/>
                <a:gd name="T55" fmla="*/ 10974 h 587"/>
                <a:gd name="T56" fmla="*/ 1188 w 524"/>
                <a:gd name="T57" fmla="*/ 10760 h 587"/>
                <a:gd name="T58" fmla="*/ 863 w 524"/>
                <a:gd name="T59" fmla="*/ 10102 h 587"/>
                <a:gd name="T60" fmla="*/ 688 w 524"/>
                <a:gd name="T61" fmla="*/ 9454 h 587"/>
                <a:gd name="T62" fmla="*/ 550 w 524"/>
                <a:gd name="T63" fmla="*/ 8827 h 587"/>
                <a:gd name="T64" fmla="*/ 520 w 524"/>
                <a:gd name="T65" fmla="*/ 8166 h 587"/>
                <a:gd name="T66" fmla="*/ 425 w 524"/>
                <a:gd name="T67" fmla="*/ 7564 h 587"/>
                <a:gd name="T68" fmla="*/ 270 w 524"/>
                <a:gd name="T69" fmla="*/ 6951 h 587"/>
                <a:gd name="T70" fmla="*/ 220 w 524"/>
                <a:gd name="T71" fmla="*/ 6383 h 587"/>
                <a:gd name="T72" fmla="*/ 113 w 524"/>
                <a:gd name="T73" fmla="*/ 6041 h 587"/>
                <a:gd name="T74" fmla="*/ 63 w 524"/>
                <a:gd name="T75" fmla="*/ 5572 h 587"/>
                <a:gd name="T76" fmla="*/ 95 w 524"/>
                <a:gd name="T77" fmla="*/ 4834 h 587"/>
                <a:gd name="T78" fmla="*/ 363 w 524"/>
                <a:gd name="T79" fmla="*/ 3810 h 587"/>
                <a:gd name="T80" fmla="*/ 801 w 524"/>
                <a:gd name="T81" fmla="*/ 2957 h 587"/>
                <a:gd name="T82" fmla="*/ 1113 w 524"/>
                <a:gd name="T83" fmla="*/ 2671 h 587"/>
                <a:gd name="T84" fmla="*/ 1396 w 524"/>
                <a:gd name="T85" fmla="*/ 2410 h 587"/>
                <a:gd name="T86" fmla="*/ 1721 w 524"/>
                <a:gd name="T87" fmla="*/ 2026 h 587"/>
                <a:gd name="T88" fmla="*/ 2084 w 524"/>
                <a:gd name="T89" fmla="*/ 1613 h 587"/>
                <a:gd name="T90" fmla="*/ 2442 w 524"/>
                <a:gd name="T91" fmla="*/ 1194 h 587"/>
                <a:gd name="T92" fmla="*/ 2817 w 524"/>
                <a:gd name="T93" fmla="*/ 776 h 587"/>
                <a:gd name="T94" fmla="*/ 3160 w 524"/>
                <a:gd name="T95" fmla="*/ 397 h 587"/>
                <a:gd name="T96" fmla="*/ 3475 w 524"/>
                <a:gd name="T97" fmla="*/ 56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4" h="587">
                  <a:moveTo>
                    <a:pt x="222" y="3"/>
                  </a:moveTo>
                  <a:cubicBezTo>
                    <a:pt x="227" y="0"/>
                    <a:pt x="233" y="1"/>
                    <a:pt x="243" y="4"/>
                  </a:cubicBezTo>
                  <a:cubicBezTo>
                    <a:pt x="248" y="6"/>
                    <a:pt x="252" y="7"/>
                    <a:pt x="257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70" y="9"/>
                    <a:pt x="272" y="9"/>
                    <a:pt x="278" y="11"/>
                  </a:cubicBezTo>
                  <a:cubicBezTo>
                    <a:pt x="278" y="11"/>
                    <a:pt x="279" y="13"/>
                    <a:pt x="280" y="14"/>
                  </a:cubicBezTo>
                  <a:cubicBezTo>
                    <a:pt x="282" y="18"/>
                    <a:pt x="284" y="22"/>
                    <a:pt x="289" y="25"/>
                  </a:cubicBezTo>
                  <a:cubicBezTo>
                    <a:pt x="294" y="28"/>
                    <a:pt x="300" y="26"/>
                    <a:pt x="305" y="24"/>
                  </a:cubicBezTo>
                  <a:cubicBezTo>
                    <a:pt x="306" y="23"/>
                    <a:pt x="308" y="25"/>
                    <a:pt x="308" y="25"/>
                  </a:cubicBezTo>
                  <a:cubicBezTo>
                    <a:pt x="309" y="31"/>
                    <a:pt x="310" y="38"/>
                    <a:pt x="315" y="42"/>
                  </a:cubicBezTo>
                  <a:cubicBezTo>
                    <a:pt x="321" y="46"/>
                    <a:pt x="329" y="42"/>
                    <a:pt x="337" y="38"/>
                  </a:cubicBezTo>
                  <a:cubicBezTo>
                    <a:pt x="338" y="38"/>
                    <a:pt x="340" y="39"/>
                    <a:pt x="340" y="39"/>
                  </a:cubicBezTo>
                  <a:cubicBezTo>
                    <a:pt x="339" y="43"/>
                    <a:pt x="338" y="47"/>
                    <a:pt x="338" y="50"/>
                  </a:cubicBezTo>
                  <a:cubicBezTo>
                    <a:pt x="338" y="54"/>
                    <a:pt x="340" y="58"/>
                    <a:pt x="343" y="61"/>
                  </a:cubicBezTo>
                  <a:cubicBezTo>
                    <a:pt x="349" y="65"/>
                    <a:pt x="357" y="62"/>
                    <a:pt x="365" y="58"/>
                  </a:cubicBezTo>
                  <a:cubicBezTo>
                    <a:pt x="365" y="58"/>
                    <a:pt x="366" y="60"/>
                    <a:pt x="366" y="61"/>
                  </a:cubicBezTo>
                  <a:cubicBezTo>
                    <a:pt x="364" y="66"/>
                    <a:pt x="362" y="72"/>
                    <a:pt x="362" y="76"/>
                  </a:cubicBezTo>
                  <a:cubicBezTo>
                    <a:pt x="362" y="80"/>
                    <a:pt x="363" y="83"/>
                    <a:pt x="366" y="85"/>
                  </a:cubicBezTo>
                  <a:cubicBezTo>
                    <a:pt x="373" y="90"/>
                    <a:pt x="381" y="85"/>
                    <a:pt x="391" y="80"/>
                  </a:cubicBezTo>
                  <a:cubicBezTo>
                    <a:pt x="391" y="80"/>
                    <a:pt x="393" y="80"/>
                    <a:pt x="392" y="81"/>
                  </a:cubicBezTo>
                  <a:cubicBezTo>
                    <a:pt x="390" y="86"/>
                    <a:pt x="389" y="92"/>
                    <a:pt x="389" y="96"/>
                  </a:cubicBezTo>
                  <a:cubicBezTo>
                    <a:pt x="389" y="100"/>
                    <a:pt x="390" y="103"/>
                    <a:pt x="393" y="105"/>
                  </a:cubicBezTo>
                  <a:cubicBezTo>
                    <a:pt x="399" y="110"/>
                    <a:pt x="407" y="106"/>
                    <a:pt x="417" y="101"/>
                  </a:cubicBezTo>
                  <a:cubicBezTo>
                    <a:pt x="418" y="100"/>
                    <a:pt x="419" y="100"/>
                    <a:pt x="420" y="99"/>
                  </a:cubicBezTo>
                  <a:cubicBezTo>
                    <a:pt x="421" y="99"/>
                    <a:pt x="422" y="100"/>
                    <a:pt x="422" y="101"/>
                  </a:cubicBezTo>
                  <a:cubicBezTo>
                    <a:pt x="421" y="105"/>
                    <a:pt x="420" y="109"/>
                    <a:pt x="420" y="113"/>
                  </a:cubicBezTo>
                  <a:cubicBezTo>
                    <a:pt x="420" y="117"/>
                    <a:pt x="421" y="120"/>
                    <a:pt x="424" y="123"/>
                  </a:cubicBezTo>
                  <a:cubicBezTo>
                    <a:pt x="429" y="127"/>
                    <a:pt x="436" y="125"/>
                    <a:pt x="442" y="124"/>
                  </a:cubicBezTo>
                  <a:cubicBezTo>
                    <a:pt x="442" y="124"/>
                    <a:pt x="443" y="124"/>
                    <a:pt x="444" y="124"/>
                  </a:cubicBezTo>
                  <a:cubicBezTo>
                    <a:pt x="444" y="124"/>
                    <a:pt x="446" y="126"/>
                    <a:pt x="446" y="126"/>
                  </a:cubicBezTo>
                  <a:cubicBezTo>
                    <a:pt x="447" y="130"/>
                    <a:pt x="448" y="135"/>
                    <a:pt x="453" y="139"/>
                  </a:cubicBezTo>
                  <a:cubicBezTo>
                    <a:pt x="457" y="142"/>
                    <a:pt x="462" y="143"/>
                    <a:pt x="467" y="144"/>
                  </a:cubicBezTo>
                  <a:cubicBezTo>
                    <a:pt x="469" y="145"/>
                    <a:pt x="471" y="145"/>
                    <a:pt x="472" y="146"/>
                  </a:cubicBezTo>
                  <a:cubicBezTo>
                    <a:pt x="479" y="152"/>
                    <a:pt x="482" y="160"/>
                    <a:pt x="485" y="168"/>
                  </a:cubicBezTo>
                  <a:cubicBezTo>
                    <a:pt x="487" y="174"/>
                    <a:pt x="490" y="180"/>
                    <a:pt x="493" y="186"/>
                  </a:cubicBezTo>
                  <a:cubicBezTo>
                    <a:pt x="497" y="192"/>
                    <a:pt x="501" y="196"/>
                    <a:pt x="504" y="199"/>
                  </a:cubicBezTo>
                  <a:cubicBezTo>
                    <a:pt x="508" y="203"/>
                    <a:pt x="511" y="206"/>
                    <a:pt x="512" y="211"/>
                  </a:cubicBezTo>
                  <a:cubicBezTo>
                    <a:pt x="514" y="218"/>
                    <a:pt x="514" y="224"/>
                    <a:pt x="515" y="229"/>
                  </a:cubicBezTo>
                  <a:cubicBezTo>
                    <a:pt x="515" y="229"/>
                    <a:pt x="515" y="235"/>
                    <a:pt x="516" y="237"/>
                  </a:cubicBezTo>
                  <a:cubicBezTo>
                    <a:pt x="516" y="241"/>
                    <a:pt x="518" y="244"/>
                    <a:pt x="520" y="247"/>
                  </a:cubicBezTo>
                  <a:cubicBezTo>
                    <a:pt x="521" y="247"/>
                    <a:pt x="521" y="248"/>
                    <a:pt x="521" y="248"/>
                  </a:cubicBezTo>
                  <a:cubicBezTo>
                    <a:pt x="520" y="249"/>
                    <a:pt x="519" y="250"/>
                    <a:pt x="518" y="251"/>
                  </a:cubicBezTo>
                  <a:cubicBezTo>
                    <a:pt x="514" y="255"/>
                    <a:pt x="509" y="259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73"/>
                    <a:pt x="514" y="277"/>
                    <a:pt x="519" y="281"/>
                  </a:cubicBezTo>
                  <a:cubicBezTo>
                    <a:pt x="520" y="281"/>
                    <a:pt x="521" y="282"/>
                    <a:pt x="522" y="283"/>
                  </a:cubicBezTo>
                  <a:cubicBezTo>
                    <a:pt x="521" y="284"/>
                    <a:pt x="520" y="285"/>
                    <a:pt x="519" y="286"/>
                  </a:cubicBezTo>
                  <a:cubicBezTo>
                    <a:pt x="514" y="290"/>
                    <a:pt x="509" y="294"/>
                    <a:pt x="509" y="300"/>
                  </a:cubicBezTo>
                  <a:cubicBezTo>
                    <a:pt x="509" y="301"/>
                    <a:pt x="509" y="301"/>
                    <a:pt x="509" y="301"/>
                  </a:cubicBezTo>
                  <a:cubicBezTo>
                    <a:pt x="509" y="308"/>
                    <a:pt x="515" y="312"/>
                    <a:pt x="521" y="317"/>
                  </a:cubicBezTo>
                  <a:cubicBezTo>
                    <a:pt x="522" y="318"/>
                    <a:pt x="523" y="318"/>
                    <a:pt x="524" y="319"/>
                  </a:cubicBezTo>
                  <a:cubicBezTo>
                    <a:pt x="523" y="319"/>
                    <a:pt x="522" y="319"/>
                    <a:pt x="521" y="319"/>
                  </a:cubicBezTo>
                  <a:cubicBezTo>
                    <a:pt x="513" y="322"/>
                    <a:pt x="503" y="324"/>
                    <a:pt x="503" y="333"/>
                  </a:cubicBezTo>
                  <a:cubicBezTo>
                    <a:pt x="503" y="333"/>
                    <a:pt x="503" y="334"/>
                    <a:pt x="503" y="334"/>
                  </a:cubicBezTo>
                  <a:cubicBezTo>
                    <a:pt x="503" y="341"/>
                    <a:pt x="509" y="345"/>
                    <a:pt x="517" y="351"/>
                  </a:cubicBezTo>
                  <a:cubicBezTo>
                    <a:pt x="518" y="352"/>
                    <a:pt x="520" y="353"/>
                    <a:pt x="521" y="354"/>
                  </a:cubicBezTo>
                  <a:cubicBezTo>
                    <a:pt x="520" y="354"/>
                    <a:pt x="519" y="355"/>
                    <a:pt x="519" y="355"/>
                  </a:cubicBezTo>
                  <a:cubicBezTo>
                    <a:pt x="510" y="357"/>
                    <a:pt x="501" y="359"/>
                    <a:pt x="500" y="367"/>
                  </a:cubicBezTo>
                  <a:cubicBezTo>
                    <a:pt x="500" y="368"/>
                    <a:pt x="500" y="368"/>
                    <a:pt x="500" y="369"/>
                  </a:cubicBezTo>
                  <a:cubicBezTo>
                    <a:pt x="500" y="375"/>
                    <a:pt x="506" y="380"/>
                    <a:pt x="514" y="386"/>
                  </a:cubicBezTo>
                  <a:cubicBezTo>
                    <a:pt x="515" y="387"/>
                    <a:pt x="517" y="389"/>
                    <a:pt x="518" y="390"/>
                  </a:cubicBezTo>
                  <a:cubicBezTo>
                    <a:pt x="517" y="390"/>
                    <a:pt x="516" y="390"/>
                    <a:pt x="516" y="391"/>
                  </a:cubicBezTo>
                  <a:cubicBezTo>
                    <a:pt x="509" y="393"/>
                    <a:pt x="501" y="396"/>
                    <a:pt x="499" y="403"/>
                  </a:cubicBezTo>
                  <a:cubicBezTo>
                    <a:pt x="499" y="404"/>
                    <a:pt x="499" y="405"/>
                    <a:pt x="499" y="405"/>
                  </a:cubicBezTo>
                  <a:cubicBezTo>
                    <a:pt x="499" y="412"/>
                    <a:pt x="505" y="417"/>
                    <a:pt x="510" y="422"/>
                  </a:cubicBezTo>
                  <a:cubicBezTo>
                    <a:pt x="511" y="423"/>
                    <a:pt x="512" y="424"/>
                    <a:pt x="514" y="425"/>
                  </a:cubicBezTo>
                  <a:cubicBezTo>
                    <a:pt x="512" y="426"/>
                    <a:pt x="511" y="426"/>
                    <a:pt x="510" y="427"/>
                  </a:cubicBezTo>
                  <a:cubicBezTo>
                    <a:pt x="502" y="429"/>
                    <a:pt x="494" y="432"/>
                    <a:pt x="493" y="439"/>
                  </a:cubicBezTo>
                  <a:cubicBezTo>
                    <a:pt x="493" y="440"/>
                    <a:pt x="493" y="441"/>
                    <a:pt x="493" y="442"/>
                  </a:cubicBezTo>
                  <a:cubicBezTo>
                    <a:pt x="493" y="447"/>
                    <a:pt x="496" y="452"/>
                    <a:pt x="499" y="456"/>
                  </a:cubicBezTo>
                  <a:cubicBezTo>
                    <a:pt x="500" y="457"/>
                    <a:pt x="501" y="458"/>
                    <a:pt x="501" y="459"/>
                  </a:cubicBezTo>
                  <a:cubicBezTo>
                    <a:pt x="500" y="460"/>
                    <a:pt x="499" y="461"/>
                    <a:pt x="498" y="461"/>
                  </a:cubicBezTo>
                  <a:cubicBezTo>
                    <a:pt x="492" y="464"/>
                    <a:pt x="486" y="467"/>
                    <a:pt x="485" y="473"/>
                  </a:cubicBezTo>
                  <a:cubicBezTo>
                    <a:pt x="484" y="474"/>
                    <a:pt x="484" y="475"/>
                    <a:pt x="484" y="476"/>
                  </a:cubicBezTo>
                  <a:cubicBezTo>
                    <a:pt x="484" y="481"/>
                    <a:pt x="487" y="486"/>
                    <a:pt x="490" y="490"/>
                  </a:cubicBezTo>
                  <a:cubicBezTo>
                    <a:pt x="490" y="492"/>
                    <a:pt x="492" y="494"/>
                    <a:pt x="492" y="495"/>
                  </a:cubicBezTo>
                  <a:cubicBezTo>
                    <a:pt x="491" y="496"/>
                    <a:pt x="490" y="498"/>
                    <a:pt x="488" y="499"/>
                  </a:cubicBezTo>
                  <a:cubicBezTo>
                    <a:pt x="485" y="502"/>
                    <a:pt x="482" y="505"/>
                    <a:pt x="480" y="509"/>
                  </a:cubicBezTo>
                  <a:cubicBezTo>
                    <a:pt x="480" y="509"/>
                    <a:pt x="480" y="509"/>
                    <a:pt x="481" y="508"/>
                  </a:cubicBezTo>
                  <a:cubicBezTo>
                    <a:pt x="475" y="517"/>
                    <a:pt x="476" y="522"/>
                    <a:pt x="477" y="527"/>
                  </a:cubicBezTo>
                  <a:cubicBezTo>
                    <a:pt x="477" y="529"/>
                    <a:pt x="478" y="530"/>
                    <a:pt x="477" y="532"/>
                  </a:cubicBezTo>
                  <a:cubicBezTo>
                    <a:pt x="476" y="536"/>
                    <a:pt x="468" y="541"/>
                    <a:pt x="462" y="545"/>
                  </a:cubicBezTo>
                  <a:cubicBezTo>
                    <a:pt x="458" y="548"/>
                    <a:pt x="453" y="551"/>
                    <a:pt x="450" y="554"/>
                  </a:cubicBezTo>
                  <a:cubicBezTo>
                    <a:pt x="445" y="558"/>
                    <a:pt x="442" y="562"/>
                    <a:pt x="438" y="567"/>
                  </a:cubicBezTo>
                  <a:cubicBezTo>
                    <a:pt x="433" y="573"/>
                    <a:pt x="428" y="579"/>
                    <a:pt x="423" y="581"/>
                  </a:cubicBezTo>
                  <a:cubicBezTo>
                    <a:pt x="416" y="583"/>
                    <a:pt x="408" y="582"/>
                    <a:pt x="401" y="581"/>
                  </a:cubicBezTo>
                  <a:cubicBezTo>
                    <a:pt x="390" y="581"/>
                    <a:pt x="390" y="581"/>
                    <a:pt x="390" y="581"/>
                  </a:cubicBezTo>
                  <a:cubicBezTo>
                    <a:pt x="390" y="580"/>
                    <a:pt x="390" y="581"/>
                    <a:pt x="389" y="581"/>
                  </a:cubicBezTo>
                  <a:cubicBezTo>
                    <a:pt x="385" y="581"/>
                    <a:pt x="381" y="583"/>
                    <a:pt x="378" y="584"/>
                  </a:cubicBezTo>
                  <a:cubicBezTo>
                    <a:pt x="376" y="586"/>
                    <a:pt x="369" y="584"/>
                    <a:pt x="367" y="583"/>
                  </a:cubicBezTo>
                  <a:cubicBezTo>
                    <a:pt x="363" y="579"/>
                    <a:pt x="358" y="574"/>
                    <a:pt x="351" y="574"/>
                  </a:cubicBezTo>
                  <a:cubicBezTo>
                    <a:pt x="345" y="575"/>
                    <a:pt x="340" y="580"/>
                    <a:pt x="336" y="584"/>
                  </a:cubicBezTo>
                  <a:cubicBezTo>
                    <a:pt x="335" y="585"/>
                    <a:pt x="331" y="584"/>
                    <a:pt x="330" y="583"/>
                  </a:cubicBezTo>
                  <a:cubicBezTo>
                    <a:pt x="325" y="576"/>
                    <a:pt x="321" y="568"/>
                    <a:pt x="313" y="568"/>
                  </a:cubicBezTo>
                  <a:cubicBezTo>
                    <a:pt x="305" y="569"/>
                    <a:pt x="301" y="576"/>
                    <a:pt x="297" y="583"/>
                  </a:cubicBezTo>
                  <a:cubicBezTo>
                    <a:pt x="296" y="584"/>
                    <a:pt x="292" y="585"/>
                    <a:pt x="291" y="583"/>
                  </a:cubicBezTo>
                  <a:cubicBezTo>
                    <a:pt x="287" y="576"/>
                    <a:pt x="282" y="569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66" y="569"/>
                    <a:pt x="262" y="577"/>
                    <a:pt x="257" y="586"/>
                  </a:cubicBezTo>
                  <a:cubicBezTo>
                    <a:pt x="256" y="587"/>
                    <a:pt x="253" y="587"/>
                    <a:pt x="252" y="586"/>
                  </a:cubicBezTo>
                  <a:cubicBezTo>
                    <a:pt x="248" y="577"/>
                    <a:pt x="244" y="569"/>
                    <a:pt x="236" y="568"/>
                  </a:cubicBezTo>
                  <a:cubicBezTo>
                    <a:pt x="228" y="568"/>
                    <a:pt x="224" y="577"/>
                    <a:pt x="219" y="585"/>
                  </a:cubicBezTo>
                  <a:cubicBezTo>
                    <a:pt x="219" y="587"/>
                    <a:pt x="216" y="586"/>
                    <a:pt x="215" y="585"/>
                  </a:cubicBezTo>
                  <a:cubicBezTo>
                    <a:pt x="211" y="576"/>
                    <a:pt x="207" y="568"/>
                    <a:pt x="199" y="567"/>
                  </a:cubicBezTo>
                  <a:cubicBezTo>
                    <a:pt x="191" y="567"/>
                    <a:pt x="187" y="574"/>
                    <a:pt x="182" y="581"/>
                  </a:cubicBezTo>
                  <a:cubicBezTo>
                    <a:pt x="181" y="583"/>
                    <a:pt x="177" y="584"/>
                    <a:pt x="177" y="583"/>
                  </a:cubicBezTo>
                  <a:cubicBezTo>
                    <a:pt x="173" y="579"/>
                    <a:pt x="169" y="574"/>
                    <a:pt x="162" y="573"/>
                  </a:cubicBezTo>
                  <a:cubicBezTo>
                    <a:pt x="155" y="573"/>
                    <a:pt x="150" y="578"/>
                    <a:pt x="146" y="582"/>
                  </a:cubicBezTo>
                  <a:cubicBezTo>
                    <a:pt x="145" y="583"/>
                    <a:pt x="140" y="582"/>
                    <a:pt x="140" y="581"/>
                  </a:cubicBezTo>
                  <a:cubicBezTo>
                    <a:pt x="136" y="577"/>
                    <a:pt x="132" y="571"/>
                    <a:pt x="126" y="571"/>
                  </a:cubicBezTo>
                  <a:cubicBezTo>
                    <a:pt x="119" y="570"/>
                    <a:pt x="114" y="576"/>
                    <a:pt x="109" y="580"/>
                  </a:cubicBezTo>
                  <a:cubicBezTo>
                    <a:pt x="109" y="580"/>
                    <a:pt x="106" y="580"/>
                    <a:pt x="105" y="579"/>
                  </a:cubicBezTo>
                  <a:cubicBezTo>
                    <a:pt x="102" y="574"/>
                    <a:pt x="99" y="569"/>
                    <a:pt x="92" y="568"/>
                  </a:cubicBezTo>
                  <a:cubicBezTo>
                    <a:pt x="93" y="568"/>
                    <a:pt x="94" y="568"/>
                    <a:pt x="95" y="569"/>
                  </a:cubicBezTo>
                  <a:cubicBezTo>
                    <a:pt x="87" y="565"/>
                    <a:pt x="81" y="566"/>
                    <a:pt x="78" y="567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5" y="567"/>
                    <a:pt x="75" y="567"/>
                  </a:cubicBezTo>
                  <a:cubicBezTo>
                    <a:pt x="74" y="567"/>
                    <a:pt x="73" y="564"/>
                    <a:pt x="73" y="561"/>
                  </a:cubicBezTo>
                  <a:cubicBezTo>
                    <a:pt x="70" y="554"/>
                    <a:pt x="67" y="544"/>
                    <a:pt x="55" y="533"/>
                  </a:cubicBezTo>
                  <a:cubicBezTo>
                    <a:pt x="53" y="530"/>
                    <a:pt x="50" y="527"/>
                    <a:pt x="45" y="523"/>
                  </a:cubicBezTo>
                  <a:cubicBezTo>
                    <a:pt x="42" y="521"/>
                    <a:pt x="39" y="518"/>
                    <a:pt x="37" y="516"/>
                  </a:cubicBezTo>
                  <a:cubicBezTo>
                    <a:pt x="38" y="515"/>
                    <a:pt x="38" y="514"/>
                    <a:pt x="39" y="513"/>
                  </a:cubicBezTo>
                  <a:cubicBezTo>
                    <a:pt x="41" y="509"/>
                    <a:pt x="44" y="504"/>
                    <a:pt x="44" y="499"/>
                  </a:cubicBezTo>
                  <a:cubicBezTo>
                    <a:pt x="44" y="498"/>
                    <a:pt x="44" y="497"/>
                    <a:pt x="44" y="496"/>
                  </a:cubicBezTo>
                  <a:cubicBezTo>
                    <a:pt x="42" y="490"/>
                    <a:pt x="36" y="487"/>
                    <a:pt x="31" y="485"/>
                  </a:cubicBezTo>
                  <a:cubicBezTo>
                    <a:pt x="30" y="485"/>
                    <a:pt x="29" y="481"/>
                    <a:pt x="29" y="480"/>
                  </a:cubicBezTo>
                  <a:cubicBezTo>
                    <a:pt x="32" y="477"/>
                    <a:pt x="35" y="472"/>
                    <a:pt x="35" y="466"/>
                  </a:cubicBezTo>
                  <a:cubicBezTo>
                    <a:pt x="35" y="465"/>
                    <a:pt x="35" y="464"/>
                    <a:pt x="35" y="463"/>
                  </a:cubicBezTo>
                  <a:cubicBezTo>
                    <a:pt x="33" y="456"/>
                    <a:pt x="26" y="454"/>
                    <a:pt x="17" y="452"/>
                  </a:cubicBezTo>
                  <a:cubicBezTo>
                    <a:pt x="17" y="452"/>
                    <a:pt x="18" y="449"/>
                    <a:pt x="19" y="448"/>
                  </a:cubicBezTo>
                  <a:cubicBezTo>
                    <a:pt x="26" y="443"/>
                    <a:pt x="33" y="437"/>
                    <a:pt x="33" y="431"/>
                  </a:cubicBezTo>
                  <a:cubicBezTo>
                    <a:pt x="33" y="430"/>
                    <a:pt x="33" y="429"/>
                    <a:pt x="32" y="429"/>
                  </a:cubicBezTo>
                  <a:cubicBezTo>
                    <a:pt x="31" y="421"/>
                    <a:pt x="22" y="419"/>
                    <a:pt x="12" y="417"/>
                  </a:cubicBezTo>
                  <a:cubicBezTo>
                    <a:pt x="11" y="417"/>
                    <a:pt x="12" y="416"/>
                    <a:pt x="12" y="416"/>
                  </a:cubicBezTo>
                  <a:cubicBezTo>
                    <a:pt x="20" y="410"/>
                    <a:pt x="27" y="405"/>
                    <a:pt x="27" y="399"/>
                  </a:cubicBezTo>
                  <a:cubicBezTo>
                    <a:pt x="27" y="398"/>
                    <a:pt x="27" y="398"/>
                    <a:pt x="27" y="397"/>
                  </a:cubicBezTo>
                  <a:cubicBezTo>
                    <a:pt x="25" y="389"/>
                    <a:pt x="16" y="387"/>
                    <a:pt x="7" y="385"/>
                  </a:cubicBezTo>
                  <a:cubicBezTo>
                    <a:pt x="6" y="385"/>
                    <a:pt x="5" y="383"/>
                    <a:pt x="5" y="383"/>
                  </a:cubicBezTo>
                  <a:cubicBezTo>
                    <a:pt x="11" y="378"/>
                    <a:pt x="17" y="374"/>
                    <a:pt x="17" y="367"/>
                  </a:cubicBezTo>
                  <a:cubicBezTo>
                    <a:pt x="17" y="367"/>
                    <a:pt x="17" y="366"/>
                    <a:pt x="17" y="366"/>
                  </a:cubicBezTo>
                  <a:cubicBezTo>
                    <a:pt x="16" y="358"/>
                    <a:pt x="0" y="353"/>
                    <a:pt x="0" y="353"/>
                  </a:cubicBezTo>
                  <a:cubicBezTo>
                    <a:pt x="0" y="353"/>
                    <a:pt x="0" y="352"/>
                    <a:pt x="1" y="352"/>
                  </a:cubicBezTo>
                  <a:cubicBezTo>
                    <a:pt x="7" y="348"/>
                    <a:pt x="14" y="343"/>
                    <a:pt x="14" y="337"/>
                  </a:cubicBezTo>
                  <a:cubicBezTo>
                    <a:pt x="14" y="336"/>
                    <a:pt x="14" y="336"/>
                    <a:pt x="14" y="336"/>
                  </a:cubicBezTo>
                  <a:cubicBezTo>
                    <a:pt x="13" y="329"/>
                    <a:pt x="8" y="326"/>
                    <a:pt x="6" y="324"/>
                  </a:cubicBezTo>
                  <a:cubicBezTo>
                    <a:pt x="6" y="324"/>
                    <a:pt x="5" y="324"/>
                    <a:pt x="5" y="323"/>
                  </a:cubicBezTo>
                  <a:cubicBezTo>
                    <a:pt x="5" y="322"/>
                    <a:pt x="6" y="320"/>
                    <a:pt x="7" y="319"/>
                  </a:cubicBezTo>
                  <a:cubicBezTo>
                    <a:pt x="9" y="315"/>
                    <a:pt x="11" y="311"/>
                    <a:pt x="11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299"/>
                    <a:pt x="7" y="296"/>
                    <a:pt x="4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5" y="294"/>
                    <a:pt x="5" y="293"/>
                    <a:pt x="5" y="293"/>
                  </a:cubicBezTo>
                  <a:cubicBezTo>
                    <a:pt x="7" y="290"/>
                    <a:pt x="10" y="284"/>
                    <a:pt x="10" y="275"/>
                  </a:cubicBezTo>
                  <a:cubicBezTo>
                    <a:pt x="10" y="275"/>
                    <a:pt x="10" y="274"/>
                    <a:pt x="10" y="274"/>
                  </a:cubicBezTo>
                  <a:cubicBezTo>
                    <a:pt x="10" y="268"/>
                    <a:pt x="8" y="262"/>
                    <a:pt x="6" y="255"/>
                  </a:cubicBezTo>
                  <a:cubicBezTo>
                    <a:pt x="3" y="247"/>
                    <a:pt x="1" y="239"/>
                    <a:pt x="1" y="233"/>
                  </a:cubicBezTo>
                  <a:cubicBezTo>
                    <a:pt x="1" y="230"/>
                    <a:pt x="1" y="228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6" y="220"/>
                    <a:pt x="14" y="211"/>
                    <a:pt x="23" y="201"/>
                  </a:cubicBezTo>
                  <a:cubicBezTo>
                    <a:pt x="33" y="190"/>
                    <a:pt x="44" y="178"/>
                    <a:pt x="49" y="168"/>
                  </a:cubicBezTo>
                  <a:cubicBezTo>
                    <a:pt x="49" y="169"/>
                    <a:pt x="48" y="169"/>
                    <a:pt x="48" y="170"/>
                  </a:cubicBezTo>
                  <a:cubicBezTo>
                    <a:pt x="51" y="167"/>
                    <a:pt x="51" y="164"/>
                    <a:pt x="51" y="160"/>
                  </a:cubicBezTo>
                  <a:cubicBezTo>
                    <a:pt x="51" y="159"/>
                    <a:pt x="51" y="157"/>
                    <a:pt x="51" y="156"/>
                  </a:cubicBezTo>
                  <a:cubicBezTo>
                    <a:pt x="51" y="156"/>
                    <a:pt x="52" y="154"/>
                    <a:pt x="53" y="154"/>
                  </a:cubicBezTo>
                  <a:cubicBezTo>
                    <a:pt x="53" y="154"/>
                    <a:pt x="54" y="154"/>
                    <a:pt x="55" y="154"/>
                  </a:cubicBezTo>
                  <a:cubicBezTo>
                    <a:pt x="59" y="153"/>
                    <a:pt x="65" y="152"/>
                    <a:pt x="69" y="148"/>
                  </a:cubicBezTo>
                  <a:cubicBezTo>
                    <a:pt x="71" y="146"/>
                    <a:pt x="71" y="144"/>
                    <a:pt x="71" y="141"/>
                  </a:cubicBezTo>
                  <a:cubicBezTo>
                    <a:pt x="71" y="137"/>
                    <a:pt x="70" y="133"/>
                    <a:pt x="68" y="129"/>
                  </a:cubicBezTo>
                  <a:cubicBezTo>
                    <a:pt x="68" y="128"/>
                    <a:pt x="68" y="127"/>
                    <a:pt x="68" y="126"/>
                  </a:cubicBezTo>
                  <a:cubicBezTo>
                    <a:pt x="67" y="126"/>
                    <a:pt x="68" y="126"/>
                    <a:pt x="69" y="126"/>
                  </a:cubicBezTo>
                  <a:cubicBezTo>
                    <a:pt x="77" y="130"/>
                    <a:pt x="84" y="132"/>
                    <a:pt x="89" y="127"/>
                  </a:cubicBezTo>
                  <a:cubicBezTo>
                    <a:pt x="91" y="125"/>
                    <a:pt x="92" y="123"/>
                    <a:pt x="92" y="120"/>
                  </a:cubicBezTo>
                  <a:cubicBezTo>
                    <a:pt x="92" y="116"/>
                    <a:pt x="91" y="112"/>
                    <a:pt x="89" y="107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98" y="109"/>
                    <a:pt x="105" y="112"/>
                    <a:pt x="110" y="107"/>
                  </a:cubicBezTo>
                  <a:cubicBezTo>
                    <a:pt x="112" y="105"/>
                    <a:pt x="113" y="102"/>
                    <a:pt x="113" y="99"/>
                  </a:cubicBezTo>
                  <a:cubicBezTo>
                    <a:pt x="113" y="94"/>
                    <a:pt x="111" y="90"/>
                    <a:pt x="110" y="84"/>
                  </a:cubicBezTo>
                  <a:cubicBezTo>
                    <a:pt x="109" y="84"/>
                    <a:pt x="110" y="83"/>
                    <a:pt x="110" y="83"/>
                  </a:cubicBezTo>
                  <a:cubicBezTo>
                    <a:pt x="119" y="87"/>
                    <a:pt x="127" y="90"/>
                    <a:pt x="133" y="85"/>
                  </a:cubicBezTo>
                  <a:cubicBezTo>
                    <a:pt x="136" y="82"/>
                    <a:pt x="136" y="78"/>
                    <a:pt x="136" y="74"/>
                  </a:cubicBezTo>
                  <a:cubicBezTo>
                    <a:pt x="136" y="72"/>
                    <a:pt x="136" y="70"/>
                    <a:pt x="136" y="67"/>
                  </a:cubicBezTo>
                  <a:cubicBezTo>
                    <a:pt x="135" y="65"/>
                    <a:pt x="138" y="65"/>
                    <a:pt x="139" y="65"/>
                  </a:cubicBezTo>
                  <a:cubicBezTo>
                    <a:pt x="144" y="66"/>
                    <a:pt x="151" y="67"/>
                    <a:pt x="156" y="63"/>
                  </a:cubicBezTo>
                  <a:cubicBezTo>
                    <a:pt x="160" y="59"/>
                    <a:pt x="161" y="54"/>
                    <a:pt x="161" y="51"/>
                  </a:cubicBezTo>
                  <a:cubicBezTo>
                    <a:pt x="161" y="51"/>
                    <a:pt x="160" y="48"/>
                    <a:pt x="164" y="48"/>
                  </a:cubicBezTo>
                  <a:cubicBezTo>
                    <a:pt x="165" y="47"/>
                    <a:pt x="167" y="47"/>
                    <a:pt x="168" y="46"/>
                  </a:cubicBezTo>
                  <a:cubicBezTo>
                    <a:pt x="172" y="45"/>
                    <a:pt x="176" y="43"/>
                    <a:pt x="180" y="41"/>
                  </a:cubicBezTo>
                  <a:cubicBezTo>
                    <a:pt x="184" y="36"/>
                    <a:pt x="184" y="31"/>
                    <a:pt x="184" y="28"/>
                  </a:cubicBezTo>
                  <a:cubicBezTo>
                    <a:pt x="184" y="28"/>
                    <a:pt x="185" y="26"/>
                    <a:pt x="186" y="26"/>
                  </a:cubicBezTo>
                  <a:cubicBezTo>
                    <a:pt x="187" y="26"/>
                    <a:pt x="189" y="26"/>
                    <a:pt x="190" y="25"/>
                  </a:cubicBezTo>
                  <a:cubicBezTo>
                    <a:pt x="194" y="25"/>
                    <a:pt x="199" y="24"/>
                    <a:pt x="202" y="21"/>
                  </a:cubicBezTo>
                  <a:cubicBezTo>
                    <a:pt x="201" y="22"/>
                    <a:pt x="200" y="22"/>
                    <a:pt x="199" y="22"/>
                  </a:cubicBezTo>
                  <a:cubicBezTo>
                    <a:pt x="205" y="21"/>
                    <a:pt x="210" y="16"/>
                    <a:pt x="216" y="9"/>
                  </a:cubicBezTo>
                  <a:cubicBezTo>
                    <a:pt x="218" y="7"/>
                    <a:pt x="221" y="4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lose/>
                </a:path>
              </a:pathLst>
            </a:custGeom>
            <a:solidFill>
              <a:srgbClr val="FFF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14">
              <a:extLst>
                <a:ext uri="{FF2B5EF4-FFF2-40B4-BE49-F238E27FC236}">
                  <a16:creationId xmlns:a16="http://schemas.microsoft.com/office/drawing/2014/main" id="{4D8A0C56-48D7-499E-984A-82D2774A5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845"/>
              <a:ext cx="248" cy="216"/>
            </a:xfrm>
            <a:custGeom>
              <a:avLst/>
              <a:gdLst>
                <a:gd name="T0" fmla="*/ 63 w 99"/>
                <a:gd name="T1" fmla="*/ 1421 h 81"/>
                <a:gd name="T2" fmla="*/ 614 w 99"/>
                <a:gd name="T3" fmla="*/ 1387 h 81"/>
                <a:gd name="T4" fmla="*/ 1067 w 99"/>
                <a:gd name="T5" fmla="*/ 832 h 81"/>
                <a:gd name="T6" fmla="*/ 1430 w 99"/>
                <a:gd name="T7" fmla="*/ 205 h 81"/>
                <a:gd name="T8" fmla="*/ 1556 w 99"/>
                <a:gd name="T9" fmla="*/ 0 h 81"/>
                <a:gd name="T10" fmla="*/ 1210 w 99"/>
                <a:gd name="T11" fmla="*/ 533 h 81"/>
                <a:gd name="T12" fmla="*/ 721 w 99"/>
                <a:gd name="T13" fmla="*/ 989 h 81"/>
                <a:gd name="T14" fmla="*/ 376 w 99"/>
                <a:gd name="T15" fmla="*/ 1229 h 81"/>
                <a:gd name="T16" fmla="*/ 0 w 99"/>
                <a:gd name="T17" fmla="*/ 1421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81">
                  <a:moveTo>
                    <a:pt x="4" y="75"/>
                  </a:moveTo>
                  <a:cubicBezTo>
                    <a:pt x="20" y="69"/>
                    <a:pt x="29" y="81"/>
                    <a:pt x="39" y="73"/>
                  </a:cubicBezTo>
                  <a:cubicBezTo>
                    <a:pt x="50" y="65"/>
                    <a:pt x="51" y="55"/>
                    <a:pt x="68" y="44"/>
                  </a:cubicBezTo>
                  <a:cubicBezTo>
                    <a:pt x="86" y="33"/>
                    <a:pt x="91" y="11"/>
                    <a:pt x="91" y="1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0" y="7"/>
                    <a:pt x="84" y="21"/>
                    <a:pt x="77" y="28"/>
                  </a:cubicBezTo>
                  <a:cubicBezTo>
                    <a:pt x="70" y="35"/>
                    <a:pt x="55" y="40"/>
                    <a:pt x="46" y="52"/>
                  </a:cubicBezTo>
                  <a:cubicBezTo>
                    <a:pt x="36" y="64"/>
                    <a:pt x="32" y="64"/>
                    <a:pt x="24" y="65"/>
                  </a:cubicBezTo>
                  <a:cubicBezTo>
                    <a:pt x="16" y="67"/>
                    <a:pt x="0" y="75"/>
                    <a:pt x="0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15">
              <a:extLst>
                <a:ext uri="{FF2B5EF4-FFF2-40B4-BE49-F238E27FC236}">
                  <a16:creationId xmlns:a16="http://schemas.microsoft.com/office/drawing/2014/main" id="{B1497310-4A98-46A3-9B49-39A0EC71B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" y="1512"/>
              <a:ext cx="1311" cy="1565"/>
            </a:xfrm>
            <a:custGeom>
              <a:avLst/>
              <a:gdLst>
                <a:gd name="T0" fmla="*/ 8206 w 524"/>
                <a:gd name="T1" fmla="*/ 6041 h 587"/>
                <a:gd name="T2" fmla="*/ 8124 w 524"/>
                <a:gd name="T3" fmla="*/ 5324 h 587"/>
                <a:gd name="T4" fmla="*/ 8081 w 524"/>
                <a:gd name="T5" fmla="*/ 4492 h 587"/>
                <a:gd name="T6" fmla="*/ 7393 w 524"/>
                <a:gd name="T7" fmla="*/ 2765 h 587"/>
                <a:gd name="T8" fmla="*/ 6643 w 524"/>
                <a:gd name="T9" fmla="*/ 2330 h 587"/>
                <a:gd name="T10" fmla="*/ 6090 w 524"/>
                <a:gd name="T11" fmla="*/ 1821 h 587"/>
                <a:gd name="T12" fmla="*/ 5714 w 524"/>
                <a:gd name="T13" fmla="*/ 1101 h 587"/>
                <a:gd name="T14" fmla="*/ 4826 w 524"/>
                <a:gd name="T15" fmla="*/ 477 h 587"/>
                <a:gd name="T16" fmla="*/ 4026 w 524"/>
                <a:gd name="T17" fmla="*/ 149 h 587"/>
                <a:gd name="T18" fmla="*/ 2972 w 524"/>
                <a:gd name="T19" fmla="*/ 477 h 587"/>
                <a:gd name="T20" fmla="*/ 2522 w 524"/>
                <a:gd name="T21" fmla="*/ 968 h 587"/>
                <a:gd name="T22" fmla="*/ 1721 w 524"/>
                <a:gd name="T23" fmla="*/ 1570 h 587"/>
                <a:gd name="T24" fmla="*/ 1439 w 524"/>
                <a:gd name="T25" fmla="*/ 2274 h 587"/>
                <a:gd name="T26" fmla="*/ 1083 w 524"/>
                <a:gd name="T27" fmla="*/ 2807 h 587"/>
                <a:gd name="T28" fmla="*/ 751 w 524"/>
                <a:gd name="T29" fmla="*/ 3221 h 587"/>
                <a:gd name="T30" fmla="*/ 95 w 524"/>
                <a:gd name="T31" fmla="*/ 4834 h 587"/>
                <a:gd name="T32" fmla="*/ 175 w 524"/>
                <a:gd name="T33" fmla="*/ 5801 h 587"/>
                <a:gd name="T34" fmla="*/ 220 w 524"/>
                <a:gd name="T35" fmla="*/ 6383 h 587"/>
                <a:gd name="T36" fmla="*/ 113 w 524"/>
                <a:gd name="T37" fmla="*/ 7292 h 587"/>
                <a:gd name="T38" fmla="*/ 520 w 524"/>
                <a:gd name="T39" fmla="*/ 8166 h 587"/>
                <a:gd name="T40" fmla="*/ 488 w 524"/>
                <a:gd name="T41" fmla="*/ 9190 h 587"/>
                <a:gd name="T42" fmla="*/ 863 w 524"/>
                <a:gd name="T43" fmla="*/ 10102 h 587"/>
                <a:gd name="T44" fmla="*/ 1646 w 524"/>
                <a:gd name="T45" fmla="*/ 10974 h 587"/>
                <a:gd name="T46" fmla="*/ 2772 w 524"/>
                <a:gd name="T47" fmla="*/ 11046 h 587"/>
                <a:gd name="T48" fmla="*/ 3943 w 524"/>
                <a:gd name="T49" fmla="*/ 11102 h 587"/>
                <a:gd name="T50" fmla="*/ 4901 w 524"/>
                <a:gd name="T51" fmla="*/ 10760 h 587"/>
                <a:gd name="T52" fmla="*/ 6090 w 524"/>
                <a:gd name="T53" fmla="*/ 11011 h 587"/>
                <a:gd name="T54" fmla="*/ 7236 w 524"/>
                <a:gd name="T55" fmla="*/ 10328 h 587"/>
                <a:gd name="T56" fmla="*/ 7706 w 524"/>
                <a:gd name="T57" fmla="*/ 9382 h 587"/>
                <a:gd name="T58" fmla="*/ 7811 w 524"/>
                <a:gd name="T59" fmla="*/ 8643 h 587"/>
                <a:gd name="T60" fmla="*/ 7811 w 524"/>
                <a:gd name="T61" fmla="*/ 7676 h 587"/>
                <a:gd name="T62" fmla="*/ 7831 w 524"/>
                <a:gd name="T63" fmla="*/ 6951 h 587"/>
                <a:gd name="T64" fmla="*/ 8156 w 524"/>
                <a:gd name="T65" fmla="*/ 6041 h 587"/>
                <a:gd name="T66" fmla="*/ 7686 w 524"/>
                <a:gd name="T67" fmla="*/ 7676 h 587"/>
                <a:gd name="T68" fmla="*/ 7456 w 524"/>
                <a:gd name="T69" fmla="*/ 9019 h 587"/>
                <a:gd name="T70" fmla="*/ 7343 w 524"/>
                <a:gd name="T71" fmla="*/ 10022 h 587"/>
                <a:gd name="T72" fmla="*/ 6297 w 524"/>
                <a:gd name="T73" fmla="*/ 10862 h 587"/>
                <a:gd name="T74" fmla="*/ 5234 w 524"/>
                <a:gd name="T75" fmla="*/ 10896 h 587"/>
                <a:gd name="T76" fmla="*/ 3413 w 524"/>
                <a:gd name="T77" fmla="*/ 10840 h 587"/>
                <a:gd name="T78" fmla="*/ 1709 w 524"/>
                <a:gd name="T79" fmla="*/ 10803 h 587"/>
                <a:gd name="T80" fmla="*/ 958 w 524"/>
                <a:gd name="T81" fmla="*/ 10009 h 587"/>
                <a:gd name="T82" fmla="*/ 676 w 524"/>
                <a:gd name="T83" fmla="*/ 8827 h 587"/>
                <a:gd name="T84" fmla="*/ 550 w 524"/>
                <a:gd name="T85" fmla="*/ 7564 h 587"/>
                <a:gd name="T86" fmla="*/ 345 w 524"/>
                <a:gd name="T87" fmla="*/ 6383 h 587"/>
                <a:gd name="T88" fmla="*/ 283 w 524"/>
                <a:gd name="T89" fmla="*/ 5210 h 587"/>
                <a:gd name="T90" fmla="*/ 876 w 524"/>
                <a:gd name="T91" fmla="*/ 3263 h 587"/>
                <a:gd name="T92" fmla="*/ 1238 w 524"/>
                <a:gd name="T93" fmla="*/ 2615 h 587"/>
                <a:gd name="T94" fmla="*/ 1879 w 524"/>
                <a:gd name="T95" fmla="*/ 1800 h 587"/>
                <a:gd name="T96" fmla="*/ 2680 w 524"/>
                <a:gd name="T97" fmla="*/ 1024 h 587"/>
                <a:gd name="T98" fmla="*/ 3555 w 524"/>
                <a:gd name="T99" fmla="*/ 192 h 587"/>
                <a:gd name="T100" fmla="*/ 4451 w 524"/>
                <a:gd name="T101" fmla="*/ 605 h 587"/>
                <a:gd name="T102" fmla="*/ 5559 w 524"/>
                <a:gd name="T103" fmla="*/ 1330 h 587"/>
                <a:gd name="T104" fmla="*/ 6452 w 524"/>
                <a:gd name="T105" fmla="*/ 2125 h 587"/>
                <a:gd name="T106" fmla="*/ 7331 w 524"/>
                <a:gd name="T107" fmla="*/ 2901 h 587"/>
                <a:gd name="T108" fmla="*/ 7936 w 524"/>
                <a:gd name="T109" fmla="*/ 4343 h 587"/>
                <a:gd name="T110" fmla="*/ 7843 w 524"/>
                <a:gd name="T111" fmla="*/ 5687 h 587"/>
                <a:gd name="T112" fmla="*/ 3117 w 524"/>
                <a:gd name="T113" fmla="*/ 419 h 5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24" h="587">
                  <a:moveTo>
                    <a:pt x="95" y="569"/>
                  </a:moveTo>
                  <a:cubicBezTo>
                    <a:pt x="95" y="569"/>
                    <a:pt x="94" y="568"/>
                    <a:pt x="94" y="568"/>
                  </a:cubicBezTo>
                  <a:cubicBezTo>
                    <a:pt x="94" y="568"/>
                    <a:pt x="93" y="568"/>
                    <a:pt x="92" y="568"/>
                  </a:cubicBezTo>
                  <a:cubicBezTo>
                    <a:pt x="93" y="568"/>
                    <a:pt x="94" y="568"/>
                    <a:pt x="95" y="569"/>
                  </a:cubicBezTo>
                  <a:close/>
                  <a:moveTo>
                    <a:pt x="521" y="319"/>
                  </a:moveTo>
                  <a:cubicBezTo>
                    <a:pt x="522" y="319"/>
                    <a:pt x="523" y="319"/>
                    <a:pt x="524" y="319"/>
                  </a:cubicBezTo>
                  <a:cubicBezTo>
                    <a:pt x="523" y="318"/>
                    <a:pt x="522" y="318"/>
                    <a:pt x="521" y="317"/>
                  </a:cubicBezTo>
                  <a:cubicBezTo>
                    <a:pt x="515" y="312"/>
                    <a:pt x="509" y="308"/>
                    <a:pt x="509" y="301"/>
                  </a:cubicBezTo>
                  <a:cubicBezTo>
                    <a:pt x="509" y="301"/>
                    <a:pt x="509" y="301"/>
                    <a:pt x="509" y="300"/>
                  </a:cubicBezTo>
                  <a:cubicBezTo>
                    <a:pt x="509" y="294"/>
                    <a:pt x="514" y="290"/>
                    <a:pt x="519" y="286"/>
                  </a:cubicBezTo>
                  <a:cubicBezTo>
                    <a:pt x="520" y="285"/>
                    <a:pt x="521" y="284"/>
                    <a:pt x="522" y="283"/>
                  </a:cubicBezTo>
                  <a:cubicBezTo>
                    <a:pt x="521" y="282"/>
                    <a:pt x="520" y="281"/>
                    <a:pt x="519" y="281"/>
                  </a:cubicBezTo>
                  <a:cubicBezTo>
                    <a:pt x="514" y="277"/>
                    <a:pt x="509" y="273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59"/>
                    <a:pt x="514" y="255"/>
                    <a:pt x="518" y="251"/>
                  </a:cubicBezTo>
                  <a:cubicBezTo>
                    <a:pt x="519" y="250"/>
                    <a:pt x="520" y="249"/>
                    <a:pt x="521" y="248"/>
                  </a:cubicBezTo>
                  <a:cubicBezTo>
                    <a:pt x="521" y="248"/>
                    <a:pt x="521" y="247"/>
                    <a:pt x="520" y="247"/>
                  </a:cubicBezTo>
                  <a:cubicBezTo>
                    <a:pt x="518" y="244"/>
                    <a:pt x="516" y="241"/>
                    <a:pt x="516" y="237"/>
                  </a:cubicBezTo>
                  <a:cubicBezTo>
                    <a:pt x="515" y="235"/>
                    <a:pt x="515" y="229"/>
                    <a:pt x="515" y="229"/>
                  </a:cubicBezTo>
                  <a:cubicBezTo>
                    <a:pt x="514" y="224"/>
                    <a:pt x="514" y="218"/>
                    <a:pt x="512" y="211"/>
                  </a:cubicBezTo>
                  <a:cubicBezTo>
                    <a:pt x="511" y="206"/>
                    <a:pt x="508" y="203"/>
                    <a:pt x="504" y="199"/>
                  </a:cubicBezTo>
                  <a:cubicBezTo>
                    <a:pt x="501" y="196"/>
                    <a:pt x="497" y="192"/>
                    <a:pt x="493" y="186"/>
                  </a:cubicBezTo>
                  <a:cubicBezTo>
                    <a:pt x="490" y="180"/>
                    <a:pt x="487" y="174"/>
                    <a:pt x="485" y="168"/>
                  </a:cubicBezTo>
                  <a:cubicBezTo>
                    <a:pt x="482" y="160"/>
                    <a:pt x="479" y="152"/>
                    <a:pt x="472" y="146"/>
                  </a:cubicBezTo>
                  <a:cubicBezTo>
                    <a:pt x="471" y="145"/>
                    <a:pt x="469" y="145"/>
                    <a:pt x="467" y="144"/>
                  </a:cubicBezTo>
                  <a:cubicBezTo>
                    <a:pt x="462" y="143"/>
                    <a:pt x="457" y="142"/>
                    <a:pt x="453" y="139"/>
                  </a:cubicBezTo>
                  <a:cubicBezTo>
                    <a:pt x="448" y="135"/>
                    <a:pt x="447" y="130"/>
                    <a:pt x="446" y="126"/>
                  </a:cubicBezTo>
                  <a:cubicBezTo>
                    <a:pt x="446" y="126"/>
                    <a:pt x="444" y="124"/>
                    <a:pt x="444" y="124"/>
                  </a:cubicBezTo>
                  <a:cubicBezTo>
                    <a:pt x="443" y="124"/>
                    <a:pt x="442" y="124"/>
                    <a:pt x="442" y="124"/>
                  </a:cubicBezTo>
                  <a:cubicBezTo>
                    <a:pt x="436" y="125"/>
                    <a:pt x="429" y="127"/>
                    <a:pt x="424" y="123"/>
                  </a:cubicBezTo>
                  <a:cubicBezTo>
                    <a:pt x="421" y="120"/>
                    <a:pt x="420" y="117"/>
                    <a:pt x="420" y="113"/>
                  </a:cubicBezTo>
                  <a:cubicBezTo>
                    <a:pt x="420" y="109"/>
                    <a:pt x="421" y="105"/>
                    <a:pt x="422" y="101"/>
                  </a:cubicBezTo>
                  <a:cubicBezTo>
                    <a:pt x="422" y="100"/>
                    <a:pt x="421" y="99"/>
                    <a:pt x="420" y="99"/>
                  </a:cubicBezTo>
                  <a:cubicBezTo>
                    <a:pt x="419" y="100"/>
                    <a:pt x="418" y="100"/>
                    <a:pt x="417" y="101"/>
                  </a:cubicBezTo>
                  <a:cubicBezTo>
                    <a:pt x="407" y="106"/>
                    <a:pt x="399" y="110"/>
                    <a:pt x="393" y="105"/>
                  </a:cubicBezTo>
                  <a:cubicBezTo>
                    <a:pt x="390" y="103"/>
                    <a:pt x="389" y="100"/>
                    <a:pt x="389" y="96"/>
                  </a:cubicBezTo>
                  <a:cubicBezTo>
                    <a:pt x="389" y="92"/>
                    <a:pt x="390" y="86"/>
                    <a:pt x="392" y="81"/>
                  </a:cubicBezTo>
                  <a:cubicBezTo>
                    <a:pt x="393" y="80"/>
                    <a:pt x="391" y="80"/>
                    <a:pt x="391" y="80"/>
                  </a:cubicBezTo>
                  <a:cubicBezTo>
                    <a:pt x="381" y="85"/>
                    <a:pt x="373" y="90"/>
                    <a:pt x="366" y="85"/>
                  </a:cubicBezTo>
                  <a:cubicBezTo>
                    <a:pt x="363" y="83"/>
                    <a:pt x="362" y="80"/>
                    <a:pt x="362" y="76"/>
                  </a:cubicBezTo>
                  <a:cubicBezTo>
                    <a:pt x="362" y="72"/>
                    <a:pt x="364" y="66"/>
                    <a:pt x="366" y="61"/>
                  </a:cubicBezTo>
                  <a:cubicBezTo>
                    <a:pt x="366" y="60"/>
                    <a:pt x="365" y="58"/>
                    <a:pt x="365" y="58"/>
                  </a:cubicBezTo>
                  <a:cubicBezTo>
                    <a:pt x="357" y="62"/>
                    <a:pt x="349" y="65"/>
                    <a:pt x="343" y="61"/>
                  </a:cubicBezTo>
                  <a:cubicBezTo>
                    <a:pt x="340" y="58"/>
                    <a:pt x="338" y="54"/>
                    <a:pt x="338" y="50"/>
                  </a:cubicBezTo>
                  <a:cubicBezTo>
                    <a:pt x="338" y="47"/>
                    <a:pt x="339" y="43"/>
                    <a:pt x="340" y="39"/>
                  </a:cubicBezTo>
                  <a:cubicBezTo>
                    <a:pt x="340" y="39"/>
                    <a:pt x="338" y="38"/>
                    <a:pt x="337" y="38"/>
                  </a:cubicBezTo>
                  <a:cubicBezTo>
                    <a:pt x="329" y="42"/>
                    <a:pt x="321" y="46"/>
                    <a:pt x="315" y="42"/>
                  </a:cubicBezTo>
                  <a:cubicBezTo>
                    <a:pt x="310" y="38"/>
                    <a:pt x="309" y="31"/>
                    <a:pt x="308" y="25"/>
                  </a:cubicBezTo>
                  <a:cubicBezTo>
                    <a:pt x="308" y="25"/>
                    <a:pt x="306" y="23"/>
                    <a:pt x="305" y="24"/>
                  </a:cubicBezTo>
                  <a:cubicBezTo>
                    <a:pt x="300" y="26"/>
                    <a:pt x="294" y="28"/>
                    <a:pt x="289" y="25"/>
                  </a:cubicBezTo>
                  <a:cubicBezTo>
                    <a:pt x="284" y="22"/>
                    <a:pt x="282" y="18"/>
                    <a:pt x="280" y="14"/>
                  </a:cubicBezTo>
                  <a:cubicBezTo>
                    <a:pt x="279" y="13"/>
                    <a:pt x="278" y="11"/>
                    <a:pt x="278" y="11"/>
                  </a:cubicBezTo>
                  <a:cubicBezTo>
                    <a:pt x="272" y="9"/>
                    <a:pt x="270" y="9"/>
                    <a:pt x="264" y="8"/>
                  </a:cubicBezTo>
                  <a:cubicBezTo>
                    <a:pt x="257" y="8"/>
                    <a:pt x="257" y="8"/>
                    <a:pt x="257" y="8"/>
                  </a:cubicBezTo>
                  <a:cubicBezTo>
                    <a:pt x="252" y="7"/>
                    <a:pt x="248" y="6"/>
                    <a:pt x="243" y="4"/>
                  </a:cubicBezTo>
                  <a:cubicBezTo>
                    <a:pt x="233" y="1"/>
                    <a:pt x="227" y="0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1" y="4"/>
                    <a:pt x="218" y="7"/>
                    <a:pt x="216" y="9"/>
                  </a:cubicBezTo>
                  <a:cubicBezTo>
                    <a:pt x="210" y="15"/>
                    <a:pt x="206" y="20"/>
                    <a:pt x="201" y="22"/>
                  </a:cubicBezTo>
                  <a:cubicBezTo>
                    <a:pt x="197" y="24"/>
                    <a:pt x="194" y="25"/>
                    <a:pt x="190" y="25"/>
                  </a:cubicBezTo>
                  <a:cubicBezTo>
                    <a:pt x="189" y="26"/>
                    <a:pt x="187" y="26"/>
                    <a:pt x="186" y="26"/>
                  </a:cubicBezTo>
                  <a:cubicBezTo>
                    <a:pt x="185" y="26"/>
                    <a:pt x="184" y="28"/>
                    <a:pt x="184" y="28"/>
                  </a:cubicBezTo>
                  <a:cubicBezTo>
                    <a:pt x="184" y="31"/>
                    <a:pt x="184" y="36"/>
                    <a:pt x="180" y="41"/>
                  </a:cubicBezTo>
                  <a:cubicBezTo>
                    <a:pt x="176" y="43"/>
                    <a:pt x="172" y="45"/>
                    <a:pt x="168" y="46"/>
                  </a:cubicBezTo>
                  <a:cubicBezTo>
                    <a:pt x="167" y="47"/>
                    <a:pt x="165" y="47"/>
                    <a:pt x="164" y="48"/>
                  </a:cubicBezTo>
                  <a:cubicBezTo>
                    <a:pt x="160" y="48"/>
                    <a:pt x="161" y="51"/>
                    <a:pt x="161" y="51"/>
                  </a:cubicBezTo>
                  <a:cubicBezTo>
                    <a:pt x="161" y="54"/>
                    <a:pt x="160" y="59"/>
                    <a:pt x="156" y="63"/>
                  </a:cubicBezTo>
                  <a:cubicBezTo>
                    <a:pt x="151" y="67"/>
                    <a:pt x="144" y="66"/>
                    <a:pt x="139" y="65"/>
                  </a:cubicBezTo>
                  <a:cubicBezTo>
                    <a:pt x="138" y="65"/>
                    <a:pt x="135" y="65"/>
                    <a:pt x="136" y="67"/>
                  </a:cubicBezTo>
                  <a:cubicBezTo>
                    <a:pt x="136" y="70"/>
                    <a:pt x="136" y="72"/>
                    <a:pt x="136" y="74"/>
                  </a:cubicBezTo>
                  <a:cubicBezTo>
                    <a:pt x="136" y="78"/>
                    <a:pt x="136" y="82"/>
                    <a:pt x="133" y="85"/>
                  </a:cubicBezTo>
                  <a:cubicBezTo>
                    <a:pt x="127" y="90"/>
                    <a:pt x="119" y="87"/>
                    <a:pt x="110" y="83"/>
                  </a:cubicBezTo>
                  <a:cubicBezTo>
                    <a:pt x="110" y="83"/>
                    <a:pt x="109" y="84"/>
                    <a:pt x="110" y="84"/>
                  </a:cubicBezTo>
                  <a:cubicBezTo>
                    <a:pt x="111" y="90"/>
                    <a:pt x="113" y="94"/>
                    <a:pt x="113" y="99"/>
                  </a:cubicBezTo>
                  <a:cubicBezTo>
                    <a:pt x="113" y="102"/>
                    <a:pt x="112" y="105"/>
                    <a:pt x="110" y="107"/>
                  </a:cubicBezTo>
                  <a:cubicBezTo>
                    <a:pt x="105" y="112"/>
                    <a:pt x="98" y="109"/>
                    <a:pt x="90" y="106"/>
                  </a:cubicBezTo>
                  <a:cubicBezTo>
                    <a:pt x="89" y="106"/>
                    <a:pt x="89" y="106"/>
                    <a:pt x="89" y="107"/>
                  </a:cubicBezTo>
                  <a:cubicBezTo>
                    <a:pt x="91" y="112"/>
                    <a:pt x="92" y="116"/>
                    <a:pt x="92" y="120"/>
                  </a:cubicBezTo>
                  <a:cubicBezTo>
                    <a:pt x="92" y="123"/>
                    <a:pt x="91" y="125"/>
                    <a:pt x="89" y="127"/>
                  </a:cubicBezTo>
                  <a:cubicBezTo>
                    <a:pt x="84" y="132"/>
                    <a:pt x="77" y="130"/>
                    <a:pt x="69" y="126"/>
                  </a:cubicBezTo>
                  <a:cubicBezTo>
                    <a:pt x="68" y="126"/>
                    <a:pt x="67" y="126"/>
                    <a:pt x="68" y="126"/>
                  </a:cubicBezTo>
                  <a:cubicBezTo>
                    <a:pt x="68" y="127"/>
                    <a:pt x="68" y="128"/>
                    <a:pt x="68" y="129"/>
                  </a:cubicBezTo>
                  <a:cubicBezTo>
                    <a:pt x="70" y="133"/>
                    <a:pt x="71" y="137"/>
                    <a:pt x="71" y="141"/>
                  </a:cubicBezTo>
                  <a:cubicBezTo>
                    <a:pt x="71" y="144"/>
                    <a:pt x="71" y="146"/>
                    <a:pt x="69" y="148"/>
                  </a:cubicBezTo>
                  <a:cubicBezTo>
                    <a:pt x="65" y="152"/>
                    <a:pt x="59" y="153"/>
                    <a:pt x="55" y="154"/>
                  </a:cubicBezTo>
                  <a:cubicBezTo>
                    <a:pt x="54" y="154"/>
                    <a:pt x="53" y="154"/>
                    <a:pt x="53" y="154"/>
                  </a:cubicBezTo>
                  <a:cubicBezTo>
                    <a:pt x="52" y="154"/>
                    <a:pt x="51" y="156"/>
                    <a:pt x="51" y="156"/>
                  </a:cubicBezTo>
                  <a:cubicBezTo>
                    <a:pt x="51" y="157"/>
                    <a:pt x="51" y="159"/>
                    <a:pt x="51" y="160"/>
                  </a:cubicBezTo>
                  <a:cubicBezTo>
                    <a:pt x="51" y="163"/>
                    <a:pt x="51" y="166"/>
                    <a:pt x="49" y="168"/>
                  </a:cubicBezTo>
                  <a:cubicBezTo>
                    <a:pt x="49" y="169"/>
                    <a:pt x="48" y="169"/>
                    <a:pt x="48" y="170"/>
                  </a:cubicBezTo>
                  <a:cubicBezTo>
                    <a:pt x="48" y="169"/>
                    <a:pt x="49" y="169"/>
                    <a:pt x="49" y="168"/>
                  </a:cubicBezTo>
                  <a:cubicBezTo>
                    <a:pt x="44" y="178"/>
                    <a:pt x="33" y="190"/>
                    <a:pt x="23" y="201"/>
                  </a:cubicBezTo>
                  <a:cubicBezTo>
                    <a:pt x="14" y="211"/>
                    <a:pt x="6" y="220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8"/>
                    <a:pt x="1" y="230"/>
                    <a:pt x="1" y="233"/>
                  </a:cubicBezTo>
                  <a:cubicBezTo>
                    <a:pt x="1" y="239"/>
                    <a:pt x="3" y="247"/>
                    <a:pt x="6" y="255"/>
                  </a:cubicBezTo>
                  <a:cubicBezTo>
                    <a:pt x="8" y="262"/>
                    <a:pt x="10" y="268"/>
                    <a:pt x="10" y="274"/>
                  </a:cubicBezTo>
                  <a:cubicBezTo>
                    <a:pt x="10" y="274"/>
                    <a:pt x="10" y="275"/>
                    <a:pt x="10" y="275"/>
                  </a:cubicBezTo>
                  <a:cubicBezTo>
                    <a:pt x="10" y="284"/>
                    <a:pt x="7" y="290"/>
                    <a:pt x="5" y="293"/>
                  </a:cubicBezTo>
                  <a:cubicBezTo>
                    <a:pt x="5" y="293"/>
                    <a:pt x="5" y="294"/>
                    <a:pt x="4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7" y="296"/>
                    <a:pt x="11" y="299"/>
                    <a:pt x="11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11"/>
                    <a:pt x="9" y="315"/>
                    <a:pt x="7" y="319"/>
                  </a:cubicBezTo>
                  <a:cubicBezTo>
                    <a:pt x="6" y="320"/>
                    <a:pt x="5" y="322"/>
                    <a:pt x="5" y="323"/>
                  </a:cubicBezTo>
                  <a:cubicBezTo>
                    <a:pt x="5" y="324"/>
                    <a:pt x="6" y="324"/>
                    <a:pt x="6" y="324"/>
                  </a:cubicBezTo>
                  <a:cubicBezTo>
                    <a:pt x="8" y="326"/>
                    <a:pt x="13" y="329"/>
                    <a:pt x="14" y="336"/>
                  </a:cubicBezTo>
                  <a:cubicBezTo>
                    <a:pt x="14" y="336"/>
                    <a:pt x="14" y="336"/>
                    <a:pt x="14" y="337"/>
                  </a:cubicBezTo>
                  <a:cubicBezTo>
                    <a:pt x="14" y="343"/>
                    <a:pt x="7" y="348"/>
                    <a:pt x="1" y="352"/>
                  </a:cubicBezTo>
                  <a:cubicBezTo>
                    <a:pt x="0" y="352"/>
                    <a:pt x="0" y="353"/>
                    <a:pt x="0" y="353"/>
                  </a:cubicBezTo>
                  <a:cubicBezTo>
                    <a:pt x="0" y="353"/>
                    <a:pt x="16" y="358"/>
                    <a:pt x="17" y="366"/>
                  </a:cubicBezTo>
                  <a:cubicBezTo>
                    <a:pt x="17" y="366"/>
                    <a:pt x="17" y="367"/>
                    <a:pt x="17" y="367"/>
                  </a:cubicBezTo>
                  <a:cubicBezTo>
                    <a:pt x="17" y="374"/>
                    <a:pt x="11" y="378"/>
                    <a:pt x="5" y="383"/>
                  </a:cubicBezTo>
                  <a:cubicBezTo>
                    <a:pt x="5" y="383"/>
                    <a:pt x="6" y="385"/>
                    <a:pt x="7" y="385"/>
                  </a:cubicBezTo>
                  <a:cubicBezTo>
                    <a:pt x="16" y="387"/>
                    <a:pt x="25" y="389"/>
                    <a:pt x="27" y="397"/>
                  </a:cubicBezTo>
                  <a:cubicBezTo>
                    <a:pt x="27" y="398"/>
                    <a:pt x="27" y="398"/>
                    <a:pt x="27" y="399"/>
                  </a:cubicBezTo>
                  <a:cubicBezTo>
                    <a:pt x="27" y="405"/>
                    <a:pt x="20" y="410"/>
                    <a:pt x="12" y="416"/>
                  </a:cubicBezTo>
                  <a:cubicBezTo>
                    <a:pt x="12" y="416"/>
                    <a:pt x="11" y="417"/>
                    <a:pt x="12" y="417"/>
                  </a:cubicBezTo>
                  <a:cubicBezTo>
                    <a:pt x="22" y="419"/>
                    <a:pt x="31" y="421"/>
                    <a:pt x="32" y="429"/>
                  </a:cubicBezTo>
                  <a:cubicBezTo>
                    <a:pt x="33" y="429"/>
                    <a:pt x="33" y="430"/>
                    <a:pt x="33" y="431"/>
                  </a:cubicBezTo>
                  <a:cubicBezTo>
                    <a:pt x="33" y="437"/>
                    <a:pt x="26" y="443"/>
                    <a:pt x="19" y="448"/>
                  </a:cubicBezTo>
                  <a:cubicBezTo>
                    <a:pt x="18" y="449"/>
                    <a:pt x="17" y="452"/>
                    <a:pt x="17" y="452"/>
                  </a:cubicBezTo>
                  <a:cubicBezTo>
                    <a:pt x="26" y="454"/>
                    <a:pt x="33" y="456"/>
                    <a:pt x="35" y="463"/>
                  </a:cubicBezTo>
                  <a:cubicBezTo>
                    <a:pt x="35" y="464"/>
                    <a:pt x="35" y="465"/>
                    <a:pt x="35" y="466"/>
                  </a:cubicBezTo>
                  <a:cubicBezTo>
                    <a:pt x="35" y="472"/>
                    <a:pt x="32" y="477"/>
                    <a:pt x="29" y="480"/>
                  </a:cubicBezTo>
                  <a:cubicBezTo>
                    <a:pt x="29" y="481"/>
                    <a:pt x="30" y="485"/>
                    <a:pt x="31" y="485"/>
                  </a:cubicBezTo>
                  <a:cubicBezTo>
                    <a:pt x="36" y="487"/>
                    <a:pt x="42" y="490"/>
                    <a:pt x="44" y="496"/>
                  </a:cubicBezTo>
                  <a:cubicBezTo>
                    <a:pt x="44" y="497"/>
                    <a:pt x="44" y="498"/>
                    <a:pt x="44" y="499"/>
                  </a:cubicBezTo>
                  <a:cubicBezTo>
                    <a:pt x="44" y="504"/>
                    <a:pt x="41" y="509"/>
                    <a:pt x="39" y="513"/>
                  </a:cubicBezTo>
                  <a:cubicBezTo>
                    <a:pt x="38" y="514"/>
                    <a:pt x="38" y="515"/>
                    <a:pt x="37" y="516"/>
                  </a:cubicBezTo>
                  <a:cubicBezTo>
                    <a:pt x="39" y="518"/>
                    <a:pt x="42" y="521"/>
                    <a:pt x="45" y="523"/>
                  </a:cubicBezTo>
                  <a:cubicBezTo>
                    <a:pt x="50" y="527"/>
                    <a:pt x="53" y="530"/>
                    <a:pt x="55" y="533"/>
                  </a:cubicBezTo>
                  <a:cubicBezTo>
                    <a:pt x="67" y="544"/>
                    <a:pt x="70" y="554"/>
                    <a:pt x="73" y="561"/>
                  </a:cubicBezTo>
                  <a:cubicBezTo>
                    <a:pt x="73" y="564"/>
                    <a:pt x="74" y="567"/>
                    <a:pt x="75" y="567"/>
                  </a:cubicBezTo>
                  <a:cubicBezTo>
                    <a:pt x="75" y="567"/>
                    <a:pt x="76" y="568"/>
                    <a:pt x="76" y="568"/>
                  </a:cubicBezTo>
                  <a:cubicBezTo>
                    <a:pt x="78" y="567"/>
                    <a:pt x="78" y="567"/>
                    <a:pt x="78" y="567"/>
                  </a:cubicBezTo>
                  <a:cubicBezTo>
                    <a:pt x="81" y="567"/>
                    <a:pt x="87" y="565"/>
                    <a:pt x="94" y="568"/>
                  </a:cubicBezTo>
                  <a:cubicBezTo>
                    <a:pt x="99" y="570"/>
                    <a:pt x="102" y="574"/>
                    <a:pt x="105" y="579"/>
                  </a:cubicBezTo>
                  <a:cubicBezTo>
                    <a:pt x="106" y="580"/>
                    <a:pt x="109" y="580"/>
                    <a:pt x="109" y="580"/>
                  </a:cubicBezTo>
                  <a:cubicBezTo>
                    <a:pt x="114" y="576"/>
                    <a:pt x="119" y="570"/>
                    <a:pt x="126" y="571"/>
                  </a:cubicBezTo>
                  <a:cubicBezTo>
                    <a:pt x="132" y="571"/>
                    <a:pt x="136" y="577"/>
                    <a:pt x="140" y="581"/>
                  </a:cubicBezTo>
                  <a:cubicBezTo>
                    <a:pt x="140" y="582"/>
                    <a:pt x="145" y="583"/>
                    <a:pt x="146" y="582"/>
                  </a:cubicBezTo>
                  <a:cubicBezTo>
                    <a:pt x="150" y="578"/>
                    <a:pt x="155" y="573"/>
                    <a:pt x="162" y="573"/>
                  </a:cubicBezTo>
                  <a:cubicBezTo>
                    <a:pt x="169" y="574"/>
                    <a:pt x="173" y="579"/>
                    <a:pt x="177" y="583"/>
                  </a:cubicBezTo>
                  <a:cubicBezTo>
                    <a:pt x="177" y="584"/>
                    <a:pt x="181" y="583"/>
                    <a:pt x="182" y="581"/>
                  </a:cubicBezTo>
                  <a:cubicBezTo>
                    <a:pt x="187" y="574"/>
                    <a:pt x="191" y="567"/>
                    <a:pt x="199" y="567"/>
                  </a:cubicBezTo>
                  <a:cubicBezTo>
                    <a:pt x="207" y="568"/>
                    <a:pt x="211" y="576"/>
                    <a:pt x="215" y="585"/>
                  </a:cubicBezTo>
                  <a:cubicBezTo>
                    <a:pt x="216" y="586"/>
                    <a:pt x="219" y="587"/>
                    <a:pt x="219" y="585"/>
                  </a:cubicBezTo>
                  <a:cubicBezTo>
                    <a:pt x="224" y="577"/>
                    <a:pt x="228" y="568"/>
                    <a:pt x="236" y="568"/>
                  </a:cubicBezTo>
                  <a:cubicBezTo>
                    <a:pt x="244" y="569"/>
                    <a:pt x="248" y="577"/>
                    <a:pt x="252" y="586"/>
                  </a:cubicBezTo>
                  <a:cubicBezTo>
                    <a:pt x="253" y="587"/>
                    <a:pt x="256" y="587"/>
                    <a:pt x="257" y="586"/>
                  </a:cubicBezTo>
                  <a:cubicBezTo>
                    <a:pt x="262" y="577"/>
                    <a:pt x="266" y="569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82" y="569"/>
                    <a:pt x="287" y="576"/>
                    <a:pt x="291" y="583"/>
                  </a:cubicBezTo>
                  <a:cubicBezTo>
                    <a:pt x="292" y="585"/>
                    <a:pt x="296" y="584"/>
                    <a:pt x="297" y="583"/>
                  </a:cubicBezTo>
                  <a:cubicBezTo>
                    <a:pt x="301" y="576"/>
                    <a:pt x="305" y="569"/>
                    <a:pt x="313" y="568"/>
                  </a:cubicBezTo>
                  <a:cubicBezTo>
                    <a:pt x="321" y="568"/>
                    <a:pt x="325" y="576"/>
                    <a:pt x="330" y="583"/>
                  </a:cubicBezTo>
                  <a:cubicBezTo>
                    <a:pt x="331" y="584"/>
                    <a:pt x="335" y="585"/>
                    <a:pt x="336" y="584"/>
                  </a:cubicBezTo>
                  <a:cubicBezTo>
                    <a:pt x="340" y="580"/>
                    <a:pt x="345" y="575"/>
                    <a:pt x="351" y="574"/>
                  </a:cubicBezTo>
                  <a:cubicBezTo>
                    <a:pt x="358" y="574"/>
                    <a:pt x="363" y="579"/>
                    <a:pt x="367" y="583"/>
                  </a:cubicBezTo>
                  <a:cubicBezTo>
                    <a:pt x="369" y="584"/>
                    <a:pt x="376" y="586"/>
                    <a:pt x="378" y="584"/>
                  </a:cubicBezTo>
                  <a:cubicBezTo>
                    <a:pt x="381" y="583"/>
                    <a:pt x="385" y="581"/>
                    <a:pt x="389" y="581"/>
                  </a:cubicBezTo>
                  <a:cubicBezTo>
                    <a:pt x="390" y="581"/>
                    <a:pt x="390" y="580"/>
                    <a:pt x="390" y="581"/>
                  </a:cubicBezTo>
                  <a:cubicBezTo>
                    <a:pt x="401" y="581"/>
                    <a:pt x="401" y="581"/>
                    <a:pt x="401" y="581"/>
                  </a:cubicBezTo>
                  <a:cubicBezTo>
                    <a:pt x="408" y="582"/>
                    <a:pt x="416" y="583"/>
                    <a:pt x="423" y="581"/>
                  </a:cubicBezTo>
                  <a:cubicBezTo>
                    <a:pt x="428" y="579"/>
                    <a:pt x="433" y="573"/>
                    <a:pt x="438" y="567"/>
                  </a:cubicBezTo>
                  <a:cubicBezTo>
                    <a:pt x="442" y="562"/>
                    <a:pt x="445" y="558"/>
                    <a:pt x="450" y="554"/>
                  </a:cubicBezTo>
                  <a:cubicBezTo>
                    <a:pt x="453" y="551"/>
                    <a:pt x="458" y="548"/>
                    <a:pt x="462" y="545"/>
                  </a:cubicBezTo>
                  <a:cubicBezTo>
                    <a:pt x="468" y="541"/>
                    <a:pt x="476" y="536"/>
                    <a:pt x="477" y="532"/>
                  </a:cubicBezTo>
                  <a:cubicBezTo>
                    <a:pt x="478" y="530"/>
                    <a:pt x="477" y="529"/>
                    <a:pt x="477" y="527"/>
                  </a:cubicBezTo>
                  <a:cubicBezTo>
                    <a:pt x="476" y="522"/>
                    <a:pt x="475" y="517"/>
                    <a:pt x="481" y="508"/>
                  </a:cubicBezTo>
                  <a:cubicBezTo>
                    <a:pt x="480" y="509"/>
                    <a:pt x="480" y="509"/>
                    <a:pt x="480" y="509"/>
                  </a:cubicBezTo>
                  <a:cubicBezTo>
                    <a:pt x="482" y="505"/>
                    <a:pt x="485" y="502"/>
                    <a:pt x="488" y="499"/>
                  </a:cubicBezTo>
                  <a:cubicBezTo>
                    <a:pt x="490" y="498"/>
                    <a:pt x="491" y="496"/>
                    <a:pt x="492" y="495"/>
                  </a:cubicBezTo>
                  <a:cubicBezTo>
                    <a:pt x="492" y="494"/>
                    <a:pt x="490" y="492"/>
                    <a:pt x="490" y="490"/>
                  </a:cubicBezTo>
                  <a:cubicBezTo>
                    <a:pt x="487" y="486"/>
                    <a:pt x="484" y="481"/>
                    <a:pt x="484" y="476"/>
                  </a:cubicBezTo>
                  <a:cubicBezTo>
                    <a:pt x="484" y="475"/>
                    <a:pt x="484" y="474"/>
                    <a:pt x="485" y="473"/>
                  </a:cubicBezTo>
                  <a:cubicBezTo>
                    <a:pt x="486" y="467"/>
                    <a:pt x="492" y="464"/>
                    <a:pt x="498" y="461"/>
                  </a:cubicBezTo>
                  <a:cubicBezTo>
                    <a:pt x="499" y="461"/>
                    <a:pt x="500" y="460"/>
                    <a:pt x="501" y="459"/>
                  </a:cubicBezTo>
                  <a:cubicBezTo>
                    <a:pt x="501" y="458"/>
                    <a:pt x="500" y="457"/>
                    <a:pt x="499" y="456"/>
                  </a:cubicBezTo>
                  <a:cubicBezTo>
                    <a:pt x="496" y="452"/>
                    <a:pt x="493" y="447"/>
                    <a:pt x="493" y="442"/>
                  </a:cubicBezTo>
                  <a:cubicBezTo>
                    <a:pt x="493" y="441"/>
                    <a:pt x="493" y="440"/>
                    <a:pt x="493" y="439"/>
                  </a:cubicBezTo>
                  <a:cubicBezTo>
                    <a:pt x="494" y="432"/>
                    <a:pt x="502" y="429"/>
                    <a:pt x="510" y="427"/>
                  </a:cubicBezTo>
                  <a:cubicBezTo>
                    <a:pt x="511" y="426"/>
                    <a:pt x="512" y="426"/>
                    <a:pt x="514" y="425"/>
                  </a:cubicBezTo>
                  <a:cubicBezTo>
                    <a:pt x="512" y="424"/>
                    <a:pt x="511" y="423"/>
                    <a:pt x="510" y="422"/>
                  </a:cubicBezTo>
                  <a:cubicBezTo>
                    <a:pt x="505" y="417"/>
                    <a:pt x="499" y="412"/>
                    <a:pt x="499" y="405"/>
                  </a:cubicBezTo>
                  <a:cubicBezTo>
                    <a:pt x="499" y="405"/>
                    <a:pt x="499" y="404"/>
                    <a:pt x="499" y="403"/>
                  </a:cubicBezTo>
                  <a:cubicBezTo>
                    <a:pt x="501" y="396"/>
                    <a:pt x="509" y="393"/>
                    <a:pt x="516" y="391"/>
                  </a:cubicBezTo>
                  <a:cubicBezTo>
                    <a:pt x="516" y="390"/>
                    <a:pt x="517" y="390"/>
                    <a:pt x="518" y="390"/>
                  </a:cubicBezTo>
                  <a:cubicBezTo>
                    <a:pt x="517" y="389"/>
                    <a:pt x="515" y="387"/>
                    <a:pt x="514" y="386"/>
                  </a:cubicBezTo>
                  <a:cubicBezTo>
                    <a:pt x="506" y="380"/>
                    <a:pt x="500" y="375"/>
                    <a:pt x="500" y="369"/>
                  </a:cubicBezTo>
                  <a:cubicBezTo>
                    <a:pt x="500" y="368"/>
                    <a:pt x="500" y="368"/>
                    <a:pt x="500" y="367"/>
                  </a:cubicBezTo>
                  <a:cubicBezTo>
                    <a:pt x="501" y="359"/>
                    <a:pt x="510" y="357"/>
                    <a:pt x="519" y="355"/>
                  </a:cubicBezTo>
                  <a:cubicBezTo>
                    <a:pt x="519" y="355"/>
                    <a:pt x="520" y="354"/>
                    <a:pt x="521" y="354"/>
                  </a:cubicBezTo>
                  <a:cubicBezTo>
                    <a:pt x="520" y="353"/>
                    <a:pt x="518" y="352"/>
                    <a:pt x="517" y="351"/>
                  </a:cubicBezTo>
                  <a:cubicBezTo>
                    <a:pt x="509" y="345"/>
                    <a:pt x="503" y="341"/>
                    <a:pt x="503" y="334"/>
                  </a:cubicBezTo>
                  <a:cubicBezTo>
                    <a:pt x="503" y="334"/>
                    <a:pt x="503" y="333"/>
                    <a:pt x="503" y="333"/>
                  </a:cubicBezTo>
                  <a:cubicBezTo>
                    <a:pt x="503" y="324"/>
                    <a:pt x="513" y="322"/>
                    <a:pt x="521" y="319"/>
                  </a:cubicBezTo>
                  <a:close/>
                  <a:moveTo>
                    <a:pt x="504" y="351"/>
                  </a:moveTo>
                  <a:cubicBezTo>
                    <a:pt x="498" y="354"/>
                    <a:pt x="493" y="358"/>
                    <a:pt x="492" y="367"/>
                  </a:cubicBezTo>
                  <a:cubicBezTo>
                    <a:pt x="492" y="367"/>
                    <a:pt x="492" y="369"/>
                    <a:pt x="492" y="369"/>
                  </a:cubicBezTo>
                  <a:cubicBezTo>
                    <a:pt x="492" y="377"/>
                    <a:pt x="497" y="382"/>
                    <a:pt x="502" y="388"/>
                  </a:cubicBezTo>
                  <a:cubicBezTo>
                    <a:pt x="497" y="390"/>
                    <a:pt x="493" y="395"/>
                    <a:pt x="492" y="402"/>
                  </a:cubicBezTo>
                  <a:cubicBezTo>
                    <a:pt x="492" y="402"/>
                    <a:pt x="491" y="405"/>
                    <a:pt x="491" y="405"/>
                  </a:cubicBezTo>
                  <a:cubicBezTo>
                    <a:pt x="491" y="412"/>
                    <a:pt x="495" y="418"/>
                    <a:pt x="499" y="422"/>
                  </a:cubicBezTo>
                  <a:cubicBezTo>
                    <a:pt x="493" y="425"/>
                    <a:pt x="487" y="429"/>
                    <a:pt x="485" y="438"/>
                  </a:cubicBezTo>
                  <a:cubicBezTo>
                    <a:pt x="485" y="438"/>
                    <a:pt x="485" y="442"/>
                    <a:pt x="485" y="442"/>
                  </a:cubicBezTo>
                  <a:cubicBezTo>
                    <a:pt x="485" y="448"/>
                    <a:pt x="487" y="452"/>
                    <a:pt x="490" y="456"/>
                  </a:cubicBezTo>
                  <a:cubicBezTo>
                    <a:pt x="485" y="459"/>
                    <a:pt x="479" y="463"/>
                    <a:pt x="477" y="471"/>
                  </a:cubicBezTo>
                  <a:cubicBezTo>
                    <a:pt x="477" y="471"/>
                    <a:pt x="476" y="476"/>
                    <a:pt x="476" y="476"/>
                  </a:cubicBezTo>
                  <a:cubicBezTo>
                    <a:pt x="476" y="483"/>
                    <a:pt x="479" y="489"/>
                    <a:pt x="482" y="494"/>
                  </a:cubicBezTo>
                  <a:cubicBezTo>
                    <a:pt x="479" y="496"/>
                    <a:pt x="476" y="500"/>
                    <a:pt x="474" y="504"/>
                  </a:cubicBezTo>
                  <a:cubicBezTo>
                    <a:pt x="474" y="504"/>
                    <a:pt x="474" y="504"/>
                    <a:pt x="474" y="504"/>
                  </a:cubicBezTo>
                  <a:cubicBezTo>
                    <a:pt x="474" y="504"/>
                    <a:pt x="474" y="504"/>
                    <a:pt x="474" y="504"/>
                  </a:cubicBezTo>
                  <a:cubicBezTo>
                    <a:pt x="470" y="511"/>
                    <a:pt x="468" y="517"/>
                    <a:pt x="468" y="522"/>
                  </a:cubicBezTo>
                  <a:cubicBezTo>
                    <a:pt x="468" y="524"/>
                    <a:pt x="469" y="527"/>
                    <a:pt x="469" y="529"/>
                  </a:cubicBezTo>
                  <a:cubicBezTo>
                    <a:pt x="469" y="529"/>
                    <a:pt x="469" y="529"/>
                    <a:pt x="469" y="530"/>
                  </a:cubicBezTo>
                  <a:cubicBezTo>
                    <a:pt x="467" y="532"/>
                    <a:pt x="461" y="536"/>
                    <a:pt x="458" y="538"/>
                  </a:cubicBezTo>
                  <a:cubicBezTo>
                    <a:pt x="453" y="541"/>
                    <a:pt x="449" y="544"/>
                    <a:pt x="444" y="548"/>
                  </a:cubicBezTo>
                  <a:cubicBezTo>
                    <a:pt x="439" y="552"/>
                    <a:pt x="435" y="557"/>
                    <a:pt x="432" y="562"/>
                  </a:cubicBezTo>
                  <a:cubicBezTo>
                    <a:pt x="428" y="567"/>
                    <a:pt x="423" y="572"/>
                    <a:pt x="420" y="573"/>
                  </a:cubicBezTo>
                  <a:cubicBezTo>
                    <a:pt x="415" y="575"/>
                    <a:pt x="408" y="574"/>
                    <a:pt x="402" y="573"/>
                  </a:cubicBezTo>
                  <a:cubicBezTo>
                    <a:pt x="391" y="573"/>
                    <a:pt x="391" y="573"/>
                    <a:pt x="391" y="573"/>
                  </a:cubicBezTo>
                  <a:cubicBezTo>
                    <a:pt x="391" y="573"/>
                    <a:pt x="388" y="573"/>
                    <a:pt x="388" y="573"/>
                  </a:cubicBezTo>
                  <a:cubicBezTo>
                    <a:pt x="383" y="573"/>
                    <a:pt x="379" y="575"/>
                    <a:pt x="375" y="577"/>
                  </a:cubicBezTo>
                  <a:cubicBezTo>
                    <a:pt x="374" y="577"/>
                    <a:pt x="373" y="577"/>
                    <a:pt x="372" y="576"/>
                  </a:cubicBezTo>
                  <a:cubicBezTo>
                    <a:pt x="367" y="572"/>
                    <a:pt x="360" y="566"/>
                    <a:pt x="351" y="566"/>
                  </a:cubicBezTo>
                  <a:cubicBezTo>
                    <a:pt x="343" y="567"/>
                    <a:pt x="338" y="571"/>
                    <a:pt x="334" y="575"/>
                  </a:cubicBezTo>
                  <a:cubicBezTo>
                    <a:pt x="330" y="568"/>
                    <a:pt x="323" y="560"/>
                    <a:pt x="313" y="560"/>
                  </a:cubicBezTo>
                  <a:cubicBezTo>
                    <a:pt x="304" y="561"/>
                    <a:pt x="298" y="567"/>
                    <a:pt x="294" y="573"/>
                  </a:cubicBezTo>
                  <a:cubicBezTo>
                    <a:pt x="289" y="567"/>
                    <a:pt x="283" y="561"/>
                    <a:pt x="274" y="561"/>
                  </a:cubicBezTo>
                  <a:cubicBezTo>
                    <a:pt x="265" y="561"/>
                    <a:pt x="259" y="567"/>
                    <a:pt x="255" y="574"/>
                  </a:cubicBezTo>
                  <a:cubicBezTo>
                    <a:pt x="251" y="567"/>
                    <a:pt x="245" y="561"/>
                    <a:pt x="236" y="560"/>
                  </a:cubicBezTo>
                  <a:cubicBezTo>
                    <a:pt x="227" y="560"/>
                    <a:pt x="222" y="566"/>
                    <a:pt x="218" y="572"/>
                  </a:cubicBezTo>
                  <a:cubicBezTo>
                    <a:pt x="214" y="565"/>
                    <a:pt x="208" y="560"/>
                    <a:pt x="199" y="559"/>
                  </a:cubicBezTo>
                  <a:cubicBezTo>
                    <a:pt x="189" y="559"/>
                    <a:pt x="183" y="566"/>
                    <a:pt x="178" y="573"/>
                  </a:cubicBezTo>
                  <a:cubicBezTo>
                    <a:pt x="174" y="569"/>
                    <a:pt x="169" y="566"/>
                    <a:pt x="162" y="565"/>
                  </a:cubicBezTo>
                  <a:cubicBezTo>
                    <a:pt x="154" y="565"/>
                    <a:pt x="148" y="569"/>
                    <a:pt x="143" y="573"/>
                  </a:cubicBezTo>
                  <a:cubicBezTo>
                    <a:pt x="140" y="569"/>
                    <a:pt x="134" y="564"/>
                    <a:pt x="126" y="563"/>
                  </a:cubicBezTo>
                  <a:cubicBezTo>
                    <a:pt x="119" y="562"/>
                    <a:pt x="113" y="566"/>
                    <a:pt x="109" y="570"/>
                  </a:cubicBezTo>
                  <a:cubicBezTo>
                    <a:pt x="106" y="566"/>
                    <a:pt x="103" y="563"/>
                    <a:pt x="98" y="561"/>
                  </a:cubicBezTo>
                  <a:cubicBezTo>
                    <a:pt x="98" y="561"/>
                    <a:pt x="98" y="561"/>
                    <a:pt x="98" y="561"/>
                  </a:cubicBezTo>
                  <a:cubicBezTo>
                    <a:pt x="98" y="561"/>
                    <a:pt x="98" y="561"/>
                    <a:pt x="98" y="561"/>
                  </a:cubicBezTo>
                  <a:cubicBezTo>
                    <a:pt x="91" y="558"/>
                    <a:pt x="85" y="558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78" y="552"/>
                    <a:pt x="74" y="540"/>
                    <a:pt x="61" y="528"/>
                  </a:cubicBezTo>
                  <a:cubicBezTo>
                    <a:pt x="59" y="524"/>
                    <a:pt x="55" y="521"/>
                    <a:pt x="50" y="517"/>
                  </a:cubicBezTo>
                  <a:cubicBezTo>
                    <a:pt x="50" y="517"/>
                    <a:pt x="49" y="516"/>
                    <a:pt x="47" y="515"/>
                  </a:cubicBezTo>
                  <a:cubicBezTo>
                    <a:pt x="50" y="511"/>
                    <a:pt x="52" y="505"/>
                    <a:pt x="52" y="499"/>
                  </a:cubicBezTo>
                  <a:cubicBezTo>
                    <a:pt x="51" y="493"/>
                    <a:pt x="51" y="493"/>
                    <a:pt x="51" y="493"/>
                  </a:cubicBezTo>
                  <a:cubicBezTo>
                    <a:pt x="49" y="486"/>
                    <a:pt x="44" y="483"/>
                    <a:pt x="39" y="480"/>
                  </a:cubicBezTo>
                  <a:cubicBezTo>
                    <a:pt x="41" y="476"/>
                    <a:pt x="43" y="472"/>
                    <a:pt x="43" y="466"/>
                  </a:cubicBezTo>
                  <a:cubicBezTo>
                    <a:pt x="43" y="462"/>
                    <a:pt x="43" y="462"/>
                    <a:pt x="43" y="462"/>
                  </a:cubicBezTo>
                  <a:cubicBezTo>
                    <a:pt x="41" y="455"/>
                    <a:pt x="37" y="451"/>
                    <a:pt x="31" y="448"/>
                  </a:cubicBezTo>
                  <a:cubicBezTo>
                    <a:pt x="36" y="443"/>
                    <a:pt x="41" y="438"/>
                    <a:pt x="41" y="431"/>
                  </a:cubicBezTo>
                  <a:cubicBezTo>
                    <a:pt x="40" y="427"/>
                    <a:pt x="40" y="427"/>
                    <a:pt x="40" y="427"/>
                  </a:cubicBezTo>
                  <a:cubicBezTo>
                    <a:pt x="39" y="420"/>
                    <a:pt x="34" y="416"/>
                    <a:pt x="28" y="413"/>
                  </a:cubicBezTo>
                  <a:cubicBezTo>
                    <a:pt x="32" y="409"/>
                    <a:pt x="35" y="405"/>
                    <a:pt x="35" y="399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33" y="387"/>
                    <a:pt x="27" y="383"/>
                    <a:pt x="20" y="380"/>
                  </a:cubicBezTo>
                  <a:cubicBezTo>
                    <a:pt x="23" y="377"/>
                    <a:pt x="25" y="372"/>
                    <a:pt x="25" y="367"/>
                  </a:cubicBezTo>
                  <a:cubicBezTo>
                    <a:pt x="25" y="365"/>
                    <a:pt x="25" y="365"/>
                    <a:pt x="25" y="365"/>
                  </a:cubicBezTo>
                  <a:cubicBezTo>
                    <a:pt x="24" y="359"/>
                    <a:pt x="20" y="354"/>
                    <a:pt x="15" y="351"/>
                  </a:cubicBezTo>
                  <a:cubicBezTo>
                    <a:pt x="19" y="347"/>
                    <a:pt x="22" y="343"/>
                    <a:pt x="22" y="337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1" y="328"/>
                    <a:pt x="18" y="324"/>
                    <a:pt x="15" y="321"/>
                  </a:cubicBezTo>
                  <a:cubicBezTo>
                    <a:pt x="17" y="317"/>
                    <a:pt x="19" y="312"/>
                    <a:pt x="19" y="306"/>
                  </a:cubicBezTo>
                  <a:cubicBezTo>
                    <a:pt x="19" y="305"/>
                    <a:pt x="19" y="305"/>
                    <a:pt x="19" y="305"/>
                  </a:cubicBezTo>
                  <a:cubicBezTo>
                    <a:pt x="19" y="300"/>
                    <a:pt x="17" y="296"/>
                    <a:pt x="14" y="293"/>
                  </a:cubicBezTo>
                  <a:cubicBezTo>
                    <a:pt x="16" y="289"/>
                    <a:pt x="18" y="283"/>
                    <a:pt x="18" y="275"/>
                  </a:cubicBezTo>
                  <a:cubicBezTo>
                    <a:pt x="18" y="274"/>
                    <a:pt x="18" y="274"/>
                    <a:pt x="18" y="274"/>
                  </a:cubicBezTo>
                  <a:cubicBezTo>
                    <a:pt x="18" y="267"/>
                    <a:pt x="16" y="260"/>
                    <a:pt x="13" y="252"/>
                  </a:cubicBezTo>
                  <a:cubicBezTo>
                    <a:pt x="11" y="246"/>
                    <a:pt x="9" y="238"/>
                    <a:pt x="9" y="233"/>
                  </a:cubicBezTo>
                  <a:cubicBezTo>
                    <a:pt x="9" y="231"/>
                    <a:pt x="9" y="230"/>
                    <a:pt x="9" y="230"/>
                  </a:cubicBezTo>
                  <a:cubicBezTo>
                    <a:pt x="12" y="225"/>
                    <a:pt x="21" y="215"/>
                    <a:pt x="29" y="207"/>
                  </a:cubicBezTo>
                  <a:cubicBezTo>
                    <a:pt x="39" y="195"/>
                    <a:pt x="51" y="18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8" y="169"/>
                    <a:pt x="59" y="165"/>
                    <a:pt x="59" y="161"/>
                  </a:cubicBezTo>
                  <a:cubicBezTo>
                    <a:pt x="64" y="160"/>
                    <a:pt x="70" y="158"/>
                    <a:pt x="74" y="154"/>
                  </a:cubicBezTo>
                  <a:cubicBezTo>
                    <a:pt x="78" y="150"/>
                    <a:pt x="79" y="146"/>
                    <a:pt x="79" y="141"/>
                  </a:cubicBezTo>
                  <a:cubicBezTo>
                    <a:pt x="79" y="140"/>
                    <a:pt x="79" y="139"/>
                    <a:pt x="79" y="138"/>
                  </a:cubicBezTo>
                  <a:cubicBezTo>
                    <a:pt x="84" y="138"/>
                    <a:pt x="90" y="138"/>
                    <a:pt x="95" y="133"/>
                  </a:cubicBezTo>
                  <a:cubicBezTo>
                    <a:pt x="99" y="129"/>
                    <a:pt x="100" y="125"/>
                    <a:pt x="100" y="120"/>
                  </a:cubicBezTo>
                  <a:cubicBezTo>
                    <a:pt x="100" y="119"/>
                    <a:pt x="100" y="118"/>
                    <a:pt x="100" y="117"/>
                  </a:cubicBezTo>
                  <a:cubicBezTo>
                    <a:pt x="105" y="118"/>
                    <a:pt x="111" y="117"/>
                    <a:pt x="115" y="113"/>
                  </a:cubicBezTo>
                  <a:cubicBezTo>
                    <a:pt x="119" y="109"/>
                    <a:pt x="121" y="104"/>
                    <a:pt x="121" y="99"/>
                  </a:cubicBezTo>
                  <a:cubicBezTo>
                    <a:pt x="121" y="97"/>
                    <a:pt x="121" y="96"/>
                    <a:pt x="120" y="95"/>
                  </a:cubicBezTo>
                  <a:cubicBezTo>
                    <a:pt x="126" y="96"/>
                    <a:pt x="133" y="95"/>
                    <a:pt x="138" y="90"/>
                  </a:cubicBezTo>
                  <a:cubicBezTo>
                    <a:pt x="142" y="86"/>
                    <a:pt x="144" y="81"/>
                    <a:pt x="144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50" y="74"/>
                    <a:pt x="156" y="73"/>
                    <a:pt x="161" y="68"/>
                  </a:cubicBezTo>
                  <a:cubicBezTo>
                    <a:pt x="166" y="64"/>
                    <a:pt x="168" y="58"/>
                    <a:pt x="169" y="55"/>
                  </a:cubicBezTo>
                  <a:cubicBezTo>
                    <a:pt x="170" y="54"/>
                    <a:pt x="171" y="54"/>
                    <a:pt x="171" y="54"/>
                  </a:cubicBezTo>
                  <a:cubicBezTo>
                    <a:pt x="175" y="52"/>
                    <a:pt x="181" y="50"/>
                    <a:pt x="185" y="47"/>
                  </a:cubicBezTo>
                  <a:cubicBezTo>
                    <a:pt x="190" y="42"/>
                    <a:pt x="191" y="37"/>
                    <a:pt x="192" y="33"/>
                  </a:cubicBezTo>
                  <a:cubicBezTo>
                    <a:pt x="196" y="32"/>
                    <a:pt x="201" y="31"/>
                    <a:pt x="205" y="29"/>
                  </a:cubicBezTo>
                  <a:cubicBezTo>
                    <a:pt x="211" y="26"/>
                    <a:pt x="216" y="21"/>
                    <a:pt x="222" y="14"/>
                  </a:cubicBezTo>
                  <a:cubicBezTo>
                    <a:pt x="222" y="14"/>
                    <a:pt x="226" y="10"/>
                    <a:pt x="226" y="10"/>
                  </a:cubicBezTo>
                  <a:cubicBezTo>
                    <a:pt x="226" y="10"/>
                    <a:pt x="227" y="10"/>
                    <a:pt x="227" y="10"/>
                  </a:cubicBezTo>
                  <a:cubicBezTo>
                    <a:pt x="228" y="8"/>
                    <a:pt x="233" y="9"/>
                    <a:pt x="241" y="12"/>
                  </a:cubicBezTo>
                  <a:cubicBezTo>
                    <a:pt x="245" y="13"/>
                    <a:pt x="251" y="15"/>
                    <a:pt x="256" y="15"/>
                  </a:cubicBezTo>
                  <a:cubicBezTo>
                    <a:pt x="256" y="16"/>
                    <a:pt x="263" y="16"/>
                    <a:pt x="263" y="16"/>
                  </a:cubicBezTo>
                  <a:cubicBezTo>
                    <a:pt x="268" y="16"/>
                    <a:pt x="270" y="17"/>
                    <a:pt x="272" y="17"/>
                  </a:cubicBezTo>
                  <a:cubicBezTo>
                    <a:pt x="272" y="18"/>
                    <a:pt x="273" y="18"/>
                    <a:pt x="273" y="18"/>
                  </a:cubicBezTo>
                  <a:cubicBezTo>
                    <a:pt x="275" y="22"/>
                    <a:pt x="278" y="28"/>
                    <a:pt x="284" y="32"/>
                  </a:cubicBezTo>
                  <a:cubicBezTo>
                    <a:pt x="290" y="36"/>
                    <a:pt x="296" y="35"/>
                    <a:pt x="301" y="34"/>
                  </a:cubicBezTo>
                  <a:cubicBezTo>
                    <a:pt x="303" y="39"/>
                    <a:pt x="305" y="45"/>
                    <a:pt x="311" y="48"/>
                  </a:cubicBezTo>
                  <a:cubicBezTo>
                    <a:pt x="317" y="53"/>
                    <a:pt x="324" y="52"/>
                    <a:pt x="330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8"/>
                    <a:pt x="333" y="64"/>
                    <a:pt x="339" y="68"/>
                  </a:cubicBezTo>
                  <a:cubicBezTo>
                    <a:pt x="344" y="71"/>
                    <a:pt x="350" y="72"/>
                    <a:pt x="355" y="70"/>
                  </a:cubicBezTo>
                  <a:cubicBezTo>
                    <a:pt x="355" y="72"/>
                    <a:pt x="354" y="74"/>
                    <a:pt x="354" y="76"/>
                  </a:cubicBezTo>
                  <a:cubicBezTo>
                    <a:pt x="354" y="84"/>
                    <a:pt x="358" y="89"/>
                    <a:pt x="362" y="91"/>
                  </a:cubicBezTo>
                  <a:cubicBezTo>
                    <a:pt x="368" y="96"/>
                    <a:pt x="374" y="96"/>
                    <a:pt x="381" y="93"/>
                  </a:cubicBezTo>
                  <a:cubicBezTo>
                    <a:pt x="381" y="94"/>
                    <a:pt x="381" y="95"/>
                    <a:pt x="381" y="96"/>
                  </a:cubicBezTo>
                  <a:cubicBezTo>
                    <a:pt x="381" y="104"/>
                    <a:pt x="384" y="109"/>
                    <a:pt x="388" y="111"/>
                  </a:cubicBezTo>
                  <a:cubicBezTo>
                    <a:pt x="395" y="117"/>
                    <a:pt x="404" y="115"/>
                    <a:pt x="412" y="112"/>
                  </a:cubicBezTo>
                  <a:cubicBezTo>
                    <a:pt x="412" y="112"/>
                    <a:pt x="412" y="112"/>
                    <a:pt x="412" y="113"/>
                  </a:cubicBezTo>
                  <a:cubicBezTo>
                    <a:pt x="412" y="119"/>
                    <a:pt x="414" y="125"/>
                    <a:pt x="419" y="129"/>
                  </a:cubicBezTo>
                  <a:cubicBezTo>
                    <a:pt x="426" y="134"/>
                    <a:pt x="434" y="134"/>
                    <a:pt x="440" y="133"/>
                  </a:cubicBezTo>
                  <a:cubicBezTo>
                    <a:pt x="441" y="137"/>
                    <a:pt x="443" y="141"/>
                    <a:pt x="447" y="145"/>
                  </a:cubicBezTo>
                  <a:cubicBezTo>
                    <a:pt x="453" y="150"/>
                    <a:pt x="460" y="151"/>
                    <a:pt x="465" y="152"/>
                  </a:cubicBezTo>
                  <a:cubicBezTo>
                    <a:pt x="465" y="152"/>
                    <a:pt x="467" y="152"/>
                    <a:pt x="468" y="153"/>
                  </a:cubicBezTo>
                  <a:cubicBezTo>
                    <a:pt x="472" y="158"/>
                    <a:pt x="475" y="164"/>
                    <a:pt x="478" y="171"/>
                  </a:cubicBezTo>
                  <a:cubicBezTo>
                    <a:pt x="480" y="177"/>
                    <a:pt x="482" y="183"/>
                    <a:pt x="486" y="190"/>
                  </a:cubicBezTo>
                  <a:cubicBezTo>
                    <a:pt x="491" y="197"/>
                    <a:pt x="495" y="201"/>
                    <a:pt x="498" y="205"/>
                  </a:cubicBezTo>
                  <a:cubicBezTo>
                    <a:pt x="502" y="209"/>
                    <a:pt x="504" y="210"/>
                    <a:pt x="505" y="213"/>
                  </a:cubicBezTo>
                  <a:cubicBezTo>
                    <a:pt x="506" y="219"/>
                    <a:pt x="506" y="225"/>
                    <a:pt x="507" y="229"/>
                  </a:cubicBezTo>
                  <a:cubicBezTo>
                    <a:pt x="507" y="229"/>
                    <a:pt x="507" y="229"/>
                    <a:pt x="507" y="229"/>
                  </a:cubicBezTo>
                  <a:cubicBezTo>
                    <a:pt x="508" y="237"/>
                    <a:pt x="508" y="237"/>
                    <a:pt x="508" y="237"/>
                  </a:cubicBezTo>
                  <a:cubicBezTo>
                    <a:pt x="508" y="241"/>
                    <a:pt x="509" y="244"/>
                    <a:pt x="511" y="247"/>
                  </a:cubicBezTo>
                  <a:cubicBezTo>
                    <a:pt x="506" y="251"/>
                    <a:pt x="501" y="257"/>
                    <a:pt x="501" y="266"/>
                  </a:cubicBezTo>
                  <a:cubicBezTo>
                    <a:pt x="501" y="266"/>
                    <a:pt x="501" y="266"/>
                    <a:pt x="501" y="266"/>
                  </a:cubicBezTo>
                  <a:cubicBezTo>
                    <a:pt x="501" y="274"/>
                    <a:pt x="505" y="279"/>
                    <a:pt x="509" y="283"/>
                  </a:cubicBezTo>
                  <a:cubicBezTo>
                    <a:pt x="505" y="287"/>
                    <a:pt x="501" y="293"/>
                    <a:pt x="501" y="300"/>
                  </a:cubicBezTo>
                  <a:cubicBezTo>
                    <a:pt x="501" y="301"/>
                    <a:pt x="501" y="301"/>
                    <a:pt x="501" y="301"/>
                  </a:cubicBezTo>
                  <a:cubicBezTo>
                    <a:pt x="501" y="307"/>
                    <a:pt x="504" y="312"/>
                    <a:pt x="508" y="316"/>
                  </a:cubicBezTo>
                  <a:cubicBezTo>
                    <a:pt x="501" y="319"/>
                    <a:pt x="496" y="324"/>
                    <a:pt x="495" y="332"/>
                  </a:cubicBezTo>
                  <a:cubicBezTo>
                    <a:pt x="495" y="334"/>
                    <a:pt x="495" y="334"/>
                    <a:pt x="495" y="334"/>
                  </a:cubicBezTo>
                  <a:cubicBezTo>
                    <a:pt x="495" y="341"/>
                    <a:pt x="499" y="346"/>
                    <a:pt x="504" y="351"/>
                  </a:cubicBezTo>
                  <a:close/>
                  <a:moveTo>
                    <a:pt x="199" y="22"/>
                  </a:moveTo>
                  <a:cubicBezTo>
                    <a:pt x="200" y="22"/>
                    <a:pt x="200" y="22"/>
                    <a:pt x="201" y="22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0" y="22"/>
                    <a:pt x="200" y="22"/>
                    <a:pt x="199" y="22"/>
                  </a:cubicBezTo>
                  <a:close/>
                </a:path>
              </a:pathLst>
            </a:custGeom>
            <a:solidFill>
              <a:srgbClr val="FE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16">
              <a:extLst>
                <a:ext uri="{FF2B5EF4-FFF2-40B4-BE49-F238E27FC236}">
                  <a16:creationId xmlns:a16="http://schemas.microsoft.com/office/drawing/2014/main" id="{D5303BCD-F870-4DBB-818C-5560F87E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669"/>
              <a:ext cx="395" cy="976"/>
            </a:xfrm>
            <a:custGeom>
              <a:avLst/>
              <a:gdLst>
                <a:gd name="T0" fmla="*/ 313 w 158"/>
                <a:gd name="T1" fmla="*/ 6941 h 366"/>
                <a:gd name="T2" fmla="*/ 125 w 158"/>
                <a:gd name="T3" fmla="*/ 3677 h 366"/>
                <a:gd name="T4" fmla="*/ 2470 w 158"/>
                <a:gd name="T5" fmla="*/ 0 h 366"/>
                <a:gd name="T6" fmla="*/ 345 w 158"/>
                <a:gd name="T7" fmla="*/ 4245 h 366"/>
                <a:gd name="T8" fmla="*/ 313 w 158"/>
                <a:gd name="T9" fmla="*/ 6941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66">
                  <a:moveTo>
                    <a:pt x="20" y="366"/>
                  </a:moveTo>
                  <a:cubicBezTo>
                    <a:pt x="20" y="366"/>
                    <a:pt x="0" y="268"/>
                    <a:pt x="8" y="194"/>
                  </a:cubicBezTo>
                  <a:cubicBezTo>
                    <a:pt x="16" y="120"/>
                    <a:pt x="124" y="30"/>
                    <a:pt x="158" y="0"/>
                  </a:cubicBezTo>
                  <a:cubicBezTo>
                    <a:pt x="110" y="58"/>
                    <a:pt x="34" y="132"/>
                    <a:pt x="22" y="224"/>
                  </a:cubicBezTo>
                  <a:cubicBezTo>
                    <a:pt x="10" y="316"/>
                    <a:pt x="20" y="366"/>
                    <a:pt x="20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17">
              <a:extLst>
                <a:ext uri="{FF2B5EF4-FFF2-40B4-BE49-F238E27FC236}">
                  <a16:creationId xmlns:a16="http://schemas.microsoft.com/office/drawing/2014/main" id="{D21532C4-D810-455D-8E14-5B4F0E8D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480"/>
              <a:ext cx="1376" cy="1637"/>
            </a:xfrm>
            <a:custGeom>
              <a:avLst/>
              <a:gdLst>
                <a:gd name="T0" fmla="*/ 250 w 550"/>
                <a:gd name="T1" fmla="*/ 5423 h 614"/>
                <a:gd name="T2" fmla="*/ 270 w 550"/>
                <a:gd name="T3" fmla="*/ 6028 h 614"/>
                <a:gd name="T4" fmla="*/ 313 w 550"/>
                <a:gd name="T5" fmla="*/ 6596 h 614"/>
                <a:gd name="T6" fmla="*/ 363 w 550"/>
                <a:gd name="T7" fmla="*/ 7180 h 614"/>
                <a:gd name="T8" fmla="*/ 520 w 550"/>
                <a:gd name="T9" fmla="*/ 7769 h 614"/>
                <a:gd name="T10" fmla="*/ 613 w 550"/>
                <a:gd name="T11" fmla="*/ 8374 h 614"/>
                <a:gd name="T12" fmla="*/ 645 w 550"/>
                <a:gd name="T13" fmla="*/ 9041 h 614"/>
                <a:gd name="T14" fmla="*/ 783 w 550"/>
                <a:gd name="T15" fmla="*/ 9667 h 614"/>
                <a:gd name="T16" fmla="*/ 988 w 550"/>
                <a:gd name="T17" fmla="*/ 10422 h 614"/>
                <a:gd name="T18" fmla="*/ 1659 w 550"/>
                <a:gd name="T19" fmla="*/ 11144 h 614"/>
                <a:gd name="T20" fmla="*/ 2179 w 550"/>
                <a:gd name="T21" fmla="*/ 11203 h 614"/>
                <a:gd name="T22" fmla="*/ 2755 w 550"/>
                <a:gd name="T23" fmla="*/ 11238 h 614"/>
                <a:gd name="T24" fmla="*/ 3335 w 550"/>
                <a:gd name="T25" fmla="*/ 11123 h 614"/>
                <a:gd name="T26" fmla="*/ 3913 w 550"/>
                <a:gd name="T27" fmla="*/ 11144 h 614"/>
                <a:gd name="T28" fmla="*/ 4513 w 550"/>
                <a:gd name="T29" fmla="*/ 11160 h 614"/>
                <a:gd name="T30" fmla="*/ 5119 w 550"/>
                <a:gd name="T31" fmla="*/ 11144 h 614"/>
                <a:gd name="T32" fmla="*/ 5734 w 550"/>
                <a:gd name="T33" fmla="*/ 11259 h 614"/>
                <a:gd name="T34" fmla="*/ 6327 w 550"/>
                <a:gd name="T35" fmla="*/ 11387 h 614"/>
                <a:gd name="T36" fmla="*/ 7343 w 550"/>
                <a:gd name="T37" fmla="*/ 10840 h 614"/>
                <a:gd name="T38" fmla="*/ 7843 w 550"/>
                <a:gd name="T39" fmla="*/ 9931 h 614"/>
                <a:gd name="T40" fmla="*/ 7923 w 550"/>
                <a:gd name="T41" fmla="*/ 9227 h 614"/>
                <a:gd name="T42" fmla="*/ 8061 w 550"/>
                <a:gd name="T43" fmla="*/ 8588 h 614"/>
                <a:gd name="T44" fmla="*/ 8156 w 550"/>
                <a:gd name="T45" fmla="*/ 7905 h 614"/>
                <a:gd name="T46" fmla="*/ 8173 w 550"/>
                <a:gd name="T47" fmla="*/ 7201 h 614"/>
                <a:gd name="T48" fmla="*/ 8218 w 550"/>
                <a:gd name="T49" fmla="*/ 6553 h 614"/>
                <a:gd name="T50" fmla="*/ 8311 w 550"/>
                <a:gd name="T51" fmla="*/ 5929 h 614"/>
                <a:gd name="T52" fmla="*/ 8311 w 550"/>
                <a:gd name="T53" fmla="*/ 5268 h 614"/>
                <a:gd name="T54" fmla="*/ 8406 w 550"/>
                <a:gd name="T55" fmla="*/ 4684 h 614"/>
                <a:gd name="T56" fmla="*/ 8048 w 550"/>
                <a:gd name="T57" fmla="*/ 3674 h 614"/>
                <a:gd name="T58" fmla="*/ 7393 w 550"/>
                <a:gd name="T59" fmla="*/ 2751 h 614"/>
                <a:gd name="T60" fmla="*/ 6935 w 550"/>
                <a:gd name="T61" fmla="*/ 2424 h 614"/>
                <a:gd name="T62" fmla="*/ 6435 w 550"/>
                <a:gd name="T63" fmla="*/ 2104 h 614"/>
                <a:gd name="T64" fmla="*/ 6027 w 550"/>
                <a:gd name="T65" fmla="*/ 1728 h 614"/>
                <a:gd name="T66" fmla="*/ 5672 w 550"/>
                <a:gd name="T67" fmla="*/ 1250 h 614"/>
                <a:gd name="T68" fmla="*/ 5234 w 550"/>
                <a:gd name="T69" fmla="*/ 888 h 614"/>
                <a:gd name="T70" fmla="*/ 4806 w 550"/>
                <a:gd name="T71" fmla="*/ 568 h 614"/>
                <a:gd name="T72" fmla="*/ 4256 w 550"/>
                <a:gd name="T73" fmla="*/ 227 h 614"/>
                <a:gd name="T74" fmla="*/ 3305 w 550"/>
                <a:gd name="T75" fmla="*/ 512 h 614"/>
                <a:gd name="T76" fmla="*/ 2942 w 550"/>
                <a:gd name="T77" fmla="*/ 888 h 614"/>
                <a:gd name="T78" fmla="*/ 2567 w 550"/>
                <a:gd name="T79" fmla="*/ 1309 h 614"/>
                <a:gd name="T80" fmla="*/ 2209 w 550"/>
                <a:gd name="T81" fmla="*/ 1728 h 614"/>
                <a:gd name="T82" fmla="*/ 1846 w 550"/>
                <a:gd name="T83" fmla="*/ 2141 h 614"/>
                <a:gd name="T84" fmla="*/ 1534 w 550"/>
                <a:gd name="T85" fmla="*/ 2538 h 614"/>
                <a:gd name="T86" fmla="*/ 1208 w 550"/>
                <a:gd name="T87" fmla="*/ 2935 h 614"/>
                <a:gd name="T88" fmla="*/ 876 w 550"/>
                <a:gd name="T89" fmla="*/ 3333 h 61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0" h="614">
                  <a:moveTo>
                    <a:pt x="9" y="234"/>
                  </a:moveTo>
                  <a:cubicBezTo>
                    <a:pt x="1" y="249"/>
                    <a:pt x="16" y="273"/>
                    <a:pt x="16" y="286"/>
                  </a:cubicBezTo>
                  <a:cubicBezTo>
                    <a:pt x="17" y="299"/>
                    <a:pt x="9" y="301"/>
                    <a:pt x="10" y="307"/>
                  </a:cubicBezTo>
                  <a:cubicBezTo>
                    <a:pt x="10" y="312"/>
                    <a:pt x="17" y="313"/>
                    <a:pt x="17" y="318"/>
                  </a:cubicBezTo>
                  <a:cubicBezTo>
                    <a:pt x="18" y="323"/>
                    <a:pt x="10" y="332"/>
                    <a:pt x="10" y="337"/>
                  </a:cubicBezTo>
                  <a:cubicBezTo>
                    <a:pt x="11" y="342"/>
                    <a:pt x="19" y="343"/>
                    <a:pt x="20" y="348"/>
                  </a:cubicBezTo>
                  <a:cubicBezTo>
                    <a:pt x="20" y="353"/>
                    <a:pt x="0" y="361"/>
                    <a:pt x="1" y="367"/>
                  </a:cubicBezTo>
                  <a:cubicBezTo>
                    <a:pt x="1" y="372"/>
                    <a:pt x="23" y="373"/>
                    <a:pt x="23" y="379"/>
                  </a:cubicBezTo>
                  <a:cubicBezTo>
                    <a:pt x="24" y="384"/>
                    <a:pt x="4" y="393"/>
                    <a:pt x="5" y="399"/>
                  </a:cubicBezTo>
                  <a:cubicBezTo>
                    <a:pt x="6" y="405"/>
                    <a:pt x="32" y="405"/>
                    <a:pt x="33" y="410"/>
                  </a:cubicBezTo>
                  <a:cubicBezTo>
                    <a:pt x="34" y="416"/>
                    <a:pt x="9" y="427"/>
                    <a:pt x="10" y="432"/>
                  </a:cubicBezTo>
                  <a:cubicBezTo>
                    <a:pt x="11" y="438"/>
                    <a:pt x="38" y="437"/>
                    <a:pt x="39" y="442"/>
                  </a:cubicBezTo>
                  <a:cubicBezTo>
                    <a:pt x="40" y="448"/>
                    <a:pt x="16" y="460"/>
                    <a:pt x="17" y="466"/>
                  </a:cubicBezTo>
                  <a:cubicBezTo>
                    <a:pt x="18" y="471"/>
                    <a:pt x="40" y="472"/>
                    <a:pt x="41" y="477"/>
                  </a:cubicBezTo>
                  <a:cubicBezTo>
                    <a:pt x="43" y="483"/>
                    <a:pt x="31" y="492"/>
                    <a:pt x="32" y="498"/>
                  </a:cubicBezTo>
                  <a:cubicBezTo>
                    <a:pt x="34" y="504"/>
                    <a:pt x="49" y="505"/>
                    <a:pt x="50" y="510"/>
                  </a:cubicBezTo>
                  <a:cubicBezTo>
                    <a:pt x="52" y="516"/>
                    <a:pt x="41" y="525"/>
                    <a:pt x="43" y="530"/>
                  </a:cubicBezTo>
                  <a:cubicBezTo>
                    <a:pt x="45" y="536"/>
                    <a:pt x="61" y="546"/>
                    <a:pt x="63" y="550"/>
                  </a:cubicBezTo>
                  <a:cubicBezTo>
                    <a:pt x="81" y="566"/>
                    <a:pt x="77" y="581"/>
                    <a:pt x="85" y="586"/>
                  </a:cubicBezTo>
                  <a:cubicBezTo>
                    <a:pt x="92" y="591"/>
                    <a:pt x="95" y="583"/>
                    <a:pt x="106" y="588"/>
                  </a:cubicBezTo>
                  <a:cubicBezTo>
                    <a:pt x="110" y="588"/>
                    <a:pt x="114" y="603"/>
                    <a:pt x="120" y="603"/>
                  </a:cubicBezTo>
                  <a:cubicBezTo>
                    <a:pt x="126" y="604"/>
                    <a:pt x="133" y="590"/>
                    <a:pt x="139" y="591"/>
                  </a:cubicBezTo>
                  <a:cubicBezTo>
                    <a:pt x="145" y="591"/>
                    <a:pt x="150" y="605"/>
                    <a:pt x="156" y="606"/>
                  </a:cubicBezTo>
                  <a:cubicBezTo>
                    <a:pt x="162" y="606"/>
                    <a:pt x="169" y="593"/>
                    <a:pt x="176" y="593"/>
                  </a:cubicBezTo>
                  <a:cubicBezTo>
                    <a:pt x="182" y="594"/>
                    <a:pt x="187" y="608"/>
                    <a:pt x="194" y="608"/>
                  </a:cubicBezTo>
                  <a:cubicBezTo>
                    <a:pt x="200" y="608"/>
                    <a:pt x="207" y="587"/>
                    <a:pt x="213" y="587"/>
                  </a:cubicBezTo>
                  <a:cubicBezTo>
                    <a:pt x="219" y="588"/>
                    <a:pt x="225" y="613"/>
                    <a:pt x="231" y="614"/>
                  </a:cubicBezTo>
                  <a:cubicBezTo>
                    <a:pt x="237" y="614"/>
                    <a:pt x="244" y="588"/>
                    <a:pt x="250" y="588"/>
                  </a:cubicBezTo>
                  <a:cubicBezTo>
                    <a:pt x="256" y="588"/>
                    <a:pt x="262" y="614"/>
                    <a:pt x="268" y="614"/>
                  </a:cubicBezTo>
                  <a:cubicBezTo>
                    <a:pt x="275" y="614"/>
                    <a:pt x="281" y="589"/>
                    <a:pt x="288" y="589"/>
                  </a:cubicBezTo>
                  <a:cubicBezTo>
                    <a:pt x="295" y="589"/>
                    <a:pt x="302" y="610"/>
                    <a:pt x="308" y="610"/>
                  </a:cubicBezTo>
                  <a:cubicBezTo>
                    <a:pt x="315" y="610"/>
                    <a:pt x="321" y="588"/>
                    <a:pt x="327" y="588"/>
                  </a:cubicBezTo>
                  <a:cubicBezTo>
                    <a:pt x="333" y="588"/>
                    <a:pt x="340" y="609"/>
                    <a:pt x="346" y="609"/>
                  </a:cubicBezTo>
                  <a:cubicBezTo>
                    <a:pt x="353" y="609"/>
                    <a:pt x="359" y="595"/>
                    <a:pt x="366" y="594"/>
                  </a:cubicBezTo>
                  <a:cubicBezTo>
                    <a:pt x="372" y="594"/>
                    <a:pt x="379" y="607"/>
                    <a:pt x="386" y="607"/>
                  </a:cubicBezTo>
                  <a:cubicBezTo>
                    <a:pt x="392" y="606"/>
                    <a:pt x="398" y="601"/>
                    <a:pt x="404" y="601"/>
                  </a:cubicBezTo>
                  <a:cubicBezTo>
                    <a:pt x="413" y="600"/>
                    <a:pt x="427" y="605"/>
                    <a:pt x="439" y="601"/>
                  </a:cubicBezTo>
                  <a:cubicBezTo>
                    <a:pt x="452" y="597"/>
                    <a:pt x="459" y="580"/>
                    <a:pt x="469" y="572"/>
                  </a:cubicBezTo>
                  <a:cubicBezTo>
                    <a:pt x="479" y="563"/>
                    <a:pt x="497" y="556"/>
                    <a:pt x="499" y="546"/>
                  </a:cubicBezTo>
                  <a:cubicBezTo>
                    <a:pt x="501" y="537"/>
                    <a:pt x="495" y="536"/>
                    <a:pt x="501" y="524"/>
                  </a:cubicBezTo>
                  <a:cubicBezTo>
                    <a:pt x="504" y="519"/>
                    <a:pt x="512" y="515"/>
                    <a:pt x="514" y="509"/>
                  </a:cubicBezTo>
                  <a:cubicBezTo>
                    <a:pt x="516" y="503"/>
                    <a:pt x="505" y="493"/>
                    <a:pt x="506" y="487"/>
                  </a:cubicBezTo>
                  <a:cubicBezTo>
                    <a:pt x="508" y="481"/>
                    <a:pt x="523" y="479"/>
                    <a:pt x="524" y="474"/>
                  </a:cubicBezTo>
                  <a:cubicBezTo>
                    <a:pt x="526" y="468"/>
                    <a:pt x="513" y="459"/>
                    <a:pt x="515" y="453"/>
                  </a:cubicBezTo>
                  <a:cubicBezTo>
                    <a:pt x="516" y="447"/>
                    <a:pt x="537" y="446"/>
                    <a:pt x="538" y="440"/>
                  </a:cubicBezTo>
                  <a:cubicBezTo>
                    <a:pt x="539" y="433"/>
                    <a:pt x="520" y="423"/>
                    <a:pt x="521" y="417"/>
                  </a:cubicBezTo>
                  <a:cubicBezTo>
                    <a:pt x="522" y="411"/>
                    <a:pt x="543" y="409"/>
                    <a:pt x="543" y="404"/>
                  </a:cubicBezTo>
                  <a:cubicBezTo>
                    <a:pt x="544" y="398"/>
                    <a:pt x="521" y="386"/>
                    <a:pt x="522" y="380"/>
                  </a:cubicBezTo>
                  <a:cubicBezTo>
                    <a:pt x="522" y="375"/>
                    <a:pt x="547" y="374"/>
                    <a:pt x="547" y="369"/>
                  </a:cubicBezTo>
                  <a:cubicBezTo>
                    <a:pt x="548" y="363"/>
                    <a:pt x="524" y="351"/>
                    <a:pt x="525" y="346"/>
                  </a:cubicBezTo>
                  <a:cubicBezTo>
                    <a:pt x="525" y="340"/>
                    <a:pt x="550" y="339"/>
                    <a:pt x="550" y="333"/>
                  </a:cubicBezTo>
                  <a:cubicBezTo>
                    <a:pt x="550" y="327"/>
                    <a:pt x="531" y="318"/>
                    <a:pt x="531" y="313"/>
                  </a:cubicBezTo>
                  <a:cubicBezTo>
                    <a:pt x="531" y="307"/>
                    <a:pt x="545" y="301"/>
                    <a:pt x="545" y="295"/>
                  </a:cubicBezTo>
                  <a:cubicBezTo>
                    <a:pt x="545" y="289"/>
                    <a:pt x="531" y="284"/>
                    <a:pt x="531" y="278"/>
                  </a:cubicBezTo>
                  <a:cubicBezTo>
                    <a:pt x="531" y="272"/>
                    <a:pt x="544" y="266"/>
                    <a:pt x="544" y="260"/>
                  </a:cubicBezTo>
                  <a:cubicBezTo>
                    <a:pt x="544" y="255"/>
                    <a:pt x="538" y="252"/>
                    <a:pt x="537" y="247"/>
                  </a:cubicBezTo>
                  <a:cubicBezTo>
                    <a:pt x="536" y="243"/>
                    <a:pt x="537" y="233"/>
                    <a:pt x="534" y="221"/>
                  </a:cubicBezTo>
                  <a:cubicBezTo>
                    <a:pt x="531" y="209"/>
                    <a:pt x="522" y="206"/>
                    <a:pt x="514" y="194"/>
                  </a:cubicBezTo>
                  <a:cubicBezTo>
                    <a:pt x="506" y="179"/>
                    <a:pt x="504" y="165"/>
                    <a:pt x="492" y="151"/>
                  </a:cubicBezTo>
                  <a:cubicBezTo>
                    <a:pt x="487" y="148"/>
                    <a:pt x="476" y="149"/>
                    <a:pt x="472" y="145"/>
                  </a:cubicBezTo>
                  <a:cubicBezTo>
                    <a:pt x="467" y="141"/>
                    <a:pt x="469" y="132"/>
                    <a:pt x="465" y="128"/>
                  </a:cubicBezTo>
                  <a:cubicBezTo>
                    <a:pt x="460" y="125"/>
                    <a:pt x="447" y="132"/>
                    <a:pt x="443" y="128"/>
                  </a:cubicBezTo>
                  <a:cubicBezTo>
                    <a:pt x="439" y="125"/>
                    <a:pt x="448" y="104"/>
                    <a:pt x="444" y="101"/>
                  </a:cubicBezTo>
                  <a:cubicBezTo>
                    <a:pt x="439" y="97"/>
                    <a:pt x="416" y="114"/>
                    <a:pt x="411" y="111"/>
                  </a:cubicBezTo>
                  <a:cubicBezTo>
                    <a:pt x="407" y="107"/>
                    <a:pt x="421" y="83"/>
                    <a:pt x="417" y="80"/>
                  </a:cubicBezTo>
                  <a:cubicBezTo>
                    <a:pt x="412" y="76"/>
                    <a:pt x="390" y="94"/>
                    <a:pt x="385" y="91"/>
                  </a:cubicBezTo>
                  <a:cubicBezTo>
                    <a:pt x="381" y="87"/>
                    <a:pt x="394" y="63"/>
                    <a:pt x="389" y="59"/>
                  </a:cubicBezTo>
                  <a:cubicBezTo>
                    <a:pt x="385" y="56"/>
                    <a:pt x="367" y="70"/>
                    <a:pt x="362" y="66"/>
                  </a:cubicBezTo>
                  <a:cubicBezTo>
                    <a:pt x="357" y="63"/>
                    <a:pt x="366" y="43"/>
                    <a:pt x="361" y="39"/>
                  </a:cubicBezTo>
                  <a:cubicBezTo>
                    <a:pt x="356" y="36"/>
                    <a:pt x="338" y="50"/>
                    <a:pt x="334" y="47"/>
                  </a:cubicBezTo>
                  <a:cubicBezTo>
                    <a:pt x="329" y="44"/>
                    <a:pt x="331" y="29"/>
                    <a:pt x="326" y="26"/>
                  </a:cubicBezTo>
                  <a:cubicBezTo>
                    <a:pt x="322" y="24"/>
                    <a:pt x="311" y="33"/>
                    <a:pt x="307" y="30"/>
                  </a:cubicBezTo>
                  <a:cubicBezTo>
                    <a:pt x="302" y="27"/>
                    <a:pt x="300" y="18"/>
                    <a:pt x="296" y="15"/>
                  </a:cubicBezTo>
                  <a:cubicBezTo>
                    <a:pt x="286" y="12"/>
                    <a:pt x="283" y="13"/>
                    <a:pt x="272" y="12"/>
                  </a:cubicBezTo>
                  <a:cubicBezTo>
                    <a:pt x="260" y="10"/>
                    <a:pt x="244" y="0"/>
                    <a:pt x="232" y="8"/>
                  </a:cubicBezTo>
                  <a:cubicBezTo>
                    <a:pt x="228" y="10"/>
                    <a:pt x="217" y="25"/>
                    <a:pt x="211" y="27"/>
                  </a:cubicBezTo>
                  <a:cubicBezTo>
                    <a:pt x="208" y="30"/>
                    <a:pt x="196" y="29"/>
                    <a:pt x="192" y="33"/>
                  </a:cubicBezTo>
                  <a:cubicBezTo>
                    <a:pt x="189" y="36"/>
                    <a:pt x="192" y="43"/>
                    <a:pt x="188" y="47"/>
                  </a:cubicBezTo>
                  <a:cubicBezTo>
                    <a:pt x="184" y="50"/>
                    <a:pt x="174" y="51"/>
                    <a:pt x="170" y="55"/>
                  </a:cubicBezTo>
                  <a:cubicBezTo>
                    <a:pt x="166" y="59"/>
                    <a:pt x="168" y="65"/>
                    <a:pt x="164" y="69"/>
                  </a:cubicBezTo>
                  <a:cubicBezTo>
                    <a:pt x="160" y="72"/>
                    <a:pt x="147" y="66"/>
                    <a:pt x="143" y="70"/>
                  </a:cubicBezTo>
                  <a:cubicBezTo>
                    <a:pt x="139" y="74"/>
                    <a:pt x="145" y="87"/>
                    <a:pt x="141" y="91"/>
                  </a:cubicBezTo>
                  <a:cubicBezTo>
                    <a:pt x="137" y="94"/>
                    <a:pt x="118" y="81"/>
                    <a:pt x="114" y="85"/>
                  </a:cubicBezTo>
                  <a:cubicBezTo>
                    <a:pt x="110" y="88"/>
                    <a:pt x="122" y="109"/>
                    <a:pt x="118" y="113"/>
                  </a:cubicBezTo>
                  <a:cubicBezTo>
                    <a:pt x="115" y="117"/>
                    <a:pt x="95" y="103"/>
                    <a:pt x="92" y="106"/>
                  </a:cubicBezTo>
                  <a:cubicBezTo>
                    <a:pt x="88" y="110"/>
                    <a:pt x="101" y="130"/>
                    <a:pt x="98" y="134"/>
                  </a:cubicBezTo>
                  <a:cubicBezTo>
                    <a:pt x="94" y="137"/>
                    <a:pt x="75" y="124"/>
                    <a:pt x="71" y="127"/>
                  </a:cubicBezTo>
                  <a:cubicBezTo>
                    <a:pt x="68" y="131"/>
                    <a:pt x="80" y="151"/>
                    <a:pt x="77" y="155"/>
                  </a:cubicBezTo>
                  <a:cubicBezTo>
                    <a:pt x="73" y="158"/>
                    <a:pt x="62" y="157"/>
                    <a:pt x="58" y="161"/>
                  </a:cubicBezTo>
                  <a:cubicBezTo>
                    <a:pt x="55" y="165"/>
                    <a:pt x="59" y="173"/>
                    <a:pt x="56" y="176"/>
                  </a:cubicBezTo>
                  <a:cubicBezTo>
                    <a:pt x="47" y="193"/>
                    <a:pt x="18" y="219"/>
                    <a:pt x="9" y="2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18">
              <a:extLst>
                <a:ext uri="{FF2B5EF4-FFF2-40B4-BE49-F238E27FC236}">
                  <a16:creationId xmlns:a16="http://schemas.microsoft.com/office/drawing/2014/main" id="{6C8B2B4A-5C5A-4329-AFB2-B8CC9DE8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512"/>
              <a:ext cx="1311" cy="1565"/>
            </a:xfrm>
            <a:custGeom>
              <a:avLst/>
              <a:gdLst>
                <a:gd name="T0" fmla="*/ 4138 w 524"/>
                <a:gd name="T1" fmla="*/ 149 h 587"/>
                <a:gd name="T2" fmla="*/ 4776 w 524"/>
                <a:gd name="T3" fmla="*/ 456 h 587"/>
                <a:gd name="T4" fmla="*/ 5327 w 524"/>
                <a:gd name="T5" fmla="*/ 739 h 587"/>
                <a:gd name="T6" fmla="*/ 5734 w 524"/>
                <a:gd name="T7" fmla="*/ 1160 h 587"/>
                <a:gd name="T8" fmla="*/ 6140 w 524"/>
                <a:gd name="T9" fmla="*/ 1536 h 587"/>
                <a:gd name="T10" fmla="*/ 6580 w 524"/>
                <a:gd name="T11" fmla="*/ 1877 h 587"/>
                <a:gd name="T12" fmla="*/ 6923 w 524"/>
                <a:gd name="T13" fmla="*/ 2351 h 587"/>
                <a:gd name="T14" fmla="*/ 7311 w 524"/>
                <a:gd name="T15" fmla="*/ 2730 h 587"/>
                <a:gd name="T16" fmla="*/ 7894 w 524"/>
                <a:gd name="T17" fmla="*/ 3775 h 587"/>
                <a:gd name="T18" fmla="*/ 8144 w 524"/>
                <a:gd name="T19" fmla="*/ 4684 h 587"/>
                <a:gd name="T20" fmla="*/ 7969 w 524"/>
                <a:gd name="T21" fmla="*/ 5039 h 587"/>
                <a:gd name="T22" fmla="*/ 7969 w 524"/>
                <a:gd name="T23" fmla="*/ 5687 h 587"/>
                <a:gd name="T24" fmla="*/ 8156 w 524"/>
                <a:gd name="T25" fmla="*/ 6041 h 587"/>
                <a:gd name="T26" fmla="*/ 8156 w 524"/>
                <a:gd name="T27" fmla="*/ 6711 h 587"/>
                <a:gd name="T28" fmla="*/ 8049 w 524"/>
                <a:gd name="T29" fmla="*/ 7313 h 587"/>
                <a:gd name="T30" fmla="*/ 7811 w 524"/>
                <a:gd name="T31" fmla="*/ 7676 h 587"/>
                <a:gd name="T32" fmla="*/ 7718 w 524"/>
                <a:gd name="T33" fmla="*/ 8316 h 587"/>
                <a:gd name="T34" fmla="*/ 7798 w 524"/>
                <a:gd name="T35" fmla="*/ 8737 h 587"/>
                <a:gd name="T36" fmla="*/ 7706 w 524"/>
                <a:gd name="T37" fmla="*/ 9382 h 587"/>
                <a:gd name="T38" fmla="*/ 7468 w 524"/>
                <a:gd name="T39" fmla="*/ 9987 h 587"/>
                <a:gd name="T40" fmla="*/ 6860 w 524"/>
                <a:gd name="T41" fmla="*/ 10747 h 587"/>
                <a:gd name="T42" fmla="*/ 6090 w 524"/>
                <a:gd name="T43" fmla="*/ 11011 h 587"/>
                <a:gd name="T44" fmla="*/ 5264 w 524"/>
                <a:gd name="T45" fmla="*/ 11067 h 587"/>
                <a:gd name="T46" fmla="*/ 4556 w 524"/>
                <a:gd name="T47" fmla="*/ 11046 h 587"/>
                <a:gd name="T48" fmla="*/ 3943 w 524"/>
                <a:gd name="T49" fmla="*/ 11102 h 587"/>
                <a:gd name="T50" fmla="*/ 3117 w 524"/>
                <a:gd name="T51" fmla="*/ 10747 h 587"/>
                <a:gd name="T52" fmla="*/ 2284 w 524"/>
                <a:gd name="T53" fmla="*/ 11032 h 587"/>
                <a:gd name="T54" fmla="*/ 1646 w 524"/>
                <a:gd name="T55" fmla="*/ 10974 h 587"/>
                <a:gd name="T56" fmla="*/ 1188 w 524"/>
                <a:gd name="T57" fmla="*/ 10760 h 587"/>
                <a:gd name="T58" fmla="*/ 863 w 524"/>
                <a:gd name="T59" fmla="*/ 10102 h 587"/>
                <a:gd name="T60" fmla="*/ 688 w 524"/>
                <a:gd name="T61" fmla="*/ 9454 h 587"/>
                <a:gd name="T62" fmla="*/ 550 w 524"/>
                <a:gd name="T63" fmla="*/ 8827 h 587"/>
                <a:gd name="T64" fmla="*/ 520 w 524"/>
                <a:gd name="T65" fmla="*/ 8166 h 587"/>
                <a:gd name="T66" fmla="*/ 425 w 524"/>
                <a:gd name="T67" fmla="*/ 7564 h 587"/>
                <a:gd name="T68" fmla="*/ 270 w 524"/>
                <a:gd name="T69" fmla="*/ 6951 h 587"/>
                <a:gd name="T70" fmla="*/ 220 w 524"/>
                <a:gd name="T71" fmla="*/ 6383 h 587"/>
                <a:gd name="T72" fmla="*/ 113 w 524"/>
                <a:gd name="T73" fmla="*/ 6041 h 587"/>
                <a:gd name="T74" fmla="*/ 63 w 524"/>
                <a:gd name="T75" fmla="*/ 5572 h 587"/>
                <a:gd name="T76" fmla="*/ 95 w 524"/>
                <a:gd name="T77" fmla="*/ 4834 h 587"/>
                <a:gd name="T78" fmla="*/ 363 w 524"/>
                <a:gd name="T79" fmla="*/ 3810 h 587"/>
                <a:gd name="T80" fmla="*/ 801 w 524"/>
                <a:gd name="T81" fmla="*/ 2957 h 587"/>
                <a:gd name="T82" fmla="*/ 1113 w 524"/>
                <a:gd name="T83" fmla="*/ 2671 h 587"/>
                <a:gd name="T84" fmla="*/ 1396 w 524"/>
                <a:gd name="T85" fmla="*/ 2410 h 587"/>
                <a:gd name="T86" fmla="*/ 1721 w 524"/>
                <a:gd name="T87" fmla="*/ 2026 h 587"/>
                <a:gd name="T88" fmla="*/ 2084 w 524"/>
                <a:gd name="T89" fmla="*/ 1613 h 587"/>
                <a:gd name="T90" fmla="*/ 2442 w 524"/>
                <a:gd name="T91" fmla="*/ 1194 h 587"/>
                <a:gd name="T92" fmla="*/ 2817 w 524"/>
                <a:gd name="T93" fmla="*/ 776 h 587"/>
                <a:gd name="T94" fmla="*/ 3160 w 524"/>
                <a:gd name="T95" fmla="*/ 397 h 587"/>
                <a:gd name="T96" fmla="*/ 3475 w 524"/>
                <a:gd name="T97" fmla="*/ 56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4" h="587">
                  <a:moveTo>
                    <a:pt x="222" y="3"/>
                  </a:moveTo>
                  <a:cubicBezTo>
                    <a:pt x="227" y="0"/>
                    <a:pt x="233" y="1"/>
                    <a:pt x="243" y="4"/>
                  </a:cubicBezTo>
                  <a:cubicBezTo>
                    <a:pt x="248" y="6"/>
                    <a:pt x="252" y="7"/>
                    <a:pt x="257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70" y="9"/>
                    <a:pt x="272" y="9"/>
                    <a:pt x="278" y="11"/>
                  </a:cubicBezTo>
                  <a:cubicBezTo>
                    <a:pt x="278" y="11"/>
                    <a:pt x="279" y="13"/>
                    <a:pt x="280" y="14"/>
                  </a:cubicBezTo>
                  <a:cubicBezTo>
                    <a:pt x="282" y="18"/>
                    <a:pt x="284" y="22"/>
                    <a:pt x="289" y="25"/>
                  </a:cubicBezTo>
                  <a:cubicBezTo>
                    <a:pt x="294" y="28"/>
                    <a:pt x="300" y="26"/>
                    <a:pt x="305" y="24"/>
                  </a:cubicBezTo>
                  <a:cubicBezTo>
                    <a:pt x="306" y="23"/>
                    <a:pt x="308" y="25"/>
                    <a:pt x="308" y="25"/>
                  </a:cubicBezTo>
                  <a:cubicBezTo>
                    <a:pt x="309" y="31"/>
                    <a:pt x="310" y="38"/>
                    <a:pt x="315" y="42"/>
                  </a:cubicBezTo>
                  <a:cubicBezTo>
                    <a:pt x="321" y="46"/>
                    <a:pt x="329" y="42"/>
                    <a:pt x="337" y="38"/>
                  </a:cubicBezTo>
                  <a:cubicBezTo>
                    <a:pt x="338" y="38"/>
                    <a:pt x="340" y="39"/>
                    <a:pt x="340" y="39"/>
                  </a:cubicBezTo>
                  <a:cubicBezTo>
                    <a:pt x="339" y="43"/>
                    <a:pt x="338" y="47"/>
                    <a:pt x="338" y="50"/>
                  </a:cubicBezTo>
                  <a:cubicBezTo>
                    <a:pt x="338" y="54"/>
                    <a:pt x="340" y="58"/>
                    <a:pt x="343" y="61"/>
                  </a:cubicBezTo>
                  <a:cubicBezTo>
                    <a:pt x="349" y="65"/>
                    <a:pt x="357" y="62"/>
                    <a:pt x="365" y="58"/>
                  </a:cubicBezTo>
                  <a:cubicBezTo>
                    <a:pt x="365" y="58"/>
                    <a:pt x="366" y="60"/>
                    <a:pt x="366" y="61"/>
                  </a:cubicBezTo>
                  <a:cubicBezTo>
                    <a:pt x="364" y="66"/>
                    <a:pt x="362" y="72"/>
                    <a:pt x="362" y="76"/>
                  </a:cubicBezTo>
                  <a:cubicBezTo>
                    <a:pt x="362" y="80"/>
                    <a:pt x="363" y="83"/>
                    <a:pt x="366" y="85"/>
                  </a:cubicBezTo>
                  <a:cubicBezTo>
                    <a:pt x="373" y="90"/>
                    <a:pt x="381" y="85"/>
                    <a:pt x="391" y="80"/>
                  </a:cubicBezTo>
                  <a:cubicBezTo>
                    <a:pt x="391" y="80"/>
                    <a:pt x="393" y="80"/>
                    <a:pt x="392" y="81"/>
                  </a:cubicBezTo>
                  <a:cubicBezTo>
                    <a:pt x="390" y="86"/>
                    <a:pt x="389" y="92"/>
                    <a:pt x="389" y="96"/>
                  </a:cubicBezTo>
                  <a:cubicBezTo>
                    <a:pt x="389" y="100"/>
                    <a:pt x="390" y="103"/>
                    <a:pt x="393" y="105"/>
                  </a:cubicBezTo>
                  <a:cubicBezTo>
                    <a:pt x="399" y="110"/>
                    <a:pt x="407" y="106"/>
                    <a:pt x="417" y="101"/>
                  </a:cubicBezTo>
                  <a:cubicBezTo>
                    <a:pt x="418" y="100"/>
                    <a:pt x="419" y="100"/>
                    <a:pt x="420" y="99"/>
                  </a:cubicBezTo>
                  <a:cubicBezTo>
                    <a:pt x="421" y="99"/>
                    <a:pt x="422" y="100"/>
                    <a:pt x="422" y="101"/>
                  </a:cubicBezTo>
                  <a:cubicBezTo>
                    <a:pt x="421" y="105"/>
                    <a:pt x="420" y="109"/>
                    <a:pt x="420" y="113"/>
                  </a:cubicBezTo>
                  <a:cubicBezTo>
                    <a:pt x="420" y="117"/>
                    <a:pt x="421" y="120"/>
                    <a:pt x="424" y="123"/>
                  </a:cubicBezTo>
                  <a:cubicBezTo>
                    <a:pt x="429" y="127"/>
                    <a:pt x="436" y="125"/>
                    <a:pt x="442" y="124"/>
                  </a:cubicBezTo>
                  <a:cubicBezTo>
                    <a:pt x="442" y="124"/>
                    <a:pt x="443" y="124"/>
                    <a:pt x="444" y="124"/>
                  </a:cubicBezTo>
                  <a:cubicBezTo>
                    <a:pt x="444" y="124"/>
                    <a:pt x="446" y="126"/>
                    <a:pt x="446" y="126"/>
                  </a:cubicBezTo>
                  <a:cubicBezTo>
                    <a:pt x="447" y="130"/>
                    <a:pt x="448" y="135"/>
                    <a:pt x="453" y="139"/>
                  </a:cubicBezTo>
                  <a:cubicBezTo>
                    <a:pt x="457" y="142"/>
                    <a:pt x="462" y="143"/>
                    <a:pt x="467" y="144"/>
                  </a:cubicBezTo>
                  <a:cubicBezTo>
                    <a:pt x="469" y="145"/>
                    <a:pt x="471" y="145"/>
                    <a:pt x="472" y="146"/>
                  </a:cubicBezTo>
                  <a:cubicBezTo>
                    <a:pt x="479" y="152"/>
                    <a:pt x="482" y="160"/>
                    <a:pt x="485" y="168"/>
                  </a:cubicBezTo>
                  <a:cubicBezTo>
                    <a:pt x="487" y="174"/>
                    <a:pt x="490" y="180"/>
                    <a:pt x="493" y="186"/>
                  </a:cubicBezTo>
                  <a:cubicBezTo>
                    <a:pt x="497" y="192"/>
                    <a:pt x="501" y="196"/>
                    <a:pt x="504" y="199"/>
                  </a:cubicBezTo>
                  <a:cubicBezTo>
                    <a:pt x="508" y="203"/>
                    <a:pt x="511" y="206"/>
                    <a:pt x="512" y="211"/>
                  </a:cubicBezTo>
                  <a:cubicBezTo>
                    <a:pt x="514" y="218"/>
                    <a:pt x="514" y="224"/>
                    <a:pt x="515" y="229"/>
                  </a:cubicBezTo>
                  <a:cubicBezTo>
                    <a:pt x="515" y="229"/>
                    <a:pt x="515" y="235"/>
                    <a:pt x="516" y="237"/>
                  </a:cubicBezTo>
                  <a:cubicBezTo>
                    <a:pt x="516" y="241"/>
                    <a:pt x="518" y="244"/>
                    <a:pt x="520" y="247"/>
                  </a:cubicBezTo>
                  <a:cubicBezTo>
                    <a:pt x="521" y="247"/>
                    <a:pt x="521" y="248"/>
                    <a:pt x="521" y="248"/>
                  </a:cubicBezTo>
                  <a:cubicBezTo>
                    <a:pt x="520" y="249"/>
                    <a:pt x="519" y="250"/>
                    <a:pt x="518" y="251"/>
                  </a:cubicBezTo>
                  <a:cubicBezTo>
                    <a:pt x="514" y="255"/>
                    <a:pt x="509" y="259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73"/>
                    <a:pt x="514" y="277"/>
                    <a:pt x="519" y="281"/>
                  </a:cubicBezTo>
                  <a:cubicBezTo>
                    <a:pt x="520" y="281"/>
                    <a:pt x="521" y="282"/>
                    <a:pt x="522" y="283"/>
                  </a:cubicBezTo>
                  <a:cubicBezTo>
                    <a:pt x="521" y="284"/>
                    <a:pt x="520" y="285"/>
                    <a:pt x="519" y="286"/>
                  </a:cubicBezTo>
                  <a:cubicBezTo>
                    <a:pt x="514" y="290"/>
                    <a:pt x="509" y="294"/>
                    <a:pt x="509" y="300"/>
                  </a:cubicBezTo>
                  <a:cubicBezTo>
                    <a:pt x="509" y="301"/>
                    <a:pt x="509" y="301"/>
                    <a:pt x="509" y="301"/>
                  </a:cubicBezTo>
                  <a:cubicBezTo>
                    <a:pt x="509" y="308"/>
                    <a:pt x="515" y="312"/>
                    <a:pt x="521" y="317"/>
                  </a:cubicBezTo>
                  <a:cubicBezTo>
                    <a:pt x="522" y="318"/>
                    <a:pt x="523" y="318"/>
                    <a:pt x="524" y="319"/>
                  </a:cubicBezTo>
                  <a:cubicBezTo>
                    <a:pt x="523" y="319"/>
                    <a:pt x="522" y="319"/>
                    <a:pt x="521" y="319"/>
                  </a:cubicBezTo>
                  <a:cubicBezTo>
                    <a:pt x="513" y="322"/>
                    <a:pt x="503" y="324"/>
                    <a:pt x="503" y="333"/>
                  </a:cubicBezTo>
                  <a:cubicBezTo>
                    <a:pt x="503" y="333"/>
                    <a:pt x="503" y="334"/>
                    <a:pt x="503" y="334"/>
                  </a:cubicBezTo>
                  <a:cubicBezTo>
                    <a:pt x="503" y="341"/>
                    <a:pt x="509" y="345"/>
                    <a:pt x="517" y="351"/>
                  </a:cubicBezTo>
                  <a:cubicBezTo>
                    <a:pt x="518" y="352"/>
                    <a:pt x="520" y="353"/>
                    <a:pt x="521" y="354"/>
                  </a:cubicBezTo>
                  <a:cubicBezTo>
                    <a:pt x="520" y="354"/>
                    <a:pt x="519" y="355"/>
                    <a:pt x="519" y="355"/>
                  </a:cubicBezTo>
                  <a:cubicBezTo>
                    <a:pt x="510" y="357"/>
                    <a:pt x="501" y="359"/>
                    <a:pt x="500" y="367"/>
                  </a:cubicBezTo>
                  <a:cubicBezTo>
                    <a:pt x="500" y="368"/>
                    <a:pt x="500" y="368"/>
                    <a:pt x="500" y="369"/>
                  </a:cubicBezTo>
                  <a:cubicBezTo>
                    <a:pt x="500" y="375"/>
                    <a:pt x="506" y="380"/>
                    <a:pt x="514" y="386"/>
                  </a:cubicBezTo>
                  <a:cubicBezTo>
                    <a:pt x="515" y="387"/>
                    <a:pt x="517" y="389"/>
                    <a:pt x="518" y="390"/>
                  </a:cubicBezTo>
                  <a:cubicBezTo>
                    <a:pt x="517" y="390"/>
                    <a:pt x="516" y="390"/>
                    <a:pt x="516" y="391"/>
                  </a:cubicBezTo>
                  <a:cubicBezTo>
                    <a:pt x="509" y="393"/>
                    <a:pt x="501" y="396"/>
                    <a:pt x="499" y="403"/>
                  </a:cubicBezTo>
                  <a:cubicBezTo>
                    <a:pt x="499" y="404"/>
                    <a:pt x="499" y="405"/>
                    <a:pt x="499" y="405"/>
                  </a:cubicBezTo>
                  <a:cubicBezTo>
                    <a:pt x="499" y="412"/>
                    <a:pt x="505" y="417"/>
                    <a:pt x="510" y="422"/>
                  </a:cubicBezTo>
                  <a:cubicBezTo>
                    <a:pt x="511" y="423"/>
                    <a:pt x="512" y="424"/>
                    <a:pt x="514" y="425"/>
                  </a:cubicBezTo>
                  <a:cubicBezTo>
                    <a:pt x="512" y="426"/>
                    <a:pt x="511" y="426"/>
                    <a:pt x="510" y="427"/>
                  </a:cubicBezTo>
                  <a:cubicBezTo>
                    <a:pt x="502" y="429"/>
                    <a:pt x="494" y="432"/>
                    <a:pt x="493" y="439"/>
                  </a:cubicBezTo>
                  <a:cubicBezTo>
                    <a:pt x="493" y="440"/>
                    <a:pt x="493" y="441"/>
                    <a:pt x="493" y="442"/>
                  </a:cubicBezTo>
                  <a:cubicBezTo>
                    <a:pt x="493" y="447"/>
                    <a:pt x="496" y="452"/>
                    <a:pt x="499" y="456"/>
                  </a:cubicBezTo>
                  <a:cubicBezTo>
                    <a:pt x="500" y="457"/>
                    <a:pt x="501" y="458"/>
                    <a:pt x="501" y="459"/>
                  </a:cubicBezTo>
                  <a:cubicBezTo>
                    <a:pt x="500" y="460"/>
                    <a:pt x="499" y="461"/>
                    <a:pt x="498" y="461"/>
                  </a:cubicBezTo>
                  <a:cubicBezTo>
                    <a:pt x="492" y="464"/>
                    <a:pt x="486" y="467"/>
                    <a:pt x="485" y="473"/>
                  </a:cubicBezTo>
                  <a:cubicBezTo>
                    <a:pt x="484" y="474"/>
                    <a:pt x="484" y="475"/>
                    <a:pt x="484" y="476"/>
                  </a:cubicBezTo>
                  <a:cubicBezTo>
                    <a:pt x="484" y="481"/>
                    <a:pt x="487" y="486"/>
                    <a:pt x="490" y="490"/>
                  </a:cubicBezTo>
                  <a:cubicBezTo>
                    <a:pt x="490" y="492"/>
                    <a:pt x="492" y="494"/>
                    <a:pt x="492" y="495"/>
                  </a:cubicBezTo>
                  <a:cubicBezTo>
                    <a:pt x="491" y="496"/>
                    <a:pt x="490" y="498"/>
                    <a:pt x="488" y="499"/>
                  </a:cubicBezTo>
                  <a:cubicBezTo>
                    <a:pt x="485" y="502"/>
                    <a:pt x="482" y="505"/>
                    <a:pt x="480" y="509"/>
                  </a:cubicBezTo>
                  <a:cubicBezTo>
                    <a:pt x="480" y="509"/>
                    <a:pt x="480" y="509"/>
                    <a:pt x="481" y="508"/>
                  </a:cubicBezTo>
                  <a:cubicBezTo>
                    <a:pt x="475" y="517"/>
                    <a:pt x="476" y="522"/>
                    <a:pt x="477" y="527"/>
                  </a:cubicBezTo>
                  <a:cubicBezTo>
                    <a:pt x="477" y="529"/>
                    <a:pt x="478" y="530"/>
                    <a:pt x="477" y="532"/>
                  </a:cubicBezTo>
                  <a:cubicBezTo>
                    <a:pt x="476" y="536"/>
                    <a:pt x="468" y="541"/>
                    <a:pt x="462" y="545"/>
                  </a:cubicBezTo>
                  <a:cubicBezTo>
                    <a:pt x="458" y="548"/>
                    <a:pt x="453" y="551"/>
                    <a:pt x="450" y="554"/>
                  </a:cubicBezTo>
                  <a:cubicBezTo>
                    <a:pt x="445" y="558"/>
                    <a:pt x="442" y="562"/>
                    <a:pt x="438" y="567"/>
                  </a:cubicBezTo>
                  <a:cubicBezTo>
                    <a:pt x="433" y="573"/>
                    <a:pt x="428" y="579"/>
                    <a:pt x="423" y="581"/>
                  </a:cubicBezTo>
                  <a:cubicBezTo>
                    <a:pt x="416" y="583"/>
                    <a:pt x="408" y="582"/>
                    <a:pt x="401" y="581"/>
                  </a:cubicBezTo>
                  <a:cubicBezTo>
                    <a:pt x="390" y="581"/>
                    <a:pt x="390" y="581"/>
                    <a:pt x="390" y="581"/>
                  </a:cubicBezTo>
                  <a:cubicBezTo>
                    <a:pt x="390" y="580"/>
                    <a:pt x="390" y="581"/>
                    <a:pt x="389" y="581"/>
                  </a:cubicBezTo>
                  <a:cubicBezTo>
                    <a:pt x="385" y="581"/>
                    <a:pt x="381" y="583"/>
                    <a:pt x="378" y="584"/>
                  </a:cubicBezTo>
                  <a:cubicBezTo>
                    <a:pt x="376" y="586"/>
                    <a:pt x="369" y="584"/>
                    <a:pt x="367" y="583"/>
                  </a:cubicBezTo>
                  <a:cubicBezTo>
                    <a:pt x="363" y="579"/>
                    <a:pt x="358" y="574"/>
                    <a:pt x="351" y="574"/>
                  </a:cubicBezTo>
                  <a:cubicBezTo>
                    <a:pt x="345" y="575"/>
                    <a:pt x="340" y="580"/>
                    <a:pt x="336" y="584"/>
                  </a:cubicBezTo>
                  <a:cubicBezTo>
                    <a:pt x="335" y="585"/>
                    <a:pt x="331" y="584"/>
                    <a:pt x="330" y="583"/>
                  </a:cubicBezTo>
                  <a:cubicBezTo>
                    <a:pt x="325" y="576"/>
                    <a:pt x="321" y="568"/>
                    <a:pt x="313" y="568"/>
                  </a:cubicBezTo>
                  <a:cubicBezTo>
                    <a:pt x="305" y="569"/>
                    <a:pt x="301" y="576"/>
                    <a:pt x="297" y="583"/>
                  </a:cubicBezTo>
                  <a:cubicBezTo>
                    <a:pt x="296" y="584"/>
                    <a:pt x="292" y="585"/>
                    <a:pt x="291" y="583"/>
                  </a:cubicBezTo>
                  <a:cubicBezTo>
                    <a:pt x="287" y="576"/>
                    <a:pt x="282" y="569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66" y="569"/>
                    <a:pt x="262" y="577"/>
                    <a:pt x="257" y="586"/>
                  </a:cubicBezTo>
                  <a:cubicBezTo>
                    <a:pt x="256" y="587"/>
                    <a:pt x="253" y="587"/>
                    <a:pt x="252" y="586"/>
                  </a:cubicBezTo>
                  <a:cubicBezTo>
                    <a:pt x="248" y="577"/>
                    <a:pt x="244" y="569"/>
                    <a:pt x="236" y="568"/>
                  </a:cubicBezTo>
                  <a:cubicBezTo>
                    <a:pt x="228" y="568"/>
                    <a:pt x="224" y="577"/>
                    <a:pt x="219" y="585"/>
                  </a:cubicBezTo>
                  <a:cubicBezTo>
                    <a:pt x="219" y="587"/>
                    <a:pt x="216" y="586"/>
                    <a:pt x="215" y="585"/>
                  </a:cubicBezTo>
                  <a:cubicBezTo>
                    <a:pt x="211" y="576"/>
                    <a:pt x="207" y="568"/>
                    <a:pt x="199" y="567"/>
                  </a:cubicBezTo>
                  <a:cubicBezTo>
                    <a:pt x="191" y="567"/>
                    <a:pt x="187" y="574"/>
                    <a:pt x="182" y="581"/>
                  </a:cubicBezTo>
                  <a:cubicBezTo>
                    <a:pt x="181" y="583"/>
                    <a:pt x="177" y="584"/>
                    <a:pt x="177" y="583"/>
                  </a:cubicBezTo>
                  <a:cubicBezTo>
                    <a:pt x="173" y="579"/>
                    <a:pt x="169" y="574"/>
                    <a:pt x="162" y="573"/>
                  </a:cubicBezTo>
                  <a:cubicBezTo>
                    <a:pt x="155" y="573"/>
                    <a:pt x="150" y="578"/>
                    <a:pt x="146" y="582"/>
                  </a:cubicBezTo>
                  <a:cubicBezTo>
                    <a:pt x="145" y="583"/>
                    <a:pt x="140" y="582"/>
                    <a:pt x="140" y="581"/>
                  </a:cubicBezTo>
                  <a:cubicBezTo>
                    <a:pt x="136" y="577"/>
                    <a:pt x="132" y="571"/>
                    <a:pt x="126" y="571"/>
                  </a:cubicBezTo>
                  <a:cubicBezTo>
                    <a:pt x="119" y="570"/>
                    <a:pt x="114" y="576"/>
                    <a:pt x="109" y="580"/>
                  </a:cubicBezTo>
                  <a:cubicBezTo>
                    <a:pt x="109" y="580"/>
                    <a:pt x="106" y="580"/>
                    <a:pt x="105" y="579"/>
                  </a:cubicBezTo>
                  <a:cubicBezTo>
                    <a:pt x="102" y="574"/>
                    <a:pt x="99" y="569"/>
                    <a:pt x="92" y="568"/>
                  </a:cubicBezTo>
                  <a:cubicBezTo>
                    <a:pt x="93" y="568"/>
                    <a:pt x="94" y="568"/>
                    <a:pt x="95" y="569"/>
                  </a:cubicBezTo>
                  <a:cubicBezTo>
                    <a:pt x="87" y="565"/>
                    <a:pt x="81" y="566"/>
                    <a:pt x="78" y="567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5" y="567"/>
                    <a:pt x="75" y="567"/>
                  </a:cubicBezTo>
                  <a:cubicBezTo>
                    <a:pt x="74" y="567"/>
                    <a:pt x="73" y="564"/>
                    <a:pt x="73" y="561"/>
                  </a:cubicBezTo>
                  <a:cubicBezTo>
                    <a:pt x="70" y="554"/>
                    <a:pt x="67" y="544"/>
                    <a:pt x="55" y="533"/>
                  </a:cubicBezTo>
                  <a:cubicBezTo>
                    <a:pt x="53" y="530"/>
                    <a:pt x="50" y="527"/>
                    <a:pt x="45" y="523"/>
                  </a:cubicBezTo>
                  <a:cubicBezTo>
                    <a:pt x="42" y="521"/>
                    <a:pt x="39" y="518"/>
                    <a:pt x="37" y="516"/>
                  </a:cubicBezTo>
                  <a:cubicBezTo>
                    <a:pt x="38" y="515"/>
                    <a:pt x="38" y="514"/>
                    <a:pt x="39" y="513"/>
                  </a:cubicBezTo>
                  <a:cubicBezTo>
                    <a:pt x="41" y="509"/>
                    <a:pt x="44" y="504"/>
                    <a:pt x="44" y="499"/>
                  </a:cubicBezTo>
                  <a:cubicBezTo>
                    <a:pt x="44" y="498"/>
                    <a:pt x="44" y="497"/>
                    <a:pt x="44" y="496"/>
                  </a:cubicBezTo>
                  <a:cubicBezTo>
                    <a:pt x="42" y="490"/>
                    <a:pt x="36" y="487"/>
                    <a:pt x="31" y="485"/>
                  </a:cubicBezTo>
                  <a:cubicBezTo>
                    <a:pt x="30" y="485"/>
                    <a:pt x="29" y="481"/>
                    <a:pt x="29" y="480"/>
                  </a:cubicBezTo>
                  <a:cubicBezTo>
                    <a:pt x="32" y="477"/>
                    <a:pt x="35" y="472"/>
                    <a:pt x="35" y="466"/>
                  </a:cubicBezTo>
                  <a:cubicBezTo>
                    <a:pt x="35" y="465"/>
                    <a:pt x="35" y="464"/>
                    <a:pt x="35" y="463"/>
                  </a:cubicBezTo>
                  <a:cubicBezTo>
                    <a:pt x="33" y="456"/>
                    <a:pt x="26" y="454"/>
                    <a:pt x="17" y="452"/>
                  </a:cubicBezTo>
                  <a:cubicBezTo>
                    <a:pt x="17" y="452"/>
                    <a:pt x="18" y="449"/>
                    <a:pt x="19" y="448"/>
                  </a:cubicBezTo>
                  <a:cubicBezTo>
                    <a:pt x="26" y="443"/>
                    <a:pt x="33" y="437"/>
                    <a:pt x="33" y="431"/>
                  </a:cubicBezTo>
                  <a:cubicBezTo>
                    <a:pt x="33" y="430"/>
                    <a:pt x="33" y="429"/>
                    <a:pt x="32" y="429"/>
                  </a:cubicBezTo>
                  <a:cubicBezTo>
                    <a:pt x="31" y="421"/>
                    <a:pt x="22" y="419"/>
                    <a:pt x="12" y="417"/>
                  </a:cubicBezTo>
                  <a:cubicBezTo>
                    <a:pt x="11" y="417"/>
                    <a:pt x="12" y="416"/>
                    <a:pt x="12" y="416"/>
                  </a:cubicBezTo>
                  <a:cubicBezTo>
                    <a:pt x="20" y="410"/>
                    <a:pt x="27" y="405"/>
                    <a:pt x="27" y="399"/>
                  </a:cubicBezTo>
                  <a:cubicBezTo>
                    <a:pt x="27" y="398"/>
                    <a:pt x="27" y="398"/>
                    <a:pt x="27" y="397"/>
                  </a:cubicBezTo>
                  <a:cubicBezTo>
                    <a:pt x="25" y="389"/>
                    <a:pt x="16" y="387"/>
                    <a:pt x="7" y="385"/>
                  </a:cubicBezTo>
                  <a:cubicBezTo>
                    <a:pt x="6" y="385"/>
                    <a:pt x="5" y="383"/>
                    <a:pt x="5" y="383"/>
                  </a:cubicBezTo>
                  <a:cubicBezTo>
                    <a:pt x="11" y="378"/>
                    <a:pt x="17" y="374"/>
                    <a:pt x="17" y="367"/>
                  </a:cubicBezTo>
                  <a:cubicBezTo>
                    <a:pt x="17" y="367"/>
                    <a:pt x="17" y="366"/>
                    <a:pt x="17" y="366"/>
                  </a:cubicBezTo>
                  <a:cubicBezTo>
                    <a:pt x="16" y="358"/>
                    <a:pt x="0" y="353"/>
                    <a:pt x="0" y="353"/>
                  </a:cubicBezTo>
                  <a:cubicBezTo>
                    <a:pt x="0" y="353"/>
                    <a:pt x="0" y="352"/>
                    <a:pt x="1" y="352"/>
                  </a:cubicBezTo>
                  <a:cubicBezTo>
                    <a:pt x="7" y="348"/>
                    <a:pt x="14" y="343"/>
                    <a:pt x="14" y="337"/>
                  </a:cubicBezTo>
                  <a:cubicBezTo>
                    <a:pt x="14" y="336"/>
                    <a:pt x="14" y="336"/>
                    <a:pt x="14" y="336"/>
                  </a:cubicBezTo>
                  <a:cubicBezTo>
                    <a:pt x="13" y="329"/>
                    <a:pt x="8" y="326"/>
                    <a:pt x="6" y="324"/>
                  </a:cubicBezTo>
                  <a:cubicBezTo>
                    <a:pt x="6" y="324"/>
                    <a:pt x="5" y="324"/>
                    <a:pt x="5" y="323"/>
                  </a:cubicBezTo>
                  <a:cubicBezTo>
                    <a:pt x="5" y="322"/>
                    <a:pt x="6" y="320"/>
                    <a:pt x="7" y="319"/>
                  </a:cubicBezTo>
                  <a:cubicBezTo>
                    <a:pt x="9" y="315"/>
                    <a:pt x="11" y="311"/>
                    <a:pt x="11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299"/>
                    <a:pt x="7" y="296"/>
                    <a:pt x="4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5" y="294"/>
                    <a:pt x="5" y="293"/>
                    <a:pt x="5" y="293"/>
                  </a:cubicBezTo>
                  <a:cubicBezTo>
                    <a:pt x="7" y="290"/>
                    <a:pt x="10" y="284"/>
                    <a:pt x="10" y="275"/>
                  </a:cubicBezTo>
                  <a:cubicBezTo>
                    <a:pt x="10" y="275"/>
                    <a:pt x="10" y="274"/>
                    <a:pt x="10" y="274"/>
                  </a:cubicBezTo>
                  <a:cubicBezTo>
                    <a:pt x="10" y="268"/>
                    <a:pt x="8" y="262"/>
                    <a:pt x="6" y="255"/>
                  </a:cubicBezTo>
                  <a:cubicBezTo>
                    <a:pt x="3" y="247"/>
                    <a:pt x="1" y="239"/>
                    <a:pt x="1" y="233"/>
                  </a:cubicBezTo>
                  <a:cubicBezTo>
                    <a:pt x="1" y="230"/>
                    <a:pt x="1" y="228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6" y="220"/>
                    <a:pt x="14" y="211"/>
                    <a:pt x="23" y="201"/>
                  </a:cubicBezTo>
                  <a:cubicBezTo>
                    <a:pt x="33" y="190"/>
                    <a:pt x="44" y="178"/>
                    <a:pt x="49" y="168"/>
                  </a:cubicBezTo>
                  <a:cubicBezTo>
                    <a:pt x="49" y="169"/>
                    <a:pt x="48" y="169"/>
                    <a:pt x="48" y="170"/>
                  </a:cubicBezTo>
                  <a:cubicBezTo>
                    <a:pt x="51" y="167"/>
                    <a:pt x="51" y="164"/>
                    <a:pt x="51" y="160"/>
                  </a:cubicBezTo>
                  <a:cubicBezTo>
                    <a:pt x="51" y="159"/>
                    <a:pt x="51" y="157"/>
                    <a:pt x="51" y="156"/>
                  </a:cubicBezTo>
                  <a:cubicBezTo>
                    <a:pt x="51" y="156"/>
                    <a:pt x="52" y="154"/>
                    <a:pt x="53" y="154"/>
                  </a:cubicBezTo>
                  <a:cubicBezTo>
                    <a:pt x="53" y="154"/>
                    <a:pt x="54" y="154"/>
                    <a:pt x="55" y="154"/>
                  </a:cubicBezTo>
                  <a:cubicBezTo>
                    <a:pt x="59" y="153"/>
                    <a:pt x="65" y="152"/>
                    <a:pt x="69" y="148"/>
                  </a:cubicBezTo>
                  <a:cubicBezTo>
                    <a:pt x="71" y="146"/>
                    <a:pt x="71" y="144"/>
                    <a:pt x="71" y="141"/>
                  </a:cubicBezTo>
                  <a:cubicBezTo>
                    <a:pt x="71" y="137"/>
                    <a:pt x="70" y="133"/>
                    <a:pt x="68" y="129"/>
                  </a:cubicBezTo>
                  <a:cubicBezTo>
                    <a:pt x="68" y="128"/>
                    <a:pt x="68" y="127"/>
                    <a:pt x="68" y="126"/>
                  </a:cubicBezTo>
                  <a:cubicBezTo>
                    <a:pt x="67" y="126"/>
                    <a:pt x="68" y="126"/>
                    <a:pt x="69" y="126"/>
                  </a:cubicBezTo>
                  <a:cubicBezTo>
                    <a:pt x="77" y="130"/>
                    <a:pt x="84" y="132"/>
                    <a:pt x="89" y="127"/>
                  </a:cubicBezTo>
                  <a:cubicBezTo>
                    <a:pt x="91" y="125"/>
                    <a:pt x="92" y="123"/>
                    <a:pt x="92" y="120"/>
                  </a:cubicBezTo>
                  <a:cubicBezTo>
                    <a:pt x="92" y="116"/>
                    <a:pt x="91" y="112"/>
                    <a:pt x="89" y="107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98" y="109"/>
                    <a:pt x="105" y="112"/>
                    <a:pt x="110" y="107"/>
                  </a:cubicBezTo>
                  <a:cubicBezTo>
                    <a:pt x="112" y="105"/>
                    <a:pt x="113" y="102"/>
                    <a:pt x="113" y="99"/>
                  </a:cubicBezTo>
                  <a:cubicBezTo>
                    <a:pt x="113" y="94"/>
                    <a:pt x="111" y="90"/>
                    <a:pt x="110" y="84"/>
                  </a:cubicBezTo>
                  <a:cubicBezTo>
                    <a:pt x="109" y="84"/>
                    <a:pt x="110" y="83"/>
                    <a:pt x="110" y="83"/>
                  </a:cubicBezTo>
                  <a:cubicBezTo>
                    <a:pt x="119" y="87"/>
                    <a:pt x="127" y="90"/>
                    <a:pt x="133" y="85"/>
                  </a:cubicBezTo>
                  <a:cubicBezTo>
                    <a:pt x="136" y="82"/>
                    <a:pt x="136" y="78"/>
                    <a:pt x="136" y="74"/>
                  </a:cubicBezTo>
                  <a:cubicBezTo>
                    <a:pt x="136" y="72"/>
                    <a:pt x="136" y="70"/>
                    <a:pt x="136" y="67"/>
                  </a:cubicBezTo>
                  <a:cubicBezTo>
                    <a:pt x="135" y="65"/>
                    <a:pt x="138" y="65"/>
                    <a:pt x="139" y="65"/>
                  </a:cubicBezTo>
                  <a:cubicBezTo>
                    <a:pt x="144" y="66"/>
                    <a:pt x="151" y="67"/>
                    <a:pt x="156" y="63"/>
                  </a:cubicBezTo>
                  <a:cubicBezTo>
                    <a:pt x="160" y="59"/>
                    <a:pt x="161" y="54"/>
                    <a:pt x="161" y="51"/>
                  </a:cubicBezTo>
                  <a:cubicBezTo>
                    <a:pt x="161" y="51"/>
                    <a:pt x="160" y="48"/>
                    <a:pt x="164" y="48"/>
                  </a:cubicBezTo>
                  <a:cubicBezTo>
                    <a:pt x="165" y="47"/>
                    <a:pt x="167" y="47"/>
                    <a:pt x="168" y="46"/>
                  </a:cubicBezTo>
                  <a:cubicBezTo>
                    <a:pt x="172" y="45"/>
                    <a:pt x="176" y="43"/>
                    <a:pt x="180" y="41"/>
                  </a:cubicBezTo>
                  <a:cubicBezTo>
                    <a:pt x="184" y="36"/>
                    <a:pt x="184" y="31"/>
                    <a:pt x="184" y="28"/>
                  </a:cubicBezTo>
                  <a:cubicBezTo>
                    <a:pt x="184" y="28"/>
                    <a:pt x="185" y="26"/>
                    <a:pt x="186" y="26"/>
                  </a:cubicBezTo>
                  <a:cubicBezTo>
                    <a:pt x="187" y="26"/>
                    <a:pt x="189" y="26"/>
                    <a:pt x="190" y="25"/>
                  </a:cubicBezTo>
                  <a:cubicBezTo>
                    <a:pt x="194" y="25"/>
                    <a:pt x="199" y="24"/>
                    <a:pt x="202" y="21"/>
                  </a:cubicBezTo>
                  <a:cubicBezTo>
                    <a:pt x="201" y="22"/>
                    <a:pt x="200" y="22"/>
                    <a:pt x="199" y="22"/>
                  </a:cubicBezTo>
                  <a:cubicBezTo>
                    <a:pt x="205" y="21"/>
                    <a:pt x="210" y="16"/>
                    <a:pt x="216" y="9"/>
                  </a:cubicBezTo>
                  <a:cubicBezTo>
                    <a:pt x="218" y="7"/>
                    <a:pt x="221" y="4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19">
            <a:extLst>
              <a:ext uri="{FF2B5EF4-FFF2-40B4-BE49-F238E27FC236}">
                <a16:creationId xmlns:a16="http://schemas.microsoft.com/office/drawing/2014/main" id="{5F12FEE4-DC6F-4F54-B877-4BACDC54C6F6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1481138"/>
            <a:ext cx="1604963" cy="2744787"/>
            <a:chOff x="4229" y="1539"/>
            <a:chExt cx="1256" cy="2149"/>
          </a:xfrm>
        </p:grpSpPr>
        <p:sp>
          <p:nvSpPr>
            <p:cNvPr id="30749" name="Freeform 20">
              <a:extLst>
                <a:ext uri="{FF2B5EF4-FFF2-40B4-BE49-F238E27FC236}">
                  <a16:creationId xmlns:a16="http://schemas.microsoft.com/office/drawing/2014/main" id="{2AE9BF2C-E92B-4BDB-B355-F5B08271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539"/>
              <a:ext cx="1256" cy="2149"/>
            </a:xfrm>
            <a:custGeom>
              <a:avLst/>
              <a:gdLst>
                <a:gd name="T0" fmla="*/ 7736 w 502"/>
                <a:gd name="T1" fmla="*/ 1514 h 806"/>
                <a:gd name="T2" fmla="*/ 7799 w 502"/>
                <a:gd name="T3" fmla="*/ 8204 h 806"/>
                <a:gd name="T4" fmla="*/ 6393 w 502"/>
                <a:gd name="T5" fmla="*/ 14971 h 806"/>
                <a:gd name="T6" fmla="*/ 1221 w 502"/>
                <a:gd name="T7" fmla="*/ 14899 h 806"/>
                <a:gd name="T8" fmla="*/ 313 w 502"/>
                <a:gd name="T9" fmla="*/ 2709 h 806"/>
                <a:gd name="T10" fmla="*/ 563 w 502"/>
                <a:gd name="T11" fmla="*/ 248 h 806"/>
                <a:gd name="T12" fmla="*/ 938 w 502"/>
                <a:gd name="T13" fmla="*/ 1138 h 806"/>
                <a:gd name="T14" fmla="*/ 1334 w 502"/>
                <a:gd name="T15" fmla="*/ 171 h 806"/>
                <a:gd name="T16" fmla="*/ 1721 w 502"/>
                <a:gd name="T17" fmla="*/ 1288 h 806"/>
                <a:gd name="T18" fmla="*/ 2117 w 502"/>
                <a:gd name="T19" fmla="*/ 248 h 806"/>
                <a:gd name="T20" fmla="*/ 2504 w 502"/>
                <a:gd name="T21" fmla="*/ 1138 h 806"/>
                <a:gd name="T22" fmla="*/ 2880 w 502"/>
                <a:gd name="T23" fmla="*/ 77 h 806"/>
                <a:gd name="T24" fmla="*/ 3275 w 502"/>
                <a:gd name="T25" fmla="*/ 1059 h 806"/>
                <a:gd name="T26" fmla="*/ 3663 w 502"/>
                <a:gd name="T27" fmla="*/ 0 h 806"/>
                <a:gd name="T28" fmla="*/ 4043 w 502"/>
                <a:gd name="T29" fmla="*/ 1138 h 806"/>
                <a:gd name="T30" fmla="*/ 4431 w 502"/>
                <a:gd name="T31" fmla="*/ 248 h 806"/>
                <a:gd name="T32" fmla="*/ 4826 w 502"/>
                <a:gd name="T33" fmla="*/ 1229 h 806"/>
                <a:gd name="T34" fmla="*/ 5214 w 502"/>
                <a:gd name="T35" fmla="*/ 171 h 806"/>
                <a:gd name="T36" fmla="*/ 5589 w 502"/>
                <a:gd name="T37" fmla="*/ 1138 h 806"/>
                <a:gd name="T38" fmla="*/ 5965 w 502"/>
                <a:gd name="T39" fmla="*/ 248 h 806"/>
                <a:gd name="T40" fmla="*/ 6373 w 502"/>
                <a:gd name="T41" fmla="*/ 1138 h 806"/>
                <a:gd name="T42" fmla="*/ 6735 w 502"/>
                <a:gd name="T43" fmla="*/ 56 h 806"/>
                <a:gd name="T44" fmla="*/ 7111 w 502"/>
                <a:gd name="T45" fmla="*/ 1138 h 806"/>
                <a:gd name="T46" fmla="*/ 7498 w 502"/>
                <a:gd name="T47" fmla="*/ 248 h 806"/>
                <a:gd name="T48" fmla="*/ 7736 w 502"/>
                <a:gd name="T49" fmla="*/ 1514 h 8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02" h="806">
                  <a:moveTo>
                    <a:pt x="494" y="80"/>
                  </a:moveTo>
                  <a:cubicBezTo>
                    <a:pt x="494" y="123"/>
                    <a:pt x="498" y="276"/>
                    <a:pt x="498" y="433"/>
                  </a:cubicBezTo>
                  <a:cubicBezTo>
                    <a:pt x="498" y="590"/>
                    <a:pt x="502" y="790"/>
                    <a:pt x="408" y="790"/>
                  </a:cubicBezTo>
                  <a:cubicBezTo>
                    <a:pt x="314" y="790"/>
                    <a:pt x="157" y="806"/>
                    <a:pt x="78" y="786"/>
                  </a:cubicBezTo>
                  <a:cubicBezTo>
                    <a:pt x="0" y="766"/>
                    <a:pt x="20" y="296"/>
                    <a:pt x="20" y="143"/>
                  </a:cubicBezTo>
                  <a:cubicBezTo>
                    <a:pt x="22" y="84"/>
                    <a:pt x="13" y="13"/>
                    <a:pt x="36" y="13"/>
                  </a:cubicBezTo>
                  <a:cubicBezTo>
                    <a:pt x="48" y="13"/>
                    <a:pt x="48" y="60"/>
                    <a:pt x="60" y="60"/>
                  </a:cubicBezTo>
                  <a:cubicBezTo>
                    <a:pt x="73" y="60"/>
                    <a:pt x="73" y="9"/>
                    <a:pt x="85" y="9"/>
                  </a:cubicBezTo>
                  <a:cubicBezTo>
                    <a:pt x="97" y="9"/>
                    <a:pt x="97" y="68"/>
                    <a:pt x="110" y="68"/>
                  </a:cubicBezTo>
                  <a:cubicBezTo>
                    <a:pt x="122" y="68"/>
                    <a:pt x="122" y="13"/>
                    <a:pt x="135" y="13"/>
                  </a:cubicBezTo>
                  <a:cubicBezTo>
                    <a:pt x="147" y="13"/>
                    <a:pt x="147" y="60"/>
                    <a:pt x="160" y="60"/>
                  </a:cubicBezTo>
                  <a:cubicBezTo>
                    <a:pt x="172" y="60"/>
                    <a:pt x="172" y="4"/>
                    <a:pt x="184" y="4"/>
                  </a:cubicBezTo>
                  <a:cubicBezTo>
                    <a:pt x="196" y="4"/>
                    <a:pt x="196" y="56"/>
                    <a:pt x="209" y="56"/>
                  </a:cubicBezTo>
                  <a:cubicBezTo>
                    <a:pt x="221" y="56"/>
                    <a:pt x="221" y="0"/>
                    <a:pt x="234" y="0"/>
                  </a:cubicBezTo>
                  <a:cubicBezTo>
                    <a:pt x="246" y="0"/>
                    <a:pt x="246" y="60"/>
                    <a:pt x="258" y="60"/>
                  </a:cubicBezTo>
                  <a:cubicBezTo>
                    <a:pt x="270" y="60"/>
                    <a:pt x="270" y="13"/>
                    <a:pt x="283" y="13"/>
                  </a:cubicBezTo>
                  <a:cubicBezTo>
                    <a:pt x="295" y="13"/>
                    <a:pt x="295" y="65"/>
                    <a:pt x="308" y="65"/>
                  </a:cubicBezTo>
                  <a:cubicBezTo>
                    <a:pt x="321" y="65"/>
                    <a:pt x="321" y="9"/>
                    <a:pt x="333" y="9"/>
                  </a:cubicBezTo>
                  <a:cubicBezTo>
                    <a:pt x="345" y="9"/>
                    <a:pt x="345" y="60"/>
                    <a:pt x="357" y="60"/>
                  </a:cubicBezTo>
                  <a:cubicBezTo>
                    <a:pt x="369" y="60"/>
                    <a:pt x="369" y="13"/>
                    <a:pt x="381" y="13"/>
                  </a:cubicBezTo>
                  <a:cubicBezTo>
                    <a:pt x="394" y="13"/>
                    <a:pt x="394" y="60"/>
                    <a:pt x="407" y="60"/>
                  </a:cubicBezTo>
                  <a:cubicBezTo>
                    <a:pt x="419" y="60"/>
                    <a:pt x="419" y="3"/>
                    <a:pt x="430" y="3"/>
                  </a:cubicBezTo>
                  <a:cubicBezTo>
                    <a:pt x="442" y="3"/>
                    <a:pt x="442" y="60"/>
                    <a:pt x="454" y="60"/>
                  </a:cubicBezTo>
                  <a:cubicBezTo>
                    <a:pt x="467" y="60"/>
                    <a:pt x="467" y="13"/>
                    <a:pt x="479" y="13"/>
                  </a:cubicBezTo>
                  <a:cubicBezTo>
                    <a:pt x="487" y="13"/>
                    <a:pt x="495" y="42"/>
                    <a:pt x="494" y="80"/>
                  </a:cubicBezTo>
                  <a:close/>
                </a:path>
              </a:pathLst>
            </a:custGeom>
            <a:solidFill>
              <a:srgbClr val="E16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1">
              <a:extLst>
                <a:ext uri="{FF2B5EF4-FFF2-40B4-BE49-F238E27FC236}">
                  <a16:creationId xmlns:a16="http://schemas.microsoft.com/office/drawing/2014/main" id="{B3C40369-25A9-4B98-BA91-A858ABD2E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74"/>
              <a:ext cx="1163" cy="2077"/>
            </a:xfrm>
            <a:custGeom>
              <a:avLst/>
              <a:gdLst>
                <a:gd name="T0" fmla="*/ 3179 w 465"/>
                <a:gd name="T1" fmla="*/ 320 h 779"/>
                <a:gd name="T2" fmla="*/ 3254 w 465"/>
                <a:gd name="T3" fmla="*/ 0 h 779"/>
                <a:gd name="T4" fmla="*/ 3316 w 465"/>
                <a:gd name="T5" fmla="*/ 363 h 779"/>
                <a:gd name="T6" fmla="*/ 3629 w 465"/>
                <a:gd name="T7" fmla="*/ 1045 h 779"/>
                <a:gd name="T8" fmla="*/ 3942 w 465"/>
                <a:gd name="T9" fmla="*/ 477 h 779"/>
                <a:gd name="T10" fmla="*/ 4022 w 465"/>
                <a:gd name="T11" fmla="*/ 192 h 779"/>
                <a:gd name="T12" fmla="*/ 4097 w 465"/>
                <a:gd name="T13" fmla="*/ 533 h 779"/>
                <a:gd name="T14" fmla="*/ 4409 w 465"/>
                <a:gd name="T15" fmla="*/ 1138 h 779"/>
                <a:gd name="T16" fmla="*/ 4722 w 465"/>
                <a:gd name="T17" fmla="*/ 491 h 779"/>
                <a:gd name="T18" fmla="*/ 4805 w 465"/>
                <a:gd name="T19" fmla="*/ 136 h 779"/>
                <a:gd name="T20" fmla="*/ 4867 w 465"/>
                <a:gd name="T21" fmla="*/ 435 h 779"/>
                <a:gd name="T22" fmla="*/ 5180 w 465"/>
                <a:gd name="T23" fmla="*/ 1045 h 779"/>
                <a:gd name="T24" fmla="*/ 5492 w 465"/>
                <a:gd name="T25" fmla="*/ 477 h 779"/>
                <a:gd name="T26" fmla="*/ 5555 w 465"/>
                <a:gd name="T27" fmla="*/ 192 h 779"/>
                <a:gd name="T28" fmla="*/ 5630 w 465"/>
                <a:gd name="T29" fmla="*/ 477 h 779"/>
                <a:gd name="T30" fmla="*/ 5963 w 465"/>
                <a:gd name="T31" fmla="*/ 1045 h 779"/>
                <a:gd name="T32" fmla="*/ 6255 w 465"/>
                <a:gd name="T33" fmla="*/ 376 h 779"/>
                <a:gd name="T34" fmla="*/ 6318 w 465"/>
                <a:gd name="T35" fmla="*/ 56 h 779"/>
                <a:gd name="T36" fmla="*/ 6400 w 465"/>
                <a:gd name="T37" fmla="*/ 376 h 779"/>
                <a:gd name="T38" fmla="*/ 6693 w 465"/>
                <a:gd name="T39" fmla="*/ 1045 h 779"/>
                <a:gd name="T40" fmla="*/ 7006 w 465"/>
                <a:gd name="T41" fmla="*/ 477 h 779"/>
                <a:gd name="T42" fmla="*/ 7088 w 465"/>
                <a:gd name="T43" fmla="*/ 205 h 779"/>
                <a:gd name="T44" fmla="*/ 7193 w 465"/>
                <a:gd name="T45" fmla="*/ 1229 h 779"/>
                <a:gd name="T46" fmla="*/ 7193 w 465"/>
                <a:gd name="T47" fmla="*/ 1272 h 779"/>
                <a:gd name="T48" fmla="*/ 7193 w 465"/>
                <a:gd name="T49" fmla="*/ 1272 h 779"/>
                <a:gd name="T50" fmla="*/ 7213 w 465"/>
                <a:gd name="T51" fmla="*/ 2765 h 779"/>
                <a:gd name="T52" fmla="*/ 7256 w 465"/>
                <a:gd name="T53" fmla="*/ 7961 h 779"/>
                <a:gd name="T54" fmla="*/ 7256 w 465"/>
                <a:gd name="T55" fmla="*/ 8303 h 779"/>
                <a:gd name="T56" fmla="*/ 6525 w 465"/>
                <a:gd name="T57" fmla="*/ 14288 h 779"/>
                <a:gd name="T58" fmla="*/ 5975 w 465"/>
                <a:gd name="T59" fmla="*/ 14574 h 779"/>
                <a:gd name="T60" fmla="*/ 4492 w 465"/>
                <a:gd name="T61" fmla="*/ 14630 h 779"/>
                <a:gd name="T62" fmla="*/ 845 w 465"/>
                <a:gd name="T63" fmla="*/ 14502 h 779"/>
                <a:gd name="T64" fmla="*/ 63 w 465"/>
                <a:gd name="T65" fmla="*/ 10614 h 779"/>
                <a:gd name="T66" fmla="*/ 0 w 465"/>
                <a:gd name="T67" fmla="*/ 6916 h 779"/>
                <a:gd name="T68" fmla="*/ 20 w 465"/>
                <a:gd name="T69" fmla="*/ 4037 h 779"/>
                <a:gd name="T70" fmla="*/ 33 w 465"/>
                <a:gd name="T71" fmla="*/ 2466 h 779"/>
                <a:gd name="T72" fmla="*/ 33 w 465"/>
                <a:gd name="T73" fmla="*/ 2013 h 779"/>
                <a:gd name="T74" fmla="*/ 33 w 465"/>
                <a:gd name="T75" fmla="*/ 1536 h 779"/>
                <a:gd name="T76" fmla="*/ 33 w 465"/>
                <a:gd name="T77" fmla="*/ 1117 h 779"/>
                <a:gd name="T78" fmla="*/ 145 w 465"/>
                <a:gd name="T79" fmla="*/ 149 h 779"/>
                <a:gd name="T80" fmla="*/ 145 w 465"/>
                <a:gd name="T81" fmla="*/ 149 h 779"/>
                <a:gd name="T82" fmla="*/ 220 w 465"/>
                <a:gd name="T83" fmla="*/ 477 h 779"/>
                <a:gd name="T84" fmla="*/ 533 w 465"/>
                <a:gd name="T85" fmla="*/ 1045 h 779"/>
                <a:gd name="T86" fmla="*/ 845 w 465"/>
                <a:gd name="T87" fmla="*/ 435 h 779"/>
                <a:gd name="T88" fmla="*/ 925 w 465"/>
                <a:gd name="T89" fmla="*/ 149 h 779"/>
                <a:gd name="T90" fmla="*/ 988 w 465"/>
                <a:gd name="T91" fmla="*/ 512 h 779"/>
                <a:gd name="T92" fmla="*/ 1313 w 465"/>
                <a:gd name="T93" fmla="*/ 1194 h 779"/>
                <a:gd name="T94" fmla="*/ 1313 w 465"/>
                <a:gd name="T95" fmla="*/ 1194 h 779"/>
                <a:gd name="T96" fmla="*/ 1626 w 465"/>
                <a:gd name="T97" fmla="*/ 547 h 779"/>
                <a:gd name="T98" fmla="*/ 1708 w 465"/>
                <a:gd name="T99" fmla="*/ 205 h 779"/>
                <a:gd name="T100" fmla="*/ 1771 w 465"/>
                <a:gd name="T101" fmla="*/ 477 h 779"/>
                <a:gd name="T102" fmla="*/ 2096 w 465"/>
                <a:gd name="T103" fmla="*/ 1045 h 779"/>
                <a:gd name="T104" fmla="*/ 2409 w 465"/>
                <a:gd name="T105" fmla="*/ 397 h 779"/>
                <a:gd name="T106" fmla="*/ 2471 w 465"/>
                <a:gd name="T107" fmla="*/ 56 h 779"/>
                <a:gd name="T108" fmla="*/ 2551 w 465"/>
                <a:gd name="T109" fmla="*/ 363 h 779"/>
                <a:gd name="T110" fmla="*/ 2864 w 465"/>
                <a:gd name="T111" fmla="*/ 968 h 779"/>
                <a:gd name="T112" fmla="*/ 3179 w 465"/>
                <a:gd name="T113" fmla="*/ 320 h 7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5" h="779">
                  <a:moveTo>
                    <a:pt x="203" y="17"/>
                  </a:moveTo>
                  <a:cubicBezTo>
                    <a:pt x="204" y="12"/>
                    <a:pt x="206" y="5"/>
                    <a:pt x="208" y="0"/>
                  </a:cubicBezTo>
                  <a:cubicBezTo>
                    <a:pt x="209" y="5"/>
                    <a:pt x="211" y="13"/>
                    <a:pt x="212" y="19"/>
                  </a:cubicBezTo>
                  <a:cubicBezTo>
                    <a:pt x="216" y="38"/>
                    <a:pt x="219" y="55"/>
                    <a:pt x="232" y="55"/>
                  </a:cubicBezTo>
                  <a:cubicBezTo>
                    <a:pt x="244" y="55"/>
                    <a:pt x="248" y="40"/>
                    <a:pt x="252" y="25"/>
                  </a:cubicBezTo>
                  <a:cubicBezTo>
                    <a:pt x="253" y="21"/>
                    <a:pt x="255" y="14"/>
                    <a:pt x="257" y="10"/>
                  </a:cubicBezTo>
                  <a:cubicBezTo>
                    <a:pt x="258" y="15"/>
                    <a:pt x="260" y="23"/>
                    <a:pt x="262" y="28"/>
                  </a:cubicBezTo>
                  <a:cubicBezTo>
                    <a:pt x="266" y="45"/>
                    <a:pt x="269" y="60"/>
                    <a:pt x="282" y="60"/>
                  </a:cubicBezTo>
                  <a:cubicBezTo>
                    <a:pt x="295" y="60"/>
                    <a:pt x="298" y="44"/>
                    <a:pt x="302" y="26"/>
                  </a:cubicBezTo>
                  <a:cubicBezTo>
                    <a:pt x="304" y="20"/>
                    <a:pt x="305" y="12"/>
                    <a:pt x="307" y="7"/>
                  </a:cubicBezTo>
                  <a:cubicBezTo>
                    <a:pt x="309" y="12"/>
                    <a:pt x="310" y="18"/>
                    <a:pt x="311" y="23"/>
                  </a:cubicBezTo>
                  <a:cubicBezTo>
                    <a:pt x="315" y="39"/>
                    <a:pt x="319" y="55"/>
                    <a:pt x="331" y="55"/>
                  </a:cubicBezTo>
                  <a:cubicBezTo>
                    <a:pt x="344" y="55"/>
                    <a:pt x="347" y="40"/>
                    <a:pt x="351" y="25"/>
                  </a:cubicBezTo>
                  <a:cubicBezTo>
                    <a:pt x="352" y="21"/>
                    <a:pt x="354" y="14"/>
                    <a:pt x="355" y="10"/>
                  </a:cubicBezTo>
                  <a:cubicBezTo>
                    <a:pt x="357" y="14"/>
                    <a:pt x="359" y="21"/>
                    <a:pt x="360" y="25"/>
                  </a:cubicBezTo>
                  <a:cubicBezTo>
                    <a:pt x="364" y="40"/>
                    <a:pt x="368" y="55"/>
                    <a:pt x="381" y="55"/>
                  </a:cubicBezTo>
                  <a:cubicBezTo>
                    <a:pt x="393" y="55"/>
                    <a:pt x="396" y="39"/>
                    <a:pt x="400" y="20"/>
                  </a:cubicBezTo>
                  <a:cubicBezTo>
                    <a:pt x="401" y="15"/>
                    <a:pt x="403" y="8"/>
                    <a:pt x="404" y="3"/>
                  </a:cubicBezTo>
                  <a:cubicBezTo>
                    <a:pt x="406" y="8"/>
                    <a:pt x="407" y="15"/>
                    <a:pt x="409" y="20"/>
                  </a:cubicBezTo>
                  <a:cubicBezTo>
                    <a:pt x="412" y="39"/>
                    <a:pt x="416" y="55"/>
                    <a:pt x="428" y="55"/>
                  </a:cubicBezTo>
                  <a:cubicBezTo>
                    <a:pt x="441" y="55"/>
                    <a:pt x="445" y="40"/>
                    <a:pt x="448" y="25"/>
                  </a:cubicBezTo>
                  <a:cubicBezTo>
                    <a:pt x="450" y="21"/>
                    <a:pt x="451" y="15"/>
                    <a:pt x="453" y="11"/>
                  </a:cubicBezTo>
                  <a:cubicBezTo>
                    <a:pt x="456" y="19"/>
                    <a:pt x="460" y="37"/>
                    <a:pt x="460" y="65"/>
                  </a:cubicBezTo>
                  <a:cubicBezTo>
                    <a:pt x="460" y="65"/>
                    <a:pt x="460" y="66"/>
                    <a:pt x="460" y="67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1" y="146"/>
                    <a:pt x="461" y="146"/>
                    <a:pt x="461" y="146"/>
                  </a:cubicBezTo>
                  <a:cubicBezTo>
                    <a:pt x="463" y="214"/>
                    <a:pt x="464" y="317"/>
                    <a:pt x="464" y="420"/>
                  </a:cubicBezTo>
                  <a:cubicBezTo>
                    <a:pt x="464" y="438"/>
                    <a:pt x="464" y="438"/>
                    <a:pt x="464" y="438"/>
                  </a:cubicBezTo>
                  <a:cubicBezTo>
                    <a:pt x="464" y="558"/>
                    <a:pt x="465" y="707"/>
                    <a:pt x="417" y="754"/>
                  </a:cubicBezTo>
                  <a:cubicBezTo>
                    <a:pt x="407" y="764"/>
                    <a:pt x="396" y="769"/>
                    <a:pt x="382" y="769"/>
                  </a:cubicBezTo>
                  <a:cubicBezTo>
                    <a:pt x="354" y="769"/>
                    <a:pt x="322" y="770"/>
                    <a:pt x="287" y="772"/>
                  </a:cubicBezTo>
                  <a:cubicBezTo>
                    <a:pt x="204" y="775"/>
                    <a:pt x="109" y="779"/>
                    <a:pt x="54" y="765"/>
                  </a:cubicBezTo>
                  <a:cubicBezTo>
                    <a:pt x="40" y="762"/>
                    <a:pt x="15" y="730"/>
                    <a:pt x="4" y="560"/>
                  </a:cubicBezTo>
                  <a:cubicBezTo>
                    <a:pt x="1" y="498"/>
                    <a:pt x="0" y="430"/>
                    <a:pt x="0" y="365"/>
                  </a:cubicBezTo>
                  <a:cubicBezTo>
                    <a:pt x="0" y="310"/>
                    <a:pt x="0" y="258"/>
                    <a:pt x="1" y="21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22"/>
                    <a:pt x="2" y="114"/>
                    <a:pt x="2" y="106"/>
                  </a:cubicBezTo>
                  <a:cubicBezTo>
                    <a:pt x="2" y="97"/>
                    <a:pt x="2" y="89"/>
                    <a:pt x="2" y="81"/>
                  </a:cubicBezTo>
                  <a:cubicBezTo>
                    <a:pt x="2" y="74"/>
                    <a:pt x="2" y="66"/>
                    <a:pt x="2" y="59"/>
                  </a:cubicBezTo>
                  <a:cubicBezTo>
                    <a:pt x="2" y="35"/>
                    <a:pt x="3" y="14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11"/>
                    <a:pt x="13" y="20"/>
                    <a:pt x="14" y="25"/>
                  </a:cubicBezTo>
                  <a:cubicBezTo>
                    <a:pt x="18" y="40"/>
                    <a:pt x="22" y="55"/>
                    <a:pt x="34" y="55"/>
                  </a:cubicBezTo>
                  <a:cubicBezTo>
                    <a:pt x="47" y="55"/>
                    <a:pt x="50" y="40"/>
                    <a:pt x="54" y="23"/>
                  </a:cubicBezTo>
                  <a:cubicBezTo>
                    <a:pt x="55" y="19"/>
                    <a:pt x="57" y="13"/>
                    <a:pt x="59" y="8"/>
                  </a:cubicBezTo>
                  <a:cubicBezTo>
                    <a:pt x="61" y="14"/>
                    <a:pt x="62" y="22"/>
                    <a:pt x="63" y="27"/>
                  </a:cubicBezTo>
                  <a:cubicBezTo>
                    <a:pt x="68" y="47"/>
                    <a:pt x="71" y="63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96" y="63"/>
                    <a:pt x="100" y="47"/>
                    <a:pt x="104" y="29"/>
                  </a:cubicBezTo>
                  <a:cubicBezTo>
                    <a:pt x="105" y="24"/>
                    <a:pt x="107" y="15"/>
                    <a:pt x="109" y="11"/>
                  </a:cubicBezTo>
                  <a:cubicBezTo>
                    <a:pt x="111" y="15"/>
                    <a:pt x="112" y="21"/>
                    <a:pt x="113" y="25"/>
                  </a:cubicBezTo>
                  <a:cubicBezTo>
                    <a:pt x="117" y="40"/>
                    <a:pt x="121" y="55"/>
                    <a:pt x="134" y="55"/>
                  </a:cubicBezTo>
                  <a:cubicBezTo>
                    <a:pt x="146" y="55"/>
                    <a:pt x="150" y="39"/>
                    <a:pt x="154" y="21"/>
                  </a:cubicBezTo>
                  <a:cubicBezTo>
                    <a:pt x="155" y="16"/>
                    <a:pt x="157" y="8"/>
                    <a:pt x="158" y="3"/>
                  </a:cubicBezTo>
                  <a:cubicBezTo>
                    <a:pt x="160" y="8"/>
                    <a:pt x="162" y="14"/>
                    <a:pt x="163" y="19"/>
                  </a:cubicBezTo>
                  <a:cubicBezTo>
                    <a:pt x="167" y="36"/>
                    <a:pt x="170" y="51"/>
                    <a:pt x="183" y="51"/>
                  </a:cubicBezTo>
                  <a:cubicBezTo>
                    <a:pt x="195" y="51"/>
                    <a:pt x="199" y="35"/>
                    <a:pt x="203" y="17"/>
                  </a:cubicBezTo>
                  <a:close/>
                </a:path>
              </a:pathLst>
            </a:custGeom>
            <a:solidFill>
              <a:srgbClr val="FEE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2">
              <a:extLst>
                <a:ext uri="{FF2B5EF4-FFF2-40B4-BE49-F238E27FC236}">
                  <a16:creationId xmlns:a16="http://schemas.microsoft.com/office/drawing/2014/main" id="{0CAECD6E-B0FC-4A36-AE94-71CD4A8B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093"/>
              <a:ext cx="251" cy="539"/>
            </a:xfrm>
            <a:custGeom>
              <a:avLst/>
              <a:gdLst>
                <a:gd name="T0" fmla="*/ 1519 w 100"/>
                <a:gd name="T1" fmla="*/ 0 h 202"/>
                <a:gd name="T2" fmla="*/ 0 w 100"/>
                <a:gd name="T3" fmla="*/ 3666 h 202"/>
                <a:gd name="T4" fmla="*/ 1014 w 100"/>
                <a:gd name="T5" fmla="*/ 2834 h 202"/>
                <a:gd name="T6" fmla="*/ 1519 w 100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202">
                  <a:moveTo>
                    <a:pt x="96" y="0"/>
                  </a:moveTo>
                  <a:cubicBezTo>
                    <a:pt x="95" y="38"/>
                    <a:pt x="100" y="202"/>
                    <a:pt x="0" y="193"/>
                  </a:cubicBezTo>
                  <a:cubicBezTo>
                    <a:pt x="25" y="191"/>
                    <a:pt x="51" y="173"/>
                    <a:pt x="64" y="149"/>
                  </a:cubicBezTo>
                  <a:cubicBezTo>
                    <a:pt x="77" y="125"/>
                    <a:pt x="93" y="66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3">
              <a:extLst>
                <a:ext uri="{FF2B5EF4-FFF2-40B4-BE49-F238E27FC236}">
                  <a16:creationId xmlns:a16="http://schemas.microsoft.com/office/drawing/2014/main" id="{60600024-601C-4D14-85F5-7C9AF4CD5B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" y="1574"/>
              <a:ext cx="1163" cy="2077"/>
            </a:xfrm>
            <a:custGeom>
              <a:avLst/>
              <a:gdLst>
                <a:gd name="T0" fmla="*/ 7256 w 465"/>
                <a:gd name="T1" fmla="*/ 7961 h 779"/>
                <a:gd name="T2" fmla="*/ 7193 w 465"/>
                <a:gd name="T3" fmla="*/ 1272 h 779"/>
                <a:gd name="T4" fmla="*/ 7193 w 465"/>
                <a:gd name="T5" fmla="*/ 1229 h 779"/>
                <a:gd name="T6" fmla="*/ 7006 w 465"/>
                <a:gd name="T7" fmla="*/ 477 h 779"/>
                <a:gd name="T8" fmla="*/ 6400 w 465"/>
                <a:gd name="T9" fmla="*/ 376 h 779"/>
                <a:gd name="T10" fmla="*/ 6255 w 465"/>
                <a:gd name="T11" fmla="*/ 376 h 779"/>
                <a:gd name="T12" fmla="*/ 5630 w 465"/>
                <a:gd name="T13" fmla="*/ 477 h 779"/>
                <a:gd name="T14" fmla="*/ 5492 w 465"/>
                <a:gd name="T15" fmla="*/ 477 h 779"/>
                <a:gd name="T16" fmla="*/ 4867 w 465"/>
                <a:gd name="T17" fmla="*/ 435 h 779"/>
                <a:gd name="T18" fmla="*/ 4722 w 465"/>
                <a:gd name="T19" fmla="*/ 491 h 779"/>
                <a:gd name="T20" fmla="*/ 4097 w 465"/>
                <a:gd name="T21" fmla="*/ 533 h 779"/>
                <a:gd name="T22" fmla="*/ 3942 w 465"/>
                <a:gd name="T23" fmla="*/ 477 h 779"/>
                <a:gd name="T24" fmla="*/ 3316 w 465"/>
                <a:gd name="T25" fmla="*/ 363 h 779"/>
                <a:gd name="T26" fmla="*/ 3179 w 465"/>
                <a:gd name="T27" fmla="*/ 320 h 779"/>
                <a:gd name="T28" fmla="*/ 2551 w 465"/>
                <a:gd name="T29" fmla="*/ 363 h 779"/>
                <a:gd name="T30" fmla="*/ 2409 w 465"/>
                <a:gd name="T31" fmla="*/ 397 h 779"/>
                <a:gd name="T32" fmla="*/ 1771 w 465"/>
                <a:gd name="T33" fmla="*/ 477 h 779"/>
                <a:gd name="T34" fmla="*/ 1626 w 465"/>
                <a:gd name="T35" fmla="*/ 547 h 779"/>
                <a:gd name="T36" fmla="*/ 988 w 465"/>
                <a:gd name="T37" fmla="*/ 512 h 779"/>
                <a:gd name="T38" fmla="*/ 845 w 465"/>
                <a:gd name="T39" fmla="*/ 435 h 779"/>
                <a:gd name="T40" fmla="*/ 220 w 465"/>
                <a:gd name="T41" fmla="*/ 477 h 779"/>
                <a:gd name="T42" fmla="*/ 145 w 465"/>
                <a:gd name="T43" fmla="*/ 149 h 779"/>
                <a:gd name="T44" fmla="*/ 33 w 465"/>
                <a:gd name="T45" fmla="*/ 1536 h 779"/>
                <a:gd name="T46" fmla="*/ 33 w 465"/>
                <a:gd name="T47" fmla="*/ 2466 h 779"/>
                <a:gd name="T48" fmla="*/ 0 w 465"/>
                <a:gd name="T49" fmla="*/ 6916 h 779"/>
                <a:gd name="T50" fmla="*/ 845 w 465"/>
                <a:gd name="T51" fmla="*/ 14502 h 779"/>
                <a:gd name="T52" fmla="*/ 5975 w 465"/>
                <a:gd name="T53" fmla="*/ 14574 h 779"/>
                <a:gd name="T54" fmla="*/ 7256 w 465"/>
                <a:gd name="T55" fmla="*/ 8303 h 779"/>
                <a:gd name="T56" fmla="*/ 5975 w 465"/>
                <a:gd name="T57" fmla="*/ 14424 h 779"/>
                <a:gd name="T58" fmla="*/ 875 w 465"/>
                <a:gd name="T59" fmla="*/ 14366 h 779"/>
                <a:gd name="T60" fmla="*/ 125 w 465"/>
                <a:gd name="T61" fmla="*/ 6916 h 779"/>
                <a:gd name="T62" fmla="*/ 158 w 465"/>
                <a:gd name="T63" fmla="*/ 2466 h 779"/>
                <a:gd name="T64" fmla="*/ 158 w 465"/>
                <a:gd name="T65" fmla="*/ 1117 h 779"/>
                <a:gd name="T66" fmla="*/ 533 w 465"/>
                <a:gd name="T67" fmla="*/ 1194 h 779"/>
                <a:gd name="T68" fmla="*/ 1313 w 465"/>
                <a:gd name="T69" fmla="*/ 1344 h 779"/>
                <a:gd name="T70" fmla="*/ 2096 w 465"/>
                <a:gd name="T71" fmla="*/ 1194 h 779"/>
                <a:gd name="T72" fmla="*/ 2864 w 465"/>
                <a:gd name="T73" fmla="*/ 1117 h 779"/>
                <a:gd name="T74" fmla="*/ 3629 w 465"/>
                <a:gd name="T75" fmla="*/ 1194 h 779"/>
                <a:gd name="T76" fmla="*/ 4409 w 465"/>
                <a:gd name="T77" fmla="*/ 1288 h 779"/>
                <a:gd name="T78" fmla="*/ 5180 w 465"/>
                <a:gd name="T79" fmla="*/ 1194 h 779"/>
                <a:gd name="T80" fmla="*/ 5963 w 465"/>
                <a:gd name="T81" fmla="*/ 1194 h 779"/>
                <a:gd name="T82" fmla="*/ 6693 w 465"/>
                <a:gd name="T83" fmla="*/ 1194 h 779"/>
                <a:gd name="T84" fmla="*/ 7068 w 465"/>
                <a:gd name="T85" fmla="*/ 1229 h 779"/>
                <a:gd name="T86" fmla="*/ 7088 w 465"/>
                <a:gd name="T87" fmla="*/ 2765 h 779"/>
                <a:gd name="T88" fmla="*/ 7131 w 465"/>
                <a:gd name="T89" fmla="*/ 8644 h 7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65" h="779">
                  <a:moveTo>
                    <a:pt x="464" y="438"/>
                  </a:moveTo>
                  <a:cubicBezTo>
                    <a:pt x="464" y="420"/>
                    <a:pt x="464" y="420"/>
                    <a:pt x="464" y="420"/>
                  </a:cubicBezTo>
                  <a:cubicBezTo>
                    <a:pt x="464" y="317"/>
                    <a:pt x="463" y="214"/>
                    <a:pt x="461" y="146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0" y="66"/>
                    <a:pt x="460" y="65"/>
                    <a:pt x="460" y="65"/>
                  </a:cubicBezTo>
                  <a:cubicBezTo>
                    <a:pt x="460" y="37"/>
                    <a:pt x="456" y="19"/>
                    <a:pt x="453" y="11"/>
                  </a:cubicBezTo>
                  <a:cubicBezTo>
                    <a:pt x="451" y="15"/>
                    <a:pt x="450" y="21"/>
                    <a:pt x="448" y="25"/>
                  </a:cubicBezTo>
                  <a:cubicBezTo>
                    <a:pt x="445" y="40"/>
                    <a:pt x="441" y="55"/>
                    <a:pt x="428" y="55"/>
                  </a:cubicBezTo>
                  <a:cubicBezTo>
                    <a:pt x="416" y="55"/>
                    <a:pt x="412" y="39"/>
                    <a:pt x="409" y="20"/>
                  </a:cubicBezTo>
                  <a:cubicBezTo>
                    <a:pt x="407" y="15"/>
                    <a:pt x="406" y="8"/>
                    <a:pt x="404" y="3"/>
                  </a:cubicBezTo>
                  <a:cubicBezTo>
                    <a:pt x="403" y="8"/>
                    <a:pt x="401" y="15"/>
                    <a:pt x="400" y="20"/>
                  </a:cubicBezTo>
                  <a:cubicBezTo>
                    <a:pt x="396" y="39"/>
                    <a:pt x="393" y="55"/>
                    <a:pt x="381" y="55"/>
                  </a:cubicBezTo>
                  <a:cubicBezTo>
                    <a:pt x="368" y="55"/>
                    <a:pt x="364" y="40"/>
                    <a:pt x="360" y="25"/>
                  </a:cubicBezTo>
                  <a:cubicBezTo>
                    <a:pt x="359" y="21"/>
                    <a:pt x="357" y="14"/>
                    <a:pt x="355" y="10"/>
                  </a:cubicBezTo>
                  <a:cubicBezTo>
                    <a:pt x="354" y="14"/>
                    <a:pt x="352" y="21"/>
                    <a:pt x="351" y="25"/>
                  </a:cubicBezTo>
                  <a:cubicBezTo>
                    <a:pt x="347" y="40"/>
                    <a:pt x="344" y="55"/>
                    <a:pt x="331" y="55"/>
                  </a:cubicBezTo>
                  <a:cubicBezTo>
                    <a:pt x="319" y="55"/>
                    <a:pt x="315" y="39"/>
                    <a:pt x="311" y="23"/>
                  </a:cubicBezTo>
                  <a:cubicBezTo>
                    <a:pt x="310" y="18"/>
                    <a:pt x="309" y="12"/>
                    <a:pt x="307" y="7"/>
                  </a:cubicBezTo>
                  <a:cubicBezTo>
                    <a:pt x="305" y="12"/>
                    <a:pt x="304" y="20"/>
                    <a:pt x="302" y="26"/>
                  </a:cubicBezTo>
                  <a:cubicBezTo>
                    <a:pt x="298" y="44"/>
                    <a:pt x="295" y="60"/>
                    <a:pt x="282" y="60"/>
                  </a:cubicBezTo>
                  <a:cubicBezTo>
                    <a:pt x="269" y="60"/>
                    <a:pt x="266" y="45"/>
                    <a:pt x="262" y="28"/>
                  </a:cubicBezTo>
                  <a:cubicBezTo>
                    <a:pt x="260" y="23"/>
                    <a:pt x="258" y="15"/>
                    <a:pt x="257" y="10"/>
                  </a:cubicBezTo>
                  <a:cubicBezTo>
                    <a:pt x="255" y="14"/>
                    <a:pt x="253" y="21"/>
                    <a:pt x="252" y="25"/>
                  </a:cubicBezTo>
                  <a:cubicBezTo>
                    <a:pt x="248" y="40"/>
                    <a:pt x="244" y="55"/>
                    <a:pt x="232" y="55"/>
                  </a:cubicBezTo>
                  <a:cubicBezTo>
                    <a:pt x="219" y="55"/>
                    <a:pt x="216" y="38"/>
                    <a:pt x="212" y="19"/>
                  </a:cubicBezTo>
                  <a:cubicBezTo>
                    <a:pt x="211" y="13"/>
                    <a:pt x="209" y="5"/>
                    <a:pt x="208" y="0"/>
                  </a:cubicBezTo>
                  <a:cubicBezTo>
                    <a:pt x="206" y="5"/>
                    <a:pt x="204" y="12"/>
                    <a:pt x="203" y="17"/>
                  </a:cubicBezTo>
                  <a:cubicBezTo>
                    <a:pt x="199" y="35"/>
                    <a:pt x="195" y="51"/>
                    <a:pt x="183" y="51"/>
                  </a:cubicBezTo>
                  <a:cubicBezTo>
                    <a:pt x="170" y="51"/>
                    <a:pt x="167" y="36"/>
                    <a:pt x="163" y="19"/>
                  </a:cubicBezTo>
                  <a:cubicBezTo>
                    <a:pt x="162" y="14"/>
                    <a:pt x="160" y="8"/>
                    <a:pt x="158" y="3"/>
                  </a:cubicBezTo>
                  <a:cubicBezTo>
                    <a:pt x="157" y="8"/>
                    <a:pt x="155" y="16"/>
                    <a:pt x="154" y="21"/>
                  </a:cubicBezTo>
                  <a:cubicBezTo>
                    <a:pt x="150" y="39"/>
                    <a:pt x="146" y="55"/>
                    <a:pt x="134" y="55"/>
                  </a:cubicBezTo>
                  <a:cubicBezTo>
                    <a:pt x="121" y="55"/>
                    <a:pt x="117" y="40"/>
                    <a:pt x="113" y="25"/>
                  </a:cubicBezTo>
                  <a:cubicBezTo>
                    <a:pt x="112" y="21"/>
                    <a:pt x="111" y="15"/>
                    <a:pt x="109" y="11"/>
                  </a:cubicBezTo>
                  <a:cubicBezTo>
                    <a:pt x="107" y="15"/>
                    <a:pt x="105" y="24"/>
                    <a:pt x="104" y="29"/>
                  </a:cubicBezTo>
                  <a:cubicBezTo>
                    <a:pt x="100" y="47"/>
                    <a:pt x="96" y="63"/>
                    <a:pt x="84" y="63"/>
                  </a:cubicBezTo>
                  <a:cubicBezTo>
                    <a:pt x="71" y="63"/>
                    <a:pt x="68" y="47"/>
                    <a:pt x="63" y="27"/>
                  </a:cubicBezTo>
                  <a:cubicBezTo>
                    <a:pt x="62" y="22"/>
                    <a:pt x="61" y="14"/>
                    <a:pt x="59" y="8"/>
                  </a:cubicBezTo>
                  <a:cubicBezTo>
                    <a:pt x="57" y="13"/>
                    <a:pt x="55" y="19"/>
                    <a:pt x="54" y="23"/>
                  </a:cubicBezTo>
                  <a:cubicBezTo>
                    <a:pt x="50" y="40"/>
                    <a:pt x="47" y="55"/>
                    <a:pt x="34" y="55"/>
                  </a:cubicBezTo>
                  <a:cubicBezTo>
                    <a:pt x="22" y="55"/>
                    <a:pt x="18" y="40"/>
                    <a:pt x="14" y="25"/>
                  </a:cubicBezTo>
                  <a:cubicBezTo>
                    <a:pt x="13" y="20"/>
                    <a:pt x="11" y="11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14"/>
                    <a:pt x="2" y="35"/>
                    <a:pt x="2" y="59"/>
                  </a:cubicBezTo>
                  <a:cubicBezTo>
                    <a:pt x="2" y="66"/>
                    <a:pt x="2" y="74"/>
                    <a:pt x="2" y="81"/>
                  </a:cubicBezTo>
                  <a:cubicBezTo>
                    <a:pt x="2" y="89"/>
                    <a:pt x="2" y="97"/>
                    <a:pt x="2" y="106"/>
                  </a:cubicBezTo>
                  <a:cubicBezTo>
                    <a:pt x="2" y="114"/>
                    <a:pt x="2" y="122"/>
                    <a:pt x="2" y="130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0" y="258"/>
                    <a:pt x="0" y="310"/>
                    <a:pt x="0" y="365"/>
                  </a:cubicBezTo>
                  <a:cubicBezTo>
                    <a:pt x="0" y="430"/>
                    <a:pt x="1" y="498"/>
                    <a:pt x="4" y="560"/>
                  </a:cubicBezTo>
                  <a:cubicBezTo>
                    <a:pt x="15" y="730"/>
                    <a:pt x="40" y="762"/>
                    <a:pt x="54" y="765"/>
                  </a:cubicBezTo>
                  <a:cubicBezTo>
                    <a:pt x="109" y="779"/>
                    <a:pt x="204" y="775"/>
                    <a:pt x="287" y="772"/>
                  </a:cubicBezTo>
                  <a:cubicBezTo>
                    <a:pt x="322" y="770"/>
                    <a:pt x="354" y="769"/>
                    <a:pt x="382" y="769"/>
                  </a:cubicBezTo>
                  <a:cubicBezTo>
                    <a:pt x="396" y="769"/>
                    <a:pt x="407" y="764"/>
                    <a:pt x="417" y="754"/>
                  </a:cubicBezTo>
                  <a:cubicBezTo>
                    <a:pt x="465" y="707"/>
                    <a:pt x="464" y="558"/>
                    <a:pt x="464" y="438"/>
                  </a:cubicBezTo>
                  <a:close/>
                  <a:moveTo>
                    <a:pt x="412" y="748"/>
                  </a:moveTo>
                  <a:cubicBezTo>
                    <a:pt x="403" y="757"/>
                    <a:pt x="394" y="761"/>
                    <a:pt x="382" y="761"/>
                  </a:cubicBezTo>
                  <a:cubicBezTo>
                    <a:pt x="354" y="761"/>
                    <a:pt x="321" y="762"/>
                    <a:pt x="287" y="764"/>
                  </a:cubicBezTo>
                  <a:cubicBezTo>
                    <a:pt x="204" y="767"/>
                    <a:pt x="110" y="771"/>
                    <a:pt x="56" y="758"/>
                  </a:cubicBezTo>
                  <a:cubicBezTo>
                    <a:pt x="51" y="756"/>
                    <a:pt x="23" y="740"/>
                    <a:pt x="12" y="559"/>
                  </a:cubicBezTo>
                  <a:cubicBezTo>
                    <a:pt x="9" y="506"/>
                    <a:pt x="8" y="442"/>
                    <a:pt x="8" y="365"/>
                  </a:cubicBezTo>
                  <a:cubicBezTo>
                    <a:pt x="8" y="310"/>
                    <a:pt x="8" y="256"/>
                    <a:pt x="9" y="21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06"/>
                    <a:pt x="10" y="106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2"/>
                    <a:pt x="10" y="45"/>
                    <a:pt x="10" y="40"/>
                  </a:cubicBezTo>
                  <a:cubicBezTo>
                    <a:pt x="14" y="52"/>
                    <a:pt x="21" y="63"/>
                    <a:pt x="34" y="63"/>
                  </a:cubicBezTo>
                  <a:cubicBezTo>
                    <a:pt x="48" y="63"/>
                    <a:pt x="54" y="52"/>
                    <a:pt x="58" y="40"/>
                  </a:cubicBezTo>
                  <a:cubicBezTo>
                    <a:pt x="62" y="57"/>
                    <a:pt x="68" y="71"/>
                    <a:pt x="84" y="71"/>
                  </a:cubicBezTo>
                  <a:cubicBezTo>
                    <a:pt x="100" y="71"/>
                    <a:pt x="105" y="57"/>
                    <a:pt x="110" y="40"/>
                  </a:cubicBezTo>
                  <a:cubicBezTo>
                    <a:pt x="114" y="52"/>
                    <a:pt x="120" y="63"/>
                    <a:pt x="134" y="63"/>
                  </a:cubicBezTo>
                  <a:cubicBezTo>
                    <a:pt x="149" y="63"/>
                    <a:pt x="155" y="50"/>
                    <a:pt x="159" y="35"/>
                  </a:cubicBezTo>
                  <a:cubicBezTo>
                    <a:pt x="163" y="48"/>
                    <a:pt x="169" y="59"/>
                    <a:pt x="183" y="59"/>
                  </a:cubicBezTo>
                  <a:cubicBezTo>
                    <a:pt x="197" y="59"/>
                    <a:pt x="203" y="48"/>
                    <a:pt x="207" y="34"/>
                  </a:cubicBezTo>
                  <a:cubicBezTo>
                    <a:pt x="211" y="49"/>
                    <a:pt x="217" y="63"/>
                    <a:pt x="232" y="63"/>
                  </a:cubicBezTo>
                  <a:cubicBezTo>
                    <a:pt x="246" y="63"/>
                    <a:pt x="252" y="52"/>
                    <a:pt x="256" y="39"/>
                  </a:cubicBezTo>
                  <a:cubicBezTo>
                    <a:pt x="260" y="54"/>
                    <a:pt x="266" y="68"/>
                    <a:pt x="282" y="68"/>
                  </a:cubicBezTo>
                  <a:cubicBezTo>
                    <a:pt x="297" y="68"/>
                    <a:pt x="303" y="55"/>
                    <a:pt x="307" y="39"/>
                  </a:cubicBezTo>
                  <a:cubicBezTo>
                    <a:pt x="311" y="52"/>
                    <a:pt x="318" y="63"/>
                    <a:pt x="331" y="63"/>
                  </a:cubicBezTo>
                  <a:cubicBezTo>
                    <a:pt x="345" y="63"/>
                    <a:pt x="352" y="51"/>
                    <a:pt x="356" y="39"/>
                  </a:cubicBezTo>
                  <a:cubicBezTo>
                    <a:pt x="360" y="51"/>
                    <a:pt x="366" y="63"/>
                    <a:pt x="381" y="63"/>
                  </a:cubicBezTo>
                  <a:cubicBezTo>
                    <a:pt x="395" y="63"/>
                    <a:pt x="401" y="52"/>
                    <a:pt x="405" y="38"/>
                  </a:cubicBezTo>
                  <a:cubicBezTo>
                    <a:pt x="408" y="52"/>
                    <a:pt x="414" y="63"/>
                    <a:pt x="428" y="63"/>
                  </a:cubicBezTo>
                  <a:cubicBezTo>
                    <a:pt x="441" y="63"/>
                    <a:pt x="447" y="54"/>
                    <a:pt x="451" y="43"/>
                  </a:cubicBezTo>
                  <a:cubicBezTo>
                    <a:pt x="452" y="50"/>
                    <a:pt x="452" y="57"/>
                    <a:pt x="452" y="65"/>
                  </a:cubicBezTo>
                  <a:cubicBezTo>
                    <a:pt x="452" y="67"/>
                    <a:pt x="452" y="67"/>
                    <a:pt x="452" y="67"/>
                  </a:cubicBezTo>
                  <a:cubicBezTo>
                    <a:pt x="453" y="146"/>
                    <a:pt x="453" y="146"/>
                    <a:pt x="453" y="146"/>
                  </a:cubicBezTo>
                  <a:cubicBezTo>
                    <a:pt x="455" y="214"/>
                    <a:pt x="456" y="317"/>
                    <a:pt x="456" y="420"/>
                  </a:cubicBezTo>
                  <a:cubicBezTo>
                    <a:pt x="456" y="420"/>
                    <a:pt x="456" y="450"/>
                    <a:pt x="456" y="456"/>
                  </a:cubicBezTo>
                  <a:cubicBezTo>
                    <a:pt x="456" y="571"/>
                    <a:pt x="454" y="706"/>
                    <a:pt x="412" y="748"/>
                  </a:cubicBezTo>
                  <a:close/>
                </a:path>
              </a:pathLst>
            </a:custGeom>
            <a:solidFill>
              <a:srgbClr val="FD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4">
              <a:extLst>
                <a:ext uri="{FF2B5EF4-FFF2-40B4-BE49-F238E27FC236}">
                  <a16:creationId xmlns:a16="http://schemas.microsoft.com/office/drawing/2014/main" id="{D8C3A5AE-F0E1-4495-AD4D-CF7215AF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797"/>
              <a:ext cx="275" cy="1435"/>
            </a:xfrm>
            <a:custGeom>
              <a:avLst/>
              <a:gdLst>
                <a:gd name="T0" fmla="*/ 1720 w 110"/>
                <a:gd name="T1" fmla="*/ 77 h 538"/>
                <a:gd name="T2" fmla="*/ 125 w 110"/>
                <a:gd name="T3" fmla="*/ 2014 h 538"/>
                <a:gd name="T4" fmla="*/ 220 w 110"/>
                <a:gd name="T5" fmla="*/ 10210 h 538"/>
                <a:gd name="T6" fmla="*/ 408 w 110"/>
                <a:gd name="T7" fmla="*/ 2198 h 538"/>
                <a:gd name="T8" fmla="*/ 1720 w 110"/>
                <a:gd name="T9" fmla="*/ 77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538">
                  <a:moveTo>
                    <a:pt x="110" y="4"/>
                  </a:moveTo>
                  <a:cubicBezTo>
                    <a:pt x="68" y="6"/>
                    <a:pt x="10" y="0"/>
                    <a:pt x="8" y="106"/>
                  </a:cubicBezTo>
                  <a:cubicBezTo>
                    <a:pt x="6" y="212"/>
                    <a:pt x="0" y="446"/>
                    <a:pt x="14" y="538"/>
                  </a:cubicBezTo>
                  <a:cubicBezTo>
                    <a:pt x="16" y="472"/>
                    <a:pt x="12" y="190"/>
                    <a:pt x="26" y="116"/>
                  </a:cubicBezTo>
                  <a:cubicBezTo>
                    <a:pt x="40" y="42"/>
                    <a:pt x="42" y="12"/>
                    <a:pt x="1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5">
              <a:extLst>
                <a:ext uri="{FF2B5EF4-FFF2-40B4-BE49-F238E27FC236}">
                  <a16:creationId xmlns:a16="http://schemas.microsoft.com/office/drawing/2014/main" id="{2D381754-155A-4BDD-99A9-3439F966A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539"/>
              <a:ext cx="1256" cy="2149"/>
            </a:xfrm>
            <a:custGeom>
              <a:avLst/>
              <a:gdLst>
                <a:gd name="T0" fmla="*/ 7736 w 502"/>
                <a:gd name="T1" fmla="*/ 1514 h 806"/>
                <a:gd name="T2" fmla="*/ 7799 w 502"/>
                <a:gd name="T3" fmla="*/ 8204 h 806"/>
                <a:gd name="T4" fmla="*/ 6393 w 502"/>
                <a:gd name="T5" fmla="*/ 14971 h 806"/>
                <a:gd name="T6" fmla="*/ 1221 w 502"/>
                <a:gd name="T7" fmla="*/ 14899 h 806"/>
                <a:gd name="T8" fmla="*/ 313 w 502"/>
                <a:gd name="T9" fmla="*/ 2709 h 806"/>
                <a:gd name="T10" fmla="*/ 563 w 502"/>
                <a:gd name="T11" fmla="*/ 248 h 806"/>
                <a:gd name="T12" fmla="*/ 938 w 502"/>
                <a:gd name="T13" fmla="*/ 1138 h 806"/>
                <a:gd name="T14" fmla="*/ 1334 w 502"/>
                <a:gd name="T15" fmla="*/ 171 h 806"/>
                <a:gd name="T16" fmla="*/ 1721 w 502"/>
                <a:gd name="T17" fmla="*/ 1288 h 806"/>
                <a:gd name="T18" fmla="*/ 2117 w 502"/>
                <a:gd name="T19" fmla="*/ 248 h 806"/>
                <a:gd name="T20" fmla="*/ 2504 w 502"/>
                <a:gd name="T21" fmla="*/ 1138 h 806"/>
                <a:gd name="T22" fmla="*/ 2880 w 502"/>
                <a:gd name="T23" fmla="*/ 77 h 806"/>
                <a:gd name="T24" fmla="*/ 3275 w 502"/>
                <a:gd name="T25" fmla="*/ 1059 h 806"/>
                <a:gd name="T26" fmla="*/ 3663 w 502"/>
                <a:gd name="T27" fmla="*/ 0 h 806"/>
                <a:gd name="T28" fmla="*/ 4043 w 502"/>
                <a:gd name="T29" fmla="*/ 1138 h 806"/>
                <a:gd name="T30" fmla="*/ 4431 w 502"/>
                <a:gd name="T31" fmla="*/ 248 h 806"/>
                <a:gd name="T32" fmla="*/ 4826 w 502"/>
                <a:gd name="T33" fmla="*/ 1229 h 806"/>
                <a:gd name="T34" fmla="*/ 5214 w 502"/>
                <a:gd name="T35" fmla="*/ 171 h 806"/>
                <a:gd name="T36" fmla="*/ 5589 w 502"/>
                <a:gd name="T37" fmla="*/ 1138 h 806"/>
                <a:gd name="T38" fmla="*/ 5965 w 502"/>
                <a:gd name="T39" fmla="*/ 248 h 806"/>
                <a:gd name="T40" fmla="*/ 6373 w 502"/>
                <a:gd name="T41" fmla="*/ 1138 h 806"/>
                <a:gd name="T42" fmla="*/ 6735 w 502"/>
                <a:gd name="T43" fmla="*/ 56 h 806"/>
                <a:gd name="T44" fmla="*/ 7111 w 502"/>
                <a:gd name="T45" fmla="*/ 1138 h 806"/>
                <a:gd name="T46" fmla="*/ 7498 w 502"/>
                <a:gd name="T47" fmla="*/ 248 h 806"/>
                <a:gd name="T48" fmla="*/ 7736 w 502"/>
                <a:gd name="T49" fmla="*/ 1514 h 8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02" h="806">
                  <a:moveTo>
                    <a:pt x="494" y="80"/>
                  </a:moveTo>
                  <a:cubicBezTo>
                    <a:pt x="494" y="123"/>
                    <a:pt x="498" y="276"/>
                    <a:pt x="498" y="433"/>
                  </a:cubicBezTo>
                  <a:cubicBezTo>
                    <a:pt x="498" y="590"/>
                    <a:pt x="502" y="790"/>
                    <a:pt x="408" y="790"/>
                  </a:cubicBezTo>
                  <a:cubicBezTo>
                    <a:pt x="314" y="790"/>
                    <a:pt x="157" y="806"/>
                    <a:pt x="78" y="786"/>
                  </a:cubicBezTo>
                  <a:cubicBezTo>
                    <a:pt x="0" y="766"/>
                    <a:pt x="20" y="296"/>
                    <a:pt x="20" y="143"/>
                  </a:cubicBezTo>
                  <a:cubicBezTo>
                    <a:pt x="22" y="84"/>
                    <a:pt x="13" y="13"/>
                    <a:pt x="36" y="13"/>
                  </a:cubicBezTo>
                  <a:cubicBezTo>
                    <a:pt x="48" y="13"/>
                    <a:pt x="48" y="60"/>
                    <a:pt x="60" y="60"/>
                  </a:cubicBezTo>
                  <a:cubicBezTo>
                    <a:pt x="73" y="60"/>
                    <a:pt x="73" y="9"/>
                    <a:pt x="85" y="9"/>
                  </a:cubicBezTo>
                  <a:cubicBezTo>
                    <a:pt x="97" y="9"/>
                    <a:pt x="97" y="68"/>
                    <a:pt x="110" y="68"/>
                  </a:cubicBezTo>
                  <a:cubicBezTo>
                    <a:pt x="122" y="68"/>
                    <a:pt x="122" y="13"/>
                    <a:pt x="135" y="13"/>
                  </a:cubicBezTo>
                  <a:cubicBezTo>
                    <a:pt x="147" y="13"/>
                    <a:pt x="147" y="60"/>
                    <a:pt x="160" y="60"/>
                  </a:cubicBezTo>
                  <a:cubicBezTo>
                    <a:pt x="172" y="60"/>
                    <a:pt x="172" y="4"/>
                    <a:pt x="184" y="4"/>
                  </a:cubicBezTo>
                  <a:cubicBezTo>
                    <a:pt x="196" y="4"/>
                    <a:pt x="196" y="56"/>
                    <a:pt x="209" y="56"/>
                  </a:cubicBezTo>
                  <a:cubicBezTo>
                    <a:pt x="221" y="56"/>
                    <a:pt x="221" y="0"/>
                    <a:pt x="234" y="0"/>
                  </a:cubicBezTo>
                  <a:cubicBezTo>
                    <a:pt x="246" y="0"/>
                    <a:pt x="246" y="60"/>
                    <a:pt x="258" y="60"/>
                  </a:cubicBezTo>
                  <a:cubicBezTo>
                    <a:pt x="270" y="60"/>
                    <a:pt x="270" y="13"/>
                    <a:pt x="283" y="13"/>
                  </a:cubicBezTo>
                  <a:cubicBezTo>
                    <a:pt x="295" y="13"/>
                    <a:pt x="295" y="65"/>
                    <a:pt x="308" y="65"/>
                  </a:cubicBezTo>
                  <a:cubicBezTo>
                    <a:pt x="321" y="65"/>
                    <a:pt x="321" y="9"/>
                    <a:pt x="333" y="9"/>
                  </a:cubicBezTo>
                  <a:cubicBezTo>
                    <a:pt x="345" y="9"/>
                    <a:pt x="345" y="60"/>
                    <a:pt x="357" y="60"/>
                  </a:cubicBezTo>
                  <a:cubicBezTo>
                    <a:pt x="369" y="60"/>
                    <a:pt x="369" y="13"/>
                    <a:pt x="381" y="13"/>
                  </a:cubicBezTo>
                  <a:cubicBezTo>
                    <a:pt x="394" y="13"/>
                    <a:pt x="394" y="60"/>
                    <a:pt x="407" y="60"/>
                  </a:cubicBezTo>
                  <a:cubicBezTo>
                    <a:pt x="419" y="60"/>
                    <a:pt x="419" y="3"/>
                    <a:pt x="430" y="3"/>
                  </a:cubicBezTo>
                  <a:cubicBezTo>
                    <a:pt x="442" y="3"/>
                    <a:pt x="442" y="60"/>
                    <a:pt x="454" y="60"/>
                  </a:cubicBezTo>
                  <a:cubicBezTo>
                    <a:pt x="467" y="60"/>
                    <a:pt x="467" y="13"/>
                    <a:pt x="479" y="13"/>
                  </a:cubicBezTo>
                  <a:cubicBezTo>
                    <a:pt x="487" y="13"/>
                    <a:pt x="495" y="42"/>
                    <a:pt x="494" y="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6">
              <a:extLst>
                <a:ext uri="{FF2B5EF4-FFF2-40B4-BE49-F238E27FC236}">
                  <a16:creationId xmlns:a16="http://schemas.microsoft.com/office/drawing/2014/main" id="{40D7D891-FF11-4FE5-966D-61D7EB56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74"/>
              <a:ext cx="1163" cy="2077"/>
            </a:xfrm>
            <a:custGeom>
              <a:avLst/>
              <a:gdLst>
                <a:gd name="T0" fmla="*/ 3179 w 465"/>
                <a:gd name="T1" fmla="*/ 320 h 779"/>
                <a:gd name="T2" fmla="*/ 3254 w 465"/>
                <a:gd name="T3" fmla="*/ 0 h 779"/>
                <a:gd name="T4" fmla="*/ 3316 w 465"/>
                <a:gd name="T5" fmla="*/ 363 h 779"/>
                <a:gd name="T6" fmla="*/ 3629 w 465"/>
                <a:gd name="T7" fmla="*/ 1045 h 779"/>
                <a:gd name="T8" fmla="*/ 3942 w 465"/>
                <a:gd name="T9" fmla="*/ 477 h 779"/>
                <a:gd name="T10" fmla="*/ 4022 w 465"/>
                <a:gd name="T11" fmla="*/ 192 h 779"/>
                <a:gd name="T12" fmla="*/ 4097 w 465"/>
                <a:gd name="T13" fmla="*/ 533 h 779"/>
                <a:gd name="T14" fmla="*/ 4409 w 465"/>
                <a:gd name="T15" fmla="*/ 1138 h 779"/>
                <a:gd name="T16" fmla="*/ 4722 w 465"/>
                <a:gd name="T17" fmla="*/ 491 h 779"/>
                <a:gd name="T18" fmla="*/ 4805 w 465"/>
                <a:gd name="T19" fmla="*/ 136 h 779"/>
                <a:gd name="T20" fmla="*/ 4867 w 465"/>
                <a:gd name="T21" fmla="*/ 435 h 779"/>
                <a:gd name="T22" fmla="*/ 5180 w 465"/>
                <a:gd name="T23" fmla="*/ 1045 h 779"/>
                <a:gd name="T24" fmla="*/ 5492 w 465"/>
                <a:gd name="T25" fmla="*/ 477 h 779"/>
                <a:gd name="T26" fmla="*/ 5555 w 465"/>
                <a:gd name="T27" fmla="*/ 192 h 779"/>
                <a:gd name="T28" fmla="*/ 5630 w 465"/>
                <a:gd name="T29" fmla="*/ 477 h 779"/>
                <a:gd name="T30" fmla="*/ 5963 w 465"/>
                <a:gd name="T31" fmla="*/ 1045 h 779"/>
                <a:gd name="T32" fmla="*/ 6255 w 465"/>
                <a:gd name="T33" fmla="*/ 376 h 779"/>
                <a:gd name="T34" fmla="*/ 6318 w 465"/>
                <a:gd name="T35" fmla="*/ 56 h 779"/>
                <a:gd name="T36" fmla="*/ 6400 w 465"/>
                <a:gd name="T37" fmla="*/ 376 h 779"/>
                <a:gd name="T38" fmla="*/ 6693 w 465"/>
                <a:gd name="T39" fmla="*/ 1045 h 779"/>
                <a:gd name="T40" fmla="*/ 7006 w 465"/>
                <a:gd name="T41" fmla="*/ 477 h 779"/>
                <a:gd name="T42" fmla="*/ 7088 w 465"/>
                <a:gd name="T43" fmla="*/ 205 h 779"/>
                <a:gd name="T44" fmla="*/ 7193 w 465"/>
                <a:gd name="T45" fmla="*/ 1229 h 779"/>
                <a:gd name="T46" fmla="*/ 7193 w 465"/>
                <a:gd name="T47" fmla="*/ 1272 h 779"/>
                <a:gd name="T48" fmla="*/ 7193 w 465"/>
                <a:gd name="T49" fmla="*/ 1272 h 779"/>
                <a:gd name="T50" fmla="*/ 7213 w 465"/>
                <a:gd name="T51" fmla="*/ 2765 h 779"/>
                <a:gd name="T52" fmla="*/ 7256 w 465"/>
                <a:gd name="T53" fmla="*/ 7961 h 779"/>
                <a:gd name="T54" fmla="*/ 7256 w 465"/>
                <a:gd name="T55" fmla="*/ 8303 h 779"/>
                <a:gd name="T56" fmla="*/ 6525 w 465"/>
                <a:gd name="T57" fmla="*/ 14288 h 779"/>
                <a:gd name="T58" fmla="*/ 5975 w 465"/>
                <a:gd name="T59" fmla="*/ 14574 h 779"/>
                <a:gd name="T60" fmla="*/ 4492 w 465"/>
                <a:gd name="T61" fmla="*/ 14630 h 779"/>
                <a:gd name="T62" fmla="*/ 845 w 465"/>
                <a:gd name="T63" fmla="*/ 14502 h 779"/>
                <a:gd name="T64" fmla="*/ 63 w 465"/>
                <a:gd name="T65" fmla="*/ 10614 h 779"/>
                <a:gd name="T66" fmla="*/ 0 w 465"/>
                <a:gd name="T67" fmla="*/ 6916 h 779"/>
                <a:gd name="T68" fmla="*/ 20 w 465"/>
                <a:gd name="T69" fmla="*/ 4037 h 779"/>
                <a:gd name="T70" fmla="*/ 33 w 465"/>
                <a:gd name="T71" fmla="*/ 2466 h 779"/>
                <a:gd name="T72" fmla="*/ 33 w 465"/>
                <a:gd name="T73" fmla="*/ 2013 h 779"/>
                <a:gd name="T74" fmla="*/ 33 w 465"/>
                <a:gd name="T75" fmla="*/ 1536 h 779"/>
                <a:gd name="T76" fmla="*/ 33 w 465"/>
                <a:gd name="T77" fmla="*/ 1117 h 779"/>
                <a:gd name="T78" fmla="*/ 145 w 465"/>
                <a:gd name="T79" fmla="*/ 149 h 779"/>
                <a:gd name="T80" fmla="*/ 145 w 465"/>
                <a:gd name="T81" fmla="*/ 149 h 779"/>
                <a:gd name="T82" fmla="*/ 220 w 465"/>
                <a:gd name="T83" fmla="*/ 477 h 779"/>
                <a:gd name="T84" fmla="*/ 533 w 465"/>
                <a:gd name="T85" fmla="*/ 1045 h 779"/>
                <a:gd name="T86" fmla="*/ 845 w 465"/>
                <a:gd name="T87" fmla="*/ 435 h 779"/>
                <a:gd name="T88" fmla="*/ 925 w 465"/>
                <a:gd name="T89" fmla="*/ 149 h 779"/>
                <a:gd name="T90" fmla="*/ 988 w 465"/>
                <a:gd name="T91" fmla="*/ 512 h 779"/>
                <a:gd name="T92" fmla="*/ 1313 w 465"/>
                <a:gd name="T93" fmla="*/ 1194 h 779"/>
                <a:gd name="T94" fmla="*/ 1313 w 465"/>
                <a:gd name="T95" fmla="*/ 1194 h 779"/>
                <a:gd name="T96" fmla="*/ 1626 w 465"/>
                <a:gd name="T97" fmla="*/ 547 h 779"/>
                <a:gd name="T98" fmla="*/ 1708 w 465"/>
                <a:gd name="T99" fmla="*/ 205 h 779"/>
                <a:gd name="T100" fmla="*/ 1771 w 465"/>
                <a:gd name="T101" fmla="*/ 477 h 779"/>
                <a:gd name="T102" fmla="*/ 2096 w 465"/>
                <a:gd name="T103" fmla="*/ 1045 h 779"/>
                <a:gd name="T104" fmla="*/ 2409 w 465"/>
                <a:gd name="T105" fmla="*/ 397 h 779"/>
                <a:gd name="T106" fmla="*/ 2471 w 465"/>
                <a:gd name="T107" fmla="*/ 56 h 779"/>
                <a:gd name="T108" fmla="*/ 2551 w 465"/>
                <a:gd name="T109" fmla="*/ 363 h 779"/>
                <a:gd name="T110" fmla="*/ 2864 w 465"/>
                <a:gd name="T111" fmla="*/ 968 h 779"/>
                <a:gd name="T112" fmla="*/ 3179 w 465"/>
                <a:gd name="T113" fmla="*/ 320 h 7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5" h="779">
                  <a:moveTo>
                    <a:pt x="203" y="17"/>
                  </a:moveTo>
                  <a:cubicBezTo>
                    <a:pt x="204" y="12"/>
                    <a:pt x="206" y="5"/>
                    <a:pt x="208" y="0"/>
                  </a:cubicBezTo>
                  <a:cubicBezTo>
                    <a:pt x="209" y="5"/>
                    <a:pt x="211" y="13"/>
                    <a:pt x="212" y="19"/>
                  </a:cubicBezTo>
                  <a:cubicBezTo>
                    <a:pt x="216" y="38"/>
                    <a:pt x="219" y="55"/>
                    <a:pt x="232" y="55"/>
                  </a:cubicBezTo>
                  <a:cubicBezTo>
                    <a:pt x="244" y="55"/>
                    <a:pt x="248" y="40"/>
                    <a:pt x="252" y="25"/>
                  </a:cubicBezTo>
                  <a:cubicBezTo>
                    <a:pt x="253" y="21"/>
                    <a:pt x="255" y="14"/>
                    <a:pt x="257" y="10"/>
                  </a:cubicBezTo>
                  <a:cubicBezTo>
                    <a:pt x="258" y="15"/>
                    <a:pt x="260" y="23"/>
                    <a:pt x="262" y="28"/>
                  </a:cubicBezTo>
                  <a:cubicBezTo>
                    <a:pt x="266" y="45"/>
                    <a:pt x="269" y="60"/>
                    <a:pt x="282" y="60"/>
                  </a:cubicBezTo>
                  <a:cubicBezTo>
                    <a:pt x="295" y="60"/>
                    <a:pt x="298" y="44"/>
                    <a:pt x="302" y="26"/>
                  </a:cubicBezTo>
                  <a:cubicBezTo>
                    <a:pt x="304" y="20"/>
                    <a:pt x="305" y="12"/>
                    <a:pt x="307" y="7"/>
                  </a:cubicBezTo>
                  <a:cubicBezTo>
                    <a:pt x="309" y="12"/>
                    <a:pt x="310" y="18"/>
                    <a:pt x="311" y="23"/>
                  </a:cubicBezTo>
                  <a:cubicBezTo>
                    <a:pt x="315" y="39"/>
                    <a:pt x="319" y="55"/>
                    <a:pt x="331" y="55"/>
                  </a:cubicBezTo>
                  <a:cubicBezTo>
                    <a:pt x="344" y="55"/>
                    <a:pt x="347" y="40"/>
                    <a:pt x="351" y="25"/>
                  </a:cubicBezTo>
                  <a:cubicBezTo>
                    <a:pt x="352" y="21"/>
                    <a:pt x="354" y="14"/>
                    <a:pt x="355" y="10"/>
                  </a:cubicBezTo>
                  <a:cubicBezTo>
                    <a:pt x="357" y="14"/>
                    <a:pt x="359" y="21"/>
                    <a:pt x="360" y="25"/>
                  </a:cubicBezTo>
                  <a:cubicBezTo>
                    <a:pt x="364" y="40"/>
                    <a:pt x="368" y="55"/>
                    <a:pt x="381" y="55"/>
                  </a:cubicBezTo>
                  <a:cubicBezTo>
                    <a:pt x="393" y="55"/>
                    <a:pt x="396" y="39"/>
                    <a:pt x="400" y="20"/>
                  </a:cubicBezTo>
                  <a:cubicBezTo>
                    <a:pt x="401" y="15"/>
                    <a:pt x="403" y="8"/>
                    <a:pt x="404" y="3"/>
                  </a:cubicBezTo>
                  <a:cubicBezTo>
                    <a:pt x="406" y="8"/>
                    <a:pt x="407" y="15"/>
                    <a:pt x="409" y="20"/>
                  </a:cubicBezTo>
                  <a:cubicBezTo>
                    <a:pt x="412" y="39"/>
                    <a:pt x="416" y="55"/>
                    <a:pt x="428" y="55"/>
                  </a:cubicBezTo>
                  <a:cubicBezTo>
                    <a:pt x="441" y="55"/>
                    <a:pt x="445" y="40"/>
                    <a:pt x="448" y="25"/>
                  </a:cubicBezTo>
                  <a:cubicBezTo>
                    <a:pt x="450" y="21"/>
                    <a:pt x="451" y="15"/>
                    <a:pt x="453" y="11"/>
                  </a:cubicBezTo>
                  <a:cubicBezTo>
                    <a:pt x="456" y="19"/>
                    <a:pt x="460" y="37"/>
                    <a:pt x="460" y="65"/>
                  </a:cubicBezTo>
                  <a:cubicBezTo>
                    <a:pt x="460" y="65"/>
                    <a:pt x="460" y="66"/>
                    <a:pt x="460" y="67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1" y="146"/>
                    <a:pt x="461" y="146"/>
                    <a:pt x="461" y="146"/>
                  </a:cubicBezTo>
                  <a:cubicBezTo>
                    <a:pt x="463" y="214"/>
                    <a:pt x="464" y="317"/>
                    <a:pt x="464" y="420"/>
                  </a:cubicBezTo>
                  <a:cubicBezTo>
                    <a:pt x="464" y="438"/>
                    <a:pt x="464" y="438"/>
                    <a:pt x="464" y="438"/>
                  </a:cubicBezTo>
                  <a:cubicBezTo>
                    <a:pt x="464" y="558"/>
                    <a:pt x="465" y="707"/>
                    <a:pt x="417" y="754"/>
                  </a:cubicBezTo>
                  <a:cubicBezTo>
                    <a:pt x="407" y="764"/>
                    <a:pt x="396" y="769"/>
                    <a:pt x="382" y="769"/>
                  </a:cubicBezTo>
                  <a:cubicBezTo>
                    <a:pt x="354" y="769"/>
                    <a:pt x="322" y="770"/>
                    <a:pt x="287" y="772"/>
                  </a:cubicBezTo>
                  <a:cubicBezTo>
                    <a:pt x="204" y="775"/>
                    <a:pt x="109" y="779"/>
                    <a:pt x="54" y="765"/>
                  </a:cubicBezTo>
                  <a:cubicBezTo>
                    <a:pt x="40" y="762"/>
                    <a:pt x="15" y="730"/>
                    <a:pt x="4" y="560"/>
                  </a:cubicBezTo>
                  <a:cubicBezTo>
                    <a:pt x="1" y="498"/>
                    <a:pt x="0" y="430"/>
                    <a:pt x="0" y="365"/>
                  </a:cubicBezTo>
                  <a:cubicBezTo>
                    <a:pt x="0" y="310"/>
                    <a:pt x="0" y="258"/>
                    <a:pt x="1" y="21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22"/>
                    <a:pt x="2" y="114"/>
                    <a:pt x="2" y="106"/>
                  </a:cubicBezTo>
                  <a:cubicBezTo>
                    <a:pt x="2" y="97"/>
                    <a:pt x="2" y="89"/>
                    <a:pt x="2" y="81"/>
                  </a:cubicBezTo>
                  <a:cubicBezTo>
                    <a:pt x="2" y="74"/>
                    <a:pt x="2" y="66"/>
                    <a:pt x="2" y="59"/>
                  </a:cubicBezTo>
                  <a:cubicBezTo>
                    <a:pt x="2" y="35"/>
                    <a:pt x="3" y="14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11"/>
                    <a:pt x="13" y="20"/>
                    <a:pt x="14" y="25"/>
                  </a:cubicBezTo>
                  <a:cubicBezTo>
                    <a:pt x="18" y="40"/>
                    <a:pt x="22" y="55"/>
                    <a:pt x="34" y="55"/>
                  </a:cubicBezTo>
                  <a:cubicBezTo>
                    <a:pt x="47" y="55"/>
                    <a:pt x="50" y="40"/>
                    <a:pt x="54" y="23"/>
                  </a:cubicBezTo>
                  <a:cubicBezTo>
                    <a:pt x="55" y="19"/>
                    <a:pt x="57" y="13"/>
                    <a:pt x="59" y="8"/>
                  </a:cubicBezTo>
                  <a:cubicBezTo>
                    <a:pt x="61" y="14"/>
                    <a:pt x="62" y="22"/>
                    <a:pt x="63" y="27"/>
                  </a:cubicBezTo>
                  <a:cubicBezTo>
                    <a:pt x="68" y="47"/>
                    <a:pt x="71" y="63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96" y="63"/>
                    <a:pt x="100" y="47"/>
                    <a:pt x="104" y="29"/>
                  </a:cubicBezTo>
                  <a:cubicBezTo>
                    <a:pt x="105" y="24"/>
                    <a:pt x="107" y="15"/>
                    <a:pt x="109" y="11"/>
                  </a:cubicBezTo>
                  <a:cubicBezTo>
                    <a:pt x="111" y="15"/>
                    <a:pt x="112" y="21"/>
                    <a:pt x="113" y="25"/>
                  </a:cubicBezTo>
                  <a:cubicBezTo>
                    <a:pt x="117" y="40"/>
                    <a:pt x="121" y="55"/>
                    <a:pt x="134" y="55"/>
                  </a:cubicBezTo>
                  <a:cubicBezTo>
                    <a:pt x="146" y="55"/>
                    <a:pt x="150" y="39"/>
                    <a:pt x="154" y="21"/>
                  </a:cubicBezTo>
                  <a:cubicBezTo>
                    <a:pt x="155" y="16"/>
                    <a:pt x="157" y="8"/>
                    <a:pt x="158" y="3"/>
                  </a:cubicBezTo>
                  <a:cubicBezTo>
                    <a:pt x="160" y="8"/>
                    <a:pt x="162" y="14"/>
                    <a:pt x="163" y="19"/>
                  </a:cubicBezTo>
                  <a:cubicBezTo>
                    <a:pt x="167" y="36"/>
                    <a:pt x="170" y="51"/>
                    <a:pt x="183" y="51"/>
                  </a:cubicBezTo>
                  <a:cubicBezTo>
                    <a:pt x="195" y="51"/>
                    <a:pt x="199" y="35"/>
                    <a:pt x="203" y="1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5" name="Group 27">
            <a:extLst>
              <a:ext uri="{FF2B5EF4-FFF2-40B4-BE49-F238E27FC236}">
                <a16:creationId xmlns:a16="http://schemas.microsoft.com/office/drawing/2014/main" id="{04EB4226-E768-4589-9197-35F4178F1743}"/>
              </a:ext>
            </a:extLst>
          </p:cNvPr>
          <p:cNvGrpSpPr>
            <a:grpSpLocks/>
          </p:cNvGrpSpPr>
          <p:nvPr/>
        </p:nvGrpSpPr>
        <p:grpSpPr bwMode="auto">
          <a:xfrm>
            <a:off x="4659313" y="4433888"/>
            <a:ext cx="2579687" cy="1544637"/>
            <a:chOff x="1708" y="1619"/>
            <a:chExt cx="1933" cy="1157"/>
          </a:xfrm>
        </p:grpSpPr>
        <p:sp>
          <p:nvSpPr>
            <p:cNvPr id="30742" name="Freeform 28">
              <a:extLst>
                <a:ext uri="{FF2B5EF4-FFF2-40B4-BE49-F238E27FC236}">
                  <a16:creationId xmlns:a16="http://schemas.microsoft.com/office/drawing/2014/main" id="{083BD407-46E1-48EB-B3A5-E216672D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solidFill>
              <a:srgbClr val="BD3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9">
              <a:extLst>
                <a:ext uri="{FF2B5EF4-FFF2-40B4-BE49-F238E27FC236}">
                  <a16:creationId xmlns:a16="http://schemas.microsoft.com/office/drawing/2014/main" id="{A659291E-4410-480C-9F6A-531A0E540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solidFill>
              <a:srgbClr val="C7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30">
              <a:extLst>
                <a:ext uri="{FF2B5EF4-FFF2-40B4-BE49-F238E27FC236}">
                  <a16:creationId xmlns:a16="http://schemas.microsoft.com/office/drawing/2014/main" id="{15335865-0EB3-4213-A4EA-A737A5A4C3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9743 w 757"/>
                <a:gd name="T1" fmla="*/ 1729 h 418"/>
                <a:gd name="T2" fmla="*/ 5929 w 757"/>
                <a:gd name="T3" fmla="*/ 0 h 418"/>
                <a:gd name="T4" fmla="*/ 2096 w 757"/>
                <a:gd name="T5" fmla="*/ 1766 h 418"/>
                <a:gd name="T6" fmla="*/ 0 w 757"/>
                <a:gd name="T7" fmla="*/ 4007 h 418"/>
                <a:gd name="T8" fmla="*/ 5929 w 757"/>
                <a:gd name="T9" fmla="*/ 7933 h 418"/>
                <a:gd name="T10" fmla="*/ 11838 w 757"/>
                <a:gd name="T11" fmla="*/ 4007 h 418"/>
                <a:gd name="T12" fmla="*/ 9743 w 757"/>
                <a:gd name="T13" fmla="*/ 1729 h 418"/>
                <a:gd name="T14" fmla="*/ 9630 w 757"/>
                <a:gd name="T15" fmla="*/ 6090 h 418"/>
                <a:gd name="T16" fmla="*/ 5929 w 757"/>
                <a:gd name="T17" fmla="*/ 7784 h 418"/>
                <a:gd name="T18" fmla="*/ 2238 w 757"/>
                <a:gd name="T19" fmla="*/ 6090 h 418"/>
                <a:gd name="T20" fmla="*/ 125 w 757"/>
                <a:gd name="T21" fmla="*/ 4007 h 418"/>
                <a:gd name="T22" fmla="*/ 2176 w 757"/>
                <a:gd name="T23" fmla="*/ 1899 h 418"/>
                <a:gd name="T24" fmla="*/ 5929 w 757"/>
                <a:gd name="T25" fmla="*/ 149 h 418"/>
                <a:gd name="T26" fmla="*/ 9663 w 757"/>
                <a:gd name="T27" fmla="*/ 1857 h 418"/>
                <a:gd name="T28" fmla="*/ 11713 w 757"/>
                <a:gd name="T29" fmla="*/ 4007 h 418"/>
                <a:gd name="T30" fmla="*/ 9630 w 757"/>
                <a:gd name="T31" fmla="*/ 6090 h 4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57" h="418">
                  <a:moveTo>
                    <a:pt x="623" y="91"/>
                  </a:moveTo>
                  <a:cubicBezTo>
                    <a:pt x="530" y="33"/>
                    <a:pt x="441" y="0"/>
                    <a:pt x="379" y="0"/>
                  </a:cubicBezTo>
                  <a:cubicBezTo>
                    <a:pt x="316" y="0"/>
                    <a:pt x="227" y="34"/>
                    <a:pt x="134" y="93"/>
                  </a:cubicBezTo>
                  <a:cubicBezTo>
                    <a:pt x="48" y="148"/>
                    <a:pt x="0" y="198"/>
                    <a:pt x="0" y="211"/>
                  </a:cubicBezTo>
                  <a:cubicBezTo>
                    <a:pt x="0" y="244"/>
                    <a:pt x="240" y="418"/>
                    <a:pt x="379" y="418"/>
                  </a:cubicBezTo>
                  <a:cubicBezTo>
                    <a:pt x="519" y="418"/>
                    <a:pt x="757" y="247"/>
                    <a:pt x="757" y="211"/>
                  </a:cubicBezTo>
                  <a:cubicBezTo>
                    <a:pt x="757" y="196"/>
                    <a:pt x="710" y="146"/>
                    <a:pt x="623" y="91"/>
                  </a:cubicBezTo>
                  <a:close/>
                  <a:moveTo>
                    <a:pt x="616" y="321"/>
                  </a:moveTo>
                  <a:cubicBezTo>
                    <a:pt x="524" y="378"/>
                    <a:pt x="437" y="410"/>
                    <a:pt x="379" y="410"/>
                  </a:cubicBezTo>
                  <a:cubicBezTo>
                    <a:pt x="321" y="410"/>
                    <a:pt x="235" y="377"/>
                    <a:pt x="143" y="321"/>
                  </a:cubicBezTo>
                  <a:cubicBezTo>
                    <a:pt x="57" y="268"/>
                    <a:pt x="9" y="221"/>
                    <a:pt x="8" y="211"/>
                  </a:cubicBezTo>
                  <a:cubicBezTo>
                    <a:pt x="10" y="202"/>
                    <a:pt x="50" y="156"/>
                    <a:pt x="139" y="100"/>
                  </a:cubicBezTo>
                  <a:cubicBezTo>
                    <a:pt x="231" y="42"/>
                    <a:pt x="318" y="8"/>
                    <a:pt x="379" y="8"/>
                  </a:cubicBezTo>
                  <a:cubicBezTo>
                    <a:pt x="440" y="8"/>
                    <a:pt x="527" y="41"/>
                    <a:pt x="618" y="98"/>
                  </a:cubicBezTo>
                  <a:cubicBezTo>
                    <a:pt x="709" y="155"/>
                    <a:pt x="749" y="202"/>
                    <a:pt x="749" y="211"/>
                  </a:cubicBezTo>
                  <a:cubicBezTo>
                    <a:pt x="749" y="221"/>
                    <a:pt x="703" y="268"/>
                    <a:pt x="616" y="321"/>
                  </a:cubicBezTo>
                  <a:close/>
                </a:path>
              </a:pathLst>
            </a:custGeom>
            <a:solidFill>
              <a:srgbClr val="67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31">
              <a:extLst>
                <a:ext uri="{FF2B5EF4-FFF2-40B4-BE49-F238E27FC236}">
                  <a16:creationId xmlns:a16="http://schemas.microsoft.com/office/drawing/2014/main" id="{FEE93C16-5A7C-4FEB-A36F-699B56412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693"/>
              <a:ext cx="830" cy="464"/>
            </a:xfrm>
            <a:custGeom>
              <a:avLst/>
              <a:gdLst>
                <a:gd name="T0" fmla="*/ 0 w 332"/>
                <a:gd name="T1" fmla="*/ 3299 h 174"/>
                <a:gd name="T2" fmla="*/ 5188 w 332"/>
                <a:gd name="T3" fmla="*/ 115 h 174"/>
                <a:gd name="T4" fmla="*/ 0 w 332"/>
                <a:gd name="T5" fmla="*/ 3299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174">
                  <a:moveTo>
                    <a:pt x="0" y="174"/>
                  </a:moveTo>
                  <a:cubicBezTo>
                    <a:pt x="46" y="104"/>
                    <a:pt x="230" y="0"/>
                    <a:pt x="332" y="6"/>
                  </a:cubicBezTo>
                  <a:cubicBezTo>
                    <a:pt x="212" y="28"/>
                    <a:pt x="76" y="110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32">
              <a:extLst>
                <a:ext uri="{FF2B5EF4-FFF2-40B4-BE49-F238E27FC236}">
                  <a16:creationId xmlns:a16="http://schemas.microsoft.com/office/drawing/2014/main" id="{9E730D58-EA73-4833-B561-7B92B8897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323"/>
              <a:ext cx="541" cy="341"/>
            </a:xfrm>
            <a:custGeom>
              <a:avLst/>
              <a:gdLst>
                <a:gd name="T0" fmla="*/ 0 w 216"/>
                <a:gd name="T1" fmla="*/ 2419 h 128"/>
                <a:gd name="T2" fmla="*/ 3394 w 216"/>
                <a:gd name="T3" fmla="*/ 0 h 128"/>
                <a:gd name="T4" fmla="*/ 0 w 216"/>
                <a:gd name="T5" fmla="*/ 2419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28">
                  <a:moveTo>
                    <a:pt x="0" y="128"/>
                  </a:moveTo>
                  <a:cubicBezTo>
                    <a:pt x="24" y="124"/>
                    <a:pt x="174" y="46"/>
                    <a:pt x="216" y="0"/>
                  </a:cubicBezTo>
                  <a:cubicBezTo>
                    <a:pt x="208" y="7"/>
                    <a:pt x="46" y="115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33">
              <a:extLst>
                <a:ext uri="{FF2B5EF4-FFF2-40B4-BE49-F238E27FC236}">
                  <a16:creationId xmlns:a16="http://schemas.microsoft.com/office/drawing/2014/main" id="{8A2AB778-031B-442E-8C1E-6670BE32A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34">
              <a:extLst>
                <a:ext uri="{FF2B5EF4-FFF2-40B4-BE49-F238E27FC236}">
                  <a16:creationId xmlns:a16="http://schemas.microsoft.com/office/drawing/2014/main" id="{E062D0B0-6D26-414C-B70E-9C1A4C0B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6" name="Group 35">
            <a:extLst>
              <a:ext uri="{FF2B5EF4-FFF2-40B4-BE49-F238E27FC236}">
                <a16:creationId xmlns:a16="http://schemas.microsoft.com/office/drawing/2014/main" id="{4CEA5313-01BB-4CDB-BFC9-94C7A4FBD10A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3921125"/>
            <a:ext cx="2079625" cy="2387600"/>
            <a:chOff x="220" y="1445"/>
            <a:chExt cx="1310" cy="1504"/>
          </a:xfrm>
        </p:grpSpPr>
        <p:sp>
          <p:nvSpPr>
            <p:cNvPr id="30735" name="Freeform 36">
              <a:extLst>
                <a:ext uri="{FF2B5EF4-FFF2-40B4-BE49-F238E27FC236}">
                  <a16:creationId xmlns:a16="http://schemas.microsoft.com/office/drawing/2014/main" id="{ECBF2ACD-BBB6-4641-BBBD-8FB069D9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solidFill>
              <a:srgbClr val="CD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37">
              <a:extLst>
                <a:ext uri="{FF2B5EF4-FFF2-40B4-BE49-F238E27FC236}">
                  <a16:creationId xmlns:a16="http://schemas.microsoft.com/office/drawing/2014/main" id="{39D3B9AE-C819-4FE3-BEEE-5A34A4BA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solidFill>
              <a:srgbClr val="E3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38">
              <a:extLst>
                <a:ext uri="{FF2B5EF4-FFF2-40B4-BE49-F238E27FC236}">
                  <a16:creationId xmlns:a16="http://schemas.microsoft.com/office/drawing/2014/main" id="{BD7A6002-562E-405A-9D19-F6E5EF77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17"/>
              <a:ext cx="385" cy="584"/>
            </a:xfrm>
            <a:custGeom>
              <a:avLst/>
              <a:gdLst>
                <a:gd name="T0" fmla="*/ 2408 w 154"/>
                <a:gd name="T1" fmla="*/ 0 h 219"/>
                <a:gd name="T2" fmla="*/ 1720 w 154"/>
                <a:gd name="T3" fmla="*/ 3563 h 219"/>
                <a:gd name="T4" fmla="*/ 0 w 154"/>
                <a:gd name="T5" fmla="*/ 4152 h 219"/>
                <a:gd name="T6" fmla="*/ 1770 w 154"/>
                <a:gd name="T7" fmla="*/ 3187 h 219"/>
                <a:gd name="T8" fmla="*/ 2408 w 154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219">
                  <a:moveTo>
                    <a:pt x="154" y="0"/>
                  </a:moveTo>
                  <a:cubicBezTo>
                    <a:pt x="153" y="27"/>
                    <a:pt x="148" y="160"/>
                    <a:pt x="110" y="188"/>
                  </a:cubicBezTo>
                  <a:cubicBezTo>
                    <a:pt x="73" y="216"/>
                    <a:pt x="0" y="219"/>
                    <a:pt x="0" y="219"/>
                  </a:cubicBezTo>
                  <a:cubicBezTo>
                    <a:pt x="26" y="217"/>
                    <a:pt x="100" y="185"/>
                    <a:pt x="113" y="168"/>
                  </a:cubicBezTo>
                  <a:cubicBezTo>
                    <a:pt x="129" y="144"/>
                    <a:pt x="149" y="95"/>
                    <a:pt x="1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39">
              <a:extLst>
                <a:ext uri="{FF2B5EF4-FFF2-40B4-BE49-F238E27FC236}">
                  <a16:creationId xmlns:a16="http://schemas.microsoft.com/office/drawing/2014/main" id="{BCC694D7-923D-433B-A764-F53A3C72B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7568 w 507"/>
                <a:gd name="T1" fmla="*/ 1800 h 548"/>
                <a:gd name="T2" fmla="*/ 3959 w 507"/>
                <a:gd name="T3" fmla="*/ 0 h 548"/>
                <a:gd name="T4" fmla="*/ 363 w 507"/>
                <a:gd name="T5" fmla="*/ 1800 h 548"/>
                <a:gd name="T6" fmla="*/ 408 w 507"/>
                <a:gd name="T7" fmla="*/ 8886 h 548"/>
                <a:gd name="T8" fmla="*/ 3959 w 507"/>
                <a:gd name="T9" fmla="*/ 10384 h 548"/>
                <a:gd name="T10" fmla="*/ 7505 w 507"/>
                <a:gd name="T11" fmla="*/ 8886 h 548"/>
                <a:gd name="T12" fmla="*/ 7568 w 507"/>
                <a:gd name="T13" fmla="*/ 1800 h 548"/>
                <a:gd name="T14" fmla="*/ 3959 w 507"/>
                <a:gd name="T15" fmla="*/ 10235 h 548"/>
                <a:gd name="T16" fmla="*/ 533 w 507"/>
                <a:gd name="T17" fmla="*/ 8849 h 548"/>
                <a:gd name="T18" fmla="*/ 488 w 507"/>
                <a:gd name="T19" fmla="*/ 1821 h 548"/>
                <a:gd name="T20" fmla="*/ 3959 w 507"/>
                <a:gd name="T21" fmla="*/ 149 h 548"/>
                <a:gd name="T22" fmla="*/ 7443 w 507"/>
                <a:gd name="T23" fmla="*/ 1821 h 548"/>
                <a:gd name="T24" fmla="*/ 7400 w 507"/>
                <a:gd name="T25" fmla="*/ 8849 h 548"/>
                <a:gd name="T26" fmla="*/ 3959 w 507"/>
                <a:gd name="T27" fmla="*/ 10235 h 5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7" h="548">
                  <a:moveTo>
                    <a:pt x="484" y="95"/>
                  </a:moveTo>
                  <a:cubicBezTo>
                    <a:pt x="468" y="6"/>
                    <a:pt x="386" y="0"/>
                    <a:pt x="253" y="0"/>
                  </a:cubicBezTo>
                  <a:cubicBezTo>
                    <a:pt x="121" y="0"/>
                    <a:pt x="39" y="6"/>
                    <a:pt x="23" y="95"/>
                  </a:cubicBezTo>
                  <a:cubicBezTo>
                    <a:pt x="0" y="227"/>
                    <a:pt x="10" y="397"/>
                    <a:pt x="26" y="469"/>
                  </a:cubicBezTo>
                  <a:cubicBezTo>
                    <a:pt x="41" y="534"/>
                    <a:pt x="128" y="548"/>
                    <a:pt x="253" y="548"/>
                  </a:cubicBezTo>
                  <a:cubicBezTo>
                    <a:pt x="379" y="548"/>
                    <a:pt x="465" y="534"/>
                    <a:pt x="480" y="469"/>
                  </a:cubicBezTo>
                  <a:cubicBezTo>
                    <a:pt x="497" y="397"/>
                    <a:pt x="507" y="227"/>
                    <a:pt x="484" y="95"/>
                  </a:cubicBezTo>
                  <a:close/>
                  <a:moveTo>
                    <a:pt x="253" y="540"/>
                  </a:moveTo>
                  <a:cubicBezTo>
                    <a:pt x="132" y="540"/>
                    <a:pt x="48" y="527"/>
                    <a:pt x="34" y="467"/>
                  </a:cubicBezTo>
                  <a:cubicBezTo>
                    <a:pt x="18" y="395"/>
                    <a:pt x="8" y="227"/>
                    <a:pt x="31" y="96"/>
                  </a:cubicBezTo>
                  <a:cubicBezTo>
                    <a:pt x="45" y="17"/>
                    <a:pt x="113" y="8"/>
                    <a:pt x="253" y="8"/>
                  </a:cubicBezTo>
                  <a:cubicBezTo>
                    <a:pt x="394" y="8"/>
                    <a:pt x="462" y="17"/>
                    <a:pt x="476" y="96"/>
                  </a:cubicBezTo>
                  <a:cubicBezTo>
                    <a:pt x="499" y="227"/>
                    <a:pt x="489" y="395"/>
                    <a:pt x="473" y="467"/>
                  </a:cubicBezTo>
                  <a:cubicBezTo>
                    <a:pt x="459" y="527"/>
                    <a:pt x="375" y="540"/>
                    <a:pt x="253" y="540"/>
                  </a:cubicBezTo>
                  <a:close/>
                </a:path>
              </a:pathLst>
            </a:custGeom>
            <a:solidFill>
              <a:srgbClr val="BBB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40">
              <a:extLst>
                <a:ext uri="{FF2B5EF4-FFF2-40B4-BE49-F238E27FC236}">
                  <a16:creationId xmlns:a16="http://schemas.microsoft.com/office/drawing/2014/main" id="{FDBCF56F-8005-44CF-B7A8-D8F4DA26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520"/>
              <a:ext cx="546" cy="896"/>
            </a:xfrm>
            <a:custGeom>
              <a:avLst/>
              <a:gdLst>
                <a:gd name="T0" fmla="*/ 3426 w 218"/>
                <a:gd name="T1" fmla="*/ 0 h 336"/>
                <a:gd name="T2" fmla="*/ 501 w 218"/>
                <a:gd name="T3" fmla="*/ 1288 h 336"/>
                <a:gd name="T4" fmla="*/ 250 w 218"/>
                <a:gd name="T5" fmla="*/ 6371 h 336"/>
                <a:gd name="T6" fmla="*/ 1067 w 218"/>
                <a:gd name="T7" fmla="*/ 1139 h 336"/>
                <a:gd name="T8" fmla="*/ 3426 w 218"/>
                <a:gd name="T9" fmla="*/ 0 h 3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336">
                  <a:moveTo>
                    <a:pt x="218" y="0"/>
                  </a:moveTo>
                  <a:cubicBezTo>
                    <a:pt x="154" y="0"/>
                    <a:pt x="64" y="0"/>
                    <a:pt x="32" y="68"/>
                  </a:cubicBezTo>
                  <a:cubicBezTo>
                    <a:pt x="0" y="136"/>
                    <a:pt x="16" y="336"/>
                    <a:pt x="16" y="336"/>
                  </a:cubicBezTo>
                  <a:cubicBezTo>
                    <a:pt x="14" y="292"/>
                    <a:pt x="24" y="102"/>
                    <a:pt x="68" y="60"/>
                  </a:cubicBezTo>
                  <a:cubicBezTo>
                    <a:pt x="112" y="18"/>
                    <a:pt x="146" y="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41">
              <a:extLst>
                <a:ext uri="{FF2B5EF4-FFF2-40B4-BE49-F238E27FC236}">
                  <a16:creationId xmlns:a16="http://schemas.microsoft.com/office/drawing/2014/main" id="{F2AB78FD-64BE-4668-8726-272EDB375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42">
              <a:extLst>
                <a:ext uri="{FF2B5EF4-FFF2-40B4-BE49-F238E27FC236}">
                  <a16:creationId xmlns:a16="http://schemas.microsoft.com/office/drawing/2014/main" id="{014CA734-01FE-4EC6-802A-A11B4AAF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7" name="Group 43">
            <a:extLst>
              <a:ext uri="{FF2B5EF4-FFF2-40B4-BE49-F238E27FC236}">
                <a16:creationId xmlns:a16="http://schemas.microsoft.com/office/drawing/2014/main" id="{84681934-8CDB-4F2C-A350-85D0B4479C0B}"/>
              </a:ext>
            </a:extLst>
          </p:cNvPr>
          <p:cNvGrpSpPr>
            <a:grpSpLocks/>
          </p:cNvGrpSpPr>
          <p:nvPr/>
        </p:nvGrpSpPr>
        <p:grpSpPr bwMode="auto">
          <a:xfrm>
            <a:off x="7442200" y="4073525"/>
            <a:ext cx="2616200" cy="2133600"/>
            <a:chOff x="3820" y="1525"/>
            <a:chExt cx="1648" cy="1344"/>
          </a:xfrm>
        </p:grpSpPr>
        <p:sp>
          <p:nvSpPr>
            <p:cNvPr id="30728" name="Freeform 44">
              <a:extLst>
                <a:ext uri="{FF2B5EF4-FFF2-40B4-BE49-F238E27FC236}">
                  <a16:creationId xmlns:a16="http://schemas.microsoft.com/office/drawing/2014/main" id="{89300FAE-F616-4ECC-A60B-416AF84F4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solidFill>
              <a:srgbClr val="DA6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45">
              <a:extLst>
                <a:ext uri="{FF2B5EF4-FFF2-40B4-BE49-F238E27FC236}">
                  <a16:creationId xmlns:a16="http://schemas.microsoft.com/office/drawing/2014/main" id="{6BE24CF1-39E5-4D16-AE55-C9534F62D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solidFill>
              <a:srgbClr val="FC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46">
              <a:extLst>
                <a:ext uri="{FF2B5EF4-FFF2-40B4-BE49-F238E27FC236}">
                  <a16:creationId xmlns:a16="http://schemas.microsoft.com/office/drawing/2014/main" id="{9421CB33-292C-4475-9BDD-6822040B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296"/>
              <a:ext cx="377" cy="515"/>
            </a:xfrm>
            <a:custGeom>
              <a:avLst/>
              <a:gdLst>
                <a:gd name="T0" fmla="*/ 2337 w 151"/>
                <a:gd name="T1" fmla="*/ 0 h 193"/>
                <a:gd name="T2" fmla="*/ 2007 w 151"/>
                <a:gd name="T3" fmla="*/ 2834 h 193"/>
                <a:gd name="T4" fmla="*/ 0 w 151"/>
                <a:gd name="T5" fmla="*/ 3666 h 193"/>
                <a:gd name="T6" fmla="*/ 1870 w 151"/>
                <a:gd name="T7" fmla="*/ 2620 h 193"/>
                <a:gd name="T8" fmla="*/ 2287 w 151"/>
                <a:gd name="T9" fmla="*/ 56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93">
                  <a:moveTo>
                    <a:pt x="150" y="0"/>
                  </a:moveTo>
                  <a:cubicBezTo>
                    <a:pt x="151" y="34"/>
                    <a:pt x="151" y="124"/>
                    <a:pt x="129" y="149"/>
                  </a:cubicBezTo>
                  <a:cubicBezTo>
                    <a:pt x="107" y="174"/>
                    <a:pt x="30" y="193"/>
                    <a:pt x="0" y="193"/>
                  </a:cubicBezTo>
                  <a:cubicBezTo>
                    <a:pt x="21" y="192"/>
                    <a:pt x="101" y="170"/>
                    <a:pt x="120" y="138"/>
                  </a:cubicBezTo>
                  <a:cubicBezTo>
                    <a:pt x="132" y="116"/>
                    <a:pt x="149" y="38"/>
                    <a:pt x="1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47">
              <a:extLst>
                <a:ext uri="{FF2B5EF4-FFF2-40B4-BE49-F238E27FC236}">
                  <a16:creationId xmlns:a16="http://schemas.microsoft.com/office/drawing/2014/main" id="{DBFF9ADB-B637-4EF1-ACB1-788C3BB5F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9713 w 641"/>
                <a:gd name="T1" fmla="*/ 1592 h 488"/>
                <a:gd name="T2" fmla="*/ 5097 w 641"/>
                <a:gd name="T3" fmla="*/ 0 h 488"/>
                <a:gd name="T4" fmla="*/ 333 w 641"/>
                <a:gd name="T5" fmla="*/ 1592 h 488"/>
                <a:gd name="T6" fmla="*/ 363 w 641"/>
                <a:gd name="T7" fmla="*/ 7918 h 488"/>
                <a:gd name="T8" fmla="*/ 5097 w 641"/>
                <a:gd name="T9" fmla="*/ 9246 h 488"/>
                <a:gd name="T10" fmla="*/ 9663 w 641"/>
                <a:gd name="T11" fmla="*/ 7918 h 488"/>
                <a:gd name="T12" fmla="*/ 9713 w 641"/>
                <a:gd name="T13" fmla="*/ 1592 h 488"/>
                <a:gd name="T14" fmla="*/ 5097 w 641"/>
                <a:gd name="T15" fmla="*/ 9096 h 488"/>
                <a:gd name="T16" fmla="*/ 488 w 641"/>
                <a:gd name="T17" fmla="*/ 7883 h 488"/>
                <a:gd name="T18" fmla="*/ 438 w 641"/>
                <a:gd name="T19" fmla="*/ 1613 h 488"/>
                <a:gd name="T20" fmla="*/ 5097 w 641"/>
                <a:gd name="T21" fmla="*/ 149 h 488"/>
                <a:gd name="T22" fmla="*/ 9588 w 641"/>
                <a:gd name="T23" fmla="*/ 1613 h 488"/>
                <a:gd name="T24" fmla="*/ 9538 w 641"/>
                <a:gd name="T25" fmla="*/ 7883 h 488"/>
                <a:gd name="T26" fmla="*/ 5097 w 641"/>
                <a:gd name="T27" fmla="*/ 9096 h 4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1" h="488">
                  <a:moveTo>
                    <a:pt x="621" y="84"/>
                  </a:moveTo>
                  <a:cubicBezTo>
                    <a:pt x="606" y="0"/>
                    <a:pt x="410" y="0"/>
                    <a:pt x="326" y="0"/>
                  </a:cubicBezTo>
                  <a:cubicBezTo>
                    <a:pt x="247" y="0"/>
                    <a:pt x="36" y="0"/>
                    <a:pt x="21" y="84"/>
                  </a:cubicBezTo>
                  <a:cubicBezTo>
                    <a:pt x="0" y="202"/>
                    <a:pt x="9" y="354"/>
                    <a:pt x="23" y="418"/>
                  </a:cubicBezTo>
                  <a:cubicBezTo>
                    <a:pt x="33" y="461"/>
                    <a:pt x="149" y="488"/>
                    <a:pt x="326" y="488"/>
                  </a:cubicBezTo>
                  <a:cubicBezTo>
                    <a:pt x="499" y="488"/>
                    <a:pt x="608" y="462"/>
                    <a:pt x="618" y="418"/>
                  </a:cubicBezTo>
                  <a:cubicBezTo>
                    <a:pt x="632" y="354"/>
                    <a:pt x="641" y="202"/>
                    <a:pt x="621" y="84"/>
                  </a:cubicBezTo>
                  <a:close/>
                  <a:moveTo>
                    <a:pt x="326" y="480"/>
                  </a:moveTo>
                  <a:cubicBezTo>
                    <a:pt x="133" y="480"/>
                    <a:pt x="38" y="448"/>
                    <a:pt x="31" y="416"/>
                  </a:cubicBezTo>
                  <a:cubicBezTo>
                    <a:pt x="17" y="352"/>
                    <a:pt x="8" y="202"/>
                    <a:pt x="28" y="85"/>
                  </a:cubicBezTo>
                  <a:cubicBezTo>
                    <a:pt x="42" y="8"/>
                    <a:pt x="256" y="8"/>
                    <a:pt x="326" y="8"/>
                  </a:cubicBezTo>
                  <a:cubicBezTo>
                    <a:pt x="401" y="8"/>
                    <a:pt x="599" y="8"/>
                    <a:pt x="613" y="85"/>
                  </a:cubicBezTo>
                  <a:cubicBezTo>
                    <a:pt x="633" y="202"/>
                    <a:pt x="624" y="352"/>
                    <a:pt x="610" y="416"/>
                  </a:cubicBezTo>
                  <a:cubicBezTo>
                    <a:pt x="603" y="446"/>
                    <a:pt x="525" y="480"/>
                    <a:pt x="326" y="480"/>
                  </a:cubicBezTo>
                  <a:close/>
                </a:path>
              </a:pathLst>
            </a:custGeom>
            <a:solidFill>
              <a:srgbClr val="F9A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48">
              <a:extLst>
                <a:ext uri="{FF2B5EF4-FFF2-40B4-BE49-F238E27FC236}">
                  <a16:creationId xmlns:a16="http://schemas.microsoft.com/office/drawing/2014/main" id="{79C8EB8C-0F2C-4C72-AABE-6C5EE6E0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95"/>
              <a:ext cx="710" cy="800"/>
            </a:xfrm>
            <a:custGeom>
              <a:avLst/>
              <a:gdLst>
                <a:gd name="T0" fmla="*/ 125 w 284"/>
                <a:gd name="T1" fmla="*/ 5688 h 300"/>
                <a:gd name="T2" fmla="*/ 595 w 284"/>
                <a:gd name="T3" fmla="*/ 909 h 300"/>
                <a:gd name="T4" fmla="*/ 4438 w 284"/>
                <a:gd name="T5" fmla="*/ 0 h 300"/>
                <a:gd name="T6" fmla="*/ 750 w 284"/>
                <a:gd name="T7" fmla="*/ 1557 h 300"/>
                <a:gd name="T8" fmla="*/ 125 w 284"/>
                <a:gd name="T9" fmla="*/ 5688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300">
                  <a:moveTo>
                    <a:pt x="8" y="300"/>
                  </a:moveTo>
                  <a:cubicBezTo>
                    <a:pt x="6" y="242"/>
                    <a:pt x="0" y="84"/>
                    <a:pt x="38" y="48"/>
                  </a:cubicBezTo>
                  <a:cubicBezTo>
                    <a:pt x="76" y="12"/>
                    <a:pt x="214" y="2"/>
                    <a:pt x="284" y="0"/>
                  </a:cubicBezTo>
                  <a:cubicBezTo>
                    <a:pt x="232" y="2"/>
                    <a:pt x="86" y="22"/>
                    <a:pt x="48" y="82"/>
                  </a:cubicBezTo>
                  <a:cubicBezTo>
                    <a:pt x="10" y="142"/>
                    <a:pt x="12" y="268"/>
                    <a:pt x="8" y="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49">
              <a:extLst>
                <a:ext uri="{FF2B5EF4-FFF2-40B4-BE49-F238E27FC236}">
                  <a16:creationId xmlns:a16="http://schemas.microsoft.com/office/drawing/2014/main" id="{E4EF6D66-377F-4818-B310-91C2AA24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50">
              <a:extLst>
                <a:ext uri="{FF2B5EF4-FFF2-40B4-BE49-F238E27FC236}">
                  <a16:creationId xmlns:a16="http://schemas.microsoft.com/office/drawing/2014/main" id="{5C8157C9-8B09-4E92-B673-8D2C74E0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6845E1FC-0BBB-4167-B552-80C67B3F27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(4)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90D30FB9-E1A8-4AE5-B189-D0A99C73C9E5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1698625"/>
            <a:ext cx="2741613" cy="2735263"/>
            <a:chOff x="486" y="1187"/>
            <a:chExt cx="1727" cy="1723"/>
          </a:xfrm>
        </p:grpSpPr>
        <p:sp>
          <p:nvSpPr>
            <p:cNvPr id="31757" name="Freeform 4">
              <a:extLst>
                <a:ext uri="{FF2B5EF4-FFF2-40B4-BE49-F238E27FC236}">
                  <a16:creationId xmlns:a16="http://schemas.microsoft.com/office/drawing/2014/main" id="{4C596EEE-7301-4E7E-8573-86AFEAA6A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187"/>
              <a:ext cx="1727" cy="1723"/>
            </a:xfrm>
            <a:custGeom>
              <a:avLst/>
              <a:gdLst>
                <a:gd name="T0" fmla="*/ 6077 w 831"/>
                <a:gd name="T1" fmla="*/ 7224 h 778"/>
                <a:gd name="T2" fmla="*/ 3338 w 831"/>
                <a:gd name="T3" fmla="*/ 8298 h 778"/>
                <a:gd name="T4" fmla="*/ 224 w 831"/>
                <a:gd name="T5" fmla="*/ 3856 h 778"/>
                <a:gd name="T6" fmla="*/ 1033 w 831"/>
                <a:gd name="T7" fmla="*/ 1639 h 778"/>
                <a:gd name="T8" fmla="*/ 2047 w 831"/>
                <a:gd name="T9" fmla="*/ 627 h 778"/>
                <a:gd name="T10" fmla="*/ 4129 w 831"/>
                <a:gd name="T11" fmla="*/ 117 h 778"/>
                <a:gd name="T12" fmla="*/ 7234 w 831"/>
                <a:gd name="T13" fmla="*/ 4615 h 778"/>
                <a:gd name="T14" fmla="*/ 6077 w 831"/>
                <a:gd name="T15" fmla="*/ 7224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1" h="778">
                  <a:moveTo>
                    <a:pt x="677" y="665"/>
                  </a:moveTo>
                  <a:cubicBezTo>
                    <a:pt x="593" y="739"/>
                    <a:pt x="484" y="778"/>
                    <a:pt x="372" y="764"/>
                  </a:cubicBezTo>
                  <a:cubicBezTo>
                    <a:pt x="168" y="738"/>
                    <a:pt x="0" y="568"/>
                    <a:pt x="25" y="355"/>
                  </a:cubicBezTo>
                  <a:cubicBezTo>
                    <a:pt x="34" y="278"/>
                    <a:pt x="67" y="207"/>
                    <a:pt x="115" y="151"/>
                  </a:cubicBezTo>
                  <a:cubicBezTo>
                    <a:pt x="146" y="114"/>
                    <a:pt x="182" y="82"/>
                    <a:pt x="228" y="58"/>
                  </a:cubicBezTo>
                  <a:cubicBezTo>
                    <a:pt x="298" y="19"/>
                    <a:pt x="379" y="0"/>
                    <a:pt x="460" y="11"/>
                  </a:cubicBezTo>
                  <a:cubicBezTo>
                    <a:pt x="663" y="37"/>
                    <a:pt x="831" y="212"/>
                    <a:pt x="806" y="425"/>
                  </a:cubicBezTo>
                  <a:cubicBezTo>
                    <a:pt x="783" y="563"/>
                    <a:pt x="709" y="631"/>
                    <a:pt x="677" y="66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5">
              <a:extLst>
                <a:ext uri="{FF2B5EF4-FFF2-40B4-BE49-F238E27FC236}">
                  <a16:creationId xmlns:a16="http://schemas.microsoft.com/office/drawing/2014/main" id="{E11FDD07-7C5F-45BC-8532-7748B736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1229"/>
              <a:ext cx="1581" cy="1641"/>
            </a:xfrm>
            <a:custGeom>
              <a:avLst/>
              <a:gdLst>
                <a:gd name="T0" fmla="*/ 3077 w 761"/>
                <a:gd name="T1" fmla="*/ 7906 h 741"/>
                <a:gd name="T2" fmla="*/ 665 w 761"/>
                <a:gd name="T3" fmla="*/ 6234 h 741"/>
                <a:gd name="T4" fmla="*/ 91 w 761"/>
                <a:gd name="T5" fmla="*/ 3674 h 741"/>
                <a:gd name="T6" fmla="*/ 873 w 761"/>
                <a:gd name="T7" fmla="*/ 1563 h 741"/>
                <a:gd name="T8" fmla="*/ 1830 w 761"/>
                <a:gd name="T9" fmla="*/ 598 h 741"/>
                <a:gd name="T10" fmla="*/ 1839 w 761"/>
                <a:gd name="T11" fmla="*/ 598 h 741"/>
                <a:gd name="T12" fmla="*/ 3829 w 761"/>
                <a:gd name="T13" fmla="*/ 97 h 741"/>
                <a:gd name="T14" fmla="*/ 6224 w 761"/>
                <a:gd name="T15" fmla="*/ 1769 h 741"/>
                <a:gd name="T16" fmla="*/ 6825 w 761"/>
                <a:gd name="T17" fmla="*/ 3953 h 741"/>
                <a:gd name="T18" fmla="*/ 6806 w 761"/>
                <a:gd name="T19" fmla="*/ 4389 h 741"/>
                <a:gd name="T20" fmla="*/ 5732 w 761"/>
                <a:gd name="T21" fmla="*/ 6821 h 741"/>
                <a:gd name="T22" fmla="*/ 5684 w 761"/>
                <a:gd name="T23" fmla="*/ 6876 h 741"/>
                <a:gd name="T24" fmla="*/ 3077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3" y="728"/>
                  </a:moveTo>
                  <a:cubicBezTo>
                    <a:pt x="234" y="713"/>
                    <a:pt x="136" y="657"/>
                    <a:pt x="74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9" y="267"/>
                    <a:pt x="48" y="200"/>
                    <a:pt x="97" y="144"/>
                  </a:cubicBezTo>
                  <a:cubicBezTo>
                    <a:pt x="130" y="104"/>
                    <a:pt x="165" y="75"/>
                    <a:pt x="204" y="55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4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9" y="404"/>
                  </a:cubicBezTo>
                  <a:cubicBezTo>
                    <a:pt x="738" y="529"/>
                    <a:pt x="674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3" y="728"/>
                  </a:cubicBezTo>
                  <a:close/>
                </a:path>
              </a:pathLst>
            </a:custGeom>
            <a:solidFill>
              <a:srgbClr val="D7E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6">
              <a:extLst>
                <a:ext uri="{FF2B5EF4-FFF2-40B4-BE49-F238E27FC236}">
                  <a16:creationId xmlns:a16="http://schemas.microsoft.com/office/drawing/2014/main" id="{0DA2F72D-042E-4E60-B401-6100D74D3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187"/>
              <a:ext cx="1727" cy="1723"/>
            </a:xfrm>
            <a:custGeom>
              <a:avLst/>
              <a:gdLst>
                <a:gd name="T0" fmla="*/ 6077 w 831"/>
                <a:gd name="T1" fmla="*/ 7224 h 778"/>
                <a:gd name="T2" fmla="*/ 3338 w 831"/>
                <a:gd name="T3" fmla="*/ 8298 h 778"/>
                <a:gd name="T4" fmla="*/ 224 w 831"/>
                <a:gd name="T5" fmla="*/ 3856 h 778"/>
                <a:gd name="T6" fmla="*/ 1033 w 831"/>
                <a:gd name="T7" fmla="*/ 1639 h 778"/>
                <a:gd name="T8" fmla="*/ 2047 w 831"/>
                <a:gd name="T9" fmla="*/ 627 h 778"/>
                <a:gd name="T10" fmla="*/ 4129 w 831"/>
                <a:gd name="T11" fmla="*/ 117 h 778"/>
                <a:gd name="T12" fmla="*/ 7234 w 831"/>
                <a:gd name="T13" fmla="*/ 4615 h 778"/>
                <a:gd name="T14" fmla="*/ 6077 w 831"/>
                <a:gd name="T15" fmla="*/ 7224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1" h="778">
                  <a:moveTo>
                    <a:pt x="677" y="665"/>
                  </a:moveTo>
                  <a:cubicBezTo>
                    <a:pt x="593" y="739"/>
                    <a:pt x="484" y="778"/>
                    <a:pt x="372" y="764"/>
                  </a:cubicBezTo>
                  <a:cubicBezTo>
                    <a:pt x="168" y="738"/>
                    <a:pt x="0" y="568"/>
                    <a:pt x="25" y="355"/>
                  </a:cubicBezTo>
                  <a:cubicBezTo>
                    <a:pt x="34" y="278"/>
                    <a:pt x="67" y="207"/>
                    <a:pt x="115" y="151"/>
                  </a:cubicBezTo>
                  <a:cubicBezTo>
                    <a:pt x="146" y="114"/>
                    <a:pt x="182" y="82"/>
                    <a:pt x="228" y="58"/>
                  </a:cubicBezTo>
                  <a:cubicBezTo>
                    <a:pt x="298" y="19"/>
                    <a:pt x="379" y="0"/>
                    <a:pt x="460" y="11"/>
                  </a:cubicBezTo>
                  <a:cubicBezTo>
                    <a:pt x="663" y="37"/>
                    <a:pt x="831" y="212"/>
                    <a:pt x="806" y="425"/>
                  </a:cubicBezTo>
                  <a:cubicBezTo>
                    <a:pt x="783" y="563"/>
                    <a:pt x="709" y="631"/>
                    <a:pt x="677" y="66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7">
              <a:extLst>
                <a:ext uri="{FF2B5EF4-FFF2-40B4-BE49-F238E27FC236}">
                  <a16:creationId xmlns:a16="http://schemas.microsoft.com/office/drawing/2014/main" id="{D11999C2-DAE8-4862-82EB-4D345B21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1229"/>
              <a:ext cx="1581" cy="1641"/>
            </a:xfrm>
            <a:custGeom>
              <a:avLst/>
              <a:gdLst>
                <a:gd name="T0" fmla="*/ 3077 w 761"/>
                <a:gd name="T1" fmla="*/ 7906 h 741"/>
                <a:gd name="T2" fmla="*/ 665 w 761"/>
                <a:gd name="T3" fmla="*/ 6234 h 741"/>
                <a:gd name="T4" fmla="*/ 91 w 761"/>
                <a:gd name="T5" fmla="*/ 3674 h 741"/>
                <a:gd name="T6" fmla="*/ 873 w 761"/>
                <a:gd name="T7" fmla="*/ 1563 h 741"/>
                <a:gd name="T8" fmla="*/ 1830 w 761"/>
                <a:gd name="T9" fmla="*/ 598 h 741"/>
                <a:gd name="T10" fmla="*/ 1839 w 761"/>
                <a:gd name="T11" fmla="*/ 598 h 741"/>
                <a:gd name="T12" fmla="*/ 3829 w 761"/>
                <a:gd name="T13" fmla="*/ 97 h 741"/>
                <a:gd name="T14" fmla="*/ 6224 w 761"/>
                <a:gd name="T15" fmla="*/ 1769 h 741"/>
                <a:gd name="T16" fmla="*/ 6825 w 761"/>
                <a:gd name="T17" fmla="*/ 3953 h 741"/>
                <a:gd name="T18" fmla="*/ 6806 w 761"/>
                <a:gd name="T19" fmla="*/ 4389 h 741"/>
                <a:gd name="T20" fmla="*/ 5732 w 761"/>
                <a:gd name="T21" fmla="*/ 6821 h 741"/>
                <a:gd name="T22" fmla="*/ 5684 w 761"/>
                <a:gd name="T23" fmla="*/ 6876 h 741"/>
                <a:gd name="T24" fmla="*/ 3077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3" y="728"/>
                  </a:moveTo>
                  <a:cubicBezTo>
                    <a:pt x="234" y="713"/>
                    <a:pt x="136" y="657"/>
                    <a:pt x="74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9" y="267"/>
                    <a:pt x="48" y="200"/>
                    <a:pt x="97" y="144"/>
                  </a:cubicBezTo>
                  <a:cubicBezTo>
                    <a:pt x="130" y="104"/>
                    <a:pt x="165" y="75"/>
                    <a:pt x="204" y="55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4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9" y="404"/>
                  </a:cubicBezTo>
                  <a:cubicBezTo>
                    <a:pt x="738" y="529"/>
                    <a:pt x="674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3" y="72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8">
            <a:extLst>
              <a:ext uri="{FF2B5EF4-FFF2-40B4-BE49-F238E27FC236}">
                <a16:creationId xmlns:a16="http://schemas.microsoft.com/office/drawing/2014/main" id="{2239C49D-C0C7-4395-A97C-75A92241C165}"/>
              </a:ext>
            </a:extLst>
          </p:cNvPr>
          <p:cNvGrpSpPr>
            <a:grpSpLocks/>
          </p:cNvGrpSpPr>
          <p:nvPr/>
        </p:nvGrpSpPr>
        <p:grpSpPr bwMode="auto">
          <a:xfrm>
            <a:off x="4729163" y="3298825"/>
            <a:ext cx="2730500" cy="2722563"/>
            <a:chOff x="2019" y="2101"/>
            <a:chExt cx="1720" cy="1715"/>
          </a:xfrm>
        </p:grpSpPr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EF8CD81C-0B93-487A-9B35-6CDBE34D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01"/>
              <a:ext cx="1720" cy="1715"/>
            </a:xfrm>
            <a:custGeom>
              <a:avLst/>
              <a:gdLst>
                <a:gd name="T0" fmla="*/ 5983 w 832"/>
                <a:gd name="T1" fmla="*/ 7125 h 778"/>
                <a:gd name="T2" fmla="*/ 3287 w 832"/>
                <a:gd name="T3" fmla="*/ 8183 h 778"/>
                <a:gd name="T4" fmla="*/ 223 w 832"/>
                <a:gd name="T5" fmla="*/ 3805 h 778"/>
                <a:gd name="T6" fmla="*/ 1025 w 832"/>
                <a:gd name="T7" fmla="*/ 1618 h 778"/>
                <a:gd name="T8" fmla="*/ 2022 w 832"/>
                <a:gd name="T9" fmla="*/ 622 h 778"/>
                <a:gd name="T10" fmla="*/ 4073 w 832"/>
                <a:gd name="T11" fmla="*/ 117 h 778"/>
                <a:gd name="T12" fmla="*/ 7128 w 832"/>
                <a:gd name="T13" fmla="*/ 4552 h 778"/>
                <a:gd name="T14" fmla="*/ 5983 w 832"/>
                <a:gd name="T15" fmla="*/ 7125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89E0363C-5E82-4FEC-BA79-76CCB980F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143"/>
              <a:ext cx="1574" cy="1634"/>
            </a:xfrm>
            <a:custGeom>
              <a:avLst/>
              <a:gdLst>
                <a:gd name="T0" fmla="*/ 3024 w 761"/>
                <a:gd name="T1" fmla="*/ 7804 h 741"/>
                <a:gd name="T2" fmla="*/ 645 w 761"/>
                <a:gd name="T3" fmla="*/ 6157 h 741"/>
                <a:gd name="T4" fmla="*/ 89 w 761"/>
                <a:gd name="T5" fmla="*/ 3623 h 741"/>
                <a:gd name="T6" fmla="*/ 852 w 761"/>
                <a:gd name="T7" fmla="*/ 1546 h 741"/>
                <a:gd name="T8" fmla="*/ 1806 w 761"/>
                <a:gd name="T9" fmla="*/ 589 h 741"/>
                <a:gd name="T10" fmla="*/ 1814 w 761"/>
                <a:gd name="T11" fmla="*/ 589 h 741"/>
                <a:gd name="T12" fmla="*/ 3777 w 761"/>
                <a:gd name="T13" fmla="*/ 97 h 741"/>
                <a:gd name="T14" fmla="*/ 6131 w 761"/>
                <a:gd name="T15" fmla="*/ 1746 h 741"/>
                <a:gd name="T16" fmla="*/ 6734 w 761"/>
                <a:gd name="T17" fmla="*/ 3905 h 741"/>
                <a:gd name="T18" fmla="*/ 6708 w 761"/>
                <a:gd name="T19" fmla="*/ 4333 h 741"/>
                <a:gd name="T20" fmla="*/ 5655 w 761"/>
                <a:gd name="T21" fmla="*/ 6734 h 741"/>
                <a:gd name="T22" fmla="*/ 5609 w 761"/>
                <a:gd name="T23" fmla="*/ 6787 h 741"/>
                <a:gd name="T24" fmla="*/ 3024 w 761"/>
                <a:gd name="T25" fmla="*/ 7804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solidFill>
              <a:srgbClr val="EB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1">
              <a:extLst>
                <a:ext uri="{FF2B5EF4-FFF2-40B4-BE49-F238E27FC236}">
                  <a16:creationId xmlns:a16="http://schemas.microsoft.com/office/drawing/2014/main" id="{BEF173D0-730B-4CFF-A012-E6ECE7CC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01"/>
              <a:ext cx="1720" cy="1715"/>
            </a:xfrm>
            <a:custGeom>
              <a:avLst/>
              <a:gdLst>
                <a:gd name="T0" fmla="*/ 5983 w 832"/>
                <a:gd name="T1" fmla="*/ 7125 h 778"/>
                <a:gd name="T2" fmla="*/ 3287 w 832"/>
                <a:gd name="T3" fmla="*/ 8183 h 778"/>
                <a:gd name="T4" fmla="*/ 223 w 832"/>
                <a:gd name="T5" fmla="*/ 3805 h 778"/>
                <a:gd name="T6" fmla="*/ 1025 w 832"/>
                <a:gd name="T7" fmla="*/ 1618 h 778"/>
                <a:gd name="T8" fmla="*/ 2022 w 832"/>
                <a:gd name="T9" fmla="*/ 622 h 778"/>
                <a:gd name="T10" fmla="*/ 4073 w 832"/>
                <a:gd name="T11" fmla="*/ 117 h 778"/>
                <a:gd name="T12" fmla="*/ 7128 w 832"/>
                <a:gd name="T13" fmla="*/ 4552 h 778"/>
                <a:gd name="T14" fmla="*/ 5983 w 832"/>
                <a:gd name="T15" fmla="*/ 7125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2">
              <a:extLst>
                <a:ext uri="{FF2B5EF4-FFF2-40B4-BE49-F238E27FC236}">
                  <a16:creationId xmlns:a16="http://schemas.microsoft.com/office/drawing/2014/main" id="{7A7D1F26-87AE-420C-86C8-62FD5999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143"/>
              <a:ext cx="1574" cy="1634"/>
            </a:xfrm>
            <a:custGeom>
              <a:avLst/>
              <a:gdLst>
                <a:gd name="T0" fmla="*/ 3024 w 761"/>
                <a:gd name="T1" fmla="*/ 7804 h 741"/>
                <a:gd name="T2" fmla="*/ 645 w 761"/>
                <a:gd name="T3" fmla="*/ 6157 h 741"/>
                <a:gd name="T4" fmla="*/ 89 w 761"/>
                <a:gd name="T5" fmla="*/ 3623 h 741"/>
                <a:gd name="T6" fmla="*/ 852 w 761"/>
                <a:gd name="T7" fmla="*/ 1546 h 741"/>
                <a:gd name="T8" fmla="*/ 1806 w 761"/>
                <a:gd name="T9" fmla="*/ 589 h 741"/>
                <a:gd name="T10" fmla="*/ 1814 w 761"/>
                <a:gd name="T11" fmla="*/ 589 h 741"/>
                <a:gd name="T12" fmla="*/ 3777 w 761"/>
                <a:gd name="T13" fmla="*/ 97 h 741"/>
                <a:gd name="T14" fmla="*/ 6131 w 761"/>
                <a:gd name="T15" fmla="*/ 1746 h 741"/>
                <a:gd name="T16" fmla="*/ 6734 w 761"/>
                <a:gd name="T17" fmla="*/ 3905 h 741"/>
                <a:gd name="T18" fmla="*/ 6708 w 761"/>
                <a:gd name="T19" fmla="*/ 4333 h 741"/>
                <a:gd name="T20" fmla="*/ 5655 w 761"/>
                <a:gd name="T21" fmla="*/ 6734 h 741"/>
                <a:gd name="T22" fmla="*/ 5609 w 761"/>
                <a:gd name="T23" fmla="*/ 6787 h 741"/>
                <a:gd name="T24" fmla="*/ 3024 w 761"/>
                <a:gd name="T25" fmla="*/ 7804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8" name="Group 13">
            <a:extLst>
              <a:ext uri="{FF2B5EF4-FFF2-40B4-BE49-F238E27FC236}">
                <a16:creationId xmlns:a16="http://schemas.microsoft.com/office/drawing/2014/main" id="{8F219035-72ED-46AB-BD42-F803E0EE59D4}"/>
              </a:ext>
            </a:extLst>
          </p:cNvPr>
          <p:cNvGrpSpPr>
            <a:grpSpLocks/>
          </p:cNvGrpSpPr>
          <p:nvPr/>
        </p:nvGrpSpPr>
        <p:grpSpPr bwMode="auto">
          <a:xfrm>
            <a:off x="7172325" y="1698625"/>
            <a:ext cx="2743200" cy="2736850"/>
            <a:chOff x="3558" y="1184"/>
            <a:chExt cx="1728" cy="1724"/>
          </a:xfrm>
        </p:grpSpPr>
        <p:sp>
          <p:nvSpPr>
            <p:cNvPr id="31749" name="Freeform 14">
              <a:extLst>
                <a:ext uri="{FF2B5EF4-FFF2-40B4-BE49-F238E27FC236}">
                  <a16:creationId xmlns:a16="http://schemas.microsoft.com/office/drawing/2014/main" id="{CB38245B-89C5-4F88-AC97-0AFF5A58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184"/>
              <a:ext cx="1728" cy="1724"/>
            </a:xfrm>
            <a:custGeom>
              <a:avLst/>
              <a:gdLst>
                <a:gd name="T0" fmla="*/ 6065 w 832"/>
                <a:gd name="T1" fmla="*/ 7237 h 778"/>
                <a:gd name="T2" fmla="*/ 3333 w 832"/>
                <a:gd name="T3" fmla="*/ 8314 h 778"/>
                <a:gd name="T4" fmla="*/ 224 w 832"/>
                <a:gd name="T5" fmla="*/ 3865 h 778"/>
                <a:gd name="T6" fmla="*/ 1041 w 832"/>
                <a:gd name="T7" fmla="*/ 1644 h 778"/>
                <a:gd name="T8" fmla="*/ 2054 w 832"/>
                <a:gd name="T9" fmla="*/ 634 h 778"/>
                <a:gd name="T10" fmla="*/ 4129 w 832"/>
                <a:gd name="T11" fmla="*/ 117 h 778"/>
                <a:gd name="T12" fmla="*/ 7230 w 832"/>
                <a:gd name="T13" fmla="*/ 4625 h 778"/>
                <a:gd name="T14" fmla="*/ 6065 w 832"/>
                <a:gd name="T15" fmla="*/ 7237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15">
              <a:extLst>
                <a:ext uri="{FF2B5EF4-FFF2-40B4-BE49-F238E27FC236}">
                  <a16:creationId xmlns:a16="http://schemas.microsoft.com/office/drawing/2014/main" id="{63771A59-3EC5-4945-8AF1-C265D45D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227"/>
              <a:ext cx="1580" cy="1641"/>
            </a:xfrm>
            <a:custGeom>
              <a:avLst/>
              <a:gdLst>
                <a:gd name="T0" fmla="*/ 3060 w 761"/>
                <a:gd name="T1" fmla="*/ 7906 h 741"/>
                <a:gd name="T2" fmla="*/ 656 w 761"/>
                <a:gd name="T3" fmla="*/ 6234 h 741"/>
                <a:gd name="T4" fmla="*/ 91 w 761"/>
                <a:gd name="T5" fmla="*/ 3674 h 741"/>
                <a:gd name="T6" fmla="*/ 857 w 761"/>
                <a:gd name="T7" fmla="*/ 1563 h 741"/>
                <a:gd name="T8" fmla="*/ 1827 w 761"/>
                <a:gd name="T9" fmla="*/ 598 h 741"/>
                <a:gd name="T10" fmla="*/ 1835 w 761"/>
                <a:gd name="T11" fmla="*/ 598 h 741"/>
                <a:gd name="T12" fmla="*/ 3824 w 761"/>
                <a:gd name="T13" fmla="*/ 97 h 741"/>
                <a:gd name="T14" fmla="*/ 6204 w 761"/>
                <a:gd name="T15" fmla="*/ 1769 h 741"/>
                <a:gd name="T16" fmla="*/ 6810 w 761"/>
                <a:gd name="T17" fmla="*/ 3953 h 741"/>
                <a:gd name="T18" fmla="*/ 6785 w 761"/>
                <a:gd name="T19" fmla="*/ 4389 h 741"/>
                <a:gd name="T20" fmla="*/ 5720 w 761"/>
                <a:gd name="T21" fmla="*/ 6821 h 741"/>
                <a:gd name="T22" fmla="*/ 5672 w 761"/>
                <a:gd name="T23" fmla="*/ 6876 h 741"/>
                <a:gd name="T24" fmla="*/ 3060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solidFill>
              <a:srgbClr val="D8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16">
              <a:extLst>
                <a:ext uri="{FF2B5EF4-FFF2-40B4-BE49-F238E27FC236}">
                  <a16:creationId xmlns:a16="http://schemas.microsoft.com/office/drawing/2014/main" id="{A653C7C8-DCC4-4416-BD18-CCDEACED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184"/>
              <a:ext cx="1728" cy="1724"/>
            </a:xfrm>
            <a:custGeom>
              <a:avLst/>
              <a:gdLst>
                <a:gd name="T0" fmla="*/ 6065 w 832"/>
                <a:gd name="T1" fmla="*/ 7237 h 778"/>
                <a:gd name="T2" fmla="*/ 3333 w 832"/>
                <a:gd name="T3" fmla="*/ 8314 h 778"/>
                <a:gd name="T4" fmla="*/ 224 w 832"/>
                <a:gd name="T5" fmla="*/ 3865 h 778"/>
                <a:gd name="T6" fmla="*/ 1041 w 832"/>
                <a:gd name="T7" fmla="*/ 1644 h 778"/>
                <a:gd name="T8" fmla="*/ 2054 w 832"/>
                <a:gd name="T9" fmla="*/ 634 h 778"/>
                <a:gd name="T10" fmla="*/ 4129 w 832"/>
                <a:gd name="T11" fmla="*/ 117 h 778"/>
                <a:gd name="T12" fmla="*/ 7230 w 832"/>
                <a:gd name="T13" fmla="*/ 4625 h 778"/>
                <a:gd name="T14" fmla="*/ 6065 w 832"/>
                <a:gd name="T15" fmla="*/ 7237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17">
              <a:extLst>
                <a:ext uri="{FF2B5EF4-FFF2-40B4-BE49-F238E27FC236}">
                  <a16:creationId xmlns:a16="http://schemas.microsoft.com/office/drawing/2014/main" id="{AD5A4EF6-9261-41BA-8DA5-83E45A7E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227"/>
              <a:ext cx="1580" cy="1641"/>
            </a:xfrm>
            <a:custGeom>
              <a:avLst/>
              <a:gdLst>
                <a:gd name="T0" fmla="*/ 3060 w 761"/>
                <a:gd name="T1" fmla="*/ 7906 h 741"/>
                <a:gd name="T2" fmla="*/ 656 w 761"/>
                <a:gd name="T3" fmla="*/ 6234 h 741"/>
                <a:gd name="T4" fmla="*/ 91 w 761"/>
                <a:gd name="T5" fmla="*/ 3674 h 741"/>
                <a:gd name="T6" fmla="*/ 857 w 761"/>
                <a:gd name="T7" fmla="*/ 1563 h 741"/>
                <a:gd name="T8" fmla="*/ 1827 w 761"/>
                <a:gd name="T9" fmla="*/ 598 h 741"/>
                <a:gd name="T10" fmla="*/ 1835 w 761"/>
                <a:gd name="T11" fmla="*/ 598 h 741"/>
                <a:gd name="T12" fmla="*/ 3824 w 761"/>
                <a:gd name="T13" fmla="*/ 97 h 741"/>
                <a:gd name="T14" fmla="*/ 6204 w 761"/>
                <a:gd name="T15" fmla="*/ 1769 h 741"/>
                <a:gd name="T16" fmla="*/ 6810 w 761"/>
                <a:gd name="T17" fmla="*/ 3953 h 741"/>
                <a:gd name="T18" fmla="*/ 6785 w 761"/>
                <a:gd name="T19" fmla="*/ 4389 h 741"/>
                <a:gd name="T20" fmla="*/ 5720 w 761"/>
                <a:gd name="T21" fmla="*/ 6821 h 741"/>
                <a:gd name="T22" fmla="*/ 5672 w 761"/>
                <a:gd name="T23" fmla="*/ 6876 h 741"/>
                <a:gd name="T24" fmla="*/ 3060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3CC5FA4C-57CF-4DD1-9F72-E6E4E7C99A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(5)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BCD93120-3DA7-413B-A53F-2EBAFABDC051}"/>
              </a:ext>
            </a:extLst>
          </p:cNvPr>
          <p:cNvGrpSpPr>
            <a:grpSpLocks/>
          </p:cNvGrpSpPr>
          <p:nvPr/>
        </p:nvGrpSpPr>
        <p:grpSpPr bwMode="auto">
          <a:xfrm>
            <a:off x="2365375" y="1679575"/>
            <a:ext cx="1973263" cy="1016000"/>
            <a:chOff x="530" y="1184"/>
            <a:chExt cx="1243" cy="640"/>
          </a:xfrm>
        </p:grpSpPr>
        <p:sp>
          <p:nvSpPr>
            <p:cNvPr id="32826" name="Freeform 4">
              <a:extLst>
                <a:ext uri="{FF2B5EF4-FFF2-40B4-BE49-F238E27FC236}">
                  <a16:creationId xmlns:a16="http://schemas.microsoft.com/office/drawing/2014/main" id="{5D5BB0BC-BC22-4AB6-91F5-0ABA0158A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184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">
              <a:extLst>
                <a:ext uri="{FF2B5EF4-FFF2-40B4-BE49-F238E27FC236}">
                  <a16:creationId xmlns:a16="http://schemas.microsoft.com/office/drawing/2014/main" id="{14239E24-5CB2-479B-AB00-84FCD6D4B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215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2980 w 752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  <a:lnTo>
                    <a:pt x="752" y="361"/>
                  </a:lnTo>
                  <a:close/>
                </a:path>
              </a:pathLst>
            </a:custGeom>
            <a:solidFill>
              <a:srgbClr val="F8D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">
              <a:extLst>
                <a:ext uri="{FF2B5EF4-FFF2-40B4-BE49-F238E27FC236}">
                  <a16:creationId xmlns:a16="http://schemas.microsoft.com/office/drawing/2014/main" id="{7289759A-1A1A-4E17-868B-DC01299F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184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7">
              <a:extLst>
                <a:ext uri="{FF2B5EF4-FFF2-40B4-BE49-F238E27FC236}">
                  <a16:creationId xmlns:a16="http://schemas.microsoft.com/office/drawing/2014/main" id="{18AB17A8-5781-445E-B5E9-E4279C32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215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8">
            <a:extLst>
              <a:ext uri="{FF2B5EF4-FFF2-40B4-BE49-F238E27FC236}">
                <a16:creationId xmlns:a16="http://schemas.microsoft.com/office/drawing/2014/main" id="{57D5CABE-632C-4575-952D-4BEE94497EAF}"/>
              </a:ext>
            </a:extLst>
          </p:cNvPr>
          <p:cNvGrpSpPr>
            <a:grpSpLocks/>
          </p:cNvGrpSpPr>
          <p:nvPr/>
        </p:nvGrpSpPr>
        <p:grpSpPr bwMode="auto">
          <a:xfrm>
            <a:off x="5110163" y="1689100"/>
            <a:ext cx="1973262" cy="1014413"/>
            <a:chOff x="2259" y="1190"/>
            <a:chExt cx="1243" cy="639"/>
          </a:xfrm>
        </p:grpSpPr>
        <p:sp>
          <p:nvSpPr>
            <p:cNvPr id="32822" name="Freeform 9">
              <a:extLst>
                <a:ext uri="{FF2B5EF4-FFF2-40B4-BE49-F238E27FC236}">
                  <a16:creationId xmlns:a16="http://schemas.microsoft.com/office/drawing/2014/main" id="{A24BBC3F-08B5-4AD5-AA7E-CB68A543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3109 w 786"/>
                <a:gd name="T13" fmla="*/ 1816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0">
              <a:extLst>
                <a:ext uri="{FF2B5EF4-FFF2-40B4-BE49-F238E27FC236}">
                  <a16:creationId xmlns:a16="http://schemas.microsoft.com/office/drawing/2014/main" id="{1E644D48-79A9-4060-B777-5639F77F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2980 w 753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D1A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1">
              <a:extLst>
                <a:ext uri="{FF2B5EF4-FFF2-40B4-BE49-F238E27FC236}">
                  <a16:creationId xmlns:a16="http://schemas.microsoft.com/office/drawing/2014/main" id="{A1EF6CB5-5017-4D76-9FFD-0F8353E6C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2">
              <a:extLst>
                <a:ext uri="{FF2B5EF4-FFF2-40B4-BE49-F238E27FC236}">
                  <a16:creationId xmlns:a16="http://schemas.microsoft.com/office/drawing/2014/main" id="{C6255D19-B9D9-48BA-81B6-6B3F1D3B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2" name="Group 13">
            <a:extLst>
              <a:ext uri="{FF2B5EF4-FFF2-40B4-BE49-F238E27FC236}">
                <a16:creationId xmlns:a16="http://schemas.microsoft.com/office/drawing/2014/main" id="{9D24F75A-A264-42F2-A7D8-803661FF863D}"/>
              </a:ext>
            </a:extLst>
          </p:cNvPr>
          <p:cNvGrpSpPr>
            <a:grpSpLocks/>
          </p:cNvGrpSpPr>
          <p:nvPr/>
        </p:nvGrpSpPr>
        <p:grpSpPr bwMode="auto">
          <a:xfrm>
            <a:off x="7775575" y="1676400"/>
            <a:ext cx="1973263" cy="1016000"/>
            <a:chOff x="3938" y="1182"/>
            <a:chExt cx="1243" cy="640"/>
          </a:xfrm>
        </p:grpSpPr>
        <p:sp>
          <p:nvSpPr>
            <p:cNvPr id="32818" name="Freeform 14">
              <a:extLst>
                <a:ext uri="{FF2B5EF4-FFF2-40B4-BE49-F238E27FC236}">
                  <a16:creationId xmlns:a16="http://schemas.microsoft.com/office/drawing/2014/main" id="{2EE4A357-2717-4C53-9439-AE872B0A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5">
              <a:extLst>
                <a:ext uri="{FF2B5EF4-FFF2-40B4-BE49-F238E27FC236}">
                  <a16:creationId xmlns:a16="http://schemas.microsoft.com/office/drawing/2014/main" id="{11ED4475-13D8-43FB-856A-4AE4BF814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2980 w 753"/>
                <a:gd name="T17" fmla="*/ 1742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EE9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6">
              <a:extLst>
                <a:ext uri="{FF2B5EF4-FFF2-40B4-BE49-F238E27FC236}">
                  <a16:creationId xmlns:a16="http://schemas.microsoft.com/office/drawing/2014/main" id="{0D640FE2-B342-456E-AB3E-573FD29C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7">
              <a:extLst>
                <a:ext uri="{FF2B5EF4-FFF2-40B4-BE49-F238E27FC236}">
                  <a16:creationId xmlns:a16="http://schemas.microsoft.com/office/drawing/2014/main" id="{6FFDE647-9565-4CF1-BF50-8A079116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18">
            <a:extLst>
              <a:ext uri="{FF2B5EF4-FFF2-40B4-BE49-F238E27FC236}">
                <a16:creationId xmlns:a16="http://schemas.microsoft.com/office/drawing/2014/main" id="{CB719D2A-E015-4D68-BD10-B7F1C464DD28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4456113"/>
            <a:ext cx="968375" cy="982662"/>
            <a:chOff x="386" y="2930"/>
            <a:chExt cx="610" cy="619"/>
          </a:xfrm>
        </p:grpSpPr>
        <p:sp>
          <p:nvSpPr>
            <p:cNvPr id="32814" name="Freeform 19">
              <a:extLst>
                <a:ext uri="{FF2B5EF4-FFF2-40B4-BE49-F238E27FC236}">
                  <a16:creationId xmlns:a16="http://schemas.microsoft.com/office/drawing/2014/main" id="{A5178660-A042-4F34-8203-9B498BD4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1485 w 391"/>
                <a:gd name="T11" fmla="*/ 1714 h 372"/>
                <a:gd name="T12" fmla="*/ 1485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20">
              <a:extLst>
                <a:ext uri="{FF2B5EF4-FFF2-40B4-BE49-F238E27FC236}">
                  <a16:creationId xmlns:a16="http://schemas.microsoft.com/office/drawing/2014/main" id="{CE26F47D-C990-4733-86FC-40C4E195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1424 w 374"/>
                <a:gd name="T13" fmla="*/ 1631 h 354"/>
                <a:gd name="T14" fmla="*/ 1424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D6C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21">
              <a:extLst>
                <a:ext uri="{FF2B5EF4-FFF2-40B4-BE49-F238E27FC236}">
                  <a16:creationId xmlns:a16="http://schemas.microsoft.com/office/drawing/2014/main" id="{C603E653-D99C-4479-A2C0-B037ED1E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22">
              <a:extLst>
                <a:ext uri="{FF2B5EF4-FFF2-40B4-BE49-F238E27FC236}">
                  <a16:creationId xmlns:a16="http://schemas.microsoft.com/office/drawing/2014/main" id="{D842724A-FCAC-47EF-81B2-4EFD4325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4" name="Group 23">
            <a:extLst>
              <a:ext uri="{FF2B5EF4-FFF2-40B4-BE49-F238E27FC236}">
                <a16:creationId xmlns:a16="http://schemas.microsoft.com/office/drawing/2014/main" id="{DF71C479-0CDA-4BCF-904D-4529226E785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072063" y="4448175"/>
            <a:ext cx="976312" cy="990600"/>
            <a:chOff x="1476" y="2928"/>
            <a:chExt cx="615" cy="624"/>
          </a:xfrm>
        </p:grpSpPr>
        <p:sp>
          <p:nvSpPr>
            <p:cNvPr id="32810" name="Freeform 24">
              <a:extLst>
                <a:ext uri="{FF2B5EF4-FFF2-40B4-BE49-F238E27FC236}">
                  <a16:creationId xmlns:a16="http://schemas.microsoft.com/office/drawing/2014/main" id="{52558FF9-841F-4D6D-93F4-BB4FF7AC1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25">
              <a:extLst>
                <a:ext uri="{FF2B5EF4-FFF2-40B4-BE49-F238E27FC236}">
                  <a16:creationId xmlns:a16="http://schemas.microsoft.com/office/drawing/2014/main" id="{116FA000-693E-44A3-9578-5168C18FA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E1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26">
              <a:extLst>
                <a:ext uri="{FF2B5EF4-FFF2-40B4-BE49-F238E27FC236}">
                  <a16:creationId xmlns:a16="http://schemas.microsoft.com/office/drawing/2014/main" id="{BBAC8DA7-E24E-4AA5-BCF5-4FDD72621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27">
              <a:extLst>
                <a:ext uri="{FF2B5EF4-FFF2-40B4-BE49-F238E27FC236}">
                  <a16:creationId xmlns:a16="http://schemas.microsoft.com/office/drawing/2014/main" id="{A1306151-CB0C-4CF5-93B2-093C72FB2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5" name="Group 28">
            <a:extLst>
              <a:ext uri="{FF2B5EF4-FFF2-40B4-BE49-F238E27FC236}">
                <a16:creationId xmlns:a16="http://schemas.microsoft.com/office/drawing/2014/main" id="{D58E09D4-A463-4024-980A-E2DEE5FE986D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448175"/>
            <a:ext cx="976313" cy="990600"/>
            <a:chOff x="2546" y="2928"/>
            <a:chExt cx="615" cy="624"/>
          </a:xfrm>
        </p:grpSpPr>
        <p:sp>
          <p:nvSpPr>
            <p:cNvPr id="32806" name="Freeform 29">
              <a:extLst>
                <a:ext uri="{FF2B5EF4-FFF2-40B4-BE49-F238E27FC236}">
                  <a16:creationId xmlns:a16="http://schemas.microsoft.com/office/drawing/2014/main" id="{FE27DAA2-9E47-4D7F-8B58-AA9342BFE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0">
              <a:extLst>
                <a:ext uri="{FF2B5EF4-FFF2-40B4-BE49-F238E27FC236}">
                  <a16:creationId xmlns:a16="http://schemas.microsoft.com/office/drawing/2014/main" id="{6613BB50-8EDF-41F6-8543-8D36C8B8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80C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31">
              <a:extLst>
                <a:ext uri="{FF2B5EF4-FFF2-40B4-BE49-F238E27FC236}">
                  <a16:creationId xmlns:a16="http://schemas.microsoft.com/office/drawing/2014/main" id="{011D20EB-26DC-407B-95F0-24067AA7F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32">
              <a:extLst>
                <a:ext uri="{FF2B5EF4-FFF2-40B4-BE49-F238E27FC236}">
                  <a16:creationId xmlns:a16="http://schemas.microsoft.com/office/drawing/2014/main" id="{6635D14C-E986-4C1E-8186-5168262EB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6" name="Group 33">
            <a:extLst>
              <a:ext uri="{FF2B5EF4-FFF2-40B4-BE49-F238E27FC236}">
                <a16:creationId xmlns:a16="http://schemas.microsoft.com/office/drawing/2014/main" id="{54CCF8A4-B0CE-4499-845B-8EE496D5DCBE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365375" y="2781300"/>
            <a:ext cx="1973263" cy="1016000"/>
            <a:chOff x="530" y="1908"/>
            <a:chExt cx="1243" cy="640"/>
          </a:xfrm>
        </p:grpSpPr>
        <p:sp>
          <p:nvSpPr>
            <p:cNvPr id="32802" name="Freeform 34">
              <a:extLst>
                <a:ext uri="{FF2B5EF4-FFF2-40B4-BE49-F238E27FC236}">
                  <a16:creationId xmlns:a16="http://schemas.microsoft.com/office/drawing/2014/main" id="{0CD5A288-FCCC-4638-90B9-356E73F58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08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5">
              <a:extLst>
                <a:ext uri="{FF2B5EF4-FFF2-40B4-BE49-F238E27FC236}">
                  <a16:creationId xmlns:a16="http://schemas.microsoft.com/office/drawing/2014/main" id="{05EF97CB-7F58-4029-AA15-95CCFBF43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939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2980 w 752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  <a:lnTo>
                    <a:pt x="752" y="361"/>
                  </a:lnTo>
                  <a:close/>
                </a:path>
              </a:pathLst>
            </a:custGeom>
            <a:solidFill>
              <a:srgbClr val="F8D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6">
              <a:extLst>
                <a:ext uri="{FF2B5EF4-FFF2-40B4-BE49-F238E27FC236}">
                  <a16:creationId xmlns:a16="http://schemas.microsoft.com/office/drawing/2014/main" id="{12BB43FE-321D-475C-8279-CD8BD1A1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08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7">
              <a:extLst>
                <a:ext uri="{FF2B5EF4-FFF2-40B4-BE49-F238E27FC236}">
                  <a16:creationId xmlns:a16="http://schemas.microsoft.com/office/drawing/2014/main" id="{4F4388E5-329C-4C46-BED3-52B7B35D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939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7" name="Group 38">
            <a:extLst>
              <a:ext uri="{FF2B5EF4-FFF2-40B4-BE49-F238E27FC236}">
                <a16:creationId xmlns:a16="http://schemas.microsoft.com/office/drawing/2014/main" id="{03F59478-A84F-48F0-AD73-19CB8F538B9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108575" y="2790825"/>
            <a:ext cx="1973263" cy="1014413"/>
            <a:chOff x="2259" y="1190"/>
            <a:chExt cx="1243" cy="639"/>
          </a:xfrm>
        </p:grpSpPr>
        <p:sp>
          <p:nvSpPr>
            <p:cNvPr id="32798" name="Freeform 39">
              <a:extLst>
                <a:ext uri="{FF2B5EF4-FFF2-40B4-BE49-F238E27FC236}">
                  <a16:creationId xmlns:a16="http://schemas.microsoft.com/office/drawing/2014/main" id="{32476298-4A9E-413E-BACB-1A0A7D49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3109 w 786"/>
                <a:gd name="T13" fmla="*/ 1816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40">
              <a:extLst>
                <a:ext uri="{FF2B5EF4-FFF2-40B4-BE49-F238E27FC236}">
                  <a16:creationId xmlns:a16="http://schemas.microsoft.com/office/drawing/2014/main" id="{420B25C0-A447-4EE4-8708-3C7BBF78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2980 w 753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D1A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41">
              <a:extLst>
                <a:ext uri="{FF2B5EF4-FFF2-40B4-BE49-F238E27FC236}">
                  <a16:creationId xmlns:a16="http://schemas.microsoft.com/office/drawing/2014/main" id="{89665B85-83DE-40AD-85CF-BB5F187D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42">
              <a:extLst>
                <a:ext uri="{FF2B5EF4-FFF2-40B4-BE49-F238E27FC236}">
                  <a16:creationId xmlns:a16="http://schemas.microsoft.com/office/drawing/2014/main" id="{D8F6135D-731F-4829-A1B3-E5B22AD3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8" name="Group 43">
            <a:extLst>
              <a:ext uri="{FF2B5EF4-FFF2-40B4-BE49-F238E27FC236}">
                <a16:creationId xmlns:a16="http://schemas.microsoft.com/office/drawing/2014/main" id="{FC90D6BA-DBF2-4D38-9A04-BE74E371814E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781925" y="2781300"/>
            <a:ext cx="1973263" cy="1016000"/>
            <a:chOff x="3938" y="1182"/>
            <a:chExt cx="1243" cy="640"/>
          </a:xfrm>
        </p:grpSpPr>
        <p:sp>
          <p:nvSpPr>
            <p:cNvPr id="32794" name="Freeform 44">
              <a:extLst>
                <a:ext uri="{FF2B5EF4-FFF2-40B4-BE49-F238E27FC236}">
                  <a16:creationId xmlns:a16="http://schemas.microsoft.com/office/drawing/2014/main" id="{155D513C-4EF8-4B19-8443-01CE3FC6A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45">
              <a:extLst>
                <a:ext uri="{FF2B5EF4-FFF2-40B4-BE49-F238E27FC236}">
                  <a16:creationId xmlns:a16="http://schemas.microsoft.com/office/drawing/2014/main" id="{6586B33E-4DD1-4DDF-A810-19BF61C4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2980 w 753"/>
                <a:gd name="T17" fmla="*/ 1742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EE9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46">
              <a:extLst>
                <a:ext uri="{FF2B5EF4-FFF2-40B4-BE49-F238E27FC236}">
                  <a16:creationId xmlns:a16="http://schemas.microsoft.com/office/drawing/2014/main" id="{08D45CDF-2B93-44E8-B4B5-53B23A2F8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47">
              <a:extLst>
                <a:ext uri="{FF2B5EF4-FFF2-40B4-BE49-F238E27FC236}">
                  <a16:creationId xmlns:a16="http://schemas.microsoft.com/office/drawing/2014/main" id="{B2BB1CC7-9640-4FE4-ABE9-846AF232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9" name="Group 48">
            <a:extLst>
              <a:ext uri="{FF2B5EF4-FFF2-40B4-BE49-F238E27FC236}">
                <a16:creationId xmlns:a16="http://schemas.microsoft.com/office/drawing/2014/main" id="{18A248C6-CB9C-4C8A-AB54-C6C48BC870D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839200" y="4448175"/>
            <a:ext cx="976313" cy="990600"/>
            <a:chOff x="2546" y="2928"/>
            <a:chExt cx="615" cy="624"/>
          </a:xfrm>
        </p:grpSpPr>
        <p:sp>
          <p:nvSpPr>
            <p:cNvPr id="32790" name="Freeform 49">
              <a:extLst>
                <a:ext uri="{FF2B5EF4-FFF2-40B4-BE49-F238E27FC236}">
                  <a16:creationId xmlns:a16="http://schemas.microsoft.com/office/drawing/2014/main" id="{8A879C90-C3C2-4F06-BB24-4E3457C1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0">
              <a:extLst>
                <a:ext uri="{FF2B5EF4-FFF2-40B4-BE49-F238E27FC236}">
                  <a16:creationId xmlns:a16="http://schemas.microsoft.com/office/drawing/2014/main" id="{08B3C4B7-A12B-4081-86F9-BCAE67A6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80C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51">
              <a:extLst>
                <a:ext uri="{FF2B5EF4-FFF2-40B4-BE49-F238E27FC236}">
                  <a16:creationId xmlns:a16="http://schemas.microsoft.com/office/drawing/2014/main" id="{00FB3387-EA67-496A-8207-686A6912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2">
              <a:extLst>
                <a:ext uri="{FF2B5EF4-FFF2-40B4-BE49-F238E27FC236}">
                  <a16:creationId xmlns:a16="http://schemas.microsoft.com/office/drawing/2014/main" id="{2A16B6DF-6628-47A3-B2BE-916198894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0" name="Group 53">
            <a:extLst>
              <a:ext uri="{FF2B5EF4-FFF2-40B4-BE49-F238E27FC236}">
                <a16:creationId xmlns:a16="http://schemas.microsoft.com/office/drawing/2014/main" id="{ACAA3D32-0ABB-4100-ABD4-F2B110AF865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134100" y="4448175"/>
            <a:ext cx="976313" cy="990600"/>
            <a:chOff x="1476" y="2928"/>
            <a:chExt cx="615" cy="624"/>
          </a:xfrm>
        </p:grpSpPr>
        <p:sp>
          <p:nvSpPr>
            <p:cNvPr id="32786" name="Freeform 54">
              <a:extLst>
                <a:ext uri="{FF2B5EF4-FFF2-40B4-BE49-F238E27FC236}">
                  <a16:creationId xmlns:a16="http://schemas.microsoft.com/office/drawing/2014/main" id="{48689315-174D-4906-82DA-5E56FD59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55">
              <a:extLst>
                <a:ext uri="{FF2B5EF4-FFF2-40B4-BE49-F238E27FC236}">
                  <a16:creationId xmlns:a16="http://schemas.microsoft.com/office/drawing/2014/main" id="{0441EB25-C0D9-4C25-A820-392F9887D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E1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56">
              <a:extLst>
                <a:ext uri="{FF2B5EF4-FFF2-40B4-BE49-F238E27FC236}">
                  <a16:creationId xmlns:a16="http://schemas.microsoft.com/office/drawing/2014/main" id="{FF1D1940-8883-428E-881A-14C74B8EA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7">
              <a:extLst>
                <a:ext uri="{FF2B5EF4-FFF2-40B4-BE49-F238E27FC236}">
                  <a16:creationId xmlns:a16="http://schemas.microsoft.com/office/drawing/2014/main" id="{E09BC523-C3C2-4215-86DE-4CC492CD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1" name="Group 58">
            <a:extLst>
              <a:ext uri="{FF2B5EF4-FFF2-40B4-BE49-F238E27FC236}">
                <a16:creationId xmlns:a16="http://schemas.microsoft.com/office/drawing/2014/main" id="{D3AF5D19-FDC1-403A-9976-2915099631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29000" y="4456113"/>
            <a:ext cx="968375" cy="982662"/>
            <a:chOff x="386" y="2930"/>
            <a:chExt cx="610" cy="619"/>
          </a:xfrm>
        </p:grpSpPr>
        <p:sp>
          <p:nvSpPr>
            <p:cNvPr id="32782" name="Freeform 59">
              <a:extLst>
                <a:ext uri="{FF2B5EF4-FFF2-40B4-BE49-F238E27FC236}">
                  <a16:creationId xmlns:a16="http://schemas.microsoft.com/office/drawing/2014/main" id="{F47DFB3E-D26C-42FA-A278-71E7E3E8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1485 w 391"/>
                <a:gd name="T11" fmla="*/ 1714 h 372"/>
                <a:gd name="T12" fmla="*/ 1485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60">
              <a:extLst>
                <a:ext uri="{FF2B5EF4-FFF2-40B4-BE49-F238E27FC236}">
                  <a16:creationId xmlns:a16="http://schemas.microsoft.com/office/drawing/2014/main" id="{EAA78C65-A5EC-4297-B896-38B5CC85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1424 w 374"/>
                <a:gd name="T13" fmla="*/ 1631 h 354"/>
                <a:gd name="T14" fmla="*/ 1424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D6C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61">
              <a:extLst>
                <a:ext uri="{FF2B5EF4-FFF2-40B4-BE49-F238E27FC236}">
                  <a16:creationId xmlns:a16="http://schemas.microsoft.com/office/drawing/2014/main" id="{F694BFA8-FB60-4F67-B8BD-916CEBE8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62">
              <a:extLst>
                <a:ext uri="{FF2B5EF4-FFF2-40B4-BE49-F238E27FC236}">
                  <a16:creationId xmlns:a16="http://schemas.microsoft.com/office/drawing/2014/main" id="{772EAEDB-2B64-4A50-9A8D-7A26FE5B9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86921F04-B940-43B5-9EAE-9A0FDF5BEF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(6)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192B5443-D37C-474B-A484-0ECA42A7D8A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397000"/>
            <a:ext cx="4257675" cy="4265613"/>
            <a:chOff x="1491" y="1188"/>
            <a:chExt cx="2682" cy="2687"/>
          </a:xfrm>
        </p:grpSpPr>
        <p:grpSp>
          <p:nvGrpSpPr>
            <p:cNvPr id="67136" name="Group 4">
              <a:extLst>
                <a:ext uri="{FF2B5EF4-FFF2-40B4-BE49-F238E27FC236}">
                  <a16:creationId xmlns:a16="http://schemas.microsoft.com/office/drawing/2014/main" id="{C7B704A8-09F2-4977-95C3-CAE61AABE3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7" y="1188"/>
              <a:ext cx="2676" cy="2687"/>
              <a:chOff x="1497" y="1188"/>
              <a:chExt cx="2676" cy="2687"/>
            </a:xfrm>
          </p:grpSpPr>
          <p:sp>
            <p:nvSpPr>
              <p:cNvPr id="67740" name="Freeform 5">
                <a:extLst>
                  <a:ext uri="{FF2B5EF4-FFF2-40B4-BE49-F238E27FC236}">
                    <a16:creationId xmlns:a16="http://schemas.microsoft.com/office/drawing/2014/main" id="{BBB710A9-874D-4519-9836-15A7788FD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45"/>
                <a:ext cx="2638" cy="2530"/>
              </a:xfrm>
              <a:custGeom>
                <a:avLst/>
                <a:gdLst>
                  <a:gd name="T0" fmla="*/ 15933 w 826"/>
                  <a:gd name="T1" fmla="*/ 950 h 743"/>
                  <a:gd name="T2" fmla="*/ 8179 w 826"/>
                  <a:gd name="T3" fmla="*/ 1658 h 743"/>
                  <a:gd name="T4" fmla="*/ 195 w 826"/>
                  <a:gd name="T5" fmla="*/ 10818 h 743"/>
                  <a:gd name="T6" fmla="*/ 652 w 826"/>
                  <a:gd name="T7" fmla="*/ 17090 h 743"/>
                  <a:gd name="T8" fmla="*/ 3743 w 826"/>
                  <a:gd name="T9" fmla="*/ 22470 h 743"/>
                  <a:gd name="T10" fmla="*/ 15311 w 826"/>
                  <a:gd name="T11" fmla="*/ 25426 h 743"/>
                  <a:gd name="T12" fmla="*/ 25926 w 826"/>
                  <a:gd name="T13" fmla="*/ 19617 h 743"/>
                  <a:gd name="T14" fmla="*/ 26447 w 826"/>
                  <a:gd name="T15" fmla="*/ 12197 h 743"/>
                  <a:gd name="T16" fmla="*/ 21369 w 826"/>
                  <a:gd name="T17" fmla="*/ 4025 h 743"/>
                  <a:gd name="T18" fmla="*/ 15933 w 826"/>
                  <a:gd name="T19" fmla="*/ 950 h 7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6" h="743">
                    <a:moveTo>
                      <a:pt x="489" y="24"/>
                    </a:moveTo>
                    <a:cubicBezTo>
                      <a:pt x="408" y="0"/>
                      <a:pt x="304" y="49"/>
                      <a:pt x="251" y="42"/>
                    </a:cubicBezTo>
                    <a:cubicBezTo>
                      <a:pt x="92" y="23"/>
                      <a:pt x="12" y="202"/>
                      <a:pt x="6" y="274"/>
                    </a:cubicBezTo>
                    <a:cubicBezTo>
                      <a:pt x="0" y="339"/>
                      <a:pt x="4" y="381"/>
                      <a:pt x="20" y="433"/>
                    </a:cubicBezTo>
                    <a:cubicBezTo>
                      <a:pt x="36" y="486"/>
                      <a:pt x="66" y="534"/>
                      <a:pt x="115" y="569"/>
                    </a:cubicBezTo>
                    <a:cubicBezTo>
                      <a:pt x="213" y="639"/>
                      <a:pt x="370" y="592"/>
                      <a:pt x="470" y="644"/>
                    </a:cubicBezTo>
                    <a:cubicBezTo>
                      <a:pt x="670" y="743"/>
                      <a:pt x="754" y="603"/>
                      <a:pt x="796" y="497"/>
                    </a:cubicBezTo>
                    <a:cubicBezTo>
                      <a:pt x="826" y="421"/>
                      <a:pt x="811" y="332"/>
                      <a:pt x="812" y="309"/>
                    </a:cubicBezTo>
                    <a:cubicBezTo>
                      <a:pt x="818" y="215"/>
                      <a:pt x="721" y="129"/>
                      <a:pt x="656" y="102"/>
                    </a:cubicBezTo>
                    <a:cubicBezTo>
                      <a:pt x="591" y="75"/>
                      <a:pt x="570" y="48"/>
                      <a:pt x="489" y="24"/>
                    </a:cubicBezTo>
                    <a:close/>
                  </a:path>
                </a:pathLst>
              </a:custGeom>
              <a:solidFill>
                <a:srgbClr val="829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1" name="Freeform 6">
                <a:extLst>
                  <a:ext uri="{FF2B5EF4-FFF2-40B4-BE49-F238E27FC236}">
                    <a16:creationId xmlns:a16="http://schemas.microsoft.com/office/drawing/2014/main" id="{90C210EA-9FB8-4FEA-BBCD-8626FA319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188"/>
                <a:ext cx="2423" cy="1921"/>
              </a:xfrm>
              <a:custGeom>
                <a:avLst/>
                <a:gdLst>
                  <a:gd name="T0" fmla="*/ 24591 w 759"/>
                  <a:gd name="T1" fmla="*/ 12251 h 564"/>
                  <a:gd name="T2" fmla="*/ 23266 w 759"/>
                  <a:gd name="T3" fmla="*/ 6322 h 564"/>
                  <a:gd name="T4" fmla="*/ 19515 w 759"/>
                  <a:gd name="T5" fmla="*/ 4074 h 564"/>
                  <a:gd name="T6" fmla="*/ 16651 w 759"/>
                  <a:gd name="T7" fmla="*/ 1543 h 564"/>
                  <a:gd name="T8" fmla="*/ 14085 w 759"/>
                  <a:gd name="T9" fmla="*/ 988 h 564"/>
                  <a:gd name="T10" fmla="*/ 11710 w 759"/>
                  <a:gd name="T11" fmla="*/ 34 h 564"/>
                  <a:gd name="T12" fmla="*/ 9041 w 759"/>
                  <a:gd name="T13" fmla="*/ 1264 h 564"/>
                  <a:gd name="T14" fmla="*/ 6768 w 759"/>
                  <a:gd name="T15" fmla="*/ 790 h 564"/>
                  <a:gd name="T16" fmla="*/ 3323 w 759"/>
                  <a:gd name="T17" fmla="*/ 2217 h 564"/>
                  <a:gd name="T18" fmla="*/ 712 w 759"/>
                  <a:gd name="T19" fmla="*/ 5174 h 564"/>
                  <a:gd name="T20" fmla="*/ 0 w 759"/>
                  <a:gd name="T21" fmla="*/ 6322 h 564"/>
                  <a:gd name="T22" fmla="*/ 5596 w 759"/>
                  <a:gd name="T23" fmla="*/ 3481 h 564"/>
                  <a:gd name="T24" fmla="*/ 13341 w 759"/>
                  <a:gd name="T25" fmla="*/ 2762 h 564"/>
                  <a:gd name="T26" fmla="*/ 18771 w 759"/>
                  <a:gd name="T27" fmla="*/ 5848 h 564"/>
                  <a:gd name="T28" fmla="*/ 23847 w 759"/>
                  <a:gd name="T29" fmla="*/ 14026 h 564"/>
                  <a:gd name="T30" fmla="*/ 23327 w 759"/>
                  <a:gd name="T31" fmla="*/ 21451 h 564"/>
                  <a:gd name="T32" fmla="*/ 23033 w 759"/>
                  <a:gd name="T33" fmla="*/ 22286 h 564"/>
                  <a:gd name="T34" fmla="*/ 24070 w 759"/>
                  <a:gd name="T35" fmla="*/ 19677 h 564"/>
                  <a:gd name="T36" fmla="*/ 24265 w 759"/>
                  <a:gd name="T37" fmla="*/ 16124 h 564"/>
                  <a:gd name="T38" fmla="*/ 24591 w 759"/>
                  <a:gd name="T39" fmla="*/ 12251 h 56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59" h="564">
                    <a:moveTo>
                      <a:pt x="756" y="310"/>
                    </a:moveTo>
                    <a:cubicBezTo>
                      <a:pt x="759" y="255"/>
                      <a:pt x="754" y="199"/>
                      <a:pt x="715" y="160"/>
                    </a:cubicBezTo>
                    <a:cubicBezTo>
                      <a:pt x="686" y="132"/>
                      <a:pt x="627" y="114"/>
                      <a:pt x="600" y="103"/>
                    </a:cubicBezTo>
                    <a:cubicBezTo>
                      <a:pt x="553" y="83"/>
                      <a:pt x="553" y="58"/>
                      <a:pt x="512" y="39"/>
                    </a:cubicBezTo>
                    <a:cubicBezTo>
                      <a:pt x="497" y="32"/>
                      <a:pt x="455" y="31"/>
                      <a:pt x="433" y="25"/>
                    </a:cubicBezTo>
                    <a:cubicBezTo>
                      <a:pt x="412" y="19"/>
                      <a:pt x="382" y="0"/>
                      <a:pt x="360" y="1"/>
                    </a:cubicBezTo>
                    <a:cubicBezTo>
                      <a:pt x="329" y="3"/>
                      <a:pt x="307" y="26"/>
                      <a:pt x="278" y="32"/>
                    </a:cubicBezTo>
                    <a:cubicBezTo>
                      <a:pt x="245" y="39"/>
                      <a:pt x="229" y="21"/>
                      <a:pt x="208" y="20"/>
                    </a:cubicBezTo>
                    <a:cubicBezTo>
                      <a:pt x="137" y="18"/>
                      <a:pt x="129" y="44"/>
                      <a:pt x="102" y="56"/>
                    </a:cubicBezTo>
                    <a:cubicBezTo>
                      <a:pt x="67" y="70"/>
                      <a:pt x="45" y="102"/>
                      <a:pt x="22" y="131"/>
                    </a:cubicBezTo>
                    <a:cubicBezTo>
                      <a:pt x="14" y="140"/>
                      <a:pt x="7" y="150"/>
                      <a:pt x="0" y="160"/>
                    </a:cubicBezTo>
                    <a:cubicBezTo>
                      <a:pt x="41" y="114"/>
                      <a:pt x="98" y="80"/>
                      <a:pt x="172" y="88"/>
                    </a:cubicBezTo>
                    <a:cubicBezTo>
                      <a:pt x="225" y="95"/>
                      <a:pt x="329" y="46"/>
                      <a:pt x="410" y="70"/>
                    </a:cubicBezTo>
                    <a:cubicBezTo>
                      <a:pt x="491" y="94"/>
                      <a:pt x="512" y="121"/>
                      <a:pt x="577" y="148"/>
                    </a:cubicBezTo>
                    <a:cubicBezTo>
                      <a:pt x="642" y="175"/>
                      <a:pt x="739" y="261"/>
                      <a:pt x="733" y="355"/>
                    </a:cubicBezTo>
                    <a:cubicBezTo>
                      <a:pt x="732" y="378"/>
                      <a:pt x="747" y="467"/>
                      <a:pt x="717" y="543"/>
                    </a:cubicBezTo>
                    <a:cubicBezTo>
                      <a:pt x="714" y="550"/>
                      <a:pt x="711" y="557"/>
                      <a:pt x="708" y="564"/>
                    </a:cubicBezTo>
                    <a:cubicBezTo>
                      <a:pt x="721" y="542"/>
                      <a:pt x="731" y="519"/>
                      <a:pt x="740" y="498"/>
                    </a:cubicBezTo>
                    <a:cubicBezTo>
                      <a:pt x="752" y="468"/>
                      <a:pt x="744" y="437"/>
                      <a:pt x="746" y="408"/>
                    </a:cubicBezTo>
                    <a:cubicBezTo>
                      <a:pt x="749" y="363"/>
                      <a:pt x="755" y="324"/>
                      <a:pt x="756" y="310"/>
                    </a:cubicBezTo>
                    <a:close/>
                  </a:path>
                </a:pathLst>
              </a:custGeom>
              <a:solidFill>
                <a:srgbClr val="BCC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2" name="Freeform 7">
                <a:extLst>
                  <a:ext uri="{FF2B5EF4-FFF2-40B4-BE49-F238E27FC236}">
                    <a16:creationId xmlns:a16="http://schemas.microsoft.com/office/drawing/2014/main" id="{DA952E8E-E834-4E61-8CAF-CCC56C55B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188"/>
                <a:ext cx="2423" cy="1921"/>
              </a:xfrm>
              <a:custGeom>
                <a:avLst/>
                <a:gdLst>
                  <a:gd name="T0" fmla="*/ 23327 w 759"/>
                  <a:gd name="T1" fmla="*/ 21451 h 564"/>
                  <a:gd name="T2" fmla="*/ 23033 w 759"/>
                  <a:gd name="T3" fmla="*/ 22286 h 564"/>
                  <a:gd name="T4" fmla="*/ 24070 w 759"/>
                  <a:gd name="T5" fmla="*/ 19677 h 564"/>
                  <a:gd name="T6" fmla="*/ 24265 w 759"/>
                  <a:gd name="T7" fmla="*/ 16124 h 564"/>
                  <a:gd name="T8" fmla="*/ 24591 w 759"/>
                  <a:gd name="T9" fmla="*/ 12251 h 564"/>
                  <a:gd name="T10" fmla="*/ 23266 w 759"/>
                  <a:gd name="T11" fmla="*/ 6322 h 564"/>
                  <a:gd name="T12" fmla="*/ 19515 w 759"/>
                  <a:gd name="T13" fmla="*/ 4074 h 564"/>
                  <a:gd name="T14" fmla="*/ 16651 w 759"/>
                  <a:gd name="T15" fmla="*/ 1543 h 564"/>
                  <a:gd name="T16" fmla="*/ 14085 w 759"/>
                  <a:gd name="T17" fmla="*/ 988 h 564"/>
                  <a:gd name="T18" fmla="*/ 11710 w 759"/>
                  <a:gd name="T19" fmla="*/ 34 h 564"/>
                  <a:gd name="T20" fmla="*/ 9041 w 759"/>
                  <a:gd name="T21" fmla="*/ 1264 h 564"/>
                  <a:gd name="T22" fmla="*/ 6768 w 759"/>
                  <a:gd name="T23" fmla="*/ 790 h 564"/>
                  <a:gd name="T24" fmla="*/ 3323 w 759"/>
                  <a:gd name="T25" fmla="*/ 2217 h 564"/>
                  <a:gd name="T26" fmla="*/ 712 w 759"/>
                  <a:gd name="T27" fmla="*/ 5174 h 564"/>
                  <a:gd name="T28" fmla="*/ 0 w 759"/>
                  <a:gd name="T29" fmla="*/ 6322 h 56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9" h="564">
                    <a:moveTo>
                      <a:pt x="717" y="543"/>
                    </a:moveTo>
                    <a:cubicBezTo>
                      <a:pt x="714" y="550"/>
                      <a:pt x="711" y="557"/>
                      <a:pt x="708" y="564"/>
                    </a:cubicBezTo>
                    <a:cubicBezTo>
                      <a:pt x="721" y="542"/>
                      <a:pt x="731" y="519"/>
                      <a:pt x="740" y="498"/>
                    </a:cubicBezTo>
                    <a:cubicBezTo>
                      <a:pt x="752" y="468"/>
                      <a:pt x="744" y="437"/>
                      <a:pt x="746" y="408"/>
                    </a:cubicBezTo>
                    <a:cubicBezTo>
                      <a:pt x="749" y="363"/>
                      <a:pt x="755" y="324"/>
                      <a:pt x="756" y="310"/>
                    </a:cubicBezTo>
                    <a:cubicBezTo>
                      <a:pt x="759" y="255"/>
                      <a:pt x="754" y="199"/>
                      <a:pt x="715" y="160"/>
                    </a:cubicBezTo>
                    <a:cubicBezTo>
                      <a:pt x="686" y="132"/>
                      <a:pt x="627" y="114"/>
                      <a:pt x="600" y="103"/>
                    </a:cubicBezTo>
                    <a:cubicBezTo>
                      <a:pt x="553" y="83"/>
                      <a:pt x="553" y="58"/>
                      <a:pt x="512" y="39"/>
                    </a:cubicBezTo>
                    <a:cubicBezTo>
                      <a:pt x="497" y="32"/>
                      <a:pt x="455" y="31"/>
                      <a:pt x="433" y="25"/>
                    </a:cubicBezTo>
                    <a:cubicBezTo>
                      <a:pt x="412" y="19"/>
                      <a:pt x="382" y="0"/>
                      <a:pt x="360" y="1"/>
                    </a:cubicBezTo>
                    <a:cubicBezTo>
                      <a:pt x="329" y="3"/>
                      <a:pt x="307" y="26"/>
                      <a:pt x="278" y="32"/>
                    </a:cubicBezTo>
                    <a:cubicBezTo>
                      <a:pt x="245" y="39"/>
                      <a:pt x="229" y="21"/>
                      <a:pt x="208" y="20"/>
                    </a:cubicBezTo>
                    <a:cubicBezTo>
                      <a:pt x="137" y="18"/>
                      <a:pt x="129" y="44"/>
                      <a:pt x="102" y="56"/>
                    </a:cubicBezTo>
                    <a:cubicBezTo>
                      <a:pt x="67" y="70"/>
                      <a:pt x="45" y="102"/>
                      <a:pt x="22" y="131"/>
                    </a:cubicBezTo>
                    <a:cubicBezTo>
                      <a:pt x="14" y="140"/>
                      <a:pt x="7" y="150"/>
                      <a:pt x="0" y="16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3" name="Freeform 8">
                <a:extLst>
                  <a:ext uri="{FF2B5EF4-FFF2-40B4-BE49-F238E27FC236}">
                    <a16:creationId xmlns:a16="http://schemas.microsoft.com/office/drawing/2014/main" id="{92DA744F-AD90-48D2-B92F-3DC19137F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427"/>
                <a:ext cx="2526" cy="2207"/>
              </a:xfrm>
              <a:custGeom>
                <a:avLst/>
                <a:gdLst>
                  <a:gd name="T0" fmla="*/ 10484 w 791"/>
                  <a:gd name="T1" fmla="*/ 868 h 648"/>
                  <a:gd name="T2" fmla="*/ 15338 w 791"/>
                  <a:gd name="T3" fmla="*/ 555 h 648"/>
                  <a:gd name="T4" fmla="*/ 15338 w 791"/>
                  <a:gd name="T5" fmla="*/ 555 h 648"/>
                  <a:gd name="T6" fmla="*/ 18592 w 791"/>
                  <a:gd name="T7" fmla="*/ 2296 h 648"/>
                  <a:gd name="T8" fmla="*/ 20741 w 791"/>
                  <a:gd name="T9" fmla="*/ 3597 h 648"/>
                  <a:gd name="T10" fmla="*/ 25535 w 791"/>
                  <a:gd name="T11" fmla="*/ 11216 h 648"/>
                  <a:gd name="T12" fmla="*/ 25567 w 791"/>
                  <a:gd name="T13" fmla="*/ 12251 h 648"/>
                  <a:gd name="T14" fmla="*/ 25046 w 791"/>
                  <a:gd name="T15" fmla="*/ 18490 h 648"/>
                  <a:gd name="T16" fmla="*/ 20741 w 791"/>
                  <a:gd name="T17" fmla="*/ 24893 h 648"/>
                  <a:gd name="T18" fmla="*/ 15083 w 791"/>
                  <a:gd name="T19" fmla="*/ 23977 h 648"/>
                  <a:gd name="T20" fmla="*/ 9577 w 791"/>
                  <a:gd name="T21" fmla="*/ 22758 h 648"/>
                  <a:gd name="T22" fmla="*/ 3548 w 791"/>
                  <a:gd name="T23" fmla="*/ 21099 h 648"/>
                  <a:gd name="T24" fmla="*/ 651 w 791"/>
                  <a:gd name="T25" fmla="*/ 15997 h 648"/>
                  <a:gd name="T26" fmla="*/ 195 w 791"/>
                  <a:gd name="T27" fmla="*/ 9918 h 648"/>
                  <a:gd name="T28" fmla="*/ 3385 w 791"/>
                  <a:gd name="T29" fmla="*/ 2840 h 648"/>
                  <a:gd name="T30" fmla="*/ 7648 w 791"/>
                  <a:gd name="T31" fmla="*/ 1264 h 648"/>
                  <a:gd name="T32" fmla="*/ 10484 w 791"/>
                  <a:gd name="T33" fmla="*/ 868 h 6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1" h="648">
                    <a:moveTo>
                      <a:pt x="322" y="22"/>
                    </a:moveTo>
                    <a:cubicBezTo>
                      <a:pt x="370" y="12"/>
                      <a:pt x="425" y="0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518" y="28"/>
                      <a:pt x="544" y="42"/>
                      <a:pt x="571" y="58"/>
                    </a:cubicBezTo>
                    <a:cubicBezTo>
                      <a:pt x="590" y="69"/>
                      <a:pt x="610" y="80"/>
                      <a:pt x="637" y="91"/>
                    </a:cubicBezTo>
                    <a:cubicBezTo>
                      <a:pt x="702" y="118"/>
                      <a:pt x="790" y="200"/>
                      <a:pt x="784" y="284"/>
                    </a:cubicBezTo>
                    <a:cubicBezTo>
                      <a:pt x="784" y="290"/>
                      <a:pt x="784" y="299"/>
                      <a:pt x="785" y="310"/>
                    </a:cubicBezTo>
                    <a:cubicBezTo>
                      <a:pt x="787" y="348"/>
                      <a:pt x="791" y="412"/>
                      <a:pt x="769" y="468"/>
                    </a:cubicBezTo>
                    <a:cubicBezTo>
                      <a:pt x="734" y="556"/>
                      <a:pt x="691" y="609"/>
                      <a:pt x="637" y="630"/>
                    </a:cubicBezTo>
                    <a:cubicBezTo>
                      <a:pt x="588" y="648"/>
                      <a:pt x="530" y="641"/>
                      <a:pt x="463" y="607"/>
                    </a:cubicBezTo>
                    <a:cubicBezTo>
                      <a:pt x="414" y="582"/>
                      <a:pt x="353" y="579"/>
                      <a:pt x="294" y="576"/>
                    </a:cubicBezTo>
                    <a:cubicBezTo>
                      <a:pt x="228" y="573"/>
                      <a:pt x="159" y="569"/>
                      <a:pt x="109" y="534"/>
                    </a:cubicBezTo>
                    <a:cubicBezTo>
                      <a:pt x="67" y="504"/>
                      <a:pt x="36" y="461"/>
                      <a:pt x="20" y="405"/>
                    </a:cubicBezTo>
                    <a:cubicBezTo>
                      <a:pt x="6" y="361"/>
                      <a:pt x="0" y="327"/>
                      <a:pt x="6" y="251"/>
                    </a:cubicBezTo>
                    <a:cubicBezTo>
                      <a:pt x="10" y="207"/>
                      <a:pt x="42" y="122"/>
                      <a:pt x="104" y="72"/>
                    </a:cubicBezTo>
                    <a:cubicBezTo>
                      <a:pt x="143" y="40"/>
                      <a:pt x="187" y="27"/>
                      <a:pt x="235" y="32"/>
                    </a:cubicBezTo>
                    <a:cubicBezTo>
                      <a:pt x="258" y="35"/>
                      <a:pt x="288" y="29"/>
                      <a:pt x="322" y="22"/>
                    </a:cubicBezTo>
                    <a:close/>
                  </a:path>
                </a:pathLst>
              </a:custGeom>
              <a:solidFill>
                <a:srgbClr val="FAF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4" name="Oval 9">
                <a:extLst>
                  <a:ext uri="{FF2B5EF4-FFF2-40B4-BE49-F238E27FC236}">
                    <a16:creationId xmlns:a16="http://schemas.microsoft.com/office/drawing/2014/main" id="{72584CD0-14FB-4C02-94C5-2B0C0F238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298"/>
                <a:ext cx="1163" cy="1240"/>
              </a:xfrm>
              <a:prstGeom prst="ellipse">
                <a:avLst/>
              </a:prstGeom>
              <a:solidFill>
                <a:srgbClr val="FAF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5" name="Oval 10">
                <a:extLst>
                  <a:ext uri="{FF2B5EF4-FFF2-40B4-BE49-F238E27FC236}">
                    <a16:creationId xmlns:a16="http://schemas.microsoft.com/office/drawing/2014/main" id="{72B3ABFC-C730-42CA-B78A-35756C593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312"/>
                <a:ext cx="1143" cy="1219"/>
              </a:xfrm>
              <a:prstGeom prst="ellipse">
                <a:avLst/>
              </a:prstGeom>
              <a:solidFill>
                <a:srgbClr val="FAF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6" name="Oval 11">
                <a:extLst>
                  <a:ext uri="{FF2B5EF4-FFF2-40B4-BE49-F238E27FC236}">
                    <a16:creationId xmlns:a16="http://schemas.microsoft.com/office/drawing/2014/main" id="{245A1A4D-09D2-4670-8249-F6A5C4FF8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2329"/>
                <a:ext cx="1124" cy="1199"/>
              </a:xfrm>
              <a:prstGeom prst="ellipse">
                <a:avLst/>
              </a:prstGeom>
              <a:solidFill>
                <a:srgbClr val="FAF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7" name="Oval 12">
                <a:extLst>
                  <a:ext uri="{FF2B5EF4-FFF2-40B4-BE49-F238E27FC236}">
                    <a16:creationId xmlns:a16="http://schemas.microsoft.com/office/drawing/2014/main" id="{A792F3ED-C30A-4A3C-891D-6F12EE7C5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2343"/>
                <a:ext cx="1104" cy="1178"/>
              </a:xfrm>
              <a:prstGeom prst="ellipse">
                <a:avLst/>
              </a:prstGeom>
              <a:solidFill>
                <a:srgbClr val="FAF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8" name="Oval 13">
                <a:extLst>
                  <a:ext uri="{FF2B5EF4-FFF2-40B4-BE49-F238E27FC236}">
                    <a16:creationId xmlns:a16="http://schemas.microsoft.com/office/drawing/2014/main" id="{EE04BC70-8BCB-47D0-BF59-E164964CB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356"/>
                <a:ext cx="1086" cy="1158"/>
              </a:xfrm>
              <a:prstGeom prst="ellipse">
                <a:avLst/>
              </a:prstGeom>
              <a:solidFill>
                <a:srgbClr val="FAF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9" name="Oval 14">
                <a:extLst>
                  <a:ext uri="{FF2B5EF4-FFF2-40B4-BE49-F238E27FC236}">
                    <a16:creationId xmlns:a16="http://schemas.microsoft.com/office/drawing/2014/main" id="{175B5B7B-A0D5-4637-AB74-00AC28728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73"/>
                <a:ext cx="1063" cy="1135"/>
              </a:xfrm>
              <a:prstGeom prst="ellipse">
                <a:avLst/>
              </a:prstGeom>
              <a:solidFill>
                <a:srgbClr val="FAF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0" name="Oval 15">
                <a:extLst>
                  <a:ext uri="{FF2B5EF4-FFF2-40B4-BE49-F238E27FC236}">
                    <a16:creationId xmlns:a16="http://schemas.microsoft.com/office/drawing/2014/main" id="{299D6D0C-0EB6-40EF-BE09-44BEA370F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387"/>
                <a:ext cx="1047" cy="1114"/>
              </a:xfrm>
              <a:prstGeom prst="ellipse">
                <a:avLst/>
              </a:prstGeom>
              <a:solidFill>
                <a:srgbClr val="FAF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1" name="Oval 16">
                <a:extLst>
                  <a:ext uri="{FF2B5EF4-FFF2-40B4-BE49-F238E27FC236}">
                    <a16:creationId xmlns:a16="http://schemas.microsoft.com/office/drawing/2014/main" id="{63BF762B-9C65-4A3E-94A4-6D1AA6C32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401"/>
                <a:ext cx="1025" cy="1096"/>
              </a:xfrm>
              <a:prstGeom prst="ellipse">
                <a:avLst/>
              </a:prstGeom>
              <a:solidFill>
                <a:srgbClr val="FAF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2" name="Oval 17">
                <a:extLst>
                  <a:ext uri="{FF2B5EF4-FFF2-40B4-BE49-F238E27FC236}">
                    <a16:creationId xmlns:a16="http://schemas.microsoft.com/office/drawing/2014/main" id="{4B00E5D2-3EBB-4A11-AE1B-246050C7A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418"/>
                <a:ext cx="1009" cy="1073"/>
              </a:xfrm>
              <a:prstGeom prst="ellipse">
                <a:avLst/>
              </a:prstGeom>
              <a:solidFill>
                <a:srgbClr val="FAF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3" name="Oval 18">
                <a:extLst>
                  <a:ext uri="{FF2B5EF4-FFF2-40B4-BE49-F238E27FC236}">
                    <a16:creationId xmlns:a16="http://schemas.microsoft.com/office/drawing/2014/main" id="{41535270-A567-41BF-8A29-7AAB8C216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431"/>
                <a:ext cx="986" cy="1053"/>
              </a:xfrm>
              <a:prstGeom prst="ellipse">
                <a:avLst/>
              </a:prstGeom>
              <a:solidFill>
                <a:srgbClr val="FBFD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4" name="Oval 19">
                <a:extLst>
                  <a:ext uri="{FF2B5EF4-FFF2-40B4-BE49-F238E27FC236}">
                    <a16:creationId xmlns:a16="http://schemas.microsoft.com/office/drawing/2014/main" id="{4973F1F5-B508-479A-8FC7-9A67C34D3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0" y="2445"/>
                <a:ext cx="967" cy="1032"/>
              </a:xfrm>
              <a:prstGeom prst="ellipse">
                <a:avLst/>
              </a:prstGeom>
              <a:solidFill>
                <a:srgbClr val="FBF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5" name="Oval 20">
                <a:extLst>
                  <a:ext uri="{FF2B5EF4-FFF2-40B4-BE49-F238E27FC236}">
                    <a16:creationId xmlns:a16="http://schemas.microsoft.com/office/drawing/2014/main" id="{5AA46FBC-6E3C-4041-8CE1-AB5F940BE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462"/>
                <a:ext cx="948" cy="1011"/>
              </a:xfrm>
              <a:prstGeom prst="ellipse">
                <a:avLst/>
              </a:prstGeom>
              <a:solidFill>
                <a:srgbClr val="FBF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6" name="Oval 21">
                <a:extLst>
                  <a:ext uri="{FF2B5EF4-FFF2-40B4-BE49-F238E27FC236}">
                    <a16:creationId xmlns:a16="http://schemas.microsoft.com/office/drawing/2014/main" id="{74D4A181-8505-4653-89F8-9C839A335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2476"/>
                <a:ext cx="929" cy="991"/>
              </a:xfrm>
              <a:prstGeom prst="ellipse">
                <a:avLst/>
              </a:prstGeom>
              <a:solidFill>
                <a:srgbClr val="FBF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7" name="Oval 22">
                <a:extLst>
                  <a:ext uri="{FF2B5EF4-FFF2-40B4-BE49-F238E27FC236}">
                    <a16:creationId xmlns:a16="http://schemas.microsoft.com/office/drawing/2014/main" id="{2C1D8324-FCDA-4D90-84D0-5D08B7B34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89"/>
                <a:ext cx="906" cy="971"/>
              </a:xfrm>
              <a:prstGeom prst="ellipse">
                <a:avLst/>
              </a:prstGeom>
              <a:solidFill>
                <a:srgbClr val="FBF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8" name="Oval 23">
                <a:extLst>
                  <a:ext uri="{FF2B5EF4-FFF2-40B4-BE49-F238E27FC236}">
                    <a16:creationId xmlns:a16="http://schemas.microsoft.com/office/drawing/2014/main" id="{EC1183DE-F2A0-4841-B55A-83761F7AE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506"/>
                <a:ext cx="891" cy="947"/>
              </a:xfrm>
              <a:prstGeom prst="ellipse">
                <a:avLst/>
              </a:prstGeom>
              <a:solidFill>
                <a:srgbClr val="FBF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9" name="Oval 24">
                <a:extLst>
                  <a:ext uri="{FF2B5EF4-FFF2-40B4-BE49-F238E27FC236}">
                    <a16:creationId xmlns:a16="http://schemas.microsoft.com/office/drawing/2014/main" id="{547A4F50-02F4-41CD-90F7-F08B68C8C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520"/>
                <a:ext cx="868" cy="926"/>
              </a:xfrm>
              <a:prstGeom prst="ellipse">
                <a:avLst/>
              </a:prstGeom>
              <a:solidFill>
                <a:srgbClr val="FBF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0" name="Oval 25">
                <a:extLst>
                  <a:ext uri="{FF2B5EF4-FFF2-40B4-BE49-F238E27FC236}">
                    <a16:creationId xmlns:a16="http://schemas.microsoft.com/office/drawing/2014/main" id="{C54E858F-9020-4128-B247-DCDABABD4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533"/>
                <a:ext cx="852" cy="910"/>
              </a:xfrm>
              <a:prstGeom prst="ellipse">
                <a:avLst/>
              </a:prstGeom>
              <a:solidFill>
                <a:srgbClr val="FBF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1" name="Oval 26">
                <a:extLst>
                  <a:ext uri="{FF2B5EF4-FFF2-40B4-BE49-F238E27FC236}">
                    <a16:creationId xmlns:a16="http://schemas.microsoft.com/office/drawing/2014/main" id="{3246206E-1696-4B59-9D2D-14FC17F3E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2547"/>
                <a:ext cx="830" cy="889"/>
              </a:xfrm>
              <a:prstGeom prst="ellipse">
                <a:avLst/>
              </a:prstGeom>
              <a:solidFill>
                <a:srgbClr val="FBF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2" name="Oval 27">
                <a:extLst>
                  <a:ext uri="{FF2B5EF4-FFF2-40B4-BE49-F238E27FC236}">
                    <a16:creationId xmlns:a16="http://schemas.microsoft.com/office/drawing/2014/main" id="{32ACBAC4-9E2F-4CBE-BBD3-3239C4469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564"/>
                <a:ext cx="811" cy="865"/>
              </a:xfrm>
              <a:prstGeom prst="ellipse">
                <a:avLst/>
              </a:prstGeom>
              <a:solidFill>
                <a:srgbClr val="FBF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3" name="Oval 28">
                <a:extLst>
                  <a:ext uri="{FF2B5EF4-FFF2-40B4-BE49-F238E27FC236}">
                    <a16:creationId xmlns:a16="http://schemas.microsoft.com/office/drawing/2014/main" id="{808F23CF-AFB8-471A-A575-CC1C46A52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578"/>
                <a:ext cx="795" cy="844"/>
              </a:xfrm>
              <a:prstGeom prst="ellipse">
                <a:avLst/>
              </a:prstGeom>
              <a:solidFill>
                <a:srgbClr val="FBFD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4" name="Oval 29">
                <a:extLst>
                  <a:ext uri="{FF2B5EF4-FFF2-40B4-BE49-F238E27FC236}">
                    <a16:creationId xmlns:a16="http://schemas.microsoft.com/office/drawing/2014/main" id="{B06198B8-4148-46F9-927B-A24DB61EA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2591"/>
                <a:ext cx="773" cy="828"/>
              </a:xfrm>
              <a:prstGeom prst="ellipse">
                <a:avLst/>
              </a:prstGeom>
              <a:solidFill>
                <a:srgbClr val="FBF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5" name="Oval 30">
                <a:extLst>
                  <a:ext uri="{FF2B5EF4-FFF2-40B4-BE49-F238E27FC236}">
                    <a16:creationId xmlns:a16="http://schemas.microsoft.com/office/drawing/2014/main" id="{8DAB6A6C-A5E4-4FF0-B2A8-F72D5FAF8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2608"/>
                <a:ext cx="754" cy="804"/>
              </a:xfrm>
              <a:prstGeom prst="ellipse">
                <a:avLst/>
              </a:prstGeom>
              <a:solidFill>
                <a:srgbClr val="FBF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6" name="Oval 31">
                <a:extLst>
                  <a:ext uri="{FF2B5EF4-FFF2-40B4-BE49-F238E27FC236}">
                    <a16:creationId xmlns:a16="http://schemas.microsoft.com/office/drawing/2014/main" id="{A032315A-D12F-42BE-82A0-7FB36EFF0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622"/>
                <a:ext cx="734" cy="783"/>
              </a:xfrm>
              <a:prstGeom prst="ellipse">
                <a:avLst/>
              </a:prstGeom>
              <a:solidFill>
                <a:srgbClr val="FBFD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7" name="Oval 32">
                <a:extLst>
                  <a:ext uri="{FF2B5EF4-FFF2-40B4-BE49-F238E27FC236}">
                    <a16:creationId xmlns:a16="http://schemas.microsoft.com/office/drawing/2014/main" id="{0F72AEFA-ECE7-4E62-8E15-6EF1C7074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2636"/>
                <a:ext cx="715" cy="763"/>
              </a:xfrm>
              <a:prstGeom prst="ellipse">
                <a:avLst/>
              </a:prstGeom>
              <a:solidFill>
                <a:srgbClr val="FBF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8" name="Oval 33">
                <a:extLst>
                  <a:ext uri="{FF2B5EF4-FFF2-40B4-BE49-F238E27FC236}">
                    <a16:creationId xmlns:a16="http://schemas.microsoft.com/office/drawing/2014/main" id="{EC1163F3-6FA8-4203-80AE-DA99EC1F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653"/>
                <a:ext cx="696" cy="739"/>
              </a:xfrm>
              <a:prstGeom prst="ellipse">
                <a:avLst/>
              </a:prstGeom>
              <a:solidFill>
                <a:srgbClr val="FBFD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9" name="Oval 34">
                <a:extLst>
                  <a:ext uri="{FF2B5EF4-FFF2-40B4-BE49-F238E27FC236}">
                    <a16:creationId xmlns:a16="http://schemas.microsoft.com/office/drawing/2014/main" id="{D7B3DA0C-F676-481C-8105-2F51CD917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2666"/>
                <a:ext cx="677" cy="722"/>
              </a:xfrm>
              <a:prstGeom prst="ellipse">
                <a:avLst/>
              </a:prstGeom>
              <a:solidFill>
                <a:srgbClr val="FCF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0" name="Oval 35">
                <a:extLst>
                  <a:ext uri="{FF2B5EF4-FFF2-40B4-BE49-F238E27FC236}">
                    <a16:creationId xmlns:a16="http://schemas.microsoft.com/office/drawing/2014/main" id="{403F6E0C-4237-4600-BB34-CE25B6FB7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5" y="2680"/>
                <a:ext cx="654" cy="702"/>
              </a:xfrm>
              <a:prstGeom prst="ellipse">
                <a:avLst/>
              </a:prstGeom>
              <a:solidFill>
                <a:srgbClr val="FCFE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1" name="Oval 36">
                <a:extLst>
                  <a:ext uri="{FF2B5EF4-FFF2-40B4-BE49-F238E27FC236}">
                    <a16:creationId xmlns:a16="http://schemas.microsoft.com/office/drawing/2014/main" id="{EC612190-B41A-4A79-9824-B4F56045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97"/>
                <a:ext cx="639" cy="678"/>
              </a:xfrm>
              <a:prstGeom prst="ellipse">
                <a:avLst/>
              </a:prstGeom>
              <a:solidFill>
                <a:srgbClr val="FCF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2" name="Oval 37">
                <a:extLst>
                  <a:ext uri="{FF2B5EF4-FFF2-40B4-BE49-F238E27FC236}">
                    <a16:creationId xmlns:a16="http://schemas.microsoft.com/office/drawing/2014/main" id="{8D47B1DD-842A-411A-A440-8B29B7699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2711"/>
                <a:ext cx="616" cy="657"/>
              </a:xfrm>
              <a:prstGeom prst="ellipse">
                <a:avLst/>
              </a:prstGeom>
              <a:solidFill>
                <a:srgbClr val="FCFE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3" name="Oval 38">
                <a:extLst>
                  <a:ext uri="{FF2B5EF4-FFF2-40B4-BE49-F238E27FC236}">
                    <a16:creationId xmlns:a16="http://schemas.microsoft.com/office/drawing/2014/main" id="{8DDE9CBD-AE9A-4604-8271-E84169BCD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724"/>
                <a:ext cx="600" cy="640"/>
              </a:xfrm>
              <a:prstGeom prst="ellipse">
                <a:avLst/>
              </a:prstGeom>
              <a:solidFill>
                <a:srgbClr val="FCF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4" name="Oval 39">
                <a:extLst>
                  <a:ext uri="{FF2B5EF4-FFF2-40B4-BE49-F238E27FC236}">
                    <a16:creationId xmlns:a16="http://schemas.microsoft.com/office/drawing/2014/main" id="{9CDDA016-8556-4371-BC3F-202F228C6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741"/>
                <a:ext cx="578" cy="617"/>
              </a:xfrm>
              <a:prstGeom prst="ellipse">
                <a:avLst/>
              </a:prstGeom>
              <a:solidFill>
                <a:srgbClr val="FCFE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5" name="Oval 40">
                <a:extLst>
                  <a:ext uri="{FF2B5EF4-FFF2-40B4-BE49-F238E27FC236}">
                    <a16:creationId xmlns:a16="http://schemas.microsoft.com/office/drawing/2014/main" id="{B530E2BD-D604-46C6-A31F-595199BF0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755"/>
                <a:ext cx="559" cy="596"/>
              </a:xfrm>
              <a:prstGeom prst="ellipse">
                <a:avLst/>
              </a:prstGeom>
              <a:solidFill>
                <a:srgbClr val="FCF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6" name="Oval 41">
                <a:extLst>
                  <a:ext uri="{FF2B5EF4-FFF2-40B4-BE49-F238E27FC236}">
                    <a16:creationId xmlns:a16="http://schemas.microsoft.com/office/drawing/2014/main" id="{7BD523EB-DBA8-4950-B332-4D7724C84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2768"/>
                <a:ext cx="539" cy="576"/>
              </a:xfrm>
              <a:prstGeom prst="ellipse">
                <a:avLst/>
              </a:prstGeom>
              <a:solidFill>
                <a:srgbClr val="FCF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7" name="Oval 42">
                <a:extLst>
                  <a:ext uri="{FF2B5EF4-FFF2-40B4-BE49-F238E27FC236}">
                    <a16:creationId xmlns:a16="http://schemas.microsoft.com/office/drawing/2014/main" id="{842834C8-BBB2-4223-8DA0-7A3551C2B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2785"/>
                <a:ext cx="520" cy="552"/>
              </a:xfrm>
              <a:prstGeom prst="ellipse">
                <a:avLst/>
              </a:prstGeom>
              <a:solidFill>
                <a:srgbClr val="FCF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8" name="Oval 43">
                <a:extLst>
                  <a:ext uri="{FF2B5EF4-FFF2-40B4-BE49-F238E27FC236}">
                    <a16:creationId xmlns:a16="http://schemas.microsoft.com/office/drawing/2014/main" id="{0E99FBBA-2370-4D84-B405-4860205D1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799"/>
                <a:ext cx="498" cy="535"/>
              </a:xfrm>
              <a:prstGeom prst="ellipse">
                <a:avLst/>
              </a:prstGeom>
              <a:solidFill>
                <a:srgbClr val="FCF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9" name="Oval 44">
                <a:extLst>
                  <a:ext uri="{FF2B5EF4-FFF2-40B4-BE49-F238E27FC236}">
                    <a16:creationId xmlns:a16="http://schemas.microsoft.com/office/drawing/2014/main" id="{CE9A8D88-AABD-4ABB-B8F1-B371EF9FA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2813"/>
                <a:ext cx="482" cy="514"/>
              </a:xfrm>
              <a:prstGeom prst="ellipse">
                <a:avLst/>
              </a:prstGeom>
              <a:solidFill>
                <a:srgbClr val="FCF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0" name="Oval 45">
                <a:extLst>
                  <a:ext uri="{FF2B5EF4-FFF2-40B4-BE49-F238E27FC236}">
                    <a16:creationId xmlns:a16="http://schemas.microsoft.com/office/drawing/2014/main" id="{9025177D-4CB5-49F7-972D-2BE347805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826"/>
                <a:ext cx="463" cy="494"/>
              </a:xfrm>
              <a:prstGeom prst="ellipse">
                <a:avLst/>
              </a:prstGeom>
              <a:solidFill>
                <a:srgbClr val="FCF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1" name="Oval 46">
                <a:extLst>
                  <a:ext uri="{FF2B5EF4-FFF2-40B4-BE49-F238E27FC236}">
                    <a16:creationId xmlns:a16="http://schemas.microsoft.com/office/drawing/2014/main" id="{AF776EC3-FB00-460E-BBF2-79081465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843"/>
                <a:ext cx="444" cy="470"/>
              </a:xfrm>
              <a:prstGeom prst="ellipse">
                <a:avLst/>
              </a:prstGeom>
              <a:solidFill>
                <a:srgbClr val="FCF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2" name="Oval 47">
                <a:extLst>
                  <a:ext uri="{FF2B5EF4-FFF2-40B4-BE49-F238E27FC236}">
                    <a16:creationId xmlns:a16="http://schemas.microsoft.com/office/drawing/2014/main" id="{CBB53985-B2E3-4392-8C78-2BFD1B0FC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2857"/>
                <a:ext cx="425" cy="453"/>
              </a:xfrm>
              <a:prstGeom prst="ellipse">
                <a:avLst/>
              </a:prstGeom>
              <a:solidFill>
                <a:srgbClr val="FCF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3" name="Oval 48">
                <a:extLst>
                  <a:ext uri="{FF2B5EF4-FFF2-40B4-BE49-F238E27FC236}">
                    <a16:creationId xmlns:a16="http://schemas.microsoft.com/office/drawing/2014/main" id="{79E78055-5268-4733-9617-B67F68A9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5" y="2871"/>
                <a:ext cx="402" cy="432"/>
              </a:xfrm>
              <a:prstGeom prst="ellipse">
                <a:avLst/>
              </a:prstGeom>
              <a:solidFill>
                <a:srgbClr val="FCF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4" name="Oval 49">
                <a:extLst>
                  <a:ext uri="{FF2B5EF4-FFF2-40B4-BE49-F238E27FC236}">
                    <a16:creationId xmlns:a16="http://schemas.microsoft.com/office/drawing/2014/main" id="{CF0B2377-5042-4506-8B23-531411D89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888"/>
                <a:ext cx="387" cy="408"/>
              </a:xfrm>
              <a:prstGeom prst="ellipse">
                <a:avLst/>
              </a:prstGeom>
              <a:solidFill>
                <a:srgbClr val="FCF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5" name="Oval 50">
                <a:extLst>
                  <a:ext uri="{FF2B5EF4-FFF2-40B4-BE49-F238E27FC236}">
                    <a16:creationId xmlns:a16="http://schemas.microsoft.com/office/drawing/2014/main" id="{26EAAE07-4497-46C0-84B6-23439180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2901"/>
                <a:ext cx="364" cy="389"/>
              </a:xfrm>
              <a:prstGeom prst="ellipse">
                <a:avLst/>
              </a:prstGeom>
              <a:solidFill>
                <a:srgbClr val="FDF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6" name="Oval 51">
                <a:extLst>
                  <a:ext uri="{FF2B5EF4-FFF2-40B4-BE49-F238E27FC236}">
                    <a16:creationId xmlns:a16="http://schemas.microsoft.com/office/drawing/2014/main" id="{3B8B7ED2-421C-4F66-946E-9A1BE8738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2915"/>
                <a:ext cx="345" cy="371"/>
              </a:xfrm>
              <a:prstGeom prst="ellipse">
                <a:avLst/>
              </a:prstGeom>
              <a:solidFill>
                <a:srgbClr val="FDF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7" name="Oval 52">
                <a:extLst>
                  <a:ext uri="{FF2B5EF4-FFF2-40B4-BE49-F238E27FC236}">
                    <a16:creationId xmlns:a16="http://schemas.microsoft.com/office/drawing/2014/main" id="{8FF599D5-B740-4674-9CD9-D8C7CB8C8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932"/>
                <a:ext cx="326" cy="347"/>
              </a:xfrm>
              <a:prstGeom prst="ellipse">
                <a:avLst/>
              </a:prstGeom>
              <a:solidFill>
                <a:srgbClr val="FDF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8" name="Oval 53">
                <a:extLst>
                  <a:ext uri="{FF2B5EF4-FFF2-40B4-BE49-F238E27FC236}">
                    <a16:creationId xmlns:a16="http://schemas.microsoft.com/office/drawing/2014/main" id="{58743F54-39F5-40EC-870E-8CAB74FDD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946"/>
                <a:ext cx="307" cy="327"/>
              </a:xfrm>
              <a:prstGeom prst="ellipse">
                <a:avLst/>
              </a:prstGeom>
              <a:solidFill>
                <a:srgbClr val="FDF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9" name="Oval 54">
                <a:extLst>
                  <a:ext uri="{FF2B5EF4-FFF2-40B4-BE49-F238E27FC236}">
                    <a16:creationId xmlns:a16="http://schemas.microsoft.com/office/drawing/2014/main" id="{98E9F53C-5244-4D6E-B25A-3DE821F88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2959"/>
                <a:ext cx="287" cy="307"/>
              </a:xfrm>
              <a:prstGeom prst="ellipse">
                <a:avLst/>
              </a:prstGeom>
              <a:solidFill>
                <a:srgbClr val="FDFE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0" name="Oval 55">
                <a:extLst>
                  <a:ext uri="{FF2B5EF4-FFF2-40B4-BE49-F238E27FC236}">
                    <a16:creationId xmlns:a16="http://schemas.microsoft.com/office/drawing/2014/main" id="{1B94951E-FBD8-43C8-9C4B-9B72F74A5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976"/>
                <a:ext cx="268" cy="283"/>
              </a:xfrm>
              <a:prstGeom prst="ellipse">
                <a:avLst/>
              </a:prstGeom>
              <a:solidFill>
                <a:srgbClr val="FDF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1" name="Oval 56">
                <a:extLst>
                  <a:ext uri="{FF2B5EF4-FFF2-40B4-BE49-F238E27FC236}">
                    <a16:creationId xmlns:a16="http://schemas.microsoft.com/office/drawing/2014/main" id="{CF3A966A-B548-411D-A3AF-7D898A679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990"/>
                <a:ext cx="246" cy="266"/>
              </a:xfrm>
              <a:prstGeom prst="ellipse">
                <a:avLst/>
              </a:prstGeom>
              <a:solidFill>
                <a:srgbClr val="FDF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2" name="Oval 57">
                <a:extLst>
                  <a:ext uri="{FF2B5EF4-FFF2-40B4-BE49-F238E27FC236}">
                    <a16:creationId xmlns:a16="http://schemas.microsoft.com/office/drawing/2014/main" id="{09524934-3810-4638-9550-1887D818E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003"/>
                <a:ext cx="230" cy="246"/>
              </a:xfrm>
              <a:prstGeom prst="ellipse">
                <a:avLst/>
              </a:prstGeom>
              <a:solidFill>
                <a:srgbClr val="FD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3" name="Oval 58">
                <a:extLst>
                  <a:ext uri="{FF2B5EF4-FFF2-40B4-BE49-F238E27FC236}">
                    <a16:creationId xmlns:a16="http://schemas.microsoft.com/office/drawing/2014/main" id="{526B9E3C-14E8-467B-AD7A-C50B70A20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3021"/>
                <a:ext cx="207" cy="221"/>
              </a:xfrm>
              <a:prstGeom prst="ellipse">
                <a:avLst/>
              </a:prstGeom>
              <a:solidFill>
                <a:srgbClr val="FDFE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4" name="Freeform 59">
                <a:extLst>
                  <a:ext uri="{FF2B5EF4-FFF2-40B4-BE49-F238E27FC236}">
                    <a16:creationId xmlns:a16="http://schemas.microsoft.com/office/drawing/2014/main" id="{7719F36A-E705-4E75-82C1-222CF3C18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335"/>
                <a:ext cx="293" cy="51"/>
              </a:xfrm>
              <a:custGeom>
                <a:avLst/>
                <a:gdLst>
                  <a:gd name="T0" fmla="*/ 0 w 92"/>
                  <a:gd name="T1" fmla="*/ 588 h 15"/>
                  <a:gd name="T2" fmla="*/ 1197 w 92"/>
                  <a:gd name="T3" fmla="*/ 231 h 15"/>
                  <a:gd name="T4" fmla="*/ 2131 w 92"/>
                  <a:gd name="T5" fmla="*/ 279 h 15"/>
                  <a:gd name="T6" fmla="*/ 2971 w 9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15">
                    <a:moveTo>
                      <a:pt x="0" y="15"/>
                    </a:moveTo>
                    <a:cubicBezTo>
                      <a:pt x="10" y="10"/>
                      <a:pt x="25" y="6"/>
                      <a:pt x="37" y="6"/>
                    </a:cubicBezTo>
                    <a:cubicBezTo>
                      <a:pt x="47" y="5"/>
                      <a:pt x="57" y="6"/>
                      <a:pt x="66" y="7"/>
                    </a:cubicBezTo>
                    <a:cubicBezTo>
                      <a:pt x="76" y="7"/>
                      <a:pt x="83" y="2"/>
                      <a:pt x="92" y="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5" name="Freeform 60">
                <a:extLst>
                  <a:ext uri="{FF2B5EF4-FFF2-40B4-BE49-F238E27FC236}">
                    <a16:creationId xmlns:a16="http://schemas.microsoft.com/office/drawing/2014/main" id="{656B9A99-8A5F-4C1B-B4C8-F6A266398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283"/>
                <a:ext cx="121" cy="55"/>
              </a:xfrm>
              <a:custGeom>
                <a:avLst/>
                <a:gdLst>
                  <a:gd name="T0" fmla="*/ 0 w 38"/>
                  <a:gd name="T1" fmla="*/ 650 h 16"/>
                  <a:gd name="T2" fmla="*/ 710 w 38"/>
                  <a:gd name="T3" fmla="*/ 285 h 16"/>
                  <a:gd name="T4" fmla="*/ 1226 w 3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8" y="15"/>
                      <a:pt x="14" y="10"/>
                      <a:pt x="22" y="7"/>
                    </a:cubicBezTo>
                    <a:cubicBezTo>
                      <a:pt x="27" y="5"/>
                      <a:pt x="32" y="2"/>
                      <a:pt x="38" y="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6" name="Freeform 61">
                <a:extLst>
                  <a:ext uri="{FF2B5EF4-FFF2-40B4-BE49-F238E27FC236}">
                    <a16:creationId xmlns:a16="http://schemas.microsoft.com/office/drawing/2014/main" id="{9F83B807-2495-4840-AA60-3F28E199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266"/>
                <a:ext cx="140" cy="14"/>
              </a:xfrm>
              <a:custGeom>
                <a:avLst/>
                <a:gdLst>
                  <a:gd name="T0" fmla="*/ 0 w 44"/>
                  <a:gd name="T1" fmla="*/ 0 h 4"/>
                  <a:gd name="T2" fmla="*/ 414 w 44"/>
                  <a:gd name="T3" fmla="*/ 88 h 4"/>
                  <a:gd name="T4" fmla="*/ 900 w 44"/>
                  <a:gd name="T5" fmla="*/ 137 h 4"/>
                  <a:gd name="T6" fmla="*/ 1416 w 44"/>
                  <a:gd name="T7" fmla="*/ 17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cubicBezTo>
                      <a:pt x="5" y="1"/>
                      <a:pt x="8" y="2"/>
                      <a:pt x="13" y="2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3" y="3"/>
                      <a:pt x="38" y="4"/>
                      <a:pt x="44" y="4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7" name="Freeform 62">
                <a:extLst>
                  <a:ext uri="{FF2B5EF4-FFF2-40B4-BE49-F238E27FC236}">
                    <a16:creationId xmlns:a16="http://schemas.microsoft.com/office/drawing/2014/main" id="{9E397970-FA85-421D-A2C4-F5A75368B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454"/>
                <a:ext cx="211" cy="194"/>
              </a:xfrm>
              <a:custGeom>
                <a:avLst/>
                <a:gdLst>
                  <a:gd name="T0" fmla="*/ 0 w 66"/>
                  <a:gd name="T1" fmla="*/ 0 h 57"/>
                  <a:gd name="T2" fmla="*/ 2158 w 66"/>
                  <a:gd name="T3" fmla="*/ 2246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57">
                    <a:moveTo>
                      <a:pt x="0" y="0"/>
                    </a:moveTo>
                    <a:cubicBezTo>
                      <a:pt x="20" y="23"/>
                      <a:pt x="45" y="45"/>
                      <a:pt x="66" y="57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8" name="Freeform 63">
                <a:extLst>
                  <a:ext uri="{FF2B5EF4-FFF2-40B4-BE49-F238E27FC236}">
                    <a16:creationId xmlns:a16="http://schemas.microsoft.com/office/drawing/2014/main" id="{AD1F829A-3400-4280-9521-EB47C1BE0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424"/>
                <a:ext cx="10" cy="215"/>
              </a:xfrm>
              <a:custGeom>
                <a:avLst/>
                <a:gdLst>
                  <a:gd name="T0" fmla="*/ 0 w 3"/>
                  <a:gd name="T1" fmla="*/ 0 h 63"/>
                  <a:gd name="T2" fmla="*/ 110 w 3"/>
                  <a:gd name="T3" fmla="*/ 250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3">
                    <a:moveTo>
                      <a:pt x="0" y="0"/>
                    </a:moveTo>
                    <a:cubicBezTo>
                      <a:pt x="0" y="11"/>
                      <a:pt x="2" y="47"/>
                      <a:pt x="3" y="63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9" name="Freeform 64">
                <a:extLst>
                  <a:ext uri="{FF2B5EF4-FFF2-40B4-BE49-F238E27FC236}">
                    <a16:creationId xmlns:a16="http://schemas.microsoft.com/office/drawing/2014/main" id="{7D8F6BCE-CED5-4E34-888B-1A6CE231B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304"/>
                <a:ext cx="95" cy="78"/>
              </a:xfrm>
              <a:custGeom>
                <a:avLst/>
                <a:gdLst>
                  <a:gd name="T0" fmla="*/ 953 w 30"/>
                  <a:gd name="T1" fmla="*/ 424 h 23"/>
                  <a:gd name="T2" fmla="*/ 703 w 30"/>
                  <a:gd name="T3" fmla="*/ 275 h 23"/>
                  <a:gd name="T4" fmla="*/ 823 w 30"/>
                  <a:gd name="T5" fmla="*/ 539 h 23"/>
                  <a:gd name="T6" fmla="*/ 671 w 30"/>
                  <a:gd name="T7" fmla="*/ 621 h 23"/>
                  <a:gd name="T8" fmla="*/ 222 w 30"/>
                  <a:gd name="T9" fmla="*/ 275 h 23"/>
                  <a:gd name="T10" fmla="*/ 190 w 30"/>
                  <a:gd name="T11" fmla="*/ 89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11"/>
                    </a:moveTo>
                    <a:cubicBezTo>
                      <a:pt x="29" y="10"/>
                      <a:pt x="21" y="0"/>
                      <a:pt x="22" y="7"/>
                    </a:cubicBezTo>
                    <a:cubicBezTo>
                      <a:pt x="23" y="10"/>
                      <a:pt x="27" y="12"/>
                      <a:pt x="26" y="14"/>
                    </a:cubicBezTo>
                    <a:cubicBezTo>
                      <a:pt x="26" y="17"/>
                      <a:pt x="23" y="17"/>
                      <a:pt x="21" y="16"/>
                    </a:cubicBezTo>
                    <a:cubicBezTo>
                      <a:pt x="15" y="14"/>
                      <a:pt x="13" y="4"/>
                      <a:pt x="7" y="7"/>
                    </a:cubicBezTo>
                    <a:cubicBezTo>
                      <a:pt x="0" y="10"/>
                      <a:pt x="6" y="18"/>
                      <a:pt x="6" y="23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0" name="Freeform 65">
                <a:extLst>
                  <a:ext uri="{FF2B5EF4-FFF2-40B4-BE49-F238E27FC236}">
                    <a16:creationId xmlns:a16="http://schemas.microsoft.com/office/drawing/2014/main" id="{0B347587-5451-43A7-A4E6-8AD36361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314"/>
                <a:ext cx="38" cy="41"/>
              </a:xfrm>
              <a:custGeom>
                <a:avLst/>
                <a:gdLst>
                  <a:gd name="T0" fmla="*/ 0 w 12"/>
                  <a:gd name="T1" fmla="*/ 164 h 12"/>
                  <a:gd name="T2" fmla="*/ 291 w 12"/>
                  <a:gd name="T3" fmla="*/ 362 h 12"/>
                  <a:gd name="T4" fmla="*/ 162 w 1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cubicBezTo>
                      <a:pt x="1" y="7"/>
                      <a:pt x="6" y="12"/>
                      <a:pt x="9" y="9"/>
                    </a:cubicBezTo>
                    <a:cubicBezTo>
                      <a:pt x="12" y="7"/>
                      <a:pt x="7" y="1"/>
                      <a:pt x="5" y="0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1" name="Freeform 66">
                <a:extLst>
                  <a:ext uri="{FF2B5EF4-FFF2-40B4-BE49-F238E27FC236}">
                    <a16:creationId xmlns:a16="http://schemas.microsoft.com/office/drawing/2014/main" id="{BF15A100-585B-47F9-B52F-67D4F4F2A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260"/>
                <a:ext cx="38" cy="34"/>
              </a:xfrm>
              <a:custGeom>
                <a:avLst/>
                <a:gdLst>
                  <a:gd name="T0" fmla="*/ 60 w 12"/>
                  <a:gd name="T1" fmla="*/ 0 h 10"/>
                  <a:gd name="T2" fmla="*/ 162 w 12"/>
                  <a:gd name="T3" fmla="*/ 357 h 10"/>
                  <a:gd name="T4" fmla="*/ 352 w 12"/>
                  <a:gd name="T5" fmla="*/ 3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4" y="3"/>
                      <a:pt x="0" y="9"/>
                      <a:pt x="5" y="9"/>
                    </a:cubicBezTo>
                    <a:cubicBezTo>
                      <a:pt x="10" y="10"/>
                      <a:pt x="12" y="5"/>
                      <a:pt x="11" y="1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2" name="Freeform 67">
                <a:extLst>
                  <a:ext uri="{FF2B5EF4-FFF2-40B4-BE49-F238E27FC236}">
                    <a16:creationId xmlns:a16="http://schemas.microsoft.com/office/drawing/2014/main" id="{9E6119EE-B735-45E2-B404-EDC350987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566"/>
                <a:ext cx="92" cy="96"/>
              </a:xfrm>
              <a:custGeom>
                <a:avLst/>
                <a:gdLst>
                  <a:gd name="T0" fmla="*/ 926 w 29"/>
                  <a:gd name="T1" fmla="*/ 765 h 28"/>
                  <a:gd name="T2" fmla="*/ 542 w 29"/>
                  <a:gd name="T3" fmla="*/ 1046 h 28"/>
                  <a:gd name="T4" fmla="*/ 736 w 29"/>
                  <a:gd name="T5" fmla="*/ 483 h 28"/>
                  <a:gd name="T6" fmla="*/ 102 w 29"/>
                  <a:gd name="T7" fmla="*/ 847 h 28"/>
                  <a:gd name="T8" fmla="*/ 190 w 2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9" y="19"/>
                    </a:moveTo>
                    <a:cubicBezTo>
                      <a:pt x="29" y="22"/>
                      <a:pt x="20" y="28"/>
                      <a:pt x="17" y="26"/>
                    </a:cubicBezTo>
                    <a:cubicBezTo>
                      <a:pt x="18" y="21"/>
                      <a:pt x="21" y="17"/>
                      <a:pt x="23" y="12"/>
                    </a:cubicBezTo>
                    <a:cubicBezTo>
                      <a:pt x="20" y="16"/>
                      <a:pt x="8" y="25"/>
                      <a:pt x="3" y="21"/>
                    </a:cubicBezTo>
                    <a:cubicBezTo>
                      <a:pt x="0" y="18"/>
                      <a:pt x="3" y="3"/>
                      <a:pt x="6" y="0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3" name="Freeform 68">
                <a:extLst>
                  <a:ext uri="{FF2B5EF4-FFF2-40B4-BE49-F238E27FC236}">
                    <a16:creationId xmlns:a16="http://schemas.microsoft.com/office/drawing/2014/main" id="{65686BE7-D633-4A0F-BBC9-909264E5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435"/>
                <a:ext cx="16" cy="34"/>
              </a:xfrm>
              <a:custGeom>
                <a:avLst/>
                <a:gdLst>
                  <a:gd name="T0" fmla="*/ 163 w 5"/>
                  <a:gd name="T1" fmla="*/ 0 h 10"/>
                  <a:gd name="T2" fmla="*/ 0 w 5"/>
                  <a:gd name="T3" fmla="*/ 197 h 10"/>
                  <a:gd name="T4" fmla="*/ 163 w 5"/>
                  <a:gd name="T5" fmla="*/ 35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0" y="7"/>
                      <a:pt x="3" y="10"/>
                      <a:pt x="5" y="9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4" name="Freeform 69">
                <a:extLst>
                  <a:ext uri="{FF2B5EF4-FFF2-40B4-BE49-F238E27FC236}">
                    <a16:creationId xmlns:a16="http://schemas.microsoft.com/office/drawing/2014/main" id="{8C2733C0-DD2C-4AE2-9C1C-9C63F9CD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287"/>
                <a:ext cx="323" cy="82"/>
              </a:xfrm>
              <a:custGeom>
                <a:avLst/>
                <a:gdLst>
                  <a:gd name="T0" fmla="*/ 0 w 101"/>
                  <a:gd name="T1" fmla="*/ 82 h 24"/>
                  <a:gd name="T2" fmla="*/ 3304 w 101"/>
                  <a:gd name="T3" fmla="*/ 957 h 24"/>
                  <a:gd name="T4" fmla="*/ 1861 w 101"/>
                  <a:gd name="T5" fmla="*/ 560 h 24"/>
                  <a:gd name="T6" fmla="*/ 0 w 101"/>
                  <a:gd name="T7" fmla="*/ 8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24">
                    <a:moveTo>
                      <a:pt x="0" y="2"/>
                    </a:moveTo>
                    <a:cubicBezTo>
                      <a:pt x="12" y="2"/>
                      <a:pt x="81" y="8"/>
                      <a:pt x="101" y="24"/>
                    </a:cubicBezTo>
                    <a:cubicBezTo>
                      <a:pt x="89" y="20"/>
                      <a:pt x="70" y="15"/>
                      <a:pt x="57" y="14"/>
                    </a:cubicBezTo>
                    <a:cubicBezTo>
                      <a:pt x="43" y="12"/>
                      <a:pt x="5" y="0"/>
                      <a:pt x="0" y="2"/>
                    </a:cubicBezTo>
                    <a:close/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5" name="Freeform 70">
                <a:extLst>
                  <a:ext uri="{FF2B5EF4-FFF2-40B4-BE49-F238E27FC236}">
                    <a16:creationId xmlns:a16="http://schemas.microsoft.com/office/drawing/2014/main" id="{EFD5D1B6-58AE-44D9-9FE7-69A5D95C4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372"/>
                <a:ext cx="246" cy="157"/>
              </a:xfrm>
              <a:custGeom>
                <a:avLst/>
                <a:gdLst>
                  <a:gd name="T0" fmla="*/ 0 w 77"/>
                  <a:gd name="T1" fmla="*/ 1829 h 46"/>
                  <a:gd name="T2" fmla="*/ 949 w 77"/>
                  <a:gd name="T3" fmla="*/ 710 h 46"/>
                  <a:gd name="T4" fmla="*/ 1633 w 77"/>
                  <a:gd name="T5" fmla="*/ 280 h 46"/>
                  <a:gd name="T6" fmla="*/ 2511 w 77"/>
                  <a:gd name="T7" fmla="*/ 0 h 46"/>
                  <a:gd name="T8" fmla="*/ 1070 w 77"/>
                  <a:gd name="T9" fmla="*/ 840 h 46"/>
                  <a:gd name="T10" fmla="*/ 224 w 77"/>
                  <a:gd name="T11" fmla="*/ 155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46">
                    <a:moveTo>
                      <a:pt x="0" y="46"/>
                    </a:moveTo>
                    <a:cubicBezTo>
                      <a:pt x="8" y="35"/>
                      <a:pt x="17" y="25"/>
                      <a:pt x="29" y="18"/>
                    </a:cubicBezTo>
                    <a:cubicBezTo>
                      <a:pt x="35" y="13"/>
                      <a:pt x="43" y="10"/>
                      <a:pt x="50" y="7"/>
                    </a:cubicBezTo>
                    <a:cubicBezTo>
                      <a:pt x="58" y="3"/>
                      <a:pt x="69" y="3"/>
                      <a:pt x="77" y="0"/>
                    </a:cubicBezTo>
                    <a:cubicBezTo>
                      <a:pt x="60" y="2"/>
                      <a:pt x="47" y="12"/>
                      <a:pt x="33" y="21"/>
                    </a:cubicBezTo>
                    <a:cubicBezTo>
                      <a:pt x="26" y="26"/>
                      <a:pt x="12" y="31"/>
                      <a:pt x="7" y="39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6" name="Freeform 71">
                <a:extLst>
                  <a:ext uri="{FF2B5EF4-FFF2-40B4-BE49-F238E27FC236}">
                    <a16:creationId xmlns:a16="http://schemas.microsoft.com/office/drawing/2014/main" id="{9954FF70-39BA-4FD9-B60A-A289C945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270"/>
                <a:ext cx="237" cy="58"/>
              </a:xfrm>
              <a:custGeom>
                <a:avLst/>
                <a:gdLst>
                  <a:gd name="T0" fmla="*/ 0 w 74"/>
                  <a:gd name="T1" fmla="*/ 641 h 17"/>
                  <a:gd name="T2" fmla="*/ 1220 w 74"/>
                  <a:gd name="T3" fmla="*/ 116 h 17"/>
                  <a:gd name="T4" fmla="*/ 2431 w 74"/>
                  <a:gd name="T5" fmla="*/ 34 h 17"/>
                  <a:gd name="T6" fmla="*/ 1281 w 74"/>
                  <a:gd name="T7" fmla="*/ 314 h 17"/>
                  <a:gd name="T8" fmla="*/ 983 w 74"/>
                  <a:gd name="T9" fmla="*/ 478 h 17"/>
                  <a:gd name="T10" fmla="*/ 32 w 74"/>
                  <a:gd name="T11" fmla="*/ 676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17">
                    <a:moveTo>
                      <a:pt x="0" y="16"/>
                    </a:moveTo>
                    <a:cubicBezTo>
                      <a:pt x="12" y="11"/>
                      <a:pt x="24" y="5"/>
                      <a:pt x="37" y="3"/>
                    </a:cubicBezTo>
                    <a:cubicBezTo>
                      <a:pt x="49" y="1"/>
                      <a:pt x="62" y="1"/>
                      <a:pt x="74" y="1"/>
                    </a:cubicBezTo>
                    <a:cubicBezTo>
                      <a:pt x="64" y="0"/>
                      <a:pt x="49" y="3"/>
                      <a:pt x="39" y="8"/>
                    </a:cubicBezTo>
                    <a:cubicBezTo>
                      <a:pt x="36" y="9"/>
                      <a:pt x="34" y="11"/>
                      <a:pt x="30" y="12"/>
                    </a:cubicBezTo>
                    <a:cubicBezTo>
                      <a:pt x="24" y="14"/>
                      <a:pt x="7" y="12"/>
                      <a:pt x="1" y="17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7" name="Freeform 72">
                <a:extLst>
                  <a:ext uri="{FF2B5EF4-FFF2-40B4-BE49-F238E27FC236}">
                    <a16:creationId xmlns:a16="http://schemas.microsoft.com/office/drawing/2014/main" id="{F6049CA4-B317-41BA-B2A8-776CF34ED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195"/>
                <a:ext cx="281" cy="116"/>
              </a:xfrm>
              <a:custGeom>
                <a:avLst/>
                <a:gdLst>
                  <a:gd name="T0" fmla="*/ 0 w 88"/>
                  <a:gd name="T1" fmla="*/ 1351 h 34"/>
                  <a:gd name="T2" fmla="*/ 814 w 88"/>
                  <a:gd name="T3" fmla="*/ 757 h 34"/>
                  <a:gd name="T4" fmla="*/ 1590 w 88"/>
                  <a:gd name="T5" fmla="*/ 314 h 34"/>
                  <a:gd name="T6" fmla="*/ 2864 w 88"/>
                  <a:gd name="T7" fmla="*/ 280 h 34"/>
                  <a:gd name="T8" fmla="*/ 1561 w 88"/>
                  <a:gd name="T9" fmla="*/ 444 h 34"/>
                  <a:gd name="T10" fmla="*/ 715 w 88"/>
                  <a:gd name="T11" fmla="*/ 1071 h 34"/>
                  <a:gd name="T12" fmla="*/ 0 w 88"/>
                  <a:gd name="T13" fmla="*/ 131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34">
                    <a:moveTo>
                      <a:pt x="0" y="34"/>
                    </a:moveTo>
                    <a:cubicBezTo>
                      <a:pt x="6" y="27"/>
                      <a:pt x="17" y="23"/>
                      <a:pt x="25" y="19"/>
                    </a:cubicBezTo>
                    <a:cubicBezTo>
                      <a:pt x="33" y="15"/>
                      <a:pt x="41" y="11"/>
                      <a:pt x="49" y="8"/>
                    </a:cubicBezTo>
                    <a:cubicBezTo>
                      <a:pt x="60" y="3"/>
                      <a:pt x="78" y="0"/>
                      <a:pt x="88" y="7"/>
                    </a:cubicBezTo>
                    <a:cubicBezTo>
                      <a:pt x="72" y="6"/>
                      <a:pt x="62" y="4"/>
                      <a:pt x="48" y="11"/>
                    </a:cubicBezTo>
                    <a:cubicBezTo>
                      <a:pt x="41" y="14"/>
                      <a:pt x="30" y="25"/>
                      <a:pt x="22" y="27"/>
                    </a:cubicBezTo>
                    <a:cubicBezTo>
                      <a:pt x="15" y="28"/>
                      <a:pt x="7" y="31"/>
                      <a:pt x="0" y="33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8" name="Freeform 73">
                <a:extLst>
                  <a:ext uri="{FF2B5EF4-FFF2-40B4-BE49-F238E27FC236}">
                    <a16:creationId xmlns:a16="http://schemas.microsoft.com/office/drawing/2014/main" id="{6003481A-6CEE-454E-B92C-B628E4B1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607"/>
                <a:ext cx="262" cy="157"/>
              </a:xfrm>
              <a:custGeom>
                <a:avLst/>
                <a:gdLst>
                  <a:gd name="T0" fmla="*/ 0 w 82"/>
                  <a:gd name="T1" fmla="*/ 0 h 46"/>
                  <a:gd name="T2" fmla="*/ 2674 w 82"/>
                  <a:gd name="T3" fmla="*/ 182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46">
                    <a:moveTo>
                      <a:pt x="0" y="0"/>
                    </a:moveTo>
                    <a:cubicBezTo>
                      <a:pt x="19" y="6"/>
                      <a:pt x="66" y="25"/>
                      <a:pt x="82" y="46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9" name="Freeform 74">
                <a:extLst>
                  <a:ext uri="{FF2B5EF4-FFF2-40B4-BE49-F238E27FC236}">
                    <a16:creationId xmlns:a16="http://schemas.microsoft.com/office/drawing/2014/main" id="{4AC9E6DD-A73A-4F7B-834D-6B97AEBA4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508"/>
                <a:ext cx="166" cy="133"/>
              </a:xfrm>
              <a:custGeom>
                <a:avLst/>
                <a:gdLst>
                  <a:gd name="T0" fmla="*/ 0 w 52"/>
                  <a:gd name="T1" fmla="*/ 0 h 39"/>
                  <a:gd name="T2" fmla="*/ 1497 w 52"/>
                  <a:gd name="T3" fmla="*/ 1548 h 39"/>
                  <a:gd name="T4" fmla="*/ 1692 w 52"/>
                  <a:gd name="T5" fmla="*/ 955 h 39"/>
                  <a:gd name="T6" fmla="*/ 0 w 52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9">
                    <a:moveTo>
                      <a:pt x="0" y="0"/>
                    </a:moveTo>
                    <a:cubicBezTo>
                      <a:pt x="8" y="10"/>
                      <a:pt x="38" y="34"/>
                      <a:pt x="46" y="39"/>
                    </a:cubicBezTo>
                    <a:cubicBezTo>
                      <a:pt x="38" y="33"/>
                      <a:pt x="45" y="23"/>
                      <a:pt x="52" y="24"/>
                    </a:cubicBezTo>
                    <a:cubicBezTo>
                      <a:pt x="42" y="21"/>
                      <a:pt x="6" y="6"/>
                      <a:pt x="0" y="0"/>
                    </a:cubicBezTo>
                    <a:close/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0" name="Freeform 75">
                <a:extLst>
                  <a:ext uri="{FF2B5EF4-FFF2-40B4-BE49-F238E27FC236}">
                    <a16:creationId xmlns:a16="http://schemas.microsoft.com/office/drawing/2014/main" id="{56AA06E9-D538-4C17-B6BA-34D2E7BA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903"/>
                <a:ext cx="41" cy="610"/>
              </a:xfrm>
              <a:custGeom>
                <a:avLst/>
                <a:gdLst>
                  <a:gd name="T0" fmla="*/ 0 w 13"/>
                  <a:gd name="T1" fmla="*/ 0 h 179"/>
                  <a:gd name="T2" fmla="*/ 347 w 13"/>
                  <a:gd name="T3" fmla="*/ 3878 h 179"/>
                  <a:gd name="T4" fmla="*/ 129 w 13"/>
                  <a:gd name="T5" fmla="*/ 7085 h 179"/>
                  <a:gd name="T6" fmla="*/ 158 w 13"/>
                  <a:gd name="T7" fmla="*/ 3912 h 179"/>
                  <a:gd name="T8" fmla="*/ 0 w 13"/>
                  <a:gd name="T9" fmla="*/ 0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9">
                    <a:moveTo>
                      <a:pt x="0" y="0"/>
                    </a:moveTo>
                    <a:cubicBezTo>
                      <a:pt x="7" y="13"/>
                      <a:pt x="13" y="59"/>
                      <a:pt x="11" y="98"/>
                    </a:cubicBezTo>
                    <a:cubicBezTo>
                      <a:pt x="8" y="137"/>
                      <a:pt x="4" y="172"/>
                      <a:pt x="4" y="179"/>
                    </a:cubicBezTo>
                    <a:cubicBezTo>
                      <a:pt x="5" y="170"/>
                      <a:pt x="4" y="114"/>
                      <a:pt x="5" y="99"/>
                    </a:cubicBezTo>
                    <a:cubicBezTo>
                      <a:pt x="7" y="84"/>
                      <a:pt x="10" y="35"/>
                      <a:pt x="0" y="0"/>
                    </a:cubicBezTo>
                    <a:close/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1" name="Freeform 76">
                <a:extLst>
                  <a:ext uri="{FF2B5EF4-FFF2-40B4-BE49-F238E27FC236}">
                    <a16:creationId xmlns:a16="http://schemas.microsoft.com/office/drawing/2014/main" id="{DB1EE074-9E37-44E8-AE2F-10B37C027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653"/>
                <a:ext cx="45" cy="248"/>
              </a:xfrm>
              <a:custGeom>
                <a:avLst/>
                <a:gdLst>
                  <a:gd name="T0" fmla="*/ 270 w 14"/>
                  <a:gd name="T1" fmla="*/ 0 h 73"/>
                  <a:gd name="T2" fmla="*/ 0 w 14"/>
                  <a:gd name="T3" fmla="*/ 2864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3">
                    <a:moveTo>
                      <a:pt x="8" y="0"/>
                    </a:moveTo>
                    <a:cubicBezTo>
                      <a:pt x="9" y="13"/>
                      <a:pt x="14" y="43"/>
                      <a:pt x="0" y="73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2" name="Freeform 77">
                <a:extLst>
                  <a:ext uri="{FF2B5EF4-FFF2-40B4-BE49-F238E27FC236}">
                    <a16:creationId xmlns:a16="http://schemas.microsoft.com/office/drawing/2014/main" id="{C0045233-F956-4425-B625-D094D3ADD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536"/>
                <a:ext cx="489" cy="320"/>
              </a:xfrm>
              <a:custGeom>
                <a:avLst/>
                <a:gdLst>
                  <a:gd name="T0" fmla="*/ 61 w 153"/>
                  <a:gd name="T1" fmla="*/ 163 h 94"/>
                  <a:gd name="T2" fmla="*/ 2052 w 153"/>
                  <a:gd name="T3" fmla="*/ 1345 h 94"/>
                  <a:gd name="T4" fmla="*/ 3107 w 153"/>
                  <a:gd name="T5" fmla="*/ 2015 h 94"/>
                  <a:gd name="T6" fmla="*/ 4117 w 153"/>
                  <a:gd name="T7" fmla="*/ 2723 h 94"/>
                  <a:gd name="T8" fmla="*/ 4995 w 153"/>
                  <a:gd name="T9" fmla="*/ 3707 h 94"/>
                  <a:gd name="T10" fmla="*/ 4606 w 153"/>
                  <a:gd name="T11" fmla="*/ 3118 h 94"/>
                  <a:gd name="T12" fmla="*/ 4209 w 153"/>
                  <a:gd name="T13" fmla="*/ 2526 h 94"/>
                  <a:gd name="T14" fmla="*/ 3954 w 153"/>
                  <a:gd name="T15" fmla="*/ 1971 h 94"/>
                  <a:gd name="T16" fmla="*/ 3433 w 153"/>
                  <a:gd name="T17" fmla="*/ 1774 h 94"/>
                  <a:gd name="T18" fmla="*/ 2646 w 153"/>
                  <a:gd name="T19" fmla="*/ 1147 h 94"/>
                  <a:gd name="T20" fmla="*/ 1799 w 153"/>
                  <a:gd name="T21" fmla="*/ 786 h 94"/>
                  <a:gd name="T22" fmla="*/ 1042 w 153"/>
                  <a:gd name="T23" fmla="*/ 511 h 94"/>
                  <a:gd name="T24" fmla="*/ 0 w 153"/>
                  <a:gd name="T25" fmla="*/ 0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94">
                    <a:moveTo>
                      <a:pt x="2" y="4"/>
                    </a:moveTo>
                    <a:cubicBezTo>
                      <a:pt x="14" y="13"/>
                      <a:pt x="50" y="27"/>
                      <a:pt x="63" y="34"/>
                    </a:cubicBezTo>
                    <a:cubicBezTo>
                      <a:pt x="74" y="40"/>
                      <a:pt x="84" y="46"/>
                      <a:pt x="95" y="51"/>
                    </a:cubicBezTo>
                    <a:cubicBezTo>
                      <a:pt x="105" y="57"/>
                      <a:pt x="117" y="61"/>
                      <a:pt x="126" y="69"/>
                    </a:cubicBezTo>
                    <a:cubicBezTo>
                      <a:pt x="134" y="76"/>
                      <a:pt x="148" y="84"/>
                      <a:pt x="153" y="94"/>
                    </a:cubicBezTo>
                    <a:cubicBezTo>
                      <a:pt x="148" y="90"/>
                      <a:pt x="145" y="84"/>
                      <a:pt x="141" y="79"/>
                    </a:cubicBezTo>
                    <a:cubicBezTo>
                      <a:pt x="137" y="74"/>
                      <a:pt x="132" y="70"/>
                      <a:pt x="129" y="64"/>
                    </a:cubicBezTo>
                    <a:cubicBezTo>
                      <a:pt x="126" y="59"/>
                      <a:pt x="126" y="52"/>
                      <a:pt x="121" y="50"/>
                    </a:cubicBezTo>
                    <a:cubicBezTo>
                      <a:pt x="117" y="47"/>
                      <a:pt x="110" y="48"/>
                      <a:pt x="105" y="45"/>
                    </a:cubicBezTo>
                    <a:cubicBezTo>
                      <a:pt x="96" y="41"/>
                      <a:pt x="89" y="34"/>
                      <a:pt x="81" y="29"/>
                    </a:cubicBezTo>
                    <a:cubicBezTo>
                      <a:pt x="73" y="25"/>
                      <a:pt x="64" y="22"/>
                      <a:pt x="55" y="20"/>
                    </a:cubicBezTo>
                    <a:cubicBezTo>
                      <a:pt x="48" y="19"/>
                      <a:pt x="38" y="14"/>
                      <a:pt x="32" y="13"/>
                    </a:cubicBezTo>
                    <a:cubicBezTo>
                      <a:pt x="19" y="12"/>
                      <a:pt x="10" y="8"/>
                      <a:pt x="0" y="0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3" name="Freeform 78">
                <a:extLst>
                  <a:ext uri="{FF2B5EF4-FFF2-40B4-BE49-F238E27FC236}">
                    <a16:creationId xmlns:a16="http://schemas.microsoft.com/office/drawing/2014/main" id="{570AF544-0974-4875-B946-62D1975A3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365"/>
                <a:ext cx="364" cy="92"/>
              </a:xfrm>
              <a:custGeom>
                <a:avLst/>
                <a:gdLst>
                  <a:gd name="T0" fmla="*/ 224 w 114"/>
                  <a:gd name="T1" fmla="*/ 951 h 27"/>
                  <a:gd name="T2" fmla="*/ 1469 w 114"/>
                  <a:gd name="T3" fmla="*/ 988 h 27"/>
                  <a:gd name="T4" fmla="*/ 2864 w 114"/>
                  <a:gd name="T5" fmla="*/ 709 h 27"/>
                  <a:gd name="T6" fmla="*/ 3710 w 114"/>
                  <a:gd name="T7" fmla="*/ 477 h 27"/>
                  <a:gd name="T8" fmla="*/ 2478 w 114"/>
                  <a:gd name="T9" fmla="*/ 593 h 27"/>
                  <a:gd name="T10" fmla="*/ 1916 w 114"/>
                  <a:gd name="T11" fmla="*/ 593 h 27"/>
                  <a:gd name="T12" fmla="*/ 1724 w 114"/>
                  <a:gd name="T13" fmla="*/ 164 h 27"/>
                  <a:gd name="T14" fmla="*/ 878 w 114"/>
                  <a:gd name="T15" fmla="*/ 116 h 27"/>
                  <a:gd name="T16" fmla="*/ 0 w 114"/>
                  <a:gd name="T17" fmla="*/ 164 h 27"/>
                  <a:gd name="T18" fmla="*/ 1070 w 114"/>
                  <a:gd name="T19" fmla="*/ 511 h 27"/>
                  <a:gd name="T20" fmla="*/ 683 w 114"/>
                  <a:gd name="T21" fmla="*/ 988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4" h="27">
                    <a:moveTo>
                      <a:pt x="7" y="24"/>
                    </a:moveTo>
                    <a:cubicBezTo>
                      <a:pt x="23" y="27"/>
                      <a:pt x="29" y="26"/>
                      <a:pt x="45" y="25"/>
                    </a:cubicBezTo>
                    <a:cubicBezTo>
                      <a:pt x="56" y="25"/>
                      <a:pt x="77" y="19"/>
                      <a:pt x="88" y="18"/>
                    </a:cubicBezTo>
                    <a:cubicBezTo>
                      <a:pt x="95" y="17"/>
                      <a:pt x="108" y="16"/>
                      <a:pt x="114" y="12"/>
                    </a:cubicBezTo>
                    <a:cubicBezTo>
                      <a:pt x="101" y="13"/>
                      <a:pt x="89" y="15"/>
                      <a:pt x="76" y="15"/>
                    </a:cubicBezTo>
                    <a:cubicBezTo>
                      <a:pt x="71" y="16"/>
                      <a:pt x="64" y="18"/>
                      <a:pt x="59" y="15"/>
                    </a:cubicBezTo>
                    <a:cubicBezTo>
                      <a:pt x="54" y="12"/>
                      <a:pt x="56" y="7"/>
                      <a:pt x="53" y="4"/>
                    </a:cubicBezTo>
                    <a:cubicBezTo>
                      <a:pt x="49" y="0"/>
                      <a:pt x="33" y="2"/>
                      <a:pt x="27" y="3"/>
                    </a:cubicBezTo>
                    <a:cubicBezTo>
                      <a:pt x="18" y="3"/>
                      <a:pt x="8" y="2"/>
                      <a:pt x="0" y="4"/>
                    </a:cubicBezTo>
                    <a:cubicBezTo>
                      <a:pt x="9" y="7"/>
                      <a:pt x="25" y="6"/>
                      <a:pt x="33" y="13"/>
                    </a:cubicBezTo>
                    <a:cubicBezTo>
                      <a:pt x="42" y="22"/>
                      <a:pt x="26" y="22"/>
                      <a:pt x="21" y="25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4" name="Freeform 79">
                <a:extLst>
                  <a:ext uri="{FF2B5EF4-FFF2-40B4-BE49-F238E27FC236}">
                    <a16:creationId xmlns:a16="http://schemas.microsoft.com/office/drawing/2014/main" id="{06E6D187-52A4-41AF-ABF0-029AFD4C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283"/>
                <a:ext cx="166" cy="133"/>
              </a:xfrm>
              <a:custGeom>
                <a:avLst/>
                <a:gdLst>
                  <a:gd name="T0" fmla="*/ 549 w 52"/>
                  <a:gd name="T1" fmla="*/ 0 h 39"/>
                  <a:gd name="T2" fmla="*/ 1069 w 52"/>
                  <a:gd name="T3" fmla="*/ 280 h 39"/>
                  <a:gd name="T4" fmla="*/ 1692 w 52"/>
                  <a:gd name="T5" fmla="*/ 443 h 39"/>
                  <a:gd name="T6" fmla="*/ 744 w 52"/>
                  <a:gd name="T7" fmla="*/ 1153 h 39"/>
                  <a:gd name="T8" fmla="*/ 326 w 52"/>
                  <a:gd name="T9" fmla="*/ 1548 h 39"/>
                  <a:gd name="T10" fmla="*/ 0 w 52"/>
                  <a:gd name="T11" fmla="*/ 1037 h 39"/>
                  <a:gd name="T12" fmla="*/ 712 w 52"/>
                  <a:gd name="T13" fmla="*/ 709 h 39"/>
                  <a:gd name="T14" fmla="*/ 623 w 52"/>
                  <a:gd name="T15" fmla="*/ 34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9">
                    <a:moveTo>
                      <a:pt x="17" y="0"/>
                    </a:moveTo>
                    <a:cubicBezTo>
                      <a:pt x="22" y="3"/>
                      <a:pt x="27" y="5"/>
                      <a:pt x="33" y="7"/>
                    </a:cubicBezTo>
                    <a:cubicBezTo>
                      <a:pt x="39" y="9"/>
                      <a:pt x="46" y="9"/>
                      <a:pt x="52" y="11"/>
                    </a:cubicBezTo>
                    <a:cubicBezTo>
                      <a:pt x="39" y="16"/>
                      <a:pt x="31" y="17"/>
                      <a:pt x="23" y="29"/>
                    </a:cubicBezTo>
                    <a:cubicBezTo>
                      <a:pt x="19" y="34"/>
                      <a:pt x="17" y="39"/>
                      <a:pt x="10" y="39"/>
                    </a:cubicBezTo>
                    <a:cubicBezTo>
                      <a:pt x="1" y="39"/>
                      <a:pt x="2" y="33"/>
                      <a:pt x="0" y="26"/>
                    </a:cubicBezTo>
                    <a:cubicBezTo>
                      <a:pt x="8" y="25"/>
                      <a:pt x="15" y="22"/>
                      <a:pt x="22" y="18"/>
                    </a:cubicBezTo>
                    <a:cubicBezTo>
                      <a:pt x="34" y="11"/>
                      <a:pt x="25" y="8"/>
                      <a:pt x="19" y="1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5" name="Freeform 80">
                <a:extLst>
                  <a:ext uri="{FF2B5EF4-FFF2-40B4-BE49-F238E27FC236}">
                    <a16:creationId xmlns:a16="http://schemas.microsoft.com/office/drawing/2014/main" id="{AB370DB4-5EDB-4124-A3B4-3A7FD0D3B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132"/>
                <a:ext cx="76" cy="316"/>
              </a:xfrm>
              <a:custGeom>
                <a:avLst/>
                <a:gdLst>
                  <a:gd name="T0" fmla="*/ 130 w 24"/>
                  <a:gd name="T1" fmla="*/ 554 h 93"/>
                  <a:gd name="T2" fmla="*/ 320 w 24"/>
                  <a:gd name="T3" fmla="*/ 1295 h 93"/>
                  <a:gd name="T4" fmla="*/ 440 w 24"/>
                  <a:gd name="T5" fmla="*/ 2079 h 93"/>
                  <a:gd name="T6" fmla="*/ 671 w 24"/>
                  <a:gd name="T7" fmla="*/ 3649 h 93"/>
                  <a:gd name="T8" fmla="*/ 703 w 24"/>
                  <a:gd name="T9" fmla="*/ 2898 h 93"/>
                  <a:gd name="T10" fmla="*/ 732 w 24"/>
                  <a:gd name="T11" fmla="*/ 1998 h 93"/>
                  <a:gd name="T12" fmla="*/ 763 w 24"/>
                  <a:gd name="T13" fmla="*/ 510 h 93"/>
                  <a:gd name="T14" fmla="*/ 573 w 24"/>
                  <a:gd name="T15" fmla="*/ 1179 h 93"/>
                  <a:gd name="T16" fmla="*/ 440 w 24"/>
                  <a:gd name="T17" fmla="*/ 866 h 93"/>
                  <a:gd name="T18" fmla="*/ 250 w 24"/>
                  <a:gd name="T19" fmla="*/ 622 h 93"/>
                  <a:gd name="T20" fmla="*/ 0 w 24"/>
                  <a:gd name="T21" fmla="*/ 0 h 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93">
                    <a:moveTo>
                      <a:pt x="4" y="14"/>
                    </a:moveTo>
                    <a:cubicBezTo>
                      <a:pt x="9" y="19"/>
                      <a:pt x="8" y="26"/>
                      <a:pt x="10" y="33"/>
                    </a:cubicBezTo>
                    <a:cubicBezTo>
                      <a:pt x="11" y="40"/>
                      <a:pt x="13" y="46"/>
                      <a:pt x="14" y="53"/>
                    </a:cubicBezTo>
                    <a:cubicBezTo>
                      <a:pt x="17" y="66"/>
                      <a:pt x="18" y="80"/>
                      <a:pt x="21" y="93"/>
                    </a:cubicBezTo>
                    <a:cubicBezTo>
                      <a:pt x="23" y="88"/>
                      <a:pt x="22" y="80"/>
                      <a:pt x="22" y="74"/>
                    </a:cubicBezTo>
                    <a:cubicBezTo>
                      <a:pt x="22" y="66"/>
                      <a:pt x="23" y="59"/>
                      <a:pt x="23" y="51"/>
                    </a:cubicBezTo>
                    <a:cubicBezTo>
                      <a:pt x="23" y="38"/>
                      <a:pt x="24" y="25"/>
                      <a:pt x="24" y="13"/>
                    </a:cubicBezTo>
                    <a:cubicBezTo>
                      <a:pt x="22" y="18"/>
                      <a:pt x="22" y="25"/>
                      <a:pt x="18" y="30"/>
                    </a:cubicBezTo>
                    <a:cubicBezTo>
                      <a:pt x="15" y="28"/>
                      <a:pt x="16" y="25"/>
                      <a:pt x="14" y="22"/>
                    </a:cubicBezTo>
                    <a:cubicBezTo>
                      <a:pt x="12" y="19"/>
                      <a:pt x="10" y="18"/>
                      <a:pt x="8" y="16"/>
                    </a:cubicBezTo>
                    <a:cubicBezTo>
                      <a:pt x="3" y="11"/>
                      <a:pt x="5" y="4"/>
                      <a:pt x="0" y="0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6" name="Freeform 81">
                <a:extLst>
                  <a:ext uri="{FF2B5EF4-FFF2-40B4-BE49-F238E27FC236}">
                    <a16:creationId xmlns:a16="http://schemas.microsoft.com/office/drawing/2014/main" id="{727700AA-ECB9-4E1C-A433-F6439B1AD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3031"/>
                <a:ext cx="673" cy="620"/>
              </a:xfrm>
              <a:custGeom>
                <a:avLst/>
                <a:gdLst>
                  <a:gd name="T0" fmla="*/ 6848 w 211"/>
                  <a:gd name="T1" fmla="*/ 0 h 182"/>
                  <a:gd name="T2" fmla="*/ 0 w 211"/>
                  <a:gd name="T3" fmla="*/ 5652 h 182"/>
                  <a:gd name="T4" fmla="*/ 6848 w 211"/>
                  <a:gd name="T5" fmla="*/ 0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182">
                    <a:moveTo>
                      <a:pt x="211" y="0"/>
                    </a:moveTo>
                    <a:cubicBezTo>
                      <a:pt x="204" y="27"/>
                      <a:pt x="122" y="182"/>
                      <a:pt x="0" y="143"/>
                    </a:cubicBezTo>
                    <a:cubicBezTo>
                      <a:pt x="32" y="146"/>
                      <a:pt x="118" y="151"/>
                      <a:pt x="2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7" name="Freeform 82">
                <a:extLst>
                  <a:ext uri="{FF2B5EF4-FFF2-40B4-BE49-F238E27FC236}">
                    <a16:creationId xmlns:a16="http://schemas.microsoft.com/office/drawing/2014/main" id="{C7E27EC4-A4C4-491C-ABF7-1B4124AB7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427"/>
                <a:ext cx="2503" cy="1733"/>
              </a:xfrm>
              <a:custGeom>
                <a:avLst/>
                <a:gdLst>
                  <a:gd name="T0" fmla="*/ 20733 w 784"/>
                  <a:gd name="T1" fmla="*/ 3592 h 509"/>
                  <a:gd name="T2" fmla="*/ 18581 w 784"/>
                  <a:gd name="T3" fmla="*/ 2285 h 509"/>
                  <a:gd name="T4" fmla="*/ 15331 w 784"/>
                  <a:gd name="T5" fmla="*/ 555 h 509"/>
                  <a:gd name="T6" fmla="*/ 10478 w 784"/>
                  <a:gd name="T7" fmla="*/ 868 h 509"/>
                  <a:gd name="T8" fmla="*/ 7643 w 784"/>
                  <a:gd name="T9" fmla="*/ 1263 h 509"/>
                  <a:gd name="T10" fmla="*/ 3384 w 784"/>
                  <a:gd name="T11" fmla="*/ 2840 h 509"/>
                  <a:gd name="T12" fmla="*/ 195 w 784"/>
                  <a:gd name="T13" fmla="*/ 9911 h 509"/>
                  <a:gd name="T14" fmla="*/ 651 w 784"/>
                  <a:gd name="T15" fmla="*/ 15985 h 509"/>
                  <a:gd name="T16" fmla="*/ 2599 w 784"/>
                  <a:gd name="T17" fmla="*/ 20088 h 509"/>
                  <a:gd name="T18" fmla="*/ 1335 w 784"/>
                  <a:gd name="T19" fmla="*/ 15430 h 509"/>
                  <a:gd name="T20" fmla="*/ 2241 w 784"/>
                  <a:gd name="T21" fmla="*/ 8519 h 509"/>
                  <a:gd name="T22" fmla="*/ 3282 w 784"/>
                  <a:gd name="T23" fmla="*/ 6006 h 509"/>
                  <a:gd name="T24" fmla="*/ 5434 w 784"/>
                  <a:gd name="T25" fmla="*/ 4218 h 509"/>
                  <a:gd name="T26" fmla="*/ 9530 w 784"/>
                  <a:gd name="T27" fmla="*/ 3282 h 509"/>
                  <a:gd name="T28" fmla="*/ 12202 w 784"/>
                  <a:gd name="T29" fmla="*/ 2642 h 509"/>
                  <a:gd name="T30" fmla="*/ 15392 w 784"/>
                  <a:gd name="T31" fmla="*/ 3119 h 509"/>
                  <a:gd name="T32" fmla="*/ 18121 w 784"/>
                  <a:gd name="T33" fmla="*/ 3316 h 509"/>
                  <a:gd name="T34" fmla="*/ 20956 w 784"/>
                  <a:gd name="T35" fmla="*/ 4937 h 509"/>
                  <a:gd name="T36" fmla="*/ 23169 w 784"/>
                  <a:gd name="T37" fmla="*/ 6629 h 509"/>
                  <a:gd name="T38" fmla="*/ 25512 w 784"/>
                  <a:gd name="T39" fmla="*/ 10701 h 509"/>
                  <a:gd name="T40" fmla="*/ 20733 w 784"/>
                  <a:gd name="T41" fmla="*/ 3592 h 50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4" h="509">
                    <a:moveTo>
                      <a:pt x="637" y="91"/>
                    </a:moveTo>
                    <a:cubicBezTo>
                      <a:pt x="610" y="80"/>
                      <a:pt x="590" y="69"/>
                      <a:pt x="571" y="58"/>
                    </a:cubicBezTo>
                    <a:cubicBezTo>
                      <a:pt x="544" y="42"/>
                      <a:pt x="518" y="28"/>
                      <a:pt x="471" y="14"/>
                    </a:cubicBezTo>
                    <a:cubicBezTo>
                      <a:pt x="425" y="0"/>
                      <a:pt x="370" y="12"/>
                      <a:pt x="322" y="22"/>
                    </a:cubicBezTo>
                    <a:cubicBezTo>
                      <a:pt x="288" y="29"/>
                      <a:pt x="258" y="35"/>
                      <a:pt x="235" y="32"/>
                    </a:cubicBezTo>
                    <a:cubicBezTo>
                      <a:pt x="187" y="27"/>
                      <a:pt x="143" y="40"/>
                      <a:pt x="104" y="72"/>
                    </a:cubicBezTo>
                    <a:cubicBezTo>
                      <a:pt x="42" y="122"/>
                      <a:pt x="10" y="207"/>
                      <a:pt x="6" y="251"/>
                    </a:cubicBezTo>
                    <a:cubicBezTo>
                      <a:pt x="0" y="327"/>
                      <a:pt x="6" y="361"/>
                      <a:pt x="20" y="405"/>
                    </a:cubicBezTo>
                    <a:cubicBezTo>
                      <a:pt x="32" y="447"/>
                      <a:pt x="52" y="481"/>
                      <a:pt x="80" y="509"/>
                    </a:cubicBezTo>
                    <a:cubicBezTo>
                      <a:pt x="63" y="475"/>
                      <a:pt x="44" y="411"/>
                      <a:pt x="41" y="391"/>
                    </a:cubicBezTo>
                    <a:cubicBezTo>
                      <a:pt x="29" y="301"/>
                      <a:pt x="45" y="279"/>
                      <a:pt x="69" y="216"/>
                    </a:cubicBezTo>
                    <a:cubicBezTo>
                      <a:pt x="78" y="194"/>
                      <a:pt x="84" y="169"/>
                      <a:pt x="101" y="152"/>
                    </a:cubicBezTo>
                    <a:cubicBezTo>
                      <a:pt x="120" y="132"/>
                      <a:pt x="143" y="119"/>
                      <a:pt x="167" y="107"/>
                    </a:cubicBezTo>
                    <a:cubicBezTo>
                      <a:pt x="207" y="88"/>
                      <a:pt x="250" y="85"/>
                      <a:pt x="293" y="83"/>
                    </a:cubicBezTo>
                    <a:cubicBezTo>
                      <a:pt x="322" y="82"/>
                      <a:pt x="346" y="69"/>
                      <a:pt x="375" y="67"/>
                    </a:cubicBezTo>
                    <a:cubicBezTo>
                      <a:pt x="406" y="66"/>
                      <a:pt x="444" y="68"/>
                      <a:pt x="473" y="79"/>
                    </a:cubicBezTo>
                    <a:cubicBezTo>
                      <a:pt x="501" y="89"/>
                      <a:pt x="528" y="75"/>
                      <a:pt x="557" y="84"/>
                    </a:cubicBezTo>
                    <a:cubicBezTo>
                      <a:pt x="590" y="95"/>
                      <a:pt x="615" y="104"/>
                      <a:pt x="644" y="125"/>
                    </a:cubicBezTo>
                    <a:cubicBezTo>
                      <a:pt x="666" y="142"/>
                      <a:pt x="687" y="155"/>
                      <a:pt x="712" y="168"/>
                    </a:cubicBezTo>
                    <a:cubicBezTo>
                      <a:pt x="745" y="185"/>
                      <a:pt x="760" y="244"/>
                      <a:pt x="784" y="271"/>
                    </a:cubicBezTo>
                    <a:cubicBezTo>
                      <a:pt x="781" y="192"/>
                      <a:pt x="699" y="117"/>
                      <a:pt x="637" y="91"/>
                    </a:cubicBezTo>
                    <a:close/>
                  </a:path>
                </a:pathLst>
              </a:custGeom>
              <a:solidFill>
                <a:srgbClr val="F9F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8" name="Oval 83">
                <a:extLst>
                  <a:ext uri="{FF2B5EF4-FFF2-40B4-BE49-F238E27FC236}">
                    <a16:creationId xmlns:a16="http://schemas.microsoft.com/office/drawing/2014/main" id="{E436D08B-C853-4B12-8C04-C8114DDA5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409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19" name="Oval 84">
                <a:extLst>
                  <a:ext uri="{FF2B5EF4-FFF2-40B4-BE49-F238E27FC236}">
                    <a16:creationId xmlns:a16="http://schemas.microsoft.com/office/drawing/2014/main" id="{FA7ACD3C-4E12-45AD-B753-8D8EF6D1F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409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0" name="Oval 85">
                <a:extLst>
                  <a:ext uri="{FF2B5EF4-FFF2-40B4-BE49-F238E27FC236}">
                    <a16:creationId xmlns:a16="http://schemas.microsoft.com/office/drawing/2014/main" id="{A26044AB-756B-42C5-AC0E-33EF1619E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42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1" name="Oval 86">
                <a:extLst>
                  <a:ext uri="{FF2B5EF4-FFF2-40B4-BE49-F238E27FC236}">
                    <a16:creationId xmlns:a16="http://schemas.microsoft.com/office/drawing/2014/main" id="{285129B9-CA9D-4C4F-9072-294B650BC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42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2" name="Oval 87">
                <a:extLst>
                  <a:ext uri="{FF2B5EF4-FFF2-40B4-BE49-F238E27FC236}">
                    <a16:creationId xmlns:a16="http://schemas.microsoft.com/office/drawing/2014/main" id="{E4565779-41A0-4688-A82B-8F1615F19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14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3" name="Oval 88">
                <a:extLst>
                  <a:ext uri="{FF2B5EF4-FFF2-40B4-BE49-F238E27FC236}">
                    <a16:creationId xmlns:a16="http://schemas.microsoft.com/office/drawing/2014/main" id="{F42F1140-F771-49D3-8B06-42B8DEAB7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14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4" name="Oval 89">
                <a:extLst>
                  <a:ext uri="{FF2B5EF4-FFF2-40B4-BE49-F238E27FC236}">
                    <a16:creationId xmlns:a16="http://schemas.microsoft.com/office/drawing/2014/main" id="{B83A9B24-8E31-46B1-8833-1DED3EC07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45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5" name="Oval 90">
                <a:extLst>
                  <a:ext uri="{FF2B5EF4-FFF2-40B4-BE49-F238E27FC236}">
                    <a16:creationId xmlns:a16="http://schemas.microsoft.com/office/drawing/2014/main" id="{0D034C50-5CF0-4F12-BFED-D4EBFBF1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45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6" name="Oval 91">
                <a:extLst>
                  <a:ext uri="{FF2B5EF4-FFF2-40B4-BE49-F238E27FC236}">
                    <a16:creationId xmlns:a16="http://schemas.microsoft.com/office/drawing/2014/main" id="{5FFCAD8B-5909-4017-8230-C715ABEC2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1471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7" name="Oval 92">
                <a:extLst>
                  <a:ext uri="{FF2B5EF4-FFF2-40B4-BE49-F238E27FC236}">
                    <a16:creationId xmlns:a16="http://schemas.microsoft.com/office/drawing/2014/main" id="{53DEED8E-5252-4BF6-A67A-57C46511D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1471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8" name="Oval 93">
                <a:extLst>
                  <a:ext uri="{FF2B5EF4-FFF2-40B4-BE49-F238E27FC236}">
                    <a16:creationId xmlns:a16="http://schemas.microsoft.com/office/drawing/2014/main" id="{BF141DC7-8476-44BA-AC8E-774796207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1" y="149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9" name="Oval 94">
                <a:extLst>
                  <a:ext uri="{FF2B5EF4-FFF2-40B4-BE49-F238E27FC236}">
                    <a16:creationId xmlns:a16="http://schemas.microsoft.com/office/drawing/2014/main" id="{10B9A295-6EF3-4510-8291-584D8235C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1" y="149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0" name="Oval 95">
                <a:extLst>
                  <a:ext uri="{FF2B5EF4-FFF2-40B4-BE49-F238E27FC236}">
                    <a16:creationId xmlns:a16="http://schemas.microsoft.com/office/drawing/2014/main" id="{E86151FE-F3DC-4CF7-BCD3-6A98B82BF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151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1" name="Oval 96">
                <a:extLst>
                  <a:ext uri="{FF2B5EF4-FFF2-40B4-BE49-F238E27FC236}">
                    <a16:creationId xmlns:a16="http://schemas.microsoft.com/office/drawing/2014/main" id="{F743A452-1CAB-4615-A44C-C3EF96352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151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2" name="Oval 97">
                <a:extLst>
                  <a:ext uri="{FF2B5EF4-FFF2-40B4-BE49-F238E27FC236}">
                    <a16:creationId xmlns:a16="http://schemas.microsoft.com/office/drawing/2014/main" id="{71BF0F1F-F113-4115-BFFE-A6622FD50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5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3" name="Oval 98">
                <a:extLst>
                  <a:ext uri="{FF2B5EF4-FFF2-40B4-BE49-F238E27FC236}">
                    <a16:creationId xmlns:a16="http://schemas.microsoft.com/office/drawing/2014/main" id="{7BF2485E-E6E3-4C41-A0CC-64CC65F09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5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4" name="Oval 99">
                <a:extLst>
                  <a:ext uri="{FF2B5EF4-FFF2-40B4-BE49-F238E27FC236}">
                    <a16:creationId xmlns:a16="http://schemas.microsoft.com/office/drawing/2014/main" id="{031AFA75-742C-42FC-B5AE-19CF3D6FD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155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5" name="Oval 100">
                <a:extLst>
                  <a:ext uri="{FF2B5EF4-FFF2-40B4-BE49-F238E27FC236}">
                    <a16:creationId xmlns:a16="http://schemas.microsoft.com/office/drawing/2014/main" id="{F6275F63-C210-4CC5-B017-2CA11B029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155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6" name="Oval 101">
                <a:extLst>
                  <a:ext uri="{FF2B5EF4-FFF2-40B4-BE49-F238E27FC236}">
                    <a16:creationId xmlns:a16="http://schemas.microsoft.com/office/drawing/2014/main" id="{2A7095C8-0FFC-4F64-80F8-B47038BDC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157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7" name="Oval 102">
                <a:extLst>
                  <a:ext uri="{FF2B5EF4-FFF2-40B4-BE49-F238E27FC236}">
                    <a16:creationId xmlns:a16="http://schemas.microsoft.com/office/drawing/2014/main" id="{AB37CFAF-36BF-4D46-819C-118951C07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157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8" name="Oval 103">
                <a:extLst>
                  <a:ext uri="{FF2B5EF4-FFF2-40B4-BE49-F238E27FC236}">
                    <a16:creationId xmlns:a16="http://schemas.microsoft.com/office/drawing/2014/main" id="{96AE9CEA-AB7B-43D3-9248-742FCBCBC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3" y="159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9" name="Oval 104">
                <a:extLst>
                  <a:ext uri="{FF2B5EF4-FFF2-40B4-BE49-F238E27FC236}">
                    <a16:creationId xmlns:a16="http://schemas.microsoft.com/office/drawing/2014/main" id="{A09E58E8-E0B6-463A-A3F9-B637176DB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3" y="159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0" name="Oval 105">
                <a:extLst>
                  <a:ext uri="{FF2B5EF4-FFF2-40B4-BE49-F238E27FC236}">
                    <a16:creationId xmlns:a16="http://schemas.microsoft.com/office/drawing/2014/main" id="{A836BE6C-3788-4B8F-844F-CB1BDA9E7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161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1" name="Oval 106">
                <a:extLst>
                  <a:ext uri="{FF2B5EF4-FFF2-40B4-BE49-F238E27FC236}">
                    <a16:creationId xmlns:a16="http://schemas.microsoft.com/office/drawing/2014/main" id="{41F7ABD2-8249-4B40-8DB9-BC7D88624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161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2" name="Oval 107">
                <a:extLst>
                  <a:ext uri="{FF2B5EF4-FFF2-40B4-BE49-F238E27FC236}">
                    <a16:creationId xmlns:a16="http://schemas.microsoft.com/office/drawing/2014/main" id="{192B0FE3-3A17-41A1-9A10-023731B70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6" y="1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3" name="Oval 108">
                <a:extLst>
                  <a:ext uri="{FF2B5EF4-FFF2-40B4-BE49-F238E27FC236}">
                    <a16:creationId xmlns:a16="http://schemas.microsoft.com/office/drawing/2014/main" id="{A0EC9243-03D8-4365-AF71-79DA782C2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6" y="1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4" name="Oval 109">
                <a:extLst>
                  <a:ext uri="{FF2B5EF4-FFF2-40B4-BE49-F238E27FC236}">
                    <a16:creationId xmlns:a16="http://schemas.microsoft.com/office/drawing/2014/main" id="{AA67949B-1304-4349-87EB-335D73C93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651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5" name="Oval 110">
                <a:extLst>
                  <a:ext uri="{FF2B5EF4-FFF2-40B4-BE49-F238E27FC236}">
                    <a16:creationId xmlns:a16="http://schemas.microsoft.com/office/drawing/2014/main" id="{B4932112-DF85-4AA8-9D0D-0B51A07AF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651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6" name="Oval 111">
                <a:extLst>
                  <a:ext uri="{FF2B5EF4-FFF2-40B4-BE49-F238E27FC236}">
                    <a16:creationId xmlns:a16="http://schemas.microsoft.com/office/drawing/2014/main" id="{4DD6AACB-B5B0-40C6-8543-102C5FFE0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0" y="167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7" name="Oval 112">
                <a:extLst>
                  <a:ext uri="{FF2B5EF4-FFF2-40B4-BE49-F238E27FC236}">
                    <a16:creationId xmlns:a16="http://schemas.microsoft.com/office/drawing/2014/main" id="{F3A6A2D2-C8A7-46E1-A827-A13E11DDE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0" y="167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8" name="Oval 113">
                <a:extLst>
                  <a:ext uri="{FF2B5EF4-FFF2-40B4-BE49-F238E27FC236}">
                    <a16:creationId xmlns:a16="http://schemas.microsoft.com/office/drawing/2014/main" id="{BB5444FF-42F2-4BAD-9E21-F7DCE4C40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169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9" name="Oval 114">
                <a:extLst>
                  <a:ext uri="{FF2B5EF4-FFF2-40B4-BE49-F238E27FC236}">
                    <a16:creationId xmlns:a16="http://schemas.microsoft.com/office/drawing/2014/main" id="{7DFB9DAE-634B-4702-A12E-AB37C9EF9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169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0" name="Oval 115">
                <a:extLst>
                  <a:ext uri="{FF2B5EF4-FFF2-40B4-BE49-F238E27FC236}">
                    <a16:creationId xmlns:a16="http://schemas.microsoft.com/office/drawing/2014/main" id="{D747C6AC-88CF-4FEE-B74A-8CEFC62B0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171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1" name="Oval 116">
                <a:extLst>
                  <a:ext uri="{FF2B5EF4-FFF2-40B4-BE49-F238E27FC236}">
                    <a16:creationId xmlns:a16="http://schemas.microsoft.com/office/drawing/2014/main" id="{BD63DF22-A30D-4BE5-9BFC-DC9951DD1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171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2" name="Oval 117">
                <a:extLst>
                  <a:ext uri="{FF2B5EF4-FFF2-40B4-BE49-F238E27FC236}">
                    <a16:creationId xmlns:a16="http://schemas.microsoft.com/office/drawing/2014/main" id="{48FC9619-825C-4575-8CED-91D76825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3" name="Oval 118">
                <a:extLst>
                  <a:ext uri="{FF2B5EF4-FFF2-40B4-BE49-F238E27FC236}">
                    <a16:creationId xmlns:a16="http://schemas.microsoft.com/office/drawing/2014/main" id="{1B48B898-C879-4BED-A6A8-4DB93BDD6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4" name="Oval 119">
                <a:extLst>
                  <a:ext uri="{FF2B5EF4-FFF2-40B4-BE49-F238E27FC236}">
                    <a16:creationId xmlns:a16="http://schemas.microsoft.com/office/drawing/2014/main" id="{CCF10CB5-15B3-4531-8E1A-39F1285EE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3" y="176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5" name="Oval 120">
                <a:extLst>
                  <a:ext uri="{FF2B5EF4-FFF2-40B4-BE49-F238E27FC236}">
                    <a16:creationId xmlns:a16="http://schemas.microsoft.com/office/drawing/2014/main" id="{4B412FCC-F3E4-4CDA-A6AC-2C7033780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3" y="176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6" name="Oval 121">
                <a:extLst>
                  <a:ext uri="{FF2B5EF4-FFF2-40B4-BE49-F238E27FC236}">
                    <a16:creationId xmlns:a16="http://schemas.microsoft.com/office/drawing/2014/main" id="{1A6CDB7E-6440-4814-9079-4314816D4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178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7" name="Oval 122">
                <a:extLst>
                  <a:ext uri="{FF2B5EF4-FFF2-40B4-BE49-F238E27FC236}">
                    <a16:creationId xmlns:a16="http://schemas.microsoft.com/office/drawing/2014/main" id="{774570D7-65DD-4E72-9031-1837F0B03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178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8" name="Oval 123">
                <a:extLst>
                  <a:ext uri="{FF2B5EF4-FFF2-40B4-BE49-F238E27FC236}">
                    <a16:creationId xmlns:a16="http://schemas.microsoft.com/office/drawing/2014/main" id="{BF4B56D6-DC2C-434E-9842-FB6D6872D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180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9" name="Oval 124">
                <a:extLst>
                  <a:ext uri="{FF2B5EF4-FFF2-40B4-BE49-F238E27FC236}">
                    <a16:creationId xmlns:a16="http://schemas.microsoft.com/office/drawing/2014/main" id="{97078265-E33B-4620-9FE2-DD0FD7B46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180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0" name="Oval 125">
                <a:extLst>
                  <a:ext uri="{FF2B5EF4-FFF2-40B4-BE49-F238E27FC236}">
                    <a16:creationId xmlns:a16="http://schemas.microsoft.com/office/drawing/2014/main" id="{FC8CC936-3D70-46C2-8EE6-8C1673099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183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1" name="Oval 126">
                <a:extLst>
                  <a:ext uri="{FF2B5EF4-FFF2-40B4-BE49-F238E27FC236}">
                    <a16:creationId xmlns:a16="http://schemas.microsoft.com/office/drawing/2014/main" id="{493B0446-77E5-48DC-B24A-B8C7387CE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183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2" name="Oval 127">
                <a:extLst>
                  <a:ext uri="{FF2B5EF4-FFF2-40B4-BE49-F238E27FC236}">
                    <a16:creationId xmlns:a16="http://schemas.microsoft.com/office/drawing/2014/main" id="{40315DBD-959E-48EA-951E-ACA6144F7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1" y="18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3" name="Oval 128">
                <a:extLst>
                  <a:ext uri="{FF2B5EF4-FFF2-40B4-BE49-F238E27FC236}">
                    <a16:creationId xmlns:a16="http://schemas.microsoft.com/office/drawing/2014/main" id="{62662B51-B8B6-4B22-B035-EC2B422C2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1" y="18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4" name="Oval 129">
                <a:extLst>
                  <a:ext uri="{FF2B5EF4-FFF2-40B4-BE49-F238E27FC236}">
                    <a16:creationId xmlns:a16="http://schemas.microsoft.com/office/drawing/2014/main" id="{6D27B3A8-3D28-4AFD-B380-3E6578A07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189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5" name="Oval 130">
                <a:extLst>
                  <a:ext uri="{FF2B5EF4-FFF2-40B4-BE49-F238E27FC236}">
                    <a16:creationId xmlns:a16="http://schemas.microsoft.com/office/drawing/2014/main" id="{3F146031-6063-4CF5-9460-2DE8631D1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189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6" name="Oval 131">
                <a:extLst>
                  <a:ext uri="{FF2B5EF4-FFF2-40B4-BE49-F238E27FC236}">
                    <a16:creationId xmlns:a16="http://schemas.microsoft.com/office/drawing/2014/main" id="{B0141153-357C-48AB-A2B1-F2882283E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" y="193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7" name="Oval 132">
                <a:extLst>
                  <a:ext uri="{FF2B5EF4-FFF2-40B4-BE49-F238E27FC236}">
                    <a16:creationId xmlns:a16="http://schemas.microsoft.com/office/drawing/2014/main" id="{B6D72984-0C95-40D9-A3C0-3CFC66CF1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" y="193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8" name="Oval 133">
                <a:extLst>
                  <a:ext uri="{FF2B5EF4-FFF2-40B4-BE49-F238E27FC236}">
                    <a16:creationId xmlns:a16="http://schemas.microsoft.com/office/drawing/2014/main" id="{A9B24BA0-A635-4387-83E6-8E7EBCD4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" y="196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9" name="Oval 134">
                <a:extLst>
                  <a:ext uri="{FF2B5EF4-FFF2-40B4-BE49-F238E27FC236}">
                    <a16:creationId xmlns:a16="http://schemas.microsoft.com/office/drawing/2014/main" id="{3A9B1242-E97A-4266-B378-C07F16863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" y="196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0" name="Oval 135">
                <a:extLst>
                  <a:ext uri="{FF2B5EF4-FFF2-40B4-BE49-F238E27FC236}">
                    <a16:creationId xmlns:a16="http://schemas.microsoft.com/office/drawing/2014/main" id="{C4071BA1-9DAE-4128-8525-19246B010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99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1" name="Oval 136">
                <a:extLst>
                  <a:ext uri="{FF2B5EF4-FFF2-40B4-BE49-F238E27FC236}">
                    <a16:creationId xmlns:a16="http://schemas.microsoft.com/office/drawing/2014/main" id="{D62C0138-4A33-4C8A-ADF1-B621ACD1B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99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2" name="Oval 137">
                <a:extLst>
                  <a:ext uri="{FF2B5EF4-FFF2-40B4-BE49-F238E27FC236}">
                    <a16:creationId xmlns:a16="http://schemas.microsoft.com/office/drawing/2014/main" id="{99011626-CD65-4378-949C-16EA19C41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20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3" name="Oval 138">
                <a:extLst>
                  <a:ext uri="{FF2B5EF4-FFF2-40B4-BE49-F238E27FC236}">
                    <a16:creationId xmlns:a16="http://schemas.microsoft.com/office/drawing/2014/main" id="{D0760B26-72FC-42F3-995B-ECC1854F3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20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4" name="Oval 139">
                <a:extLst>
                  <a:ext uri="{FF2B5EF4-FFF2-40B4-BE49-F238E27FC236}">
                    <a16:creationId xmlns:a16="http://schemas.microsoft.com/office/drawing/2014/main" id="{24D36D63-F7AB-4EC7-8C58-0BBEEF674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0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5" name="Oval 140">
                <a:extLst>
                  <a:ext uri="{FF2B5EF4-FFF2-40B4-BE49-F238E27FC236}">
                    <a16:creationId xmlns:a16="http://schemas.microsoft.com/office/drawing/2014/main" id="{04457B7C-7A2F-49FF-BBCE-707CCC5D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0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6" name="Oval 141">
                <a:extLst>
                  <a:ext uri="{FF2B5EF4-FFF2-40B4-BE49-F238E27FC236}">
                    <a16:creationId xmlns:a16="http://schemas.microsoft.com/office/drawing/2014/main" id="{A94CF9FE-395D-45E9-AA75-A1A3B37B7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10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7" name="Oval 142">
                <a:extLst>
                  <a:ext uri="{FF2B5EF4-FFF2-40B4-BE49-F238E27FC236}">
                    <a16:creationId xmlns:a16="http://schemas.microsoft.com/office/drawing/2014/main" id="{CB707835-2440-47D1-8860-01BE954AC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10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8" name="Oval 143">
                <a:extLst>
                  <a:ext uri="{FF2B5EF4-FFF2-40B4-BE49-F238E27FC236}">
                    <a16:creationId xmlns:a16="http://schemas.microsoft.com/office/drawing/2014/main" id="{154098BC-340C-4CF3-8394-203594CF5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14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9" name="Oval 144">
                <a:extLst>
                  <a:ext uri="{FF2B5EF4-FFF2-40B4-BE49-F238E27FC236}">
                    <a16:creationId xmlns:a16="http://schemas.microsoft.com/office/drawing/2014/main" id="{29FAB312-0E4B-45A9-AD8C-B662508EE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14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0" name="Oval 145">
                <a:extLst>
                  <a:ext uri="{FF2B5EF4-FFF2-40B4-BE49-F238E27FC236}">
                    <a16:creationId xmlns:a16="http://schemas.microsoft.com/office/drawing/2014/main" id="{A3980FC1-2B9F-44CD-9910-99E3B512A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189"/>
                <a:ext cx="31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1" name="Oval 146">
                <a:extLst>
                  <a:ext uri="{FF2B5EF4-FFF2-40B4-BE49-F238E27FC236}">
                    <a16:creationId xmlns:a16="http://schemas.microsoft.com/office/drawing/2014/main" id="{D43B45D5-7E68-42E9-B6A2-11240F340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189"/>
                <a:ext cx="31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2" name="Oval 147">
                <a:extLst>
                  <a:ext uri="{FF2B5EF4-FFF2-40B4-BE49-F238E27FC236}">
                    <a16:creationId xmlns:a16="http://schemas.microsoft.com/office/drawing/2014/main" id="{CF83C012-E4FA-41CC-A814-FCF9DC1D9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22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3" name="Oval 148">
                <a:extLst>
                  <a:ext uri="{FF2B5EF4-FFF2-40B4-BE49-F238E27FC236}">
                    <a16:creationId xmlns:a16="http://schemas.microsoft.com/office/drawing/2014/main" id="{CCB4A5FF-1ED7-439F-852E-49047CA3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22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4" name="Oval 149">
                <a:extLst>
                  <a:ext uri="{FF2B5EF4-FFF2-40B4-BE49-F238E27FC236}">
                    <a16:creationId xmlns:a16="http://schemas.microsoft.com/office/drawing/2014/main" id="{D38B5B8B-17BB-4B86-9B8E-1DEE545CF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22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5" name="Oval 150">
                <a:extLst>
                  <a:ext uri="{FF2B5EF4-FFF2-40B4-BE49-F238E27FC236}">
                    <a16:creationId xmlns:a16="http://schemas.microsoft.com/office/drawing/2014/main" id="{028D05CA-D9CB-4F4B-9FF0-CD10BEC4B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22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6" name="Oval 151">
                <a:extLst>
                  <a:ext uri="{FF2B5EF4-FFF2-40B4-BE49-F238E27FC236}">
                    <a16:creationId xmlns:a16="http://schemas.microsoft.com/office/drawing/2014/main" id="{F421EE35-825D-417C-AC4B-2FADD820A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319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7" name="Oval 152">
                <a:extLst>
                  <a:ext uri="{FF2B5EF4-FFF2-40B4-BE49-F238E27FC236}">
                    <a16:creationId xmlns:a16="http://schemas.microsoft.com/office/drawing/2014/main" id="{105D7935-A786-43BB-B1BB-BB57DFDB6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319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8" name="Oval 153">
                <a:extLst>
                  <a:ext uri="{FF2B5EF4-FFF2-40B4-BE49-F238E27FC236}">
                    <a16:creationId xmlns:a16="http://schemas.microsoft.com/office/drawing/2014/main" id="{E03570D3-8BBE-46E6-82F6-5041E4D4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36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9" name="Oval 154">
                <a:extLst>
                  <a:ext uri="{FF2B5EF4-FFF2-40B4-BE49-F238E27FC236}">
                    <a16:creationId xmlns:a16="http://schemas.microsoft.com/office/drawing/2014/main" id="{CFAB3798-FE9A-4625-ACFB-6645F9E1A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36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0" name="Oval 155">
                <a:extLst>
                  <a:ext uri="{FF2B5EF4-FFF2-40B4-BE49-F238E27FC236}">
                    <a16:creationId xmlns:a16="http://schemas.microsoft.com/office/drawing/2014/main" id="{D76E16F8-8690-4053-B199-7FF68357E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0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1" name="Oval 156">
                <a:extLst>
                  <a:ext uri="{FF2B5EF4-FFF2-40B4-BE49-F238E27FC236}">
                    <a16:creationId xmlns:a16="http://schemas.microsoft.com/office/drawing/2014/main" id="{377564B0-1058-4A6A-B310-7C5B134E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0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2" name="Oval 157">
                <a:extLst>
                  <a:ext uri="{FF2B5EF4-FFF2-40B4-BE49-F238E27FC236}">
                    <a16:creationId xmlns:a16="http://schemas.microsoft.com/office/drawing/2014/main" id="{AD24F8AA-6BC6-4782-9A1C-813FD3393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5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3" name="Oval 158">
                <a:extLst>
                  <a:ext uri="{FF2B5EF4-FFF2-40B4-BE49-F238E27FC236}">
                    <a16:creationId xmlns:a16="http://schemas.microsoft.com/office/drawing/2014/main" id="{E6E16397-A150-4286-8925-C85BB9FC7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5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4" name="Oval 159">
                <a:extLst>
                  <a:ext uri="{FF2B5EF4-FFF2-40B4-BE49-F238E27FC236}">
                    <a16:creationId xmlns:a16="http://schemas.microsoft.com/office/drawing/2014/main" id="{01CE9475-AA0E-4F57-AB4B-70F4FC237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9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5" name="Oval 160">
                <a:extLst>
                  <a:ext uri="{FF2B5EF4-FFF2-40B4-BE49-F238E27FC236}">
                    <a16:creationId xmlns:a16="http://schemas.microsoft.com/office/drawing/2014/main" id="{8B4D47B6-09DC-4067-9B76-8D6F146B3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9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6" name="Oval 161">
                <a:extLst>
                  <a:ext uri="{FF2B5EF4-FFF2-40B4-BE49-F238E27FC236}">
                    <a16:creationId xmlns:a16="http://schemas.microsoft.com/office/drawing/2014/main" id="{19214EEF-8CA2-48AA-9CE0-542296884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7" name="Oval 162">
                <a:extLst>
                  <a:ext uri="{FF2B5EF4-FFF2-40B4-BE49-F238E27FC236}">
                    <a16:creationId xmlns:a16="http://schemas.microsoft.com/office/drawing/2014/main" id="{E494C2DF-3F5A-4F05-BDED-F12EA65D7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8" name="Oval 163">
                <a:extLst>
                  <a:ext uri="{FF2B5EF4-FFF2-40B4-BE49-F238E27FC236}">
                    <a16:creationId xmlns:a16="http://schemas.microsoft.com/office/drawing/2014/main" id="{DA054B9B-22A6-4F68-9C6B-D48267E8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9" name="Oval 164">
                <a:extLst>
                  <a:ext uri="{FF2B5EF4-FFF2-40B4-BE49-F238E27FC236}">
                    <a16:creationId xmlns:a16="http://schemas.microsoft.com/office/drawing/2014/main" id="{71ACCE35-E391-40EA-AEA2-15ED216E2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0" name="Oval 165">
                <a:extLst>
                  <a:ext uri="{FF2B5EF4-FFF2-40B4-BE49-F238E27FC236}">
                    <a16:creationId xmlns:a16="http://schemas.microsoft.com/office/drawing/2014/main" id="{BAE95F26-F3E9-4269-B129-FEA0878C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1" name="Oval 166">
                <a:extLst>
                  <a:ext uri="{FF2B5EF4-FFF2-40B4-BE49-F238E27FC236}">
                    <a16:creationId xmlns:a16="http://schemas.microsoft.com/office/drawing/2014/main" id="{EB5F39C0-42EA-46B4-945B-43E6D822E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2" name="Oval 167">
                <a:extLst>
                  <a:ext uri="{FF2B5EF4-FFF2-40B4-BE49-F238E27FC236}">
                    <a16:creationId xmlns:a16="http://schemas.microsoft.com/office/drawing/2014/main" id="{22C1B395-B4B7-46DA-BFC2-C2996C887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7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3" name="Oval 168">
                <a:extLst>
                  <a:ext uri="{FF2B5EF4-FFF2-40B4-BE49-F238E27FC236}">
                    <a16:creationId xmlns:a16="http://schemas.microsoft.com/office/drawing/2014/main" id="{5510C5EA-4523-4A90-9369-D4549E83D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7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4" name="Oval 169">
                <a:extLst>
                  <a:ext uri="{FF2B5EF4-FFF2-40B4-BE49-F238E27FC236}">
                    <a16:creationId xmlns:a16="http://schemas.microsoft.com/office/drawing/2014/main" id="{93F22E0F-DC50-4043-B2DB-AAFDB52B4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14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5" name="Oval 170">
                <a:extLst>
                  <a:ext uri="{FF2B5EF4-FFF2-40B4-BE49-F238E27FC236}">
                    <a16:creationId xmlns:a16="http://schemas.microsoft.com/office/drawing/2014/main" id="{1D175BA2-E6C8-44E1-8F52-3AA3595B8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14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6" name="Oval 171">
                <a:extLst>
                  <a:ext uri="{FF2B5EF4-FFF2-40B4-BE49-F238E27FC236}">
                    <a16:creationId xmlns:a16="http://schemas.microsoft.com/office/drawing/2014/main" id="{D90B1A47-13F8-469E-8FF3-56B9AC9CB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5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7" name="Oval 172">
                <a:extLst>
                  <a:ext uri="{FF2B5EF4-FFF2-40B4-BE49-F238E27FC236}">
                    <a16:creationId xmlns:a16="http://schemas.microsoft.com/office/drawing/2014/main" id="{7520637F-1979-4D86-9A8E-1D6425572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5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8" name="Oval 173">
                <a:extLst>
                  <a:ext uri="{FF2B5EF4-FFF2-40B4-BE49-F238E27FC236}">
                    <a16:creationId xmlns:a16="http://schemas.microsoft.com/office/drawing/2014/main" id="{57EF89DA-DF4C-4A34-9D99-2C252CC50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8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9" name="Oval 174">
                <a:extLst>
                  <a:ext uri="{FF2B5EF4-FFF2-40B4-BE49-F238E27FC236}">
                    <a16:creationId xmlns:a16="http://schemas.microsoft.com/office/drawing/2014/main" id="{EFCE5E37-E2D8-4DCE-96A9-23415FFB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8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0" name="Oval 175">
                <a:extLst>
                  <a:ext uri="{FF2B5EF4-FFF2-40B4-BE49-F238E27FC236}">
                    <a16:creationId xmlns:a16="http://schemas.microsoft.com/office/drawing/2014/main" id="{0EAC7FA3-AEAF-4DEE-895F-BFA3E16AD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843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1" name="Oval 176">
                <a:extLst>
                  <a:ext uri="{FF2B5EF4-FFF2-40B4-BE49-F238E27FC236}">
                    <a16:creationId xmlns:a16="http://schemas.microsoft.com/office/drawing/2014/main" id="{5B35A529-961A-48A4-A864-638ACA58E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843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2" name="Oval 177">
                <a:extLst>
                  <a:ext uri="{FF2B5EF4-FFF2-40B4-BE49-F238E27FC236}">
                    <a16:creationId xmlns:a16="http://schemas.microsoft.com/office/drawing/2014/main" id="{B7A12CE4-1750-4D3C-B036-172E0269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8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3" name="Oval 178">
                <a:extLst>
                  <a:ext uri="{FF2B5EF4-FFF2-40B4-BE49-F238E27FC236}">
                    <a16:creationId xmlns:a16="http://schemas.microsoft.com/office/drawing/2014/main" id="{F28AE0D7-422A-4C52-BAB0-546F9CB22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8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4" name="Oval 179">
                <a:extLst>
                  <a:ext uri="{FF2B5EF4-FFF2-40B4-BE49-F238E27FC236}">
                    <a16:creationId xmlns:a16="http://schemas.microsoft.com/office/drawing/2014/main" id="{0BC01A45-28E5-47EE-B3E6-E96E847C9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92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5" name="Oval 180">
                <a:extLst>
                  <a:ext uri="{FF2B5EF4-FFF2-40B4-BE49-F238E27FC236}">
                    <a16:creationId xmlns:a16="http://schemas.microsoft.com/office/drawing/2014/main" id="{42C083FA-F1FB-4C20-B4AC-4444CEE5E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92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6" name="Oval 181">
                <a:extLst>
                  <a:ext uri="{FF2B5EF4-FFF2-40B4-BE49-F238E27FC236}">
                    <a16:creationId xmlns:a16="http://schemas.microsoft.com/office/drawing/2014/main" id="{65F80835-E9AB-44F4-BA40-EFAC7BD0C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97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7" name="Oval 182">
                <a:extLst>
                  <a:ext uri="{FF2B5EF4-FFF2-40B4-BE49-F238E27FC236}">
                    <a16:creationId xmlns:a16="http://schemas.microsoft.com/office/drawing/2014/main" id="{9B50E47A-7FE6-4ABE-94D6-1C2B18495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97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8" name="Oval 183">
                <a:extLst>
                  <a:ext uri="{FF2B5EF4-FFF2-40B4-BE49-F238E27FC236}">
                    <a16:creationId xmlns:a16="http://schemas.microsoft.com/office/drawing/2014/main" id="{77539A74-F10E-45E7-8BCD-59B0D0797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6" y="3014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9" name="Oval 184">
                <a:extLst>
                  <a:ext uri="{FF2B5EF4-FFF2-40B4-BE49-F238E27FC236}">
                    <a16:creationId xmlns:a16="http://schemas.microsoft.com/office/drawing/2014/main" id="{C7C6223D-F374-4586-AA5E-76B4E75B3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6" y="3014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0" name="Oval 185">
                <a:extLst>
                  <a:ext uri="{FF2B5EF4-FFF2-40B4-BE49-F238E27FC236}">
                    <a16:creationId xmlns:a16="http://schemas.microsoft.com/office/drawing/2014/main" id="{0CFCD1FC-66A9-4AFC-A8FF-4B8A03B2F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305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1" name="Oval 186">
                <a:extLst>
                  <a:ext uri="{FF2B5EF4-FFF2-40B4-BE49-F238E27FC236}">
                    <a16:creationId xmlns:a16="http://schemas.microsoft.com/office/drawing/2014/main" id="{9F873D84-F6D2-4009-8E68-72BAD04BF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305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2" name="Oval 187">
                <a:extLst>
                  <a:ext uri="{FF2B5EF4-FFF2-40B4-BE49-F238E27FC236}">
                    <a16:creationId xmlns:a16="http://schemas.microsoft.com/office/drawing/2014/main" id="{277685C4-5E05-4E48-8E12-5892FD636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3" name="Oval 188">
                <a:extLst>
                  <a:ext uri="{FF2B5EF4-FFF2-40B4-BE49-F238E27FC236}">
                    <a16:creationId xmlns:a16="http://schemas.microsoft.com/office/drawing/2014/main" id="{28B2E343-B791-4076-B2EA-B33D82595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4" name="Oval 189">
                <a:extLst>
                  <a:ext uri="{FF2B5EF4-FFF2-40B4-BE49-F238E27FC236}">
                    <a16:creationId xmlns:a16="http://schemas.microsoft.com/office/drawing/2014/main" id="{E0A3B3DF-1C23-45C6-8383-3129F4CB3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31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5" name="Oval 190">
                <a:extLst>
                  <a:ext uri="{FF2B5EF4-FFF2-40B4-BE49-F238E27FC236}">
                    <a16:creationId xmlns:a16="http://schemas.microsoft.com/office/drawing/2014/main" id="{B561E55B-F015-4E6A-B86F-86A7AC415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31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6" name="Oval 191">
                <a:extLst>
                  <a:ext uri="{FF2B5EF4-FFF2-40B4-BE49-F238E27FC236}">
                    <a16:creationId xmlns:a16="http://schemas.microsoft.com/office/drawing/2014/main" id="{30DFDED7-9D70-4430-8753-88891CFAA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31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7" name="Oval 192">
                <a:extLst>
                  <a:ext uri="{FF2B5EF4-FFF2-40B4-BE49-F238E27FC236}">
                    <a16:creationId xmlns:a16="http://schemas.microsoft.com/office/drawing/2014/main" id="{8879C30D-29A3-437E-ADA1-47CAF90E4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31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8" name="Oval 193">
                <a:extLst>
                  <a:ext uri="{FF2B5EF4-FFF2-40B4-BE49-F238E27FC236}">
                    <a16:creationId xmlns:a16="http://schemas.microsoft.com/office/drawing/2014/main" id="{3D183801-1FD4-4875-938A-5DEF4D177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" y="32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9" name="Oval 194">
                <a:extLst>
                  <a:ext uri="{FF2B5EF4-FFF2-40B4-BE49-F238E27FC236}">
                    <a16:creationId xmlns:a16="http://schemas.microsoft.com/office/drawing/2014/main" id="{5860988D-DEC2-4007-A365-A255A26E1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" y="32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0" name="Oval 195">
                <a:extLst>
                  <a:ext uri="{FF2B5EF4-FFF2-40B4-BE49-F238E27FC236}">
                    <a16:creationId xmlns:a16="http://schemas.microsoft.com/office/drawing/2014/main" id="{0E9182AB-084E-4C75-932B-A73CA0630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325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1" name="Oval 196">
                <a:extLst>
                  <a:ext uri="{FF2B5EF4-FFF2-40B4-BE49-F238E27FC236}">
                    <a16:creationId xmlns:a16="http://schemas.microsoft.com/office/drawing/2014/main" id="{689901D2-D765-43B7-A61D-D5C3933AE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325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2" name="Oval 197">
                <a:extLst>
                  <a:ext uri="{FF2B5EF4-FFF2-40B4-BE49-F238E27FC236}">
                    <a16:creationId xmlns:a16="http://schemas.microsoft.com/office/drawing/2014/main" id="{C6263F7A-CA50-481C-8AD4-C3B44E46A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286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3" name="Oval 198">
                <a:extLst>
                  <a:ext uri="{FF2B5EF4-FFF2-40B4-BE49-F238E27FC236}">
                    <a16:creationId xmlns:a16="http://schemas.microsoft.com/office/drawing/2014/main" id="{545DA20E-A986-4B65-ACE9-95C709E15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286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4" name="Oval 199">
                <a:extLst>
                  <a:ext uri="{FF2B5EF4-FFF2-40B4-BE49-F238E27FC236}">
                    <a16:creationId xmlns:a16="http://schemas.microsoft.com/office/drawing/2014/main" id="{152DFA9A-AE30-45CE-B7F9-4A9E2E322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" y="332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5" name="Oval 200">
                <a:extLst>
                  <a:ext uri="{FF2B5EF4-FFF2-40B4-BE49-F238E27FC236}">
                    <a16:creationId xmlns:a16="http://schemas.microsoft.com/office/drawing/2014/main" id="{86F58E71-C434-4C4C-810B-AA8F36B5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" y="332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6" name="Oval 201">
                <a:extLst>
                  <a:ext uri="{FF2B5EF4-FFF2-40B4-BE49-F238E27FC236}">
                    <a16:creationId xmlns:a16="http://schemas.microsoft.com/office/drawing/2014/main" id="{008272BF-F04A-4706-9A93-08A32E4CB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3358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7" name="Oval 202">
                <a:extLst>
                  <a:ext uri="{FF2B5EF4-FFF2-40B4-BE49-F238E27FC236}">
                    <a16:creationId xmlns:a16="http://schemas.microsoft.com/office/drawing/2014/main" id="{6FBD3F2A-10E6-40E2-94DB-781F4B37A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3358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8" name="Oval 203">
                <a:extLst>
                  <a:ext uri="{FF2B5EF4-FFF2-40B4-BE49-F238E27FC236}">
                    <a16:creationId xmlns:a16="http://schemas.microsoft.com/office/drawing/2014/main" id="{A83D51F3-D0C9-4B61-B601-8533D8646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3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9" name="Oval 204">
                <a:extLst>
                  <a:ext uri="{FF2B5EF4-FFF2-40B4-BE49-F238E27FC236}">
                    <a16:creationId xmlns:a16="http://schemas.microsoft.com/office/drawing/2014/main" id="{66065B58-82B0-4E01-B137-669661E1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3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7137" name="Group 205">
              <a:extLst>
                <a:ext uri="{FF2B5EF4-FFF2-40B4-BE49-F238E27FC236}">
                  <a16:creationId xmlns:a16="http://schemas.microsoft.com/office/drawing/2014/main" id="{B7F72457-33A7-49E2-BDE2-3ABE4ACD34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1" y="1488"/>
              <a:ext cx="2337" cy="2180"/>
              <a:chOff x="1491" y="1488"/>
              <a:chExt cx="2337" cy="2180"/>
            </a:xfrm>
          </p:grpSpPr>
          <p:sp>
            <p:nvSpPr>
              <p:cNvPr id="67540" name="Oval 206">
                <a:extLst>
                  <a:ext uri="{FF2B5EF4-FFF2-40B4-BE49-F238E27FC236}">
                    <a16:creationId xmlns:a16="http://schemas.microsoft.com/office/drawing/2014/main" id="{6B856628-AB0E-41E1-82FF-E15FEEE5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34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1" name="Oval 207">
                <a:extLst>
                  <a:ext uri="{FF2B5EF4-FFF2-40B4-BE49-F238E27FC236}">
                    <a16:creationId xmlns:a16="http://schemas.microsoft.com/office/drawing/2014/main" id="{E04A8A1F-370C-4888-84B4-D1E9C1529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34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2" name="Oval 208">
                <a:extLst>
                  <a:ext uri="{FF2B5EF4-FFF2-40B4-BE49-F238E27FC236}">
                    <a16:creationId xmlns:a16="http://schemas.microsoft.com/office/drawing/2014/main" id="{ECFA8890-B7A2-44D6-8E5B-8ADC7A1CA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" y="3460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3" name="Oval 209">
                <a:extLst>
                  <a:ext uri="{FF2B5EF4-FFF2-40B4-BE49-F238E27FC236}">
                    <a16:creationId xmlns:a16="http://schemas.microsoft.com/office/drawing/2014/main" id="{E73A70D0-3982-459F-BD40-63A3AFA8C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" y="3460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4" name="Oval 210">
                <a:extLst>
                  <a:ext uri="{FF2B5EF4-FFF2-40B4-BE49-F238E27FC236}">
                    <a16:creationId xmlns:a16="http://schemas.microsoft.com/office/drawing/2014/main" id="{B26FBB0B-4CF9-4356-B76A-4E84506BC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349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5" name="Oval 211">
                <a:extLst>
                  <a:ext uri="{FF2B5EF4-FFF2-40B4-BE49-F238E27FC236}">
                    <a16:creationId xmlns:a16="http://schemas.microsoft.com/office/drawing/2014/main" id="{57314B8E-E46E-4229-9D85-7D5B30605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349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6" name="Oval 212">
                <a:extLst>
                  <a:ext uri="{FF2B5EF4-FFF2-40B4-BE49-F238E27FC236}">
                    <a16:creationId xmlns:a16="http://schemas.microsoft.com/office/drawing/2014/main" id="{E9A4E031-A84A-43B0-96A8-BA7812681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351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7" name="Oval 213">
                <a:extLst>
                  <a:ext uri="{FF2B5EF4-FFF2-40B4-BE49-F238E27FC236}">
                    <a16:creationId xmlns:a16="http://schemas.microsoft.com/office/drawing/2014/main" id="{E069E8F2-2C63-4B17-B656-3B3AE9478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351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8" name="Oval 214">
                <a:extLst>
                  <a:ext uri="{FF2B5EF4-FFF2-40B4-BE49-F238E27FC236}">
                    <a16:creationId xmlns:a16="http://schemas.microsoft.com/office/drawing/2014/main" id="{70E4A0B7-EE7C-4E6A-96DA-81FD1BEC9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35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9" name="Oval 215">
                <a:extLst>
                  <a:ext uri="{FF2B5EF4-FFF2-40B4-BE49-F238E27FC236}">
                    <a16:creationId xmlns:a16="http://schemas.microsoft.com/office/drawing/2014/main" id="{02CBFFC3-E86A-4760-B49F-EFD5C52B8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35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0" name="Oval 216">
                <a:extLst>
                  <a:ext uri="{FF2B5EF4-FFF2-40B4-BE49-F238E27FC236}">
                    <a16:creationId xmlns:a16="http://schemas.microsoft.com/office/drawing/2014/main" id="{BC7B8569-6672-4DBA-99E7-C2422AE78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35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1" name="Oval 217">
                <a:extLst>
                  <a:ext uri="{FF2B5EF4-FFF2-40B4-BE49-F238E27FC236}">
                    <a16:creationId xmlns:a16="http://schemas.microsoft.com/office/drawing/2014/main" id="{94AF04D8-AAE3-49B2-AB6D-D1603941F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35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2" name="Oval 218">
                <a:extLst>
                  <a:ext uri="{FF2B5EF4-FFF2-40B4-BE49-F238E27FC236}">
                    <a16:creationId xmlns:a16="http://schemas.microsoft.com/office/drawing/2014/main" id="{119DC8BE-242C-4BCE-AED4-1166C99C1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58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3" name="Oval 219">
                <a:extLst>
                  <a:ext uri="{FF2B5EF4-FFF2-40B4-BE49-F238E27FC236}">
                    <a16:creationId xmlns:a16="http://schemas.microsoft.com/office/drawing/2014/main" id="{AA4DAB6E-CB77-469B-BAA4-F643D111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58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4" name="Oval 220">
                <a:extLst>
                  <a:ext uri="{FF2B5EF4-FFF2-40B4-BE49-F238E27FC236}">
                    <a16:creationId xmlns:a16="http://schemas.microsoft.com/office/drawing/2014/main" id="{5D977699-4CAE-4CB3-BAF2-D6B8AA1C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36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5" name="Oval 221">
                <a:extLst>
                  <a:ext uri="{FF2B5EF4-FFF2-40B4-BE49-F238E27FC236}">
                    <a16:creationId xmlns:a16="http://schemas.microsoft.com/office/drawing/2014/main" id="{0D62EA82-6E41-4A71-85E1-133608961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36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6" name="Oval 222">
                <a:extLst>
                  <a:ext uri="{FF2B5EF4-FFF2-40B4-BE49-F238E27FC236}">
                    <a16:creationId xmlns:a16="http://schemas.microsoft.com/office/drawing/2014/main" id="{3E848B42-6069-4D9D-B2CF-9132B80E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61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7" name="Oval 223">
                <a:extLst>
                  <a:ext uri="{FF2B5EF4-FFF2-40B4-BE49-F238E27FC236}">
                    <a16:creationId xmlns:a16="http://schemas.microsoft.com/office/drawing/2014/main" id="{FCD56740-099C-462F-902D-7B10E4F2B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61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8" name="Oval 224">
                <a:extLst>
                  <a:ext uri="{FF2B5EF4-FFF2-40B4-BE49-F238E27FC236}">
                    <a16:creationId xmlns:a16="http://schemas.microsoft.com/office/drawing/2014/main" id="{9FB8BE3D-853A-41D2-8872-32442457A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362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9" name="Oval 225">
                <a:extLst>
                  <a:ext uri="{FF2B5EF4-FFF2-40B4-BE49-F238E27FC236}">
                    <a16:creationId xmlns:a16="http://schemas.microsoft.com/office/drawing/2014/main" id="{57E2B6D8-51E5-43E0-98C4-9B1A17219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362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0" name="Oval 226">
                <a:extLst>
                  <a:ext uri="{FF2B5EF4-FFF2-40B4-BE49-F238E27FC236}">
                    <a16:creationId xmlns:a16="http://schemas.microsoft.com/office/drawing/2014/main" id="{23D0C540-5D1A-4FC7-9ACD-45812D466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36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1" name="Oval 227">
                <a:extLst>
                  <a:ext uri="{FF2B5EF4-FFF2-40B4-BE49-F238E27FC236}">
                    <a16:creationId xmlns:a16="http://schemas.microsoft.com/office/drawing/2014/main" id="{2AF7518A-3A7C-427A-AA74-B237F59BC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36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2" name="Oval 228">
                <a:extLst>
                  <a:ext uri="{FF2B5EF4-FFF2-40B4-BE49-F238E27FC236}">
                    <a16:creationId xmlns:a16="http://schemas.microsoft.com/office/drawing/2014/main" id="{3C8D52C6-1C21-4DA7-89AF-237BAB6C9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3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3" name="Oval 229">
                <a:extLst>
                  <a:ext uri="{FF2B5EF4-FFF2-40B4-BE49-F238E27FC236}">
                    <a16:creationId xmlns:a16="http://schemas.microsoft.com/office/drawing/2014/main" id="{42A41A41-E7BB-4B18-AC2F-08AC8FAC3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3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4" name="Oval 230">
                <a:extLst>
                  <a:ext uri="{FF2B5EF4-FFF2-40B4-BE49-F238E27FC236}">
                    <a16:creationId xmlns:a16="http://schemas.microsoft.com/office/drawing/2014/main" id="{F4A5EFD9-DFEC-40D6-B3A6-E047AB84A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5" name="Oval 231">
                <a:extLst>
                  <a:ext uri="{FF2B5EF4-FFF2-40B4-BE49-F238E27FC236}">
                    <a16:creationId xmlns:a16="http://schemas.microsoft.com/office/drawing/2014/main" id="{1B6D8606-B7F6-40D1-90F4-411D1965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6" name="Oval 232">
                <a:extLst>
                  <a:ext uri="{FF2B5EF4-FFF2-40B4-BE49-F238E27FC236}">
                    <a16:creationId xmlns:a16="http://schemas.microsoft.com/office/drawing/2014/main" id="{2CF984A1-9DD3-4744-8672-60E56FD08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36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7" name="Oval 233">
                <a:extLst>
                  <a:ext uri="{FF2B5EF4-FFF2-40B4-BE49-F238E27FC236}">
                    <a16:creationId xmlns:a16="http://schemas.microsoft.com/office/drawing/2014/main" id="{866918E5-B54A-47E2-AE31-74497A543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36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8" name="Oval 234">
                <a:extLst>
                  <a:ext uri="{FF2B5EF4-FFF2-40B4-BE49-F238E27FC236}">
                    <a16:creationId xmlns:a16="http://schemas.microsoft.com/office/drawing/2014/main" id="{DDDD9294-1E6E-4F7D-A27C-CAA9FDF47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62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9" name="Oval 235">
                <a:extLst>
                  <a:ext uri="{FF2B5EF4-FFF2-40B4-BE49-F238E27FC236}">
                    <a16:creationId xmlns:a16="http://schemas.microsoft.com/office/drawing/2014/main" id="{C791F4E5-8E1B-48A6-B2D3-00DB712B4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62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0" name="Oval 236">
                <a:extLst>
                  <a:ext uri="{FF2B5EF4-FFF2-40B4-BE49-F238E27FC236}">
                    <a16:creationId xmlns:a16="http://schemas.microsoft.com/office/drawing/2014/main" id="{C2AF8E64-003D-4FC0-9CE4-4BE3ADC9E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362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1" name="Oval 237">
                <a:extLst>
                  <a:ext uri="{FF2B5EF4-FFF2-40B4-BE49-F238E27FC236}">
                    <a16:creationId xmlns:a16="http://schemas.microsoft.com/office/drawing/2014/main" id="{EE21607B-8148-4CA5-9B92-5844428BD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362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2" name="Oval 238">
                <a:extLst>
                  <a:ext uri="{FF2B5EF4-FFF2-40B4-BE49-F238E27FC236}">
                    <a16:creationId xmlns:a16="http://schemas.microsoft.com/office/drawing/2014/main" id="{12110A7A-5046-4FF6-93B3-9E6E1E936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36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3" name="Oval 239">
                <a:extLst>
                  <a:ext uri="{FF2B5EF4-FFF2-40B4-BE49-F238E27FC236}">
                    <a16:creationId xmlns:a16="http://schemas.microsoft.com/office/drawing/2014/main" id="{DF806F7D-A7BE-4EDC-A12F-9047F407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36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4" name="Oval 240">
                <a:extLst>
                  <a:ext uri="{FF2B5EF4-FFF2-40B4-BE49-F238E27FC236}">
                    <a16:creationId xmlns:a16="http://schemas.microsoft.com/office/drawing/2014/main" id="{75E14B65-17F9-4434-814F-4195194FB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3593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5" name="Oval 241">
                <a:extLst>
                  <a:ext uri="{FF2B5EF4-FFF2-40B4-BE49-F238E27FC236}">
                    <a16:creationId xmlns:a16="http://schemas.microsoft.com/office/drawing/2014/main" id="{099F5ADB-7024-47A2-B223-DFEF96E4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3593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6" name="Oval 242">
                <a:extLst>
                  <a:ext uri="{FF2B5EF4-FFF2-40B4-BE49-F238E27FC236}">
                    <a16:creationId xmlns:a16="http://schemas.microsoft.com/office/drawing/2014/main" id="{BD648734-5BD3-4D26-AC68-F1E131ED5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58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7" name="Oval 243">
                <a:extLst>
                  <a:ext uri="{FF2B5EF4-FFF2-40B4-BE49-F238E27FC236}">
                    <a16:creationId xmlns:a16="http://schemas.microsoft.com/office/drawing/2014/main" id="{03B5F81F-10DA-4229-A98D-7DAA8CEED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58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8" name="Oval 244">
                <a:extLst>
                  <a:ext uri="{FF2B5EF4-FFF2-40B4-BE49-F238E27FC236}">
                    <a16:creationId xmlns:a16="http://schemas.microsoft.com/office/drawing/2014/main" id="{FF2F9DD3-98D4-4F53-8546-B8DD5DE00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565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9" name="Oval 245">
                <a:extLst>
                  <a:ext uri="{FF2B5EF4-FFF2-40B4-BE49-F238E27FC236}">
                    <a16:creationId xmlns:a16="http://schemas.microsoft.com/office/drawing/2014/main" id="{4067273F-9D75-43B3-BDFA-75D326B1A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565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0" name="Oval 246">
                <a:extLst>
                  <a:ext uri="{FF2B5EF4-FFF2-40B4-BE49-F238E27FC236}">
                    <a16:creationId xmlns:a16="http://schemas.microsoft.com/office/drawing/2014/main" id="{B44ED37E-B6D6-4132-A1CE-55F60ED68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5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1" name="Oval 247">
                <a:extLst>
                  <a:ext uri="{FF2B5EF4-FFF2-40B4-BE49-F238E27FC236}">
                    <a16:creationId xmlns:a16="http://schemas.microsoft.com/office/drawing/2014/main" id="{7261115A-CC6E-4C07-A187-6EF0FF612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5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2" name="Oval 248">
                <a:extLst>
                  <a:ext uri="{FF2B5EF4-FFF2-40B4-BE49-F238E27FC236}">
                    <a16:creationId xmlns:a16="http://schemas.microsoft.com/office/drawing/2014/main" id="{D612177F-3DEE-43E8-B8CE-28BD07D2E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352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3" name="Oval 249">
                <a:extLst>
                  <a:ext uri="{FF2B5EF4-FFF2-40B4-BE49-F238E27FC236}">
                    <a16:creationId xmlns:a16="http://schemas.microsoft.com/office/drawing/2014/main" id="{968A03AC-6C4B-4DB3-9978-692AD4813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352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4" name="Oval 250">
                <a:extLst>
                  <a:ext uri="{FF2B5EF4-FFF2-40B4-BE49-F238E27FC236}">
                    <a16:creationId xmlns:a16="http://schemas.microsoft.com/office/drawing/2014/main" id="{387297D8-C7F2-4785-BB72-27A3905DA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351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5" name="Oval 251">
                <a:extLst>
                  <a:ext uri="{FF2B5EF4-FFF2-40B4-BE49-F238E27FC236}">
                    <a16:creationId xmlns:a16="http://schemas.microsoft.com/office/drawing/2014/main" id="{33305FBC-F941-45B8-A606-6C8A19905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351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6" name="Oval 252">
                <a:extLst>
                  <a:ext uri="{FF2B5EF4-FFF2-40B4-BE49-F238E27FC236}">
                    <a16:creationId xmlns:a16="http://schemas.microsoft.com/office/drawing/2014/main" id="{CAE215E0-BF2C-4D09-B897-A34060BD7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349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7" name="Oval 253">
                <a:extLst>
                  <a:ext uri="{FF2B5EF4-FFF2-40B4-BE49-F238E27FC236}">
                    <a16:creationId xmlns:a16="http://schemas.microsoft.com/office/drawing/2014/main" id="{9A69C5B9-10D9-408D-99CC-F9746E3C2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349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8" name="Oval 254">
                <a:extLst>
                  <a:ext uri="{FF2B5EF4-FFF2-40B4-BE49-F238E27FC236}">
                    <a16:creationId xmlns:a16="http://schemas.microsoft.com/office/drawing/2014/main" id="{6709553B-639D-4081-ACFD-72C067F4F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348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9" name="Oval 255">
                <a:extLst>
                  <a:ext uri="{FF2B5EF4-FFF2-40B4-BE49-F238E27FC236}">
                    <a16:creationId xmlns:a16="http://schemas.microsoft.com/office/drawing/2014/main" id="{6BC386D7-31EC-4133-B8C3-26F78929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348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0" name="Oval 256">
                <a:extLst>
                  <a:ext uri="{FF2B5EF4-FFF2-40B4-BE49-F238E27FC236}">
                    <a16:creationId xmlns:a16="http://schemas.microsoft.com/office/drawing/2014/main" id="{ABE395DD-C487-4C51-971F-026916455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3473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1" name="Oval 257">
                <a:extLst>
                  <a:ext uri="{FF2B5EF4-FFF2-40B4-BE49-F238E27FC236}">
                    <a16:creationId xmlns:a16="http://schemas.microsoft.com/office/drawing/2014/main" id="{4B6DE69D-554B-4C36-A3DA-B16C1EDC1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3473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2" name="Oval 258">
                <a:extLst>
                  <a:ext uri="{FF2B5EF4-FFF2-40B4-BE49-F238E27FC236}">
                    <a16:creationId xmlns:a16="http://schemas.microsoft.com/office/drawing/2014/main" id="{34E18888-2B7E-44D1-826E-0321E254B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346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3" name="Oval 259">
                <a:extLst>
                  <a:ext uri="{FF2B5EF4-FFF2-40B4-BE49-F238E27FC236}">
                    <a16:creationId xmlns:a16="http://schemas.microsoft.com/office/drawing/2014/main" id="{7627B7A8-9B8A-4DCA-A893-A8129AD2E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346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4" name="Oval 260">
                <a:extLst>
                  <a:ext uri="{FF2B5EF4-FFF2-40B4-BE49-F238E27FC236}">
                    <a16:creationId xmlns:a16="http://schemas.microsoft.com/office/drawing/2014/main" id="{7F693BCD-ABBD-4173-A272-D63BC50F5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5" y="3456"/>
                <a:ext cx="35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5" name="Oval 261">
                <a:extLst>
                  <a:ext uri="{FF2B5EF4-FFF2-40B4-BE49-F238E27FC236}">
                    <a16:creationId xmlns:a16="http://schemas.microsoft.com/office/drawing/2014/main" id="{2A724EFD-B42B-4E77-AA9F-67AE8BC55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5" y="3456"/>
                <a:ext cx="35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6" name="Oval 262">
                <a:extLst>
                  <a:ext uri="{FF2B5EF4-FFF2-40B4-BE49-F238E27FC236}">
                    <a16:creationId xmlns:a16="http://schemas.microsoft.com/office/drawing/2014/main" id="{C1AC98A2-214F-4D62-88A2-324DF1B6D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44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7" name="Oval 263">
                <a:extLst>
                  <a:ext uri="{FF2B5EF4-FFF2-40B4-BE49-F238E27FC236}">
                    <a16:creationId xmlns:a16="http://schemas.microsoft.com/office/drawing/2014/main" id="{CA4DC755-E9D5-4B60-A4F8-AF89E11DB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44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8" name="Oval 264">
                <a:extLst>
                  <a:ext uri="{FF2B5EF4-FFF2-40B4-BE49-F238E27FC236}">
                    <a16:creationId xmlns:a16="http://schemas.microsoft.com/office/drawing/2014/main" id="{D06D1B34-F802-4F6F-AB48-8913FE275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34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9" name="Oval 265">
                <a:extLst>
                  <a:ext uri="{FF2B5EF4-FFF2-40B4-BE49-F238E27FC236}">
                    <a16:creationId xmlns:a16="http://schemas.microsoft.com/office/drawing/2014/main" id="{2F539222-5A6E-4ABB-9E1D-0503B615B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34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0" name="Oval 266">
                <a:extLst>
                  <a:ext uri="{FF2B5EF4-FFF2-40B4-BE49-F238E27FC236}">
                    <a16:creationId xmlns:a16="http://schemas.microsoft.com/office/drawing/2014/main" id="{562B1BB3-EE69-4BC7-9B2C-FE299DEE9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34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1" name="Oval 267">
                <a:extLst>
                  <a:ext uri="{FF2B5EF4-FFF2-40B4-BE49-F238E27FC236}">
                    <a16:creationId xmlns:a16="http://schemas.microsoft.com/office/drawing/2014/main" id="{9AF4B42B-1D41-4C0F-9920-710DD118D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34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2" name="Oval 268">
                <a:extLst>
                  <a:ext uri="{FF2B5EF4-FFF2-40B4-BE49-F238E27FC236}">
                    <a16:creationId xmlns:a16="http://schemas.microsoft.com/office/drawing/2014/main" id="{8B362911-637E-4EBD-8AFE-136E7DD5B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5" y="34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3" name="Oval 269">
                <a:extLst>
                  <a:ext uri="{FF2B5EF4-FFF2-40B4-BE49-F238E27FC236}">
                    <a16:creationId xmlns:a16="http://schemas.microsoft.com/office/drawing/2014/main" id="{BA126F20-7121-4EDF-9033-65E8490FB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5" y="34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4" name="Oval 270">
                <a:extLst>
                  <a:ext uri="{FF2B5EF4-FFF2-40B4-BE49-F238E27FC236}">
                    <a16:creationId xmlns:a16="http://schemas.microsoft.com/office/drawing/2014/main" id="{519FB810-1D52-4357-B7C2-30FE34563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5" name="Oval 271">
                <a:extLst>
                  <a:ext uri="{FF2B5EF4-FFF2-40B4-BE49-F238E27FC236}">
                    <a16:creationId xmlns:a16="http://schemas.microsoft.com/office/drawing/2014/main" id="{C3C447D4-C530-412B-B6FD-B17776CAC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6" name="Oval 272">
                <a:extLst>
                  <a:ext uri="{FF2B5EF4-FFF2-40B4-BE49-F238E27FC236}">
                    <a16:creationId xmlns:a16="http://schemas.microsoft.com/office/drawing/2014/main" id="{932CFEE4-389C-4BAC-9058-9E8D72560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2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7" name="Oval 273">
                <a:extLst>
                  <a:ext uri="{FF2B5EF4-FFF2-40B4-BE49-F238E27FC236}">
                    <a16:creationId xmlns:a16="http://schemas.microsoft.com/office/drawing/2014/main" id="{4F74BDD4-6923-4810-8233-4B89CBE9F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2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8" name="Oval 274">
                <a:extLst>
                  <a:ext uri="{FF2B5EF4-FFF2-40B4-BE49-F238E27FC236}">
                    <a16:creationId xmlns:a16="http://schemas.microsoft.com/office/drawing/2014/main" id="{6547E8B6-4BC1-4BCF-8762-7B4F43FB4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1" y="342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9" name="Oval 275">
                <a:extLst>
                  <a:ext uri="{FF2B5EF4-FFF2-40B4-BE49-F238E27FC236}">
                    <a16:creationId xmlns:a16="http://schemas.microsoft.com/office/drawing/2014/main" id="{62B2398A-7194-490E-8439-FF3FDB630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1" y="342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0" name="Oval 276">
                <a:extLst>
                  <a:ext uri="{FF2B5EF4-FFF2-40B4-BE49-F238E27FC236}">
                    <a16:creationId xmlns:a16="http://schemas.microsoft.com/office/drawing/2014/main" id="{FB68EB88-BF84-454E-A761-EC4A1D282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41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1" name="Oval 277">
                <a:extLst>
                  <a:ext uri="{FF2B5EF4-FFF2-40B4-BE49-F238E27FC236}">
                    <a16:creationId xmlns:a16="http://schemas.microsoft.com/office/drawing/2014/main" id="{BBCB56F0-11A5-46B7-86CE-4C5B7BCE2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41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2" name="Oval 278">
                <a:extLst>
                  <a:ext uri="{FF2B5EF4-FFF2-40B4-BE49-F238E27FC236}">
                    <a16:creationId xmlns:a16="http://schemas.microsoft.com/office/drawing/2014/main" id="{8A55641D-880D-4881-8FD6-80B382F9B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341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3" name="Oval 279">
                <a:extLst>
                  <a:ext uri="{FF2B5EF4-FFF2-40B4-BE49-F238E27FC236}">
                    <a16:creationId xmlns:a16="http://schemas.microsoft.com/office/drawing/2014/main" id="{BAA2D8C3-E1F8-41E7-B146-029BA2C27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341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4" name="Oval 280">
                <a:extLst>
                  <a:ext uri="{FF2B5EF4-FFF2-40B4-BE49-F238E27FC236}">
                    <a16:creationId xmlns:a16="http://schemas.microsoft.com/office/drawing/2014/main" id="{D3A216E8-3FD6-4521-8396-85343AA54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340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5" name="Oval 281">
                <a:extLst>
                  <a:ext uri="{FF2B5EF4-FFF2-40B4-BE49-F238E27FC236}">
                    <a16:creationId xmlns:a16="http://schemas.microsoft.com/office/drawing/2014/main" id="{84609299-9FF8-4ED0-BAEC-78F4886B8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340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6" name="Oval 282">
                <a:extLst>
                  <a:ext uri="{FF2B5EF4-FFF2-40B4-BE49-F238E27FC236}">
                    <a16:creationId xmlns:a16="http://schemas.microsoft.com/office/drawing/2014/main" id="{58A8EA97-F93C-4AD7-8CA5-6F0F7E21D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34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7" name="Oval 283">
                <a:extLst>
                  <a:ext uri="{FF2B5EF4-FFF2-40B4-BE49-F238E27FC236}">
                    <a16:creationId xmlns:a16="http://schemas.microsoft.com/office/drawing/2014/main" id="{8B892929-4867-4838-B3CC-444610FA2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34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8" name="Oval 284">
                <a:extLst>
                  <a:ext uri="{FF2B5EF4-FFF2-40B4-BE49-F238E27FC236}">
                    <a16:creationId xmlns:a16="http://schemas.microsoft.com/office/drawing/2014/main" id="{BFC24A55-485B-4BA8-B98E-F3506BEC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3402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9" name="Oval 285">
                <a:extLst>
                  <a:ext uri="{FF2B5EF4-FFF2-40B4-BE49-F238E27FC236}">
                    <a16:creationId xmlns:a16="http://schemas.microsoft.com/office/drawing/2014/main" id="{F3CBD275-90A4-4072-84E2-C481B54F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3402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0" name="Oval 286">
                <a:extLst>
                  <a:ext uri="{FF2B5EF4-FFF2-40B4-BE49-F238E27FC236}">
                    <a16:creationId xmlns:a16="http://schemas.microsoft.com/office/drawing/2014/main" id="{09995A45-370F-40A2-8B7C-C138B25D6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3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1" name="Oval 287">
                <a:extLst>
                  <a:ext uri="{FF2B5EF4-FFF2-40B4-BE49-F238E27FC236}">
                    <a16:creationId xmlns:a16="http://schemas.microsoft.com/office/drawing/2014/main" id="{456A0D57-5F39-4131-AD76-C824677D2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3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2" name="Oval 288">
                <a:extLst>
                  <a:ext uri="{FF2B5EF4-FFF2-40B4-BE49-F238E27FC236}">
                    <a16:creationId xmlns:a16="http://schemas.microsoft.com/office/drawing/2014/main" id="{D43F88D9-A7B4-47DE-8F94-749357436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339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3" name="Oval 289">
                <a:extLst>
                  <a:ext uri="{FF2B5EF4-FFF2-40B4-BE49-F238E27FC236}">
                    <a16:creationId xmlns:a16="http://schemas.microsoft.com/office/drawing/2014/main" id="{F4BD18DF-D7F5-41B5-B9AE-175DB3ADA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339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4" name="Oval 290">
                <a:extLst>
                  <a:ext uri="{FF2B5EF4-FFF2-40B4-BE49-F238E27FC236}">
                    <a16:creationId xmlns:a16="http://schemas.microsoft.com/office/drawing/2014/main" id="{8DA21CC7-3E7F-4229-BC27-A2ADF48CD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3385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5" name="Oval 291">
                <a:extLst>
                  <a:ext uri="{FF2B5EF4-FFF2-40B4-BE49-F238E27FC236}">
                    <a16:creationId xmlns:a16="http://schemas.microsoft.com/office/drawing/2014/main" id="{F20960F9-45D0-4D29-8082-6A71EEE1A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3385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6" name="Oval 292">
                <a:extLst>
                  <a:ext uri="{FF2B5EF4-FFF2-40B4-BE49-F238E27FC236}">
                    <a16:creationId xmlns:a16="http://schemas.microsoft.com/office/drawing/2014/main" id="{00B5E6B1-A8B2-456E-B482-A354D2B05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38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7" name="Oval 293">
                <a:extLst>
                  <a:ext uri="{FF2B5EF4-FFF2-40B4-BE49-F238E27FC236}">
                    <a16:creationId xmlns:a16="http://schemas.microsoft.com/office/drawing/2014/main" id="{34B89C9A-456C-4067-A990-5F16E87E1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38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8" name="Oval 294">
                <a:extLst>
                  <a:ext uri="{FF2B5EF4-FFF2-40B4-BE49-F238E27FC236}">
                    <a16:creationId xmlns:a16="http://schemas.microsoft.com/office/drawing/2014/main" id="{3A4A95E9-FA2D-4CBB-B344-FB7EF051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33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9" name="Oval 295">
                <a:extLst>
                  <a:ext uri="{FF2B5EF4-FFF2-40B4-BE49-F238E27FC236}">
                    <a16:creationId xmlns:a16="http://schemas.microsoft.com/office/drawing/2014/main" id="{9ED0737E-AC47-4ECE-826A-B63343517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33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0" name="Oval 296">
                <a:extLst>
                  <a:ext uri="{FF2B5EF4-FFF2-40B4-BE49-F238E27FC236}">
                    <a16:creationId xmlns:a16="http://schemas.microsoft.com/office/drawing/2014/main" id="{80FBC76C-B95C-4D51-A2F8-72D74F49B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" y="335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1" name="Oval 297">
                <a:extLst>
                  <a:ext uri="{FF2B5EF4-FFF2-40B4-BE49-F238E27FC236}">
                    <a16:creationId xmlns:a16="http://schemas.microsoft.com/office/drawing/2014/main" id="{9C008634-45E1-46AF-88B4-76D67EF5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" y="335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2" name="Oval 298">
                <a:extLst>
                  <a:ext uri="{FF2B5EF4-FFF2-40B4-BE49-F238E27FC236}">
                    <a16:creationId xmlns:a16="http://schemas.microsoft.com/office/drawing/2014/main" id="{ABC38440-3E81-4E8C-8196-300430341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3347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3" name="Oval 299">
                <a:extLst>
                  <a:ext uri="{FF2B5EF4-FFF2-40B4-BE49-F238E27FC236}">
                    <a16:creationId xmlns:a16="http://schemas.microsoft.com/office/drawing/2014/main" id="{43EA7C21-8DAA-4596-B957-997CD5460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3347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4" name="Oval 300">
                <a:extLst>
                  <a:ext uri="{FF2B5EF4-FFF2-40B4-BE49-F238E27FC236}">
                    <a16:creationId xmlns:a16="http://schemas.microsoft.com/office/drawing/2014/main" id="{60E941DA-31DF-4A2D-B9D2-4F70F1CF5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3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5" name="Oval 301">
                <a:extLst>
                  <a:ext uri="{FF2B5EF4-FFF2-40B4-BE49-F238E27FC236}">
                    <a16:creationId xmlns:a16="http://schemas.microsoft.com/office/drawing/2014/main" id="{26AFE3A6-71DD-4C50-B5CC-7E18E83CD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3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6" name="Oval 302">
                <a:extLst>
                  <a:ext uri="{FF2B5EF4-FFF2-40B4-BE49-F238E27FC236}">
                    <a16:creationId xmlns:a16="http://schemas.microsoft.com/office/drawing/2014/main" id="{F62A65AC-AA86-4D13-9847-1CE5068D5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31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7" name="Oval 303">
                <a:extLst>
                  <a:ext uri="{FF2B5EF4-FFF2-40B4-BE49-F238E27FC236}">
                    <a16:creationId xmlns:a16="http://schemas.microsoft.com/office/drawing/2014/main" id="{2A02DDF5-A8E5-472B-8329-7CE61570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31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8" name="Oval 304">
                <a:extLst>
                  <a:ext uri="{FF2B5EF4-FFF2-40B4-BE49-F238E27FC236}">
                    <a16:creationId xmlns:a16="http://schemas.microsoft.com/office/drawing/2014/main" id="{866983FD-AD5F-4A5D-8B64-A6DEB85D8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329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9" name="Oval 305">
                <a:extLst>
                  <a:ext uri="{FF2B5EF4-FFF2-40B4-BE49-F238E27FC236}">
                    <a16:creationId xmlns:a16="http://schemas.microsoft.com/office/drawing/2014/main" id="{9FC5118F-A48F-4784-947B-23785B0CC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329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0" name="Oval 306">
                <a:extLst>
                  <a:ext uri="{FF2B5EF4-FFF2-40B4-BE49-F238E27FC236}">
                    <a16:creationId xmlns:a16="http://schemas.microsoft.com/office/drawing/2014/main" id="{799EE9D3-FE5D-44DB-A2C0-58A7E18E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" y="32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1" name="Oval 307">
                <a:extLst>
                  <a:ext uri="{FF2B5EF4-FFF2-40B4-BE49-F238E27FC236}">
                    <a16:creationId xmlns:a16="http://schemas.microsoft.com/office/drawing/2014/main" id="{CEB180B2-5264-467A-8021-FC585DEE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" y="32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2" name="Oval 308">
                <a:extLst>
                  <a:ext uri="{FF2B5EF4-FFF2-40B4-BE49-F238E27FC236}">
                    <a16:creationId xmlns:a16="http://schemas.microsoft.com/office/drawing/2014/main" id="{1C4078A9-6072-46D1-B96C-67219A3C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32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3" name="Oval 309">
                <a:extLst>
                  <a:ext uri="{FF2B5EF4-FFF2-40B4-BE49-F238E27FC236}">
                    <a16:creationId xmlns:a16="http://schemas.microsoft.com/office/drawing/2014/main" id="{A2645697-09A4-4697-A1A9-16ECA2046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32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4" name="Oval 310">
                <a:extLst>
                  <a:ext uri="{FF2B5EF4-FFF2-40B4-BE49-F238E27FC236}">
                    <a16:creationId xmlns:a16="http://schemas.microsoft.com/office/drawing/2014/main" id="{217F2997-17AA-438D-A2C0-D060FD028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21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5" name="Oval 311">
                <a:extLst>
                  <a:ext uri="{FF2B5EF4-FFF2-40B4-BE49-F238E27FC236}">
                    <a16:creationId xmlns:a16="http://schemas.microsoft.com/office/drawing/2014/main" id="{1B979B79-7ADA-4DD1-BC5F-8C2AF2AF2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21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6" name="Oval 312">
                <a:extLst>
                  <a:ext uri="{FF2B5EF4-FFF2-40B4-BE49-F238E27FC236}">
                    <a16:creationId xmlns:a16="http://schemas.microsoft.com/office/drawing/2014/main" id="{54FF1F13-A640-419A-B766-0D6243D31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318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7" name="Oval 313">
                <a:extLst>
                  <a:ext uri="{FF2B5EF4-FFF2-40B4-BE49-F238E27FC236}">
                    <a16:creationId xmlns:a16="http://schemas.microsoft.com/office/drawing/2014/main" id="{592EB808-2F74-42AE-98C2-F2BE74902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318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8" name="Oval 314">
                <a:extLst>
                  <a:ext uri="{FF2B5EF4-FFF2-40B4-BE49-F238E27FC236}">
                    <a16:creationId xmlns:a16="http://schemas.microsoft.com/office/drawing/2014/main" id="{F40AE337-2232-47B9-86BB-8D3494A3D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315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9" name="Oval 315">
                <a:extLst>
                  <a:ext uri="{FF2B5EF4-FFF2-40B4-BE49-F238E27FC236}">
                    <a16:creationId xmlns:a16="http://schemas.microsoft.com/office/drawing/2014/main" id="{005E89F4-8A22-4084-90A4-1BE311B8A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315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0" name="Oval 316">
                <a:extLst>
                  <a:ext uri="{FF2B5EF4-FFF2-40B4-BE49-F238E27FC236}">
                    <a16:creationId xmlns:a16="http://schemas.microsoft.com/office/drawing/2014/main" id="{599ED631-0A26-4BF9-9D38-13037897C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11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1" name="Oval 317">
                <a:extLst>
                  <a:ext uri="{FF2B5EF4-FFF2-40B4-BE49-F238E27FC236}">
                    <a16:creationId xmlns:a16="http://schemas.microsoft.com/office/drawing/2014/main" id="{31364346-C4F4-4366-B8F6-97268430D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11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2" name="Oval 318">
                <a:extLst>
                  <a:ext uri="{FF2B5EF4-FFF2-40B4-BE49-F238E27FC236}">
                    <a16:creationId xmlns:a16="http://schemas.microsoft.com/office/drawing/2014/main" id="{F617E8CE-871B-4139-A824-C9928A88F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3" name="Oval 319">
                <a:extLst>
                  <a:ext uri="{FF2B5EF4-FFF2-40B4-BE49-F238E27FC236}">
                    <a16:creationId xmlns:a16="http://schemas.microsoft.com/office/drawing/2014/main" id="{436A1B1C-511E-4185-8705-95ABEE97C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4" name="Oval 320">
                <a:extLst>
                  <a:ext uri="{FF2B5EF4-FFF2-40B4-BE49-F238E27FC236}">
                    <a16:creationId xmlns:a16="http://schemas.microsoft.com/office/drawing/2014/main" id="{AA963AB2-51DB-4675-92E1-6E990E9D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304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5" name="Oval 321">
                <a:extLst>
                  <a:ext uri="{FF2B5EF4-FFF2-40B4-BE49-F238E27FC236}">
                    <a16:creationId xmlns:a16="http://schemas.microsoft.com/office/drawing/2014/main" id="{01AEA7B6-27F7-4042-8154-FE19C42B9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304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6" name="Oval 322">
                <a:extLst>
                  <a:ext uri="{FF2B5EF4-FFF2-40B4-BE49-F238E27FC236}">
                    <a16:creationId xmlns:a16="http://schemas.microsoft.com/office/drawing/2014/main" id="{EB6D50B8-EE5A-480B-A630-0E39EA291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300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7" name="Oval 323">
                <a:extLst>
                  <a:ext uri="{FF2B5EF4-FFF2-40B4-BE49-F238E27FC236}">
                    <a16:creationId xmlns:a16="http://schemas.microsoft.com/office/drawing/2014/main" id="{AF97683C-2386-4FEB-9640-460C3E5EE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300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8" name="Oval 324">
                <a:extLst>
                  <a:ext uri="{FF2B5EF4-FFF2-40B4-BE49-F238E27FC236}">
                    <a16:creationId xmlns:a16="http://schemas.microsoft.com/office/drawing/2014/main" id="{B0A9DA56-58B7-40F0-9374-2F64FA53B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29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9" name="Oval 325">
                <a:extLst>
                  <a:ext uri="{FF2B5EF4-FFF2-40B4-BE49-F238E27FC236}">
                    <a16:creationId xmlns:a16="http://schemas.microsoft.com/office/drawing/2014/main" id="{8047060D-95F6-44A3-A4A4-472FB2146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29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0" name="Oval 326">
                <a:extLst>
                  <a:ext uri="{FF2B5EF4-FFF2-40B4-BE49-F238E27FC236}">
                    <a16:creationId xmlns:a16="http://schemas.microsoft.com/office/drawing/2014/main" id="{B294C0E7-4AE6-41F9-AE61-B0DA80621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9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1" name="Oval 327">
                <a:extLst>
                  <a:ext uri="{FF2B5EF4-FFF2-40B4-BE49-F238E27FC236}">
                    <a16:creationId xmlns:a16="http://schemas.microsoft.com/office/drawing/2014/main" id="{880EBBFE-E749-498F-8AC3-31F0DDF52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9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2" name="Oval 328">
                <a:extLst>
                  <a:ext uri="{FF2B5EF4-FFF2-40B4-BE49-F238E27FC236}">
                    <a16:creationId xmlns:a16="http://schemas.microsoft.com/office/drawing/2014/main" id="{0B0DA459-1EB3-4459-88E7-ADAC612DE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8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3" name="Oval 329">
                <a:extLst>
                  <a:ext uri="{FF2B5EF4-FFF2-40B4-BE49-F238E27FC236}">
                    <a16:creationId xmlns:a16="http://schemas.microsoft.com/office/drawing/2014/main" id="{4A9015A3-728B-496F-AD28-5EC252037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8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4" name="Oval 330">
                <a:extLst>
                  <a:ext uri="{FF2B5EF4-FFF2-40B4-BE49-F238E27FC236}">
                    <a16:creationId xmlns:a16="http://schemas.microsoft.com/office/drawing/2014/main" id="{C3EB4A69-540D-4A93-AFE7-6BBA078CA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8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5" name="Oval 331">
                <a:extLst>
                  <a:ext uri="{FF2B5EF4-FFF2-40B4-BE49-F238E27FC236}">
                    <a16:creationId xmlns:a16="http://schemas.microsoft.com/office/drawing/2014/main" id="{702304DD-546C-44CF-9ECA-93E937F48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8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6" name="Oval 332">
                <a:extLst>
                  <a:ext uri="{FF2B5EF4-FFF2-40B4-BE49-F238E27FC236}">
                    <a16:creationId xmlns:a16="http://schemas.microsoft.com/office/drawing/2014/main" id="{6A4B7251-7E72-4183-8B68-2AE88BB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8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7" name="Oval 333">
                <a:extLst>
                  <a:ext uri="{FF2B5EF4-FFF2-40B4-BE49-F238E27FC236}">
                    <a16:creationId xmlns:a16="http://schemas.microsoft.com/office/drawing/2014/main" id="{AAA21571-BF50-4A3E-8F68-D7A40964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8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8" name="Oval 334">
                <a:extLst>
                  <a:ext uri="{FF2B5EF4-FFF2-40B4-BE49-F238E27FC236}">
                    <a16:creationId xmlns:a16="http://schemas.microsoft.com/office/drawing/2014/main" id="{598B6C70-CFBE-4595-95C4-6D86059E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76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9" name="Oval 335">
                <a:extLst>
                  <a:ext uri="{FF2B5EF4-FFF2-40B4-BE49-F238E27FC236}">
                    <a16:creationId xmlns:a16="http://schemas.microsoft.com/office/drawing/2014/main" id="{D75EF43A-0112-4417-869F-59A50333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76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0" name="Oval 336">
                <a:extLst>
                  <a:ext uri="{FF2B5EF4-FFF2-40B4-BE49-F238E27FC236}">
                    <a16:creationId xmlns:a16="http://schemas.microsoft.com/office/drawing/2014/main" id="{C5B96531-6AFE-46BF-B313-ACB1C69C1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71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1" name="Oval 337">
                <a:extLst>
                  <a:ext uri="{FF2B5EF4-FFF2-40B4-BE49-F238E27FC236}">
                    <a16:creationId xmlns:a16="http://schemas.microsoft.com/office/drawing/2014/main" id="{9834AF94-A3F7-4EC7-904E-9C985B45A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71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2" name="Oval 338">
                <a:extLst>
                  <a:ext uri="{FF2B5EF4-FFF2-40B4-BE49-F238E27FC236}">
                    <a16:creationId xmlns:a16="http://schemas.microsoft.com/office/drawing/2014/main" id="{6D658579-87D9-4B57-B025-07B71D83C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267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3" name="Oval 339">
                <a:extLst>
                  <a:ext uri="{FF2B5EF4-FFF2-40B4-BE49-F238E27FC236}">
                    <a16:creationId xmlns:a16="http://schemas.microsoft.com/office/drawing/2014/main" id="{2712FBC2-08BB-4664-B448-92E195095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267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4" name="Oval 340">
                <a:extLst>
                  <a:ext uri="{FF2B5EF4-FFF2-40B4-BE49-F238E27FC236}">
                    <a16:creationId xmlns:a16="http://schemas.microsoft.com/office/drawing/2014/main" id="{947001BA-3FD8-4042-B70E-E29A3024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" y="26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5" name="Oval 341">
                <a:extLst>
                  <a:ext uri="{FF2B5EF4-FFF2-40B4-BE49-F238E27FC236}">
                    <a16:creationId xmlns:a16="http://schemas.microsoft.com/office/drawing/2014/main" id="{398AB1D3-E6B9-4466-92DD-C988A8BE9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" y="26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6" name="Oval 342">
                <a:extLst>
                  <a:ext uri="{FF2B5EF4-FFF2-40B4-BE49-F238E27FC236}">
                    <a16:creationId xmlns:a16="http://schemas.microsoft.com/office/drawing/2014/main" id="{7EA4E07C-7FB9-4BC2-A3FB-F39842702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59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7" name="Oval 343">
                <a:extLst>
                  <a:ext uri="{FF2B5EF4-FFF2-40B4-BE49-F238E27FC236}">
                    <a16:creationId xmlns:a16="http://schemas.microsoft.com/office/drawing/2014/main" id="{6DD48533-8CA1-4742-BF5C-3533F6823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59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8" name="Oval 344">
                <a:extLst>
                  <a:ext uri="{FF2B5EF4-FFF2-40B4-BE49-F238E27FC236}">
                    <a16:creationId xmlns:a16="http://schemas.microsoft.com/office/drawing/2014/main" id="{34BF458D-4A18-4892-A986-B82E4E3C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25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9" name="Oval 345">
                <a:extLst>
                  <a:ext uri="{FF2B5EF4-FFF2-40B4-BE49-F238E27FC236}">
                    <a16:creationId xmlns:a16="http://schemas.microsoft.com/office/drawing/2014/main" id="{4DAB18B2-0B7E-4935-8A8D-056B7AD8E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25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0" name="Oval 346">
                <a:extLst>
                  <a:ext uri="{FF2B5EF4-FFF2-40B4-BE49-F238E27FC236}">
                    <a16:creationId xmlns:a16="http://schemas.microsoft.com/office/drawing/2014/main" id="{35E8A3C5-5AD7-4051-A9B7-45BCD5835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5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1" name="Oval 347">
                <a:extLst>
                  <a:ext uri="{FF2B5EF4-FFF2-40B4-BE49-F238E27FC236}">
                    <a16:creationId xmlns:a16="http://schemas.microsoft.com/office/drawing/2014/main" id="{4C74C05B-0B6F-495F-A4F7-A769E50B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5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2" name="Oval 348">
                <a:extLst>
                  <a:ext uri="{FF2B5EF4-FFF2-40B4-BE49-F238E27FC236}">
                    <a16:creationId xmlns:a16="http://schemas.microsoft.com/office/drawing/2014/main" id="{A4A36461-3A90-4C03-BF1E-E351E9415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6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3" name="Oval 349">
                <a:extLst>
                  <a:ext uri="{FF2B5EF4-FFF2-40B4-BE49-F238E27FC236}">
                    <a16:creationId xmlns:a16="http://schemas.microsoft.com/office/drawing/2014/main" id="{03100AAB-0935-4E74-B250-7E478B705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6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4" name="Oval 350">
                <a:extLst>
                  <a:ext uri="{FF2B5EF4-FFF2-40B4-BE49-F238E27FC236}">
                    <a16:creationId xmlns:a16="http://schemas.microsoft.com/office/drawing/2014/main" id="{9A4CE06C-4821-46FB-A7F9-588745028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1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5" name="Oval 351">
                <a:extLst>
                  <a:ext uri="{FF2B5EF4-FFF2-40B4-BE49-F238E27FC236}">
                    <a16:creationId xmlns:a16="http://schemas.microsoft.com/office/drawing/2014/main" id="{3F591F50-A215-404F-AAF4-7D4544B71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1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6" name="Oval 352">
                <a:extLst>
                  <a:ext uri="{FF2B5EF4-FFF2-40B4-BE49-F238E27FC236}">
                    <a16:creationId xmlns:a16="http://schemas.microsoft.com/office/drawing/2014/main" id="{0C6ED8EC-B016-44E1-A381-351AE9049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7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7" name="Oval 353">
                <a:extLst>
                  <a:ext uri="{FF2B5EF4-FFF2-40B4-BE49-F238E27FC236}">
                    <a16:creationId xmlns:a16="http://schemas.microsoft.com/office/drawing/2014/main" id="{41EB9EFA-9256-4151-91F6-214D6752F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7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8" name="Oval 354">
                <a:extLst>
                  <a:ext uri="{FF2B5EF4-FFF2-40B4-BE49-F238E27FC236}">
                    <a16:creationId xmlns:a16="http://schemas.microsoft.com/office/drawing/2014/main" id="{0D77ED66-1230-4D4D-B80B-87DDC0756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9" name="Oval 355">
                <a:extLst>
                  <a:ext uri="{FF2B5EF4-FFF2-40B4-BE49-F238E27FC236}">
                    <a16:creationId xmlns:a16="http://schemas.microsoft.com/office/drawing/2014/main" id="{DC955B9C-E29F-488E-A33F-4EA6EDE2C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0" name="Oval 356">
                <a:extLst>
                  <a:ext uri="{FF2B5EF4-FFF2-40B4-BE49-F238E27FC236}">
                    <a16:creationId xmlns:a16="http://schemas.microsoft.com/office/drawing/2014/main" id="{13978072-9291-4C55-B07C-50D04C2D9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22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1" name="Oval 357">
                <a:extLst>
                  <a:ext uri="{FF2B5EF4-FFF2-40B4-BE49-F238E27FC236}">
                    <a16:creationId xmlns:a16="http://schemas.microsoft.com/office/drawing/2014/main" id="{9EF5FBA2-9E5F-489B-B16F-2A0833779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22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2" name="Oval 358">
                <a:extLst>
                  <a:ext uri="{FF2B5EF4-FFF2-40B4-BE49-F238E27FC236}">
                    <a16:creationId xmlns:a16="http://schemas.microsoft.com/office/drawing/2014/main" id="{57CE3321-0AA4-4CDA-8C00-B9EF0EF7C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2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3" name="Oval 359">
                <a:extLst>
                  <a:ext uri="{FF2B5EF4-FFF2-40B4-BE49-F238E27FC236}">
                    <a16:creationId xmlns:a16="http://schemas.microsoft.com/office/drawing/2014/main" id="{7D4AB92C-C500-470E-8E92-BE8033B65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2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4" name="Oval 360">
                <a:extLst>
                  <a:ext uri="{FF2B5EF4-FFF2-40B4-BE49-F238E27FC236}">
                    <a16:creationId xmlns:a16="http://schemas.microsoft.com/office/drawing/2014/main" id="{2C770A41-3D0E-4813-BC4E-B23058D5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220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5" name="Oval 361">
                <a:extLst>
                  <a:ext uri="{FF2B5EF4-FFF2-40B4-BE49-F238E27FC236}">
                    <a16:creationId xmlns:a16="http://schemas.microsoft.com/office/drawing/2014/main" id="{7A65330A-B4CC-4993-B172-CADEB9B13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220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6" name="Oval 362">
                <a:extLst>
                  <a:ext uri="{FF2B5EF4-FFF2-40B4-BE49-F238E27FC236}">
                    <a16:creationId xmlns:a16="http://schemas.microsoft.com/office/drawing/2014/main" id="{7ADDC677-3D03-47D0-B00C-1AEDA3A36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215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7" name="Oval 363">
                <a:extLst>
                  <a:ext uri="{FF2B5EF4-FFF2-40B4-BE49-F238E27FC236}">
                    <a16:creationId xmlns:a16="http://schemas.microsoft.com/office/drawing/2014/main" id="{6A6C8CA8-A6F0-43CC-819D-EF7241333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215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8" name="Oval 364">
                <a:extLst>
                  <a:ext uri="{FF2B5EF4-FFF2-40B4-BE49-F238E27FC236}">
                    <a16:creationId xmlns:a16="http://schemas.microsoft.com/office/drawing/2014/main" id="{6F0408F1-13FD-4F7D-A8B4-A91AB22AE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115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9" name="Oval 365">
                <a:extLst>
                  <a:ext uri="{FF2B5EF4-FFF2-40B4-BE49-F238E27FC236}">
                    <a16:creationId xmlns:a16="http://schemas.microsoft.com/office/drawing/2014/main" id="{A304568E-793F-413B-BBFD-15524B02D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115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0" name="Oval 366">
                <a:extLst>
                  <a:ext uri="{FF2B5EF4-FFF2-40B4-BE49-F238E27FC236}">
                    <a16:creationId xmlns:a16="http://schemas.microsoft.com/office/drawing/2014/main" id="{AB8BF95C-B4E8-4387-864B-2B09A4A6B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7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1" name="Oval 367">
                <a:extLst>
                  <a:ext uri="{FF2B5EF4-FFF2-40B4-BE49-F238E27FC236}">
                    <a16:creationId xmlns:a16="http://schemas.microsoft.com/office/drawing/2014/main" id="{917C66B1-0516-47B3-9796-BEC84A091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7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2" name="Oval 368">
                <a:extLst>
                  <a:ext uri="{FF2B5EF4-FFF2-40B4-BE49-F238E27FC236}">
                    <a16:creationId xmlns:a16="http://schemas.microsoft.com/office/drawing/2014/main" id="{F6BED6AA-7EE5-4D21-942F-CFC70A664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0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3" name="Oval 369">
                <a:extLst>
                  <a:ext uri="{FF2B5EF4-FFF2-40B4-BE49-F238E27FC236}">
                    <a16:creationId xmlns:a16="http://schemas.microsoft.com/office/drawing/2014/main" id="{AB881260-2E92-4BCB-8BE6-5F1502F09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0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4" name="Oval 370">
                <a:extLst>
                  <a:ext uri="{FF2B5EF4-FFF2-40B4-BE49-F238E27FC236}">
                    <a16:creationId xmlns:a16="http://schemas.microsoft.com/office/drawing/2014/main" id="{293B3AE3-F9E7-48DF-8F92-459B40A01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5" name="Oval 371">
                <a:extLst>
                  <a:ext uri="{FF2B5EF4-FFF2-40B4-BE49-F238E27FC236}">
                    <a16:creationId xmlns:a16="http://schemas.microsoft.com/office/drawing/2014/main" id="{C8AE6041-21FC-45AB-A1DE-E2E6159A3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6" name="Oval 372">
                <a:extLst>
                  <a:ext uri="{FF2B5EF4-FFF2-40B4-BE49-F238E27FC236}">
                    <a16:creationId xmlns:a16="http://schemas.microsoft.com/office/drawing/2014/main" id="{669627BD-06A5-4F07-9C96-DD0B0B15F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9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7" name="Oval 373">
                <a:extLst>
                  <a:ext uri="{FF2B5EF4-FFF2-40B4-BE49-F238E27FC236}">
                    <a16:creationId xmlns:a16="http://schemas.microsoft.com/office/drawing/2014/main" id="{E1D0D485-3ABA-4B48-9205-C158F30E4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9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8" name="Oval 374">
                <a:extLst>
                  <a:ext uri="{FF2B5EF4-FFF2-40B4-BE49-F238E27FC236}">
                    <a16:creationId xmlns:a16="http://schemas.microsoft.com/office/drawing/2014/main" id="{575BCD1B-E4F0-4579-8395-634B00C96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91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9" name="Oval 375">
                <a:extLst>
                  <a:ext uri="{FF2B5EF4-FFF2-40B4-BE49-F238E27FC236}">
                    <a16:creationId xmlns:a16="http://schemas.microsoft.com/office/drawing/2014/main" id="{AD0EC7EC-E765-4B77-984E-7F9C724A7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91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0" name="Oval 376">
                <a:extLst>
                  <a:ext uri="{FF2B5EF4-FFF2-40B4-BE49-F238E27FC236}">
                    <a16:creationId xmlns:a16="http://schemas.microsoft.com/office/drawing/2014/main" id="{31FBB6B6-8581-41E0-97B6-575609DED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73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1" name="Oval 377">
                <a:extLst>
                  <a:ext uri="{FF2B5EF4-FFF2-40B4-BE49-F238E27FC236}">
                    <a16:creationId xmlns:a16="http://schemas.microsoft.com/office/drawing/2014/main" id="{8100A35C-2DCD-4015-8C7A-D0103ED12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73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2" name="Oval 378">
                <a:extLst>
                  <a:ext uri="{FF2B5EF4-FFF2-40B4-BE49-F238E27FC236}">
                    <a16:creationId xmlns:a16="http://schemas.microsoft.com/office/drawing/2014/main" id="{BB36485D-3E12-4DB7-9E57-B9A84BBD3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83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3" name="Oval 379">
                <a:extLst>
                  <a:ext uri="{FF2B5EF4-FFF2-40B4-BE49-F238E27FC236}">
                    <a16:creationId xmlns:a16="http://schemas.microsoft.com/office/drawing/2014/main" id="{F6837437-D288-4F21-9785-E3F5A153E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83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4" name="Oval 380">
                <a:extLst>
                  <a:ext uri="{FF2B5EF4-FFF2-40B4-BE49-F238E27FC236}">
                    <a16:creationId xmlns:a16="http://schemas.microsoft.com/office/drawing/2014/main" id="{D1FE8C8E-4CA1-47B0-BF84-BDFAEB6DF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79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5" name="Oval 381">
                <a:extLst>
                  <a:ext uri="{FF2B5EF4-FFF2-40B4-BE49-F238E27FC236}">
                    <a16:creationId xmlns:a16="http://schemas.microsoft.com/office/drawing/2014/main" id="{0AA3010D-918D-47D5-804C-CA493CBBD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79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6" name="Oval 382">
                <a:extLst>
                  <a:ext uri="{FF2B5EF4-FFF2-40B4-BE49-F238E27FC236}">
                    <a16:creationId xmlns:a16="http://schemas.microsoft.com/office/drawing/2014/main" id="{A4DBD5DA-A100-43BB-89EA-B86F3CCCC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76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7" name="Oval 383">
                <a:extLst>
                  <a:ext uri="{FF2B5EF4-FFF2-40B4-BE49-F238E27FC236}">
                    <a16:creationId xmlns:a16="http://schemas.microsoft.com/office/drawing/2014/main" id="{D3C9E63D-5EDD-46F1-8715-67124EE1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76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8" name="Oval 384">
                <a:extLst>
                  <a:ext uri="{FF2B5EF4-FFF2-40B4-BE49-F238E27FC236}">
                    <a16:creationId xmlns:a16="http://schemas.microsoft.com/office/drawing/2014/main" id="{5DF58CDE-C2A0-4399-BC1A-07A61EFC9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730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9" name="Oval 385">
                <a:extLst>
                  <a:ext uri="{FF2B5EF4-FFF2-40B4-BE49-F238E27FC236}">
                    <a16:creationId xmlns:a16="http://schemas.microsoft.com/office/drawing/2014/main" id="{410A9DD9-56CE-40E9-B1D2-F1AAF8E99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730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0" name="Oval 386">
                <a:extLst>
                  <a:ext uri="{FF2B5EF4-FFF2-40B4-BE49-F238E27FC236}">
                    <a16:creationId xmlns:a16="http://schemas.microsoft.com/office/drawing/2014/main" id="{44A96898-70C6-4D0A-8FAA-D8183DCE9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169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1" name="Oval 387">
                <a:extLst>
                  <a:ext uri="{FF2B5EF4-FFF2-40B4-BE49-F238E27FC236}">
                    <a16:creationId xmlns:a16="http://schemas.microsoft.com/office/drawing/2014/main" id="{E57F275D-26F6-4B2A-B0DD-A1125722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169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2" name="Oval 388">
                <a:extLst>
                  <a:ext uri="{FF2B5EF4-FFF2-40B4-BE49-F238E27FC236}">
                    <a16:creationId xmlns:a16="http://schemas.microsoft.com/office/drawing/2014/main" id="{E7DD21E4-76A2-40B4-B674-C2A6A6F56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6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3" name="Oval 389">
                <a:extLst>
                  <a:ext uri="{FF2B5EF4-FFF2-40B4-BE49-F238E27FC236}">
                    <a16:creationId xmlns:a16="http://schemas.microsoft.com/office/drawing/2014/main" id="{320629F0-F9F0-4209-8A50-389482075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6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4" name="Oval 390">
                <a:extLst>
                  <a:ext uri="{FF2B5EF4-FFF2-40B4-BE49-F238E27FC236}">
                    <a16:creationId xmlns:a16="http://schemas.microsoft.com/office/drawing/2014/main" id="{1A146C95-1E64-44A1-9AB8-F9E991055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5" name="Oval 391">
                <a:extLst>
                  <a:ext uri="{FF2B5EF4-FFF2-40B4-BE49-F238E27FC236}">
                    <a16:creationId xmlns:a16="http://schemas.microsoft.com/office/drawing/2014/main" id="{3CB186FE-4B8F-420F-A777-783C02022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6" name="Oval 392">
                <a:extLst>
                  <a:ext uri="{FF2B5EF4-FFF2-40B4-BE49-F238E27FC236}">
                    <a16:creationId xmlns:a16="http://schemas.microsoft.com/office/drawing/2014/main" id="{C59F7D7A-C733-4816-AF6C-38D2B2CD7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160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7" name="Oval 393">
                <a:extLst>
                  <a:ext uri="{FF2B5EF4-FFF2-40B4-BE49-F238E27FC236}">
                    <a16:creationId xmlns:a16="http://schemas.microsoft.com/office/drawing/2014/main" id="{418CE311-0A95-4704-AE0E-468A523F2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160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8" name="Oval 394">
                <a:extLst>
                  <a:ext uri="{FF2B5EF4-FFF2-40B4-BE49-F238E27FC236}">
                    <a16:creationId xmlns:a16="http://schemas.microsoft.com/office/drawing/2014/main" id="{BB690C21-6EF2-43D0-8873-FE80207E4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8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9" name="Oval 395">
                <a:extLst>
                  <a:ext uri="{FF2B5EF4-FFF2-40B4-BE49-F238E27FC236}">
                    <a16:creationId xmlns:a16="http://schemas.microsoft.com/office/drawing/2014/main" id="{FA83FADC-7869-4710-9045-C76F31176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8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0" name="Oval 396">
                <a:extLst>
                  <a:ext uri="{FF2B5EF4-FFF2-40B4-BE49-F238E27FC236}">
                    <a16:creationId xmlns:a16="http://schemas.microsoft.com/office/drawing/2014/main" id="{9A87C201-F9F4-42E5-B8E1-9FF754EAE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" y="155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1" name="Oval 397">
                <a:extLst>
                  <a:ext uri="{FF2B5EF4-FFF2-40B4-BE49-F238E27FC236}">
                    <a16:creationId xmlns:a16="http://schemas.microsoft.com/office/drawing/2014/main" id="{A52A8B70-5E79-4A80-81B4-DE86DFB1D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" y="155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2" name="Oval 398">
                <a:extLst>
                  <a:ext uri="{FF2B5EF4-FFF2-40B4-BE49-F238E27FC236}">
                    <a16:creationId xmlns:a16="http://schemas.microsoft.com/office/drawing/2014/main" id="{DF8E1302-C919-4706-892F-DA04CDFD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15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3" name="Oval 399">
                <a:extLst>
                  <a:ext uri="{FF2B5EF4-FFF2-40B4-BE49-F238E27FC236}">
                    <a16:creationId xmlns:a16="http://schemas.microsoft.com/office/drawing/2014/main" id="{31C1CF3F-83C5-49C2-A8A5-71F6B09D5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15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4" name="Oval 400">
                <a:extLst>
                  <a:ext uri="{FF2B5EF4-FFF2-40B4-BE49-F238E27FC236}">
                    <a16:creationId xmlns:a16="http://schemas.microsoft.com/office/drawing/2014/main" id="{907605BA-A702-44D9-BDDB-48EBB39F4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152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5" name="Oval 401">
                <a:extLst>
                  <a:ext uri="{FF2B5EF4-FFF2-40B4-BE49-F238E27FC236}">
                    <a16:creationId xmlns:a16="http://schemas.microsoft.com/office/drawing/2014/main" id="{F78CE357-2E03-4428-AD12-119D9E326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152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6" name="Oval 402">
                <a:extLst>
                  <a:ext uri="{FF2B5EF4-FFF2-40B4-BE49-F238E27FC236}">
                    <a16:creationId xmlns:a16="http://schemas.microsoft.com/office/drawing/2014/main" id="{56BC43B1-8913-44B6-9A0F-64BAFC770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5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7" name="Oval 403">
                <a:extLst>
                  <a:ext uri="{FF2B5EF4-FFF2-40B4-BE49-F238E27FC236}">
                    <a16:creationId xmlns:a16="http://schemas.microsoft.com/office/drawing/2014/main" id="{CB495A6F-0524-4661-A722-6A70D95FE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5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8" name="Oval 404">
                <a:extLst>
                  <a:ext uri="{FF2B5EF4-FFF2-40B4-BE49-F238E27FC236}">
                    <a16:creationId xmlns:a16="http://schemas.microsoft.com/office/drawing/2014/main" id="{4BC735A5-DBD6-4300-B315-A2D2BF621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" y="14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9" name="Oval 405">
                <a:extLst>
                  <a:ext uri="{FF2B5EF4-FFF2-40B4-BE49-F238E27FC236}">
                    <a16:creationId xmlns:a16="http://schemas.microsoft.com/office/drawing/2014/main" id="{F17534CB-0101-4DC2-A933-B0BF0C7D3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" y="14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7138" name="Group 406">
              <a:extLst>
                <a:ext uri="{FF2B5EF4-FFF2-40B4-BE49-F238E27FC236}">
                  <a16:creationId xmlns:a16="http://schemas.microsoft.com/office/drawing/2014/main" id="{2029D8E9-3A3E-40E0-9422-08A7DF0EC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3" y="1389"/>
              <a:ext cx="1503" cy="2033"/>
              <a:chOff x="1533" y="1389"/>
              <a:chExt cx="1503" cy="2033"/>
            </a:xfrm>
          </p:grpSpPr>
          <p:sp>
            <p:nvSpPr>
              <p:cNvPr id="67340" name="Oval 407">
                <a:extLst>
                  <a:ext uri="{FF2B5EF4-FFF2-40B4-BE49-F238E27FC236}">
                    <a16:creationId xmlns:a16="http://schemas.microsoft.com/office/drawing/2014/main" id="{942844FB-5884-4045-902A-C87E8C4B3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14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1" name="Oval 408">
                <a:extLst>
                  <a:ext uri="{FF2B5EF4-FFF2-40B4-BE49-F238E27FC236}">
                    <a16:creationId xmlns:a16="http://schemas.microsoft.com/office/drawing/2014/main" id="{093ABE27-FC5F-4567-A895-EEBB1A77B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14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2" name="Oval 409">
                <a:extLst>
                  <a:ext uri="{FF2B5EF4-FFF2-40B4-BE49-F238E27FC236}">
                    <a16:creationId xmlns:a16="http://schemas.microsoft.com/office/drawing/2014/main" id="{57D8DBBE-28A2-47EA-80C1-772E10E4F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3" name="Oval 410">
                <a:extLst>
                  <a:ext uri="{FF2B5EF4-FFF2-40B4-BE49-F238E27FC236}">
                    <a16:creationId xmlns:a16="http://schemas.microsoft.com/office/drawing/2014/main" id="{B6B707DD-CEBE-467D-A3A6-4BEF3933B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4" name="Oval 411">
                <a:extLst>
                  <a:ext uri="{FF2B5EF4-FFF2-40B4-BE49-F238E27FC236}">
                    <a16:creationId xmlns:a16="http://schemas.microsoft.com/office/drawing/2014/main" id="{2AC647D5-8F8A-49F4-B55E-6645DF1E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5" name="Oval 412">
                <a:extLst>
                  <a:ext uri="{FF2B5EF4-FFF2-40B4-BE49-F238E27FC236}">
                    <a16:creationId xmlns:a16="http://schemas.microsoft.com/office/drawing/2014/main" id="{101FB23B-D7EA-40DC-BF8D-472DED8F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6" name="Oval 413">
                <a:extLst>
                  <a:ext uri="{FF2B5EF4-FFF2-40B4-BE49-F238E27FC236}">
                    <a16:creationId xmlns:a16="http://schemas.microsoft.com/office/drawing/2014/main" id="{F389655A-D719-4211-BE77-2F9A073CE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46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7" name="Oval 414">
                <a:extLst>
                  <a:ext uri="{FF2B5EF4-FFF2-40B4-BE49-F238E27FC236}">
                    <a16:creationId xmlns:a16="http://schemas.microsoft.com/office/drawing/2014/main" id="{11DD1FD3-EBDF-4A9F-8F53-F5E940456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46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8" name="Oval 415">
                <a:extLst>
                  <a:ext uri="{FF2B5EF4-FFF2-40B4-BE49-F238E27FC236}">
                    <a16:creationId xmlns:a16="http://schemas.microsoft.com/office/drawing/2014/main" id="{3885C9C2-3FE7-4652-BDFB-33D07665D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9" name="Oval 416">
                <a:extLst>
                  <a:ext uri="{FF2B5EF4-FFF2-40B4-BE49-F238E27FC236}">
                    <a16:creationId xmlns:a16="http://schemas.microsoft.com/office/drawing/2014/main" id="{ACB85357-0E8B-45B2-894D-0B3B0668C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0" name="Oval 417">
                <a:extLst>
                  <a:ext uri="{FF2B5EF4-FFF2-40B4-BE49-F238E27FC236}">
                    <a16:creationId xmlns:a16="http://schemas.microsoft.com/office/drawing/2014/main" id="{F1E970E9-F5EA-48EE-9401-6944BC14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4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1" name="Oval 418">
                <a:extLst>
                  <a:ext uri="{FF2B5EF4-FFF2-40B4-BE49-F238E27FC236}">
                    <a16:creationId xmlns:a16="http://schemas.microsoft.com/office/drawing/2014/main" id="{BB17F3AF-3576-47AF-ADE1-ECD94AD9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4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2" name="Oval 419">
                <a:extLst>
                  <a:ext uri="{FF2B5EF4-FFF2-40B4-BE49-F238E27FC236}">
                    <a16:creationId xmlns:a16="http://schemas.microsoft.com/office/drawing/2014/main" id="{A2F4AB51-3857-4005-B02E-4640285B4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3" name="Oval 420">
                <a:extLst>
                  <a:ext uri="{FF2B5EF4-FFF2-40B4-BE49-F238E27FC236}">
                    <a16:creationId xmlns:a16="http://schemas.microsoft.com/office/drawing/2014/main" id="{1A4D0CB1-E7D0-4E67-9420-335DC99F4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4" name="Oval 421">
                <a:extLst>
                  <a:ext uri="{FF2B5EF4-FFF2-40B4-BE49-F238E27FC236}">
                    <a16:creationId xmlns:a16="http://schemas.microsoft.com/office/drawing/2014/main" id="{74414581-2913-40AD-9266-374C1D7BB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146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5" name="Oval 422">
                <a:extLst>
                  <a:ext uri="{FF2B5EF4-FFF2-40B4-BE49-F238E27FC236}">
                    <a16:creationId xmlns:a16="http://schemas.microsoft.com/office/drawing/2014/main" id="{979BC3D3-F349-4574-B31C-33ADBAC86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146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6" name="Oval 423">
                <a:extLst>
                  <a:ext uri="{FF2B5EF4-FFF2-40B4-BE49-F238E27FC236}">
                    <a16:creationId xmlns:a16="http://schemas.microsoft.com/office/drawing/2014/main" id="{6ED39074-1151-4F0F-B6E0-23122E5F7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14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7" name="Oval 424">
                <a:extLst>
                  <a:ext uri="{FF2B5EF4-FFF2-40B4-BE49-F238E27FC236}">
                    <a16:creationId xmlns:a16="http://schemas.microsoft.com/office/drawing/2014/main" id="{8A7734F5-C129-4218-8194-DB8A2A816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14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8" name="Oval 425">
                <a:extLst>
                  <a:ext uri="{FF2B5EF4-FFF2-40B4-BE49-F238E27FC236}">
                    <a16:creationId xmlns:a16="http://schemas.microsoft.com/office/drawing/2014/main" id="{62EC0195-B585-46CD-8CEB-5FB033AEB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145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9" name="Oval 426">
                <a:extLst>
                  <a:ext uri="{FF2B5EF4-FFF2-40B4-BE49-F238E27FC236}">
                    <a16:creationId xmlns:a16="http://schemas.microsoft.com/office/drawing/2014/main" id="{C442DEA8-E18B-49B5-B68D-08FFCDE9E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145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0" name="Oval 427">
                <a:extLst>
                  <a:ext uri="{FF2B5EF4-FFF2-40B4-BE49-F238E27FC236}">
                    <a16:creationId xmlns:a16="http://schemas.microsoft.com/office/drawing/2014/main" id="{8CEDE4C9-7F86-49CF-84F4-A87F7CED0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145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1" name="Oval 428">
                <a:extLst>
                  <a:ext uri="{FF2B5EF4-FFF2-40B4-BE49-F238E27FC236}">
                    <a16:creationId xmlns:a16="http://schemas.microsoft.com/office/drawing/2014/main" id="{1E371A89-27AC-4115-B1F2-E951374D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145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2" name="Oval 429">
                <a:extLst>
                  <a:ext uri="{FF2B5EF4-FFF2-40B4-BE49-F238E27FC236}">
                    <a16:creationId xmlns:a16="http://schemas.microsoft.com/office/drawing/2014/main" id="{9135D2C2-DB12-4B80-92DC-6C8D17E2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143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3" name="Oval 430">
                <a:extLst>
                  <a:ext uri="{FF2B5EF4-FFF2-40B4-BE49-F238E27FC236}">
                    <a16:creationId xmlns:a16="http://schemas.microsoft.com/office/drawing/2014/main" id="{FEC9428C-CFD6-40E9-A669-0D06F5486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143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4" name="Oval 431">
                <a:extLst>
                  <a:ext uri="{FF2B5EF4-FFF2-40B4-BE49-F238E27FC236}">
                    <a16:creationId xmlns:a16="http://schemas.microsoft.com/office/drawing/2014/main" id="{9B6CA914-2A52-4420-8B84-0B18EF1D1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4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5" name="Oval 432">
                <a:extLst>
                  <a:ext uri="{FF2B5EF4-FFF2-40B4-BE49-F238E27FC236}">
                    <a16:creationId xmlns:a16="http://schemas.microsoft.com/office/drawing/2014/main" id="{4B5E29CD-33CC-418C-8B0B-B5B49A784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4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6" name="Oval 433">
                <a:extLst>
                  <a:ext uri="{FF2B5EF4-FFF2-40B4-BE49-F238E27FC236}">
                    <a16:creationId xmlns:a16="http://schemas.microsoft.com/office/drawing/2014/main" id="{72EFD991-4201-4FAB-B775-B04A66018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2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7" name="Oval 434">
                <a:extLst>
                  <a:ext uri="{FF2B5EF4-FFF2-40B4-BE49-F238E27FC236}">
                    <a16:creationId xmlns:a16="http://schemas.microsoft.com/office/drawing/2014/main" id="{1669DFF8-2BB7-424C-9BDF-FF8584880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2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8" name="Oval 435">
                <a:extLst>
                  <a:ext uri="{FF2B5EF4-FFF2-40B4-BE49-F238E27FC236}">
                    <a16:creationId xmlns:a16="http://schemas.microsoft.com/office/drawing/2014/main" id="{2165D9CE-36F0-4FD3-B528-1F692CF84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1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9" name="Oval 436">
                <a:extLst>
                  <a:ext uri="{FF2B5EF4-FFF2-40B4-BE49-F238E27FC236}">
                    <a16:creationId xmlns:a16="http://schemas.microsoft.com/office/drawing/2014/main" id="{EA4D616A-DAEB-4DDA-80AA-B2DF1181F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1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0" name="Oval 437">
                <a:extLst>
                  <a:ext uri="{FF2B5EF4-FFF2-40B4-BE49-F238E27FC236}">
                    <a16:creationId xmlns:a16="http://schemas.microsoft.com/office/drawing/2014/main" id="{0815BDE2-8688-4274-9216-68DC95E68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4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1" name="Oval 438">
                <a:extLst>
                  <a:ext uri="{FF2B5EF4-FFF2-40B4-BE49-F238E27FC236}">
                    <a16:creationId xmlns:a16="http://schemas.microsoft.com/office/drawing/2014/main" id="{0E99D6F5-28B6-4F44-BF38-220382CA0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4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2" name="Oval 439">
                <a:extLst>
                  <a:ext uri="{FF2B5EF4-FFF2-40B4-BE49-F238E27FC236}">
                    <a16:creationId xmlns:a16="http://schemas.microsoft.com/office/drawing/2014/main" id="{2F55D11F-B416-4258-A2D5-61125C73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39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3" name="Oval 440">
                <a:extLst>
                  <a:ext uri="{FF2B5EF4-FFF2-40B4-BE49-F238E27FC236}">
                    <a16:creationId xmlns:a16="http://schemas.microsoft.com/office/drawing/2014/main" id="{CDF9D7BB-02E5-46E2-AAF8-00C9A0DCF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39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4" name="Oval 441">
                <a:extLst>
                  <a:ext uri="{FF2B5EF4-FFF2-40B4-BE49-F238E27FC236}">
                    <a16:creationId xmlns:a16="http://schemas.microsoft.com/office/drawing/2014/main" id="{316F853A-C62C-4A69-886A-A68BF5C84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139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5" name="Oval 442">
                <a:extLst>
                  <a:ext uri="{FF2B5EF4-FFF2-40B4-BE49-F238E27FC236}">
                    <a16:creationId xmlns:a16="http://schemas.microsoft.com/office/drawing/2014/main" id="{5BC0CB4B-E07A-4D74-A232-9DA2ED83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139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6" name="Oval 443">
                <a:extLst>
                  <a:ext uri="{FF2B5EF4-FFF2-40B4-BE49-F238E27FC236}">
                    <a16:creationId xmlns:a16="http://schemas.microsoft.com/office/drawing/2014/main" id="{A66DC0BB-B003-4F90-AC5A-754CF01A4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89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7" name="Oval 444">
                <a:extLst>
                  <a:ext uri="{FF2B5EF4-FFF2-40B4-BE49-F238E27FC236}">
                    <a16:creationId xmlns:a16="http://schemas.microsoft.com/office/drawing/2014/main" id="{ADD6C7BE-CBB8-40FE-800D-E59D66CE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89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8" name="Oval 445">
                <a:extLst>
                  <a:ext uri="{FF2B5EF4-FFF2-40B4-BE49-F238E27FC236}">
                    <a16:creationId xmlns:a16="http://schemas.microsoft.com/office/drawing/2014/main" id="{4BA59D7E-3E7A-4C7D-87BC-C43838B5B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3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9" name="Oval 446">
                <a:extLst>
                  <a:ext uri="{FF2B5EF4-FFF2-40B4-BE49-F238E27FC236}">
                    <a16:creationId xmlns:a16="http://schemas.microsoft.com/office/drawing/2014/main" id="{ED7F9AAB-715B-4473-AF7F-628A8EAB6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3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0" name="Oval 447">
                <a:extLst>
                  <a:ext uri="{FF2B5EF4-FFF2-40B4-BE49-F238E27FC236}">
                    <a16:creationId xmlns:a16="http://schemas.microsoft.com/office/drawing/2014/main" id="{59A81D9F-844B-47C0-8602-BD8CE8C54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3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1" name="Oval 448">
                <a:extLst>
                  <a:ext uri="{FF2B5EF4-FFF2-40B4-BE49-F238E27FC236}">
                    <a16:creationId xmlns:a16="http://schemas.microsoft.com/office/drawing/2014/main" id="{52587138-8912-4E5B-BED1-7D692412D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3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2" name="Oval 449">
                <a:extLst>
                  <a:ext uri="{FF2B5EF4-FFF2-40B4-BE49-F238E27FC236}">
                    <a16:creationId xmlns:a16="http://schemas.microsoft.com/office/drawing/2014/main" id="{2F7D28AC-51DD-44BF-BBBE-2EB5E14BA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39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3" name="Oval 450">
                <a:extLst>
                  <a:ext uri="{FF2B5EF4-FFF2-40B4-BE49-F238E27FC236}">
                    <a16:creationId xmlns:a16="http://schemas.microsoft.com/office/drawing/2014/main" id="{326F894F-F5C5-42D7-983E-CD40CB07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39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4" name="Oval 451">
                <a:extLst>
                  <a:ext uri="{FF2B5EF4-FFF2-40B4-BE49-F238E27FC236}">
                    <a16:creationId xmlns:a16="http://schemas.microsoft.com/office/drawing/2014/main" id="{9B6F9DF9-081B-4887-8778-A27934040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5" name="Oval 452">
                <a:extLst>
                  <a:ext uri="{FF2B5EF4-FFF2-40B4-BE49-F238E27FC236}">
                    <a16:creationId xmlns:a16="http://schemas.microsoft.com/office/drawing/2014/main" id="{78AA5786-DAD2-4B35-B9DF-E1E84F25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6" name="Oval 453">
                <a:extLst>
                  <a:ext uri="{FF2B5EF4-FFF2-40B4-BE49-F238E27FC236}">
                    <a16:creationId xmlns:a16="http://schemas.microsoft.com/office/drawing/2014/main" id="{13644166-A966-4BB1-B96C-2E2BDA306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4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7" name="Oval 454">
                <a:extLst>
                  <a:ext uri="{FF2B5EF4-FFF2-40B4-BE49-F238E27FC236}">
                    <a16:creationId xmlns:a16="http://schemas.microsoft.com/office/drawing/2014/main" id="{6E21941D-CD94-4BA4-A1DA-16E73944D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4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8" name="Oval 455">
                <a:extLst>
                  <a:ext uri="{FF2B5EF4-FFF2-40B4-BE49-F238E27FC236}">
                    <a16:creationId xmlns:a16="http://schemas.microsoft.com/office/drawing/2014/main" id="{5551F363-02AF-4ED7-9476-D0D3F7FB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8" y="1501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9" name="Oval 456">
                <a:extLst>
                  <a:ext uri="{FF2B5EF4-FFF2-40B4-BE49-F238E27FC236}">
                    <a16:creationId xmlns:a16="http://schemas.microsoft.com/office/drawing/2014/main" id="{2B12EB88-A2C6-4636-B22D-81E7323B4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8" y="1501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0" name="Oval 457">
                <a:extLst>
                  <a:ext uri="{FF2B5EF4-FFF2-40B4-BE49-F238E27FC236}">
                    <a16:creationId xmlns:a16="http://schemas.microsoft.com/office/drawing/2014/main" id="{74A0F5E9-BCAF-4CDC-B654-73A123806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51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1" name="Oval 458">
                <a:extLst>
                  <a:ext uri="{FF2B5EF4-FFF2-40B4-BE49-F238E27FC236}">
                    <a16:creationId xmlns:a16="http://schemas.microsoft.com/office/drawing/2014/main" id="{5AA4BCAF-AD16-4D5A-844E-55192A889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51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2" name="Oval 459">
                <a:extLst>
                  <a:ext uri="{FF2B5EF4-FFF2-40B4-BE49-F238E27FC236}">
                    <a16:creationId xmlns:a16="http://schemas.microsoft.com/office/drawing/2014/main" id="{26B02BF7-E1C7-4C4B-BC13-EF36376DA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515"/>
                <a:ext cx="36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3" name="Oval 460">
                <a:extLst>
                  <a:ext uri="{FF2B5EF4-FFF2-40B4-BE49-F238E27FC236}">
                    <a16:creationId xmlns:a16="http://schemas.microsoft.com/office/drawing/2014/main" id="{14477F16-172E-40FE-8A6C-D7CFD1F58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515"/>
                <a:ext cx="36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4" name="Oval 461">
                <a:extLst>
                  <a:ext uri="{FF2B5EF4-FFF2-40B4-BE49-F238E27FC236}">
                    <a16:creationId xmlns:a16="http://schemas.microsoft.com/office/drawing/2014/main" id="{33894C29-E2B2-42CC-96D7-3C5528C96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518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5" name="Oval 462">
                <a:extLst>
                  <a:ext uri="{FF2B5EF4-FFF2-40B4-BE49-F238E27FC236}">
                    <a16:creationId xmlns:a16="http://schemas.microsoft.com/office/drawing/2014/main" id="{61BDB56C-36CB-4107-B719-DAB31A18A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518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6" name="Oval 463">
                <a:extLst>
                  <a:ext uri="{FF2B5EF4-FFF2-40B4-BE49-F238E27FC236}">
                    <a16:creationId xmlns:a16="http://schemas.microsoft.com/office/drawing/2014/main" id="{A6C7E3FF-90DD-4CA4-BD92-CB5CA33D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1518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7" name="Oval 464">
                <a:extLst>
                  <a:ext uri="{FF2B5EF4-FFF2-40B4-BE49-F238E27FC236}">
                    <a16:creationId xmlns:a16="http://schemas.microsoft.com/office/drawing/2014/main" id="{954FF512-0395-45A2-A2B0-3354E0DDF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1518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8" name="Oval 465">
                <a:extLst>
                  <a:ext uri="{FF2B5EF4-FFF2-40B4-BE49-F238E27FC236}">
                    <a16:creationId xmlns:a16="http://schemas.microsoft.com/office/drawing/2014/main" id="{46241C15-D8E1-4662-977D-AB1ACAE76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5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9" name="Oval 466">
                <a:extLst>
                  <a:ext uri="{FF2B5EF4-FFF2-40B4-BE49-F238E27FC236}">
                    <a16:creationId xmlns:a16="http://schemas.microsoft.com/office/drawing/2014/main" id="{BFC8C76B-4900-4920-BEDB-B26414B2C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5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0" name="Oval 467">
                <a:extLst>
                  <a:ext uri="{FF2B5EF4-FFF2-40B4-BE49-F238E27FC236}">
                    <a16:creationId xmlns:a16="http://schemas.microsoft.com/office/drawing/2014/main" id="{DF1E060B-F594-4BF7-8416-72F1555BF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15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1" name="Oval 468">
                <a:extLst>
                  <a:ext uri="{FF2B5EF4-FFF2-40B4-BE49-F238E27FC236}">
                    <a16:creationId xmlns:a16="http://schemas.microsoft.com/office/drawing/2014/main" id="{8057CE5C-5719-4362-970F-B5E1C00E5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15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2" name="Oval 469">
                <a:extLst>
                  <a:ext uri="{FF2B5EF4-FFF2-40B4-BE49-F238E27FC236}">
                    <a16:creationId xmlns:a16="http://schemas.microsoft.com/office/drawing/2014/main" id="{B1C285FC-5CF9-41EB-864C-9A6A3CD96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" y="15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3" name="Oval 470">
                <a:extLst>
                  <a:ext uri="{FF2B5EF4-FFF2-40B4-BE49-F238E27FC236}">
                    <a16:creationId xmlns:a16="http://schemas.microsoft.com/office/drawing/2014/main" id="{AFA3075D-DB08-4709-BB25-9F9CD6A3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" y="15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4" name="Oval 471">
                <a:extLst>
                  <a:ext uri="{FF2B5EF4-FFF2-40B4-BE49-F238E27FC236}">
                    <a16:creationId xmlns:a16="http://schemas.microsoft.com/office/drawing/2014/main" id="{A7496C48-1F7D-4B9E-A0CC-ABCDAA96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52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5" name="Oval 472">
                <a:extLst>
                  <a:ext uri="{FF2B5EF4-FFF2-40B4-BE49-F238E27FC236}">
                    <a16:creationId xmlns:a16="http://schemas.microsoft.com/office/drawing/2014/main" id="{A3565526-C642-41B8-95B0-D46CE1A0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52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6" name="Oval 473">
                <a:extLst>
                  <a:ext uri="{FF2B5EF4-FFF2-40B4-BE49-F238E27FC236}">
                    <a16:creationId xmlns:a16="http://schemas.microsoft.com/office/drawing/2014/main" id="{FA0A3CA3-CB36-4020-94BF-9685B1EE8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5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7" name="Oval 474">
                <a:extLst>
                  <a:ext uri="{FF2B5EF4-FFF2-40B4-BE49-F238E27FC236}">
                    <a16:creationId xmlns:a16="http://schemas.microsoft.com/office/drawing/2014/main" id="{A6013E5F-6A23-4784-BD8E-2B3A53E0F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5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8" name="Oval 475">
                <a:extLst>
                  <a:ext uri="{FF2B5EF4-FFF2-40B4-BE49-F238E27FC236}">
                    <a16:creationId xmlns:a16="http://schemas.microsoft.com/office/drawing/2014/main" id="{0E7DF59A-3CC2-40D0-9A62-4D479A6CE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5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9" name="Oval 476">
                <a:extLst>
                  <a:ext uri="{FF2B5EF4-FFF2-40B4-BE49-F238E27FC236}">
                    <a16:creationId xmlns:a16="http://schemas.microsoft.com/office/drawing/2014/main" id="{3E0065F1-B8D0-4E54-8C57-EE9249B61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5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0" name="Oval 477">
                <a:extLst>
                  <a:ext uri="{FF2B5EF4-FFF2-40B4-BE49-F238E27FC236}">
                    <a16:creationId xmlns:a16="http://schemas.microsoft.com/office/drawing/2014/main" id="{1E27C66A-2D83-44DC-ABA1-686446E05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1559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1" name="Oval 478">
                <a:extLst>
                  <a:ext uri="{FF2B5EF4-FFF2-40B4-BE49-F238E27FC236}">
                    <a16:creationId xmlns:a16="http://schemas.microsoft.com/office/drawing/2014/main" id="{38A2B0F2-B8A0-4B9C-A54E-989B609B0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1559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2" name="Oval 479">
                <a:extLst>
                  <a:ext uri="{FF2B5EF4-FFF2-40B4-BE49-F238E27FC236}">
                    <a16:creationId xmlns:a16="http://schemas.microsoft.com/office/drawing/2014/main" id="{65F09901-AAD0-44C8-AE20-429B9AA1D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" y="158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3" name="Oval 480">
                <a:extLst>
                  <a:ext uri="{FF2B5EF4-FFF2-40B4-BE49-F238E27FC236}">
                    <a16:creationId xmlns:a16="http://schemas.microsoft.com/office/drawing/2014/main" id="{D9529CA6-2604-4B68-8F29-D813DA87D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" y="158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4" name="Oval 481">
                <a:extLst>
                  <a:ext uri="{FF2B5EF4-FFF2-40B4-BE49-F238E27FC236}">
                    <a16:creationId xmlns:a16="http://schemas.microsoft.com/office/drawing/2014/main" id="{71FB4B8F-C30D-4E4C-B69A-F0381B81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600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5" name="Oval 482">
                <a:extLst>
                  <a:ext uri="{FF2B5EF4-FFF2-40B4-BE49-F238E27FC236}">
                    <a16:creationId xmlns:a16="http://schemas.microsoft.com/office/drawing/2014/main" id="{2E5DA10B-C4C3-40DD-B198-55D032A8E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600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6" name="Oval 483">
                <a:extLst>
                  <a:ext uri="{FF2B5EF4-FFF2-40B4-BE49-F238E27FC236}">
                    <a16:creationId xmlns:a16="http://schemas.microsoft.com/office/drawing/2014/main" id="{A00AC065-B359-4A34-95EF-C252FA74C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62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7" name="Oval 484">
                <a:extLst>
                  <a:ext uri="{FF2B5EF4-FFF2-40B4-BE49-F238E27FC236}">
                    <a16:creationId xmlns:a16="http://schemas.microsoft.com/office/drawing/2014/main" id="{A263FD4A-C810-4003-BE23-7CBED21AD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62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8" name="Oval 485">
                <a:extLst>
                  <a:ext uri="{FF2B5EF4-FFF2-40B4-BE49-F238E27FC236}">
                    <a16:creationId xmlns:a16="http://schemas.microsoft.com/office/drawing/2014/main" id="{428F9A0F-77FF-48F8-BD38-411FE82F2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" y="16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9" name="Oval 486">
                <a:extLst>
                  <a:ext uri="{FF2B5EF4-FFF2-40B4-BE49-F238E27FC236}">
                    <a16:creationId xmlns:a16="http://schemas.microsoft.com/office/drawing/2014/main" id="{98287F6C-A104-4A25-85A5-4D9C665C6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" y="16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0" name="Oval 487">
                <a:extLst>
                  <a:ext uri="{FF2B5EF4-FFF2-40B4-BE49-F238E27FC236}">
                    <a16:creationId xmlns:a16="http://schemas.microsoft.com/office/drawing/2014/main" id="{CBD39619-9DA0-4060-B3B7-9DA960434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167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1" name="Oval 488">
                <a:extLst>
                  <a:ext uri="{FF2B5EF4-FFF2-40B4-BE49-F238E27FC236}">
                    <a16:creationId xmlns:a16="http://schemas.microsoft.com/office/drawing/2014/main" id="{7224E05A-B081-4DE3-B718-7BC06E8EC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167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2" name="Oval 489">
                <a:extLst>
                  <a:ext uri="{FF2B5EF4-FFF2-40B4-BE49-F238E27FC236}">
                    <a16:creationId xmlns:a16="http://schemas.microsoft.com/office/drawing/2014/main" id="{551EE2B3-DDB5-4D00-88D7-87DEBA97F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7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3" name="Oval 490">
                <a:extLst>
                  <a:ext uri="{FF2B5EF4-FFF2-40B4-BE49-F238E27FC236}">
                    <a16:creationId xmlns:a16="http://schemas.microsoft.com/office/drawing/2014/main" id="{82003387-8501-4006-BF4F-4F9045A9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7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4" name="Oval 491">
                <a:extLst>
                  <a:ext uri="{FF2B5EF4-FFF2-40B4-BE49-F238E27FC236}">
                    <a16:creationId xmlns:a16="http://schemas.microsoft.com/office/drawing/2014/main" id="{D0F2E561-7A3B-42AC-9F9D-4AD347E47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736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5" name="Oval 492">
                <a:extLst>
                  <a:ext uri="{FF2B5EF4-FFF2-40B4-BE49-F238E27FC236}">
                    <a16:creationId xmlns:a16="http://schemas.microsoft.com/office/drawing/2014/main" id="{CFBE0328-0538-4198-BD8C-DEBE1CA9F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736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6" name="Oval 493">
                <a:extLst>
                  <a:ext uri="{FF2B5EF4-FFF2-40B4-BE49-F238E27FC236}">
                    <a16:creationId xmlns:a16="http://schemas.microsoft.com/office/drawing/2014/main" id="{A50E2EC2-B7DF-4D34-A32A-1A3605660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7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7" name="Oval 494">
                <a:extLst>
                  <a:ext uri="{FF2B5EF4-FFF2-40B4-BE49-F238E27FC236}">
                    <a16:creationId xmlns:a16="http://schemas.microsoft.com/office/drawing/2014/main" id="{DA8F708F-A98C-41B4-9D89-CAD6AC098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7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8" name="Oval 495">
                <a:extLst>
                  <a:ext uri="{FF2B5EF4-FFF2-40B4-BE49-F238E27FC236}">
                    <a16:creationId xmlns:a16="http://schemas.microsoft.com/office/drawing/2014/main" id="{AAD95A95-94F3-496B-936E-3CFE0B0C9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805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9" name="Oval 496">
                <a:extLst>
                  <a:ext uri="{FF2B5EF4-FFF2-40B4-BE49-F238E27FC236}">
                    <a16:creationId xmlns:a16="http://schemas.microsoft.com/office/drawing/2014/main" id="{414D8E97-6AB2-4896-904F-855933B77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805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0" name="Oval 497">
                <a:extLst>
                  <a:ext uri="{FF2B5EF4-FFF2-40B4-BE49-F238E27FC236}">
                    <a16:creationId xmlns:a16="http://schemas.microsoft.com/office/drawing/2014/main" id="{50209798-24C5-4A9F-84F6-F75794345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8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1" name="Oval 498">
                <a:extLst>
                  <a:ext uri="{FF2B5EF4-FFF2-40B4-BE49-F238E27FC236}">
                    <a16:creationId xmlns:a16="http://schemas.microsoft.com/office/drawing/2014/main" id="{EDD390E6-BD9C-4F89-8F77-0BC4E2BF1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8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2" name="Oval 499">
                <a:extLst>
                  <a:ext uri="{FF2B5EF4-FFF2-40B4-BE49-F238E27FC236}">
                    <a16:creationId xmlns:a16="http://schemas.microsoft.com/office/drawing/2014/main" id="{78D659A5-82CE-4F5B-ACA2-686F7E74A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187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3" name="Oval 500">
                <a:extLst>
                  <a:ext uri="{FF2B5EF4-FFF2-40B4-BE49-F238E27FC236}">
                    <a16:creationId xmlns:a16="http://schemas.microsoft.com/office/drawing/2014/main" id="{0AA7C05C-40D5-4018-814F-E6A655C21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187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4" name="Oval 501">
                <a:extLst>
                  <a:ext uri="{FF2B5EF4-FFF2-40B4-BE49-F238E27FC236}">
                    <a16:creationId xmlns:a16="http://schemas.microsoft.com/office/drawing/2014/main" id="{8EEDD90C-D9BC-4E88-963E-07FC9AA53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191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5" name="Oval 502">
                <a:extLst>
                  <a:ext uri="{FF2B5EF4-FFF2-40B4-BE49-F238E27FC236}">
                    <a16:creationId xmlns:a16="http://schemas.microsoft.com/office/drawing/2014/main" id="{46F09A3F-710B-4309-BE42-B1333BC5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191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6" name="Oval 503">
                <a:extLst>
                  <a:ext uri="{FF2B5EF4-FFF2-40B4-BE49-F238E27FC236}">
                    <a16:creationId xmlns:a16="http://schemas.microsoft.com/office/drawing/2014/main" id="{6CE7B74B-403F-4510-8EA2-507407CCC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954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7" name="Oval 504">
                <a:extLst>
                  <a:ext uri="{FF2B5EF4-FFF2-40B4-BE49-F238E27FC236}">
                    <a16:creationId xmlns:a16="http://schemas.microsoft.com/office/drawing/2014/main" id="{8F4DB31D-331C-4836-AE89-B430D7B11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954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8" name="Oval 505">
                <a:extLst>
                  <a:ext uri="{FF2B5EF4-FFF2-40B4-BE49-F238E27FC236}">
                    <a16:creationId xmlns:a16="http://schemas.microsoft.com/office/drawing/2014/main" id="{CF9476C0-19AE-4F17-BD35-EEEC83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" y="199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9" name="Oval 506">
                <a:extLst>
                  <a:ext uri="{FF2B5EF4-FFF2-40B4-BE49-F238E27FC236}">
                    <a16:creationId xmlns:a16="http://schemas.microsoft.com/office/drawing/2014/main" id="{647695F7-C67A-420C-93B2-B643490BE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" y="199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0" name="Oval 507">
                <a:extLst>
                  <a:ext uri="{FF2B5EF4-FFF2-40B4-BE49-F238E27FC236}">
                    <a16:creationId xmlns:a16="http://schemas.microsoft.com/office/drawing/2014/main" id="{9ECF3A91-766F-4B23-BE36-0A71ABBEB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1" name="Oval 508">
                <a:extLst>
                  <a:ext uri="{FF2B5EF4-FFF2-40B4-BE49-F238E27FC236}">
                    <a16:creationId xmlns:a16="http://schemas.microsoft.com/office/drawing/2014/main" id="{A656C9C0-9AE2-466C-9EA5-843BA2539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2" name="Oval 509">
                <a:extLst>
                  <a:ext uri="{FF2B5EF4-FFF2-40B4-BE49-F238E27FC236}">
                    <a16:creationId xmlns:a16="http://schemas.microsoft.com/office/drawing/2014/main" id="{09E0A1F9-2BB9-4D0E-BACD-E0F568870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3" name="Oval 510">
                <a:extLst>
                  <a:ext uri="{FF2B5EF4-FFF2-40B4-BE49-F238E27FC236}">
                    <a16:creationId xmlns:a16="http://schemas.microsoft.com/office/drawing/2014/main" id="{98AFD247-C962-4ACD-A914-1EF31B082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4" name="Oval 511">
                <a:extLst>
                  <a:ext uri="{FF2B5EF4-FFF2-40B4-BE49-F238E27FC236}">
                    <a16:creationId xmlns:a16="http://schemas.microsoft.com/office/drawing/2014/main" id="{5C909708-3226-4C82-9C83-CB63F3FA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1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5" name="Oval 512">
                <a:extLst>
                  <a:ext uri="{FF2B5EF4-FFF2-40B4-BE49-F238E27FC236}">
                    <a16:creationId xmlns:a16="http://schemas.microsoft.com/office/drawing/2014/main" id="{57F2CC51-F25C-42B1-859A-525A119C6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1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6" name="Oval 513">
                <a:extLst>
                  <a:ext uri="{FF2B5EF4-FFF2-40B4-BE49-F238E27FC236}">
                    <a16:creationId xmlns:a16="http://schemas.microsoft.com/office/drawing/2014/main" id="{B30C3DC7-B2AC-4912-A99F-B9CC61973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15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7" name="Oval 514">
                <a:extLst>
                  <a:ext uri="{FF2B5EF4-FFF2-40B4-BE49-F238E27FC236}">
                    <a16:creationId xmlns:a16="http://schemas.microsoft.com/office/drawing/2014/main" id="{E12A3BD6-BAC7-4D24-AE26-494A429C8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15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8" name="Oval 515">
                <a:extLst>
                  <a:ext uri="{FF2B5EF4-FFF2-40B4-BE49-F238E27FC236}">
                    <a16:creationId xmlns:a16="http://schemas.microsoft.com/office/drawing/2014/main" id="{6DA457A1-8D67-482B-81FF-57C17C47C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200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9" name="Oval 516">
                <a:extLst>
                  <a:ext uri="{FF2B5EF4-FFF2-40B4-BE49-F238E27FC236}">
                    <a16:creationId xmlns:a16="http://schemas.microsoft.com/office/drawing/2014/main" id="{EA51F669-F08C-4E86-9FE4-940194CB8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200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0" name="Oval 517">
                <a:extLst>
                  <a:ext uri="{FF2B5EF4-FFF2-40B4-BE49-F238E27FC236}">
                    <a16:creationId xmlns:a16="http://schemas.microsoft.com/office/drawing/2014/main" id="{FCE1057E-655F-4DBD-8124-0146DA6C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244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1" name="Oval 518">
                <a:extLst>
                  <a:ext uri="{FF2B5EF4-FFF2-40B4-BE49-F238E27FC236}">
                    <a16:creationId xmlns:a16="http://schemas.microsoft.com/office/drawing/2014/main" id="{40F192EA-6DE8-4126-AD8E-B234F6C51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244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2" name="Oval 519">
                <a:extLst>
                  <a:ext uri="{FF2B5EF4-FFF2-40B4-BE49-F238E27FC236}">
                    <a16:creationId xmlns:a16="http://schemas.microsoft.com/office/drawing/2014/main" id="{9C365C64-16BA-4437-B61E-83BDF948A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2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3" name="Oval 520">
                <a:extLst>
                  <a:ext uri="{FF2B5EF4-FFF2-40B4-BE49-F238E27FC236}">
                    <a16:creationId xmlns:a16="http://schemas.microsoft.com/office/drawing/2014/main" id="{D6F483B1-B5BD-41BD-ADB7-CA92EC484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2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4" name="Oval 521">
                <a:extLst>
                  <a:ext uri="{FF2B5EF4-FFF2-40B4-BE49-F238E27FC236}">
                    <a16:creationId xmlns:a16="http://schemas.microsoft.com/office/drawing/2014/main" id="{BB4B0DF9-9AD9-42E7-A82F-FB2D463CC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3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5" name="Oval 522">
                <a:extLst>
                  <a:ext uri="{FF2B5EF4-FFF2-40B4-BE49-F238E27FC236}">
                    <a16:creationId xmlns:a16="http://schemas.microsoft.com/office/drawing/2014/main" id="{C0853026-11BC-49A5-A1C5-214716062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3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6" name="Oval 523">
                <a:extLst>
                  <a:ext uri="{FF2B5EF4-FFF2-40B4-BE49-F238E27FC236}">
                    <a16:creationId xmlns:a16="http://schemas.microsoft.com/office/drawing/2014/main" id="{680A6ED0-D9BD-4489-9C54-A5BDA379F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373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7" name="Oval 524">
                <a:extLst>
                  <a:ext uri="{FF2B5EF4-FFF2-40B4-BE49-F238E27FC236}">
                    <a16:creationId xmlns:a16="http://schemas.microsoft.com/office/drawing/2014/main" id="{5D4E34E6-8BB7-4C86-B809-746C6E89B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373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8" name="Oval 525">
                <a:extLst>
                  <a:ext uri="{FF2B5EF4-FFF2-40B4-BE49-F238E27FC236}">
                    <a16:creationId xmlns:a16="http://schemas.microsoft.com/office/drawing/2014/main" id="{861A4F19-BA04-44D4-B38C-2BAFD5A40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41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9" name="Oval 526">
                <a:extLst>
                  <a:ext uri="{FF2B5EF4-FFF2-40B4-BE49-F238E27FC236}">
                    <a16:creationId xmlns:a16="http://schemas.microsoft.com/office/drawing/2014/main" id="{105CDC13-3DD8-4D9A-BAF2-2C24DD284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41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0" name="Oval 527">
                <a:extLst>
                  <a:ext uri="{FF2B5EF4-FFF2-40B4-BE49-F238E27FC236}">
                    <a16:creationId xmlns:a16="http://schemas.microsoft.com/office/drawing/2014/main" id="{3C3FEBCD-A0EC-4509-8828-1DB1EE2BB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462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1" name="Oval 528">
                <a:extLst>
                  <a:ext uri="{FF2B5EF4-FFF2-40B4-BE49-F238E27FC236}">
                    <a16:creationId xmlns:a16="http://schemas.microsoft.com/office/drawing/2014/main" id="{32ACFE84-9368-42DB-9D02-332AAD05D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462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2" name="Oval 529">
                <a:extLst>
                  <a:ext uri="{FF2B5EF4-FFF2-40B4-BE49-F238E27FC236}">
                    <a16:creationId xmlns:a16="http://schemas.microsoft.com/office/drawing/2014/main" id="{A9487CE8-A3E7-4496-AB85-E1F0BAD06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5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3" name="Oval 530">
                <a:extLst>
                  <a:ext uri="{FF2B5EF4-FFF2-40B4-BE49-F238E27FC236}">
                    <a16:creationId xmlns:a16="http://schemas.microsoft.com/office/drawing/2014/main" id="{DC85AC83-3373-42EA-B6FA-0102849ED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5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4" name="Oval 531">
                <a:extLst>
                  <a:ext uri="{FF2B5EF4-FFF2-40B4-BE49-F238E27FC236}">
                    <a16:creationId xmlns:a16="http://schemas.microsoft.com/office/drawing/2014/main" id="{EBBC6B7E-B96F-4532-AE49-387014414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5" name="Oval 532">
                <a:extLst>
                  <a:ext uri="{FF2B5EF4-FFF2-40B4-BE49-F238E27FC236}">
                    <a16:creationId xmlns:a16="http://schemas.microsoft.com/office/drawing/2014/main" id="{E0D9C765-D7F9-4CBD-ABD7-63E5DC1CA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6" name="Oval 533">
                <a:extLst>
                  <a:ext uri="{FF2B5EF4-FFF2-40B4-BE49-F238E27FC236}">
                    <a16:creationId xmlns:a16="http://schemas.microsoft.com/office/drawing/2014/main" id="{C07FF8A3-F0DC-4C13-AF7D-9BD37C6E6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591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7" name="Oval 534">
                <a:extLst>
                  <a:ext uri="{FF2B5EF4-FFF2-40B4-BE49-F238E27FC236}">
                    <a16:creationId xmlns:a16="http://schemas.microsoft.com/office/drawing/2014/main" id="{3C0A26DA-9EA3-43CE-9F44-A9A8F7038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591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8" name="Oval 535">
                <a:extLst>
                  <a:ext uri="{FF2B5EF4-FFF2-40B4-BE49-F238E27FC236}">
                    <a16:creationId xmlns:a16="http://schemas.microsoft.com/office/drawing/2014/main" id="{7AC4BA97-5D0A-4E43-9097-D2FA7B38A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26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9" name="Oval 536">
                <a:extLst>
                  <a:ext uri="{FF2B5EF4-FFF2-40B4-BE49-F238E27FC236}">
                    <a16:creationId xmlns:a16="http://schemas.microsoft.com/office/drawing/2014/main" id="{2F3AB85D-A12E-4D89-B200-36222C2B7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26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0" name="Oval 537">
                <a:extLst>
                  <a:ext uri="{FF2B5EF4-FFF2-40B4-BE49-F238E27FC236}">
                    <a16:creationId xmlns:a16="http://schemas.microsoft.com/office/drawing/2014/main" id="{FD0418D7-65CC-45C0-955B-3ACAE9F95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67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1" name="Oval 538">
                <a:extLst>
                  <a:ext uri="{FF2B5EF4-FFF2-40B4-BE49-F238E27FC236}">
                    <a16:creationId xmlns:a16="http://schemas.microsoft.com/office/drawing/2014/main" id="{7B7C9364-C10E-441B-9A37-2218DE3FA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67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2" name="Oval 539">
                <a:extLst>
                  <a:ext uri="{FF2B5EF4-FFF2-40B4-BE49-F238E27FC236}">
                    <a16:creationId xmlns:a16="http://schemas.microsoft.com/office/drawing/2014/main" id="{6EBF5DB0-592A-4C33-AB05-5B73B4719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71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3" name="Oval 540">
                <a:extLst>
                  <a:ext uri="{FF2B5EF4-FFF2-40B4-BE49-F238E27FC236}">
                    <a16:creationId xmlns:a16="http://schemas.microsoft.com/office/drawing/2014/main" id="{37565FD4-4B0E-470E-B933-0A1A9C8DB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71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4" name="Oval 541">
                <a:extLst>
                  <a:ext uri="{FF2B5EF4-FFF2-40B4-BE49-F238E27FC236}">
                    <a16:creationId xmlns:a16="http://schemas.microsoft.com/office/drawing/2014/main" id="{5FA9E9CB-7106-450C-AE55-7AAA0FD35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76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5" name="Oval 542">
                <a:extLst>
                  <a:ext uri="{FF2B5EF4-FFF2-40B4-BE49-F238E27FC236}">
                    <a16:creationId xmlns:a16="http://schemas.microsoft.com/office/drawing/2014/main" id="{9C065C4A-DF0D-4303-84E3-AA6A0DD47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76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6" name="Oval 543">
                <a:extLst>
                  <a:ext uri="{FF2B5EF4-FFF2-40B4-BE49-F238E27FC236}">
                    <a16:creationId xmlns:a16="http://schemas.microsoft.com/office/drawing/2014/main" id="{20E43971-E65B-4475-9F85-4C5430C7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8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7" name="Oval 544">
                <a:extLst>
                  <a:ext uri="{FF2B5EF4-FFF2-40B4-BE49-F238E27FC236}">
                    <a16:creationId xmlns:a16="http://schemas.microsoft.com/office/drawing/2014/main" id="{B8CBB4AD-DF66-4EBA-BCCC-8CE9854D1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8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8" name="Oval 545">
                <a:extLst>
                  <a:ext uri="{FF2B5EF4-FFF2-40B4-BE49-F238E27FC236}">
                    <a16:creationId xmlns:a16="http://schemas.microsoft.com/office/drawing/2014/main" id="{381585C6-274E-498C-819B-47CD1FFF8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8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9" name="Oval 546">
                <a:extLst>
                  <a:ext uri="{FF2B5EF4-FFF2-40B4-BE49-F238E27FC236}">
                    <a16:creationId xmlns:a16="http://schemas.microsoft.com/office/drawing/2014/main" id="{33FB9D4A-32D7-4463-9A2E-A27AA7A09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8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0" name="Oval 547">
                <a:extLst>
                  <a:ext uri="{FF2B5EF4-FFF2-40B4-BE49-F238E27FC236}">
                    <a16:creationId xmlns:a16="http://schemas.microsoft.com/office/drawing/2014/main" id="{01D81063-518D-4200-8F2A-B72937A05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88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1" name="Oval 548">
                <a:extLst>
                  <a:ext uri="{FF2B5EF4-FFF2-40B4-BE49-F238E27FC236}">
                    <a16:creationId xmlns:a16="http://schemas.microsoft.com/office/drawing/2014/main" id="{8AC78F91-C37F-4CFA-BE54-DC27D9D97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88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2" name="Oval 549">
                <a:extLst>
                  <a:ext uri="{FF2B5EF4-FFF2-40B4-BE49-F238E27FC236}">
                    <a16:creationId xmlns:a16="http://schemas.microsoft.com/office/drawing/2014/main" id="{F36B97D8-3B8E-4F04-B159-5E0E2FC52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92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3" name="Oval 550">
                <a:extLst>
                  <a:ext uri="{FF2B5EF4-FFF2-40B4-BE49-F238E27FC236}">
                    <a16:creationId xmlns:a16="http://schemas.microsoft.com/office/drawing/2014/main" id="{6D0A9C05-7D5C-48AB-A448-0D656236B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92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4" name="Oval 551">
                <a:extLst>
                  <a:ext uri="{FF2B5EF4-FFF2-40B4-BE49-F238E27FC236}">
                    <a16:creationId xmlns:a16="http://schemas.microsoft.com/office/drawing/2014/main" id="{E6D5777A-2C67-4BC0-B180-028522DEF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29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5" name="Oval 552">
                <a:extLst>
                  <a:ext uri="{FF2B5EF4-FFF2-40B4-BE49-F238E27FC236}">
                    <a16:creationId xmlns:a16="http://schemas.microsoft.com/office/drawing/2014/main" id="{04371A3B-A23C-4C98-8622-359386159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29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6" name="Oval 553">
                <a:extLst>
                  <a:ext uri="{FF2B5EF4-FFF2-40B4-BE49-F238E27FC236}">
                    <a16:creationId xmlns:a16="http://schemas.microsoft.com/office/drawing/2014/main" id="{6D6662C1-DD7A-41B4-A164-33EB46FE5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03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7" name="Oval 554">
                <a:extLst>
                  <a:ext uri="{FF2B5EF4-FFF2-40B4-BE49-F238E27FC236}">
                    <a16:creationId xmlns:a16="http://schemas.microsoft.com/office/drawing/2014/main" id="{562B82A8-57C8-435F-BD17-D9C0C5AE7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03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8" name="Oval 555">
                <a:extLst>
                  <a:ext uri="{FF2B5EF4-FFF2-40B4-BE49-F238E27FC236}">
                    <a16:creationId xmlns:a16="http://schemas.microsoft.com/office/drawing/2014/main" id="{3A1F852A-D375-42F6-B656-B76D1CD43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30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9" name="Oval 556">
                <a:extLst>
                  <a:ext uri="{FF2B5EF4-FFF2-40B4-BE49-F238E27FC236}">
                    <a16:creationId xmlns:a16="http://schemas.microsoft.com/office/drawing/2014/main" id="{63CFD267-5809-4250-846D-C235D7CCC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30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0" name="Oval 557">
                <a:extLst>
                  <a:ext uri="{FF2B5EF4-FFF2-40B4-BE49-F238E27FC236}">
                    <a16:creationId xmlns:a16="http://schemas.microsoft.com/office/drawing/2014/main" id="{1B9FF8D0-2107-4453-977A-2C3E6BC1E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30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1" name="Oval 558">
                <a:extLst>
                  <a:ext uri="{FF2B5EF4-FFF2-40B4-BE49-F238E27FC236}">
                    <a16:creationId xmlns:a16="http://schemas.microsoft.com/office/drawing/2014/main" id="{CC89DD37-36D9-4F09-BD0E-487B4E53E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30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2" name="Oval 559">
                <a:extLst>
                  <a:ext uri="{FF2B5EF4-FFF2-40B4-BE49-F238E27FC236}">
                    <a16:creationId xmlns:a16="http://schemas.microsoft.com/office/drawing/2014/main" id="{056B4BC2-158B-43B3-8F0D-BAC23B79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311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3" name="Oval 560">
                <a:extLst>
                  <a:ext uri="{FF2B5EF4-FFF2-40B4-BE49-F238E27FC236}">
                    <a16:creationId xmlns:a16="http://schemas.microsoft.com/office/drawing/2014/main" id="{ACB2E9B0-E69C-4925-A079-E691A3E62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311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4" name="Oval 561">
                <a:extLst>
                  <a:ext uri="{FF2B5EF4-FFF2-40B4-BE49-F238E27FC236}">
                    <a16:creationId xmlns:a16="http://schemas.microsoft.com/office/drawing/2014/main" id="{AE9ECBDB-07F9-4FDA-B35B-98A5F68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314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5" name="Oval 562">
                <a:extLst>
                  <a:ext uri="{FF2B5EF4-FFF2-40B4-BE49-F238E27FC236}">
                    <a16:creationId xmlns:a16="http://schemas.microsoft.com/office/drawing/2014/main" id="{2C48DAA3-3E88-44D0-B189-402F3BC74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314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6" name="Oval 563">
                <a:extLst>
                  <a:ext uri="{FF2B5EF4-FFF2-40B4-BE49-F238E27FC236}">
                    <a16:creationId xmlns:a16="http://schemas.microsoft.com/office/drawing/2014/main" id="{0DCA120D-63D6-4A0B-9E89-06FA61518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" y="3174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7" name="Oval 564">
                <a:extLst>
                  <a:ext uri="{FF2B5EF4-FFF2-40B4-BE49-F238E27FC236}">
                    <a16:creationId xmlns:a16="http://schemas.microsoft.com/office/drawing/2014/main" id="{D5A463FD-1331-45C3-90A4-7DB778460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" y="3174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8" name="Oval 565">
                <a:extLst>
                  <a:ext uri="{FF2B5EF4-FFF2-40B4-BE49-F238E27FC236}">
                    <a16:creationId xmlns:a16="http://schemas.microsoft.com/office/drawing/2014/main" id="{99DB1C20-1884-4507-B717-E3C113C4D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320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9" name="Oval 566">
                <a:extLst>
                  <a:ext uri="{FF2B5EF4-FFF2-40B4-BE49-F238E27FC236}">
                    <a16:creationId xmlns:a16="http://schemas.microsoft.com/office/drawing/2014/main" id="{CBDFA3A5-9C94-4395-9D31-AB921F095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320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0" name="Oval 567">
                <a:extLst>
                  <a:ext uri="{FF2B5EF4-FFF2-40B4-BE49-F238E27FC236}">
                    <a16:creationId xmlns:a16="http://schemas.microsoft.com/office/drawing/2014/main" id="{198F447F-A210-405A-B888-7AE80703A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3228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1" name="Oval 568">
                <a:extLst>
                  <a:ext uri="{FF2B5EF4-FFF2-40B4-BE49-F238E27FC236}">
                    <a16:creationId xmlns:a16="http://schemas.microsoft.com/office/drawing/2014/main" id="{307E9871-06E5-41F5-AB2E-7E51CB613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3228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2" name="Oval 569">
                <a:extLst>
                  <a:ext uri="{FF2B5EF4-FFF2-40B4-BE49-F238E27FC236}">
                    <a16:creationId xmlns:a16="http://schemas.microsoft.com/office/drawing/2014/main" id="{E42BEECB-3FF0-49B7-AFDA-EBE1CD3B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" y="3252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3" name="Oval 570">
                <a:extLst>
                  <a:ext uri="{FF2B5EF4-FFF2-40B4-BE49-F238E27FC236}">
                    <a16:creationId xmlns:a16="http://schemas.microsoft.com/office/drawing/2014/main" id="{FD21EFAC-69FA-494A-8DFD-D82320EC5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" y="3252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4" name="Oval 571">
                <a:extLst>
                  <a:ext uri="{FF2B5EF4-FFF2-40B4-BE49-F238E27FC236}">
                    <a16:creationId xmlns:a16="http://schemas.microsoft.com/office/drawing/2014/main" id="{A7418B75-C2E3-48C3-9D9C-B89102CE8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32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5" name="Oval 572">
                <a:extLst>
                  <a:ext uri="{FF2B5EF4-FFF2-40B4-BE49-F238E27FC236}">
                    <a16:creationId xmlns:a16="http://schemas.microsoft.com/office/drawing/2014/main" id="{9AA36FE9-0CEA-47DB-9FA7-747C8CE8B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32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6" name="Oval 573">
                <a:extLst>
                  <a:ext uri="{FF2B5EF4-FFF2-40B4-BE49-F238E27FC236}">
                    <a16:creationId xmlns:a16="http://schemas.microsoft.com/office/drawing/2014/main" id="{326711F3-E476-4AAF-BDE0-F0E765F97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329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7" name="Oval 574">
                <a:extLst>
                  <a:ext uri="{FF2B5EF4-FFF2-40B4-BE49-F238E27FC236}">
                    <a16:creationId xmlns:a16="http://schemas.microsoft.com/office/drawing/2014/main" id="{F030F2C6-97B2-41D2-B3FD-2E9BB9DBE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329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8" name="Oval 575">
                <a:extLst>
                  <a:ext uri="{FF2B5EF4-FFF2-40B4-BE49-F238E27FC236}">
                    <a16:creationId xmlns:a16="http://schemas.microsoft.com/office/drawing/2014/main" id="{EC16245B-4117-4181-92AB-632ACCDF9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" y="33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9" name="Oval 576">
                <a:extLst>
                  <a:ext uri="{FF2B5EF4-FFF2-40B4-BE49-F238E27FC236}">
                    <a16:creationId xmlns:a16="http://schemas.microsoft.com/office/drawing/2014/main" id="{BED9B7C2-12B3-46B6-9406-FD4E62F02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" y="33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0" name="Oval 577">
                <a:extLst>
                  <a:ext uri="{FF2B5EF4-FFF2-40B4-BE49-F238E27FC236}">
                    <a16:creationId xmlns:a16="http://schemas.microsoft.com/office/drawing/2014/main" id="{55CE0132-AE6A-477B-96B7-329AAC2A8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31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1" name="Oval 578">
                <a:extLst>
                  <a:ext uri="{FF2B5EF4-FFF2-40B4-BE49-F238E27FC236}">
                    <a16:creationId xmlns:a16="http://schemas.microsoft.com/office/drawing/2014/main" id="{1335A7D7-FB28-4895-A71A-A2EBED65F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31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2" name="Oval 579">
                <a:extLst>
                  <a:ext uri="{FF2B5EF4-FFF2-40B4-BE49-F238E27FC236}">
                    <a16:creationId xmlns:a16="http://schemas.microsoft.com/office/drawing/2014/main" id="{DB9E1F40-D46C-4D2F-B167-2E7BA40C7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3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3" name="Oval 580">
                <a:extLst>
                  <a:ext uri="{FF2B5EF4-FFF2-40B4-BE49-F238E27FC236}">
                    <a16:creationId xmlns:a16="http://schemas.microsoft.com/office/drawing/2014/main" id="{21839CE2-9028-4C61-95A2-FF9F4B89D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3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4" name="Oval 581">
                <a:extLst>
                  <a:ext uri="{FF2B5EF4-FFF2-40B4-BE49-F238E27FC236}">
                    <a16:creationId xmlns:a16="http://schemas.microsoft.com/office/drawing/2014/main" id="{21B52C07-1403-42F1-BF2C-ADCBCAF7A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33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5" name="Oval 582">
                <a:extLst>
                  <a:ext uri="{FF2B5EF4-FFF2-40B4-BE49-F238E27FC236}">
                    <a16:creationId xmlns:a16="http://schemas.microsoft.com/office/drawing/2014/main" id="{674514C3-62F3-4C5D-BBD8-67D2792B5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33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6" name="Oval 583">
                <a:extLst>
                  <a:ext uri="{FF2B5EF4-FFF2-40B4-BE49-F238E27FC236}">
                    <a16:creationId xmlns:a16="http://schemas.microsoft.com/office/drawing/2014/main" id="{1020AF3D-9588-477A-BD00-A3A8DAE74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" y="334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7" name="Oval 584">
                <a:extLst>
                  <a:ext uri="{FF2B5EF4-FFF2-40B4-BE49-F238E27FC236}">
                    <a16:creationId xmlns:a16="http://schemas.microsoft.com/office/drawing/2014/main" id="{49376F91-DAF1-42C7-A8C6-C91F0CB55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" y="334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8" name="Oval 585">
                <a:extLst>
                  <a:ext uri="{FF2B5EF4-FFF2-40B4-BE49-F238E27FC236}">
                    <a16:creationId xmlns:a16="http://schemas.microsoft.com/office/drawing/2014/main" id="{F084D43C-181D-4188-884B-92E728E81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3347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9" name="Oval 586">
                <a:extLst>
                  <a:ext uri="{FF2B5EF4-FFF2-40B4-BE49-F238E27FC236}">
                    <a16:creationId xmlns:a16="http://schemas.microsoft.com/office/drawing/2014/main" id="{2488054E-8D27-43DF-82E4-8023678EF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3347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0" name="Oval 587">
                <a:extLst>
                  <a:ext uri="{FF2B5EF4-FFF2-40B4-BE49-F238E27FC236}">
                    <a16:creationId xmlns:a16="http://schemas.microsoft.com/office/drawing/2014/main" id="{48C1C3CB-DB96-4A37-8A88-104A0D387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335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1" name="Oval 588">
                <a:extLst>
                  <a:ext uri="{FF2B5EF4-FFF2-40B4-BE49-F238E27FC236}">
                    <a16:creationId xmlns:a16="http://schemas.microsoft.com/office/drawing/2014/main" id="{D88C1D69-18F7-4C77-A4C6-F8D0F2578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335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2" name="Oval 589">
                <a:extLst>
                  <a:ext uri="{FF2B5EF4-FFF2-40B4-BE49-F238E27FC236}">
                    <a16:creationId xmlns:a16="http://schemas.microsoft.com/office/drawing/2014/main" id="{F20BDAD3-51E6-49DD-9CCD-E4BF0027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35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3" name="Oval 590">
                <a:extLst>
                  <a:ext uri="{FF2B5EF4-FFF2-40B4-BE49-F238E27FC236}">
                    <a16:creationId xmlns:a16="http://schemas.microsoft.com/office/drawing/2014/main" id="{887866EE-5E9E-4E87-9C8F-6F811D7E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35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4" name="Oval 591">
                <a:extLst>
                  <a:ext uri="{FF2B5EF4-FFF2-40B4-BE49-F238E27FC236}">
                    <a16:creationId xmlns:a16="http://schemas.microsoft.com/office/drawing/2014/main" id="{410D2901-231D-4587-B5CB-1D8ADE02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33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5" name="Oval 592">
                <a:extLst>
                  <a:ext uri="{FF2B5EF4-FFF2-40B4-BE49-F238E27FC236}">
                    <a16:creationId xmlns:a16="http://schemas.microsoft.com/office/drawing/2014/main" id="{A3E45BFC-1D82-47B1-BE97-2B02927E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33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6" name="Oval 593">
                <a:extLst>
                  <a:ext uri="{FF2B5EF4-FFF2-40B4-BE49-F238E27FC236}">
                    <a16:creationId xmlns:a16="http://schemas.microsoft.com/office/drawing/2014/main" id="{9B4E1255-BA9F-427B-AF7E-E2475C971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3364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7" name="Oval 594">
                <a:extLst>
                  <a:ext uri="{FF2B5EF4-FFF2-40B4-BE49-F238E27FC236}">
                    <a16:creationId xmlns:a16="http://schemas.microsoft.com/office/drawing/2014/main" id="{525FE3AC-92A7-4971-9FF0-BEB349D9D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3364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8" name="Oval 595">
                <a:extLst>
                  <a:ext uri="{FF2B5EF4-FFF2-40B4-BE49-F238E27FC236}">
                    <a16:creationId xmlns:a16="http://schemas.microsoft.com/office/drawing/2014/main" id="{21707C71-E1B4-43F9-A7CD-9CB066208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36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9" name="Oval 596">
                <a:extLst>
                  <a:ext uri="{FF2B5EF4-FFF2-40B4-BE49-F238E27FC236}">
                    <a16:creationId xmlns:a16="http://schemas.microsoft.com/office/drawing/2014/main" id="{C8F27130-0342-4E38-85AF-C912A47D2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36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0" name="Oval 597">
                <a:extLst>
                  <a:ext uri="{FF2B5EF4-FFF2-40B4-BE49-F238E27FC236}">
                    <a16:creationId xmlns:a16="http://schemas.microsoft.com/office/drawing/2014/main" id="{FA1637A2-833E-408B-B831-07E2FAC9D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33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1" name="Oval 598">
                <a:extLst>
                  <a:ext uri="{FF2B5EF4-FFF2-40B4-BE49-F238E27FC236}">
                    <a16:creationId xmlns:a16="http://schemas.microsoft.com/office/drawing/2014/main" id="{A48E1983-4C2A-4C79-885A-EA18F06DB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33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2" name="Oval 599">
                <a:extLst>
                  <a:ext uri="{FF2B5EF4-FFF2-40B4-BE49-F238E27FC236}">
                    <a16:creationId xmlns:a16="http://schemas.microsoft.com/office/drawing/2014/main" id="{C05A6EA4-8FF3-45DD-8CEF-B9CA41C79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337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3" name="Oval 600">
                <a:extLst>
                  <a:ext uri="{FF2B5EF4-FFF2-40B4-BE49-F238E27FC236}">
                    <a16:creationId xmlns:a16="http://schemas.microsoft.com/office/drawing/2014/main" id="{920F9533-7BDE-4E94-9025-C73A331A3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337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4" name="Oval 601">
                <a:extLst>
                  <a:ext uri="{FF2B5EF4-FFF2-40B4-BE49-F238E27FC236}">
                    <a16:creationId xmlns:a16="http://schemas.microsoft.com/office/drawing/2014/main" id="{3F8FFA85-3A92-4F6C-8D6F-5C63C5258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33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5" name="Oval 602">
                <a:extLst>
                  <a:ext uri="{FF2B5EF4-FFF2-40B4-BE49-F238E27FC236}">
                    <a16:creationId xmlns:a16="http://schemas.microsoft.com/office/drawing/2014/main" id="{328CCA5F-00DA-41A5-82DB-8DE49D345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33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6" name="Oval 603">
                <a:extLst>
                  <a:ext uri="{FF2B5EF4-FFF2-40B4-BE49-F238E27FC236}">
                    <a16:creationId xmlns:a16="http://schemas.microsoft.com/office/drawing/2014/main" id="{06F70A2C-FB05-43AD-B272-0D194251C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3382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7" name="Oval 604">
                <a:extLst>
                  <a:ext uri="{FF2B5EF4-FFF2-40B4-BE49-F238E27FC236}">
                    <a16:creationId xmlns:a16="http://schemas.microsoft.com/office/drawing/2014/main" id="{B99F15A0-94E4-4DC5-BE57-1BF89F17D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3382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8" name="Oval 605">
                <a:extLst>
                  <a:ext uri="{FF2B5EF4-FFF2-40B4-BE49-F238E27FC236}">
                    <a16:creationId xmlns:a16="http://schemas.microsoft.com/office/drawing/2014/main" id="{A7410FC9-B348-4179-9CF6-677EF477C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3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9" name="Oval 606">
                <a:extLst>
                  <a:ext uri="{FF2B5EF4-FFF2-40B4-BE49-F238E27FC236}">
                    <a16:creationId xmlns:a16="http://schemas.microsoft.com/office/drawing/2014/main" id="{D3B5E7A5-B08F-4780-8BA6-E65D9AB98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3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7139" name="Group 607">
              <a:extLst>
                <a:ext uri="{FF2B5EF4-FFF2-40B4-BE49-F238E27FC236}">
                  <a16:creationId xmlns:a16="http://schemas.microsoft.com/office/drawing/2014/main" id="{D875CBBF-24C4-4BBD-B11D-E3F6A575CC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8" y="1433"/>
              <a:ext cx="1520" cy="2190"/>
              <a:chOff x="2548" y="1433"/>
              <a:chExt cx="1520" cy="2190"/>
            </a:xfrm>
          </p:grpSpPr>
          <p:sp>
            <p:nvSpPr>
              <p:cNvPr id="67140" name="Oval 608">
                <a:extLst>
                  <a:ext uri="{FF2B5EF4-FFF2-40B4-BE49-F238E27FC236}">
                    <a16:creationId xmlns:a16="http://schemas.microsoft.com/office/drawing/2014/main" id="{D6003FD8-6180-4193-8CEF-7F85E6479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9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1" name="Oval 609">
                <a:extLst>
                  <a:ext uri="{FF2B5EF4-FFF2-40B4-BE49-F238E27FC236}">
                    <a16:creationId xmlns:a16="http://schemas.microsoft.com/office/drawing/2014/main" id="{9920B343-F05A-47A1-8A49-9A7EAC948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9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2" name="Oval 610">
                <a:extLst>
                  <a:ext uri="{FF2B5EF4-FFF2-40B4-BE49-F238E27FC236}">
                    <a16:creationId xmlns:a16="http://schemas.microsoft.com/office/drawing/2014/main" id="{F62854E2-3F3D-4924-AAFF-4971216A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33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3" name="Oval 611">
                <a:extLst>
                  <a:ext uri="{FF2B5EF4-FFF2-40B4-BE49-F238E27FC236}">
                    <a16:creationId xmlns:a16="http://schemas.microsoft.com/office/drawing/2014/main" id="{3B0A186B-5D91-434D-9EE7-8F26D7D1F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33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4" name="Oval 612">
                <a:extLst>
                  <a:ext uri="{FF2B5EF4-FFF2-40B4-BE49-F238E27FC236}">
                    <a16:creationId xmlns:a16="http://schemas.microsoft.com/office/drawing/2014/main" id="{8BD237C3-BF94-4263-8EE6-652D9DDFE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399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5" name="Oval 613">
                <a:extLst>
                  <a:ext uri="{FF2B5EF4-FFF2-40B4-BE49-F238E27FC236}">
                    <a16:creationId xmlns:a16="http://schemas.microsoft.com/office/drawing/2014/main" id="{9AA88059-BB3D-4D2D-A299-C5427D849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399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6" name="Oval 614">
                <a:extLst>
                  <a:ext uri="{FF2B5EF4-FFF2-40B4-BE49-F238E27FC236}">
                    <a16:creationId xmlns:a16="http://schemas.microsoft.com/office/drawing/2014/main" id="{B734D601-8DE9-4513-A9A8-5E1399B4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4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7" name="Oval 615">
                <a:extLst>
                  <a:ext uri="{FF2B5EF4-FFF2-40B4-BE49-F238E27FC236}">
                    <a16:creationId xmlns:a16="http://schemas.microsoft.com/office/drawing/2014/main" id="{B6F08F91-8B5D-4E59-8306-C224FF38D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4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8" name="Oval 616">
                <a:extLst>
                  <a:ext uri="{FF2B5EF4-FFF2-40B4-BE49-F238E27FC236}">
                    <a16:creationId xmlns:a16="http://schemas.microsoft.com/office/drawing/2014/main" id="{C472F092-7E21-47E3-8461-0B164A184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41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9" name="Oval 617">
                <a:extLst>
                  <a:ext uri="{FF2B5EF4-FFF2-40B4-BE49-F238E27FC236}">
                    <a16:creationId xmlns:a16="http://schemas.microsoft.com/office/drawing/2014/main" id="{302E5B4D-DA15-4844-A423-B05DB6F1A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41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0" name="Oval 618">
                <a:extLst>
                  <a:ext uri="{FF2B5EF4-FFF2-40B4-BE49-F238E27FC236}">
                    <a16:creationId xmlns:a16="http://schemas.microsoft.com/office/drawing/2014/main" id="{CCC155D2-43D8-406C-8790-9F7A4C066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342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1" name="Oval 619">
                <a:extLst>
                  <a:ext uri="{FF2B5EF4-FFF2-40B4-BE49-F238E27FC236}">
                    <a16:creationId xmlns:a16="http://schemas.microsoft.com/office/drawing/2014/main" id="{0AFFB53A-E3FF-4C1A-8E59-B9584BD51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342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2" name="Oval 620">
                <a:extLst>
                  <a:ext uri="{FF2B5EF4-FFF2-40B4-BE49-F238E27FC236}">
                    <a16:creationId xmlns:a16="http://schemas.microsoft.com/office/drawing/2014/main" id="{7420AE05-5C7F-4765-83C1-8FAAA35C8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34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3" name="Oval 621">
                <a:extLst>
                  <a:ext uri="{FF2B5EF4-FFF2-40B4-BE49-F238E27FC236}">
                    <a16:creationId xmlns:a16="http://schemas.microsoft.com/office/drawing/2014/main" id="{23F66551-BEE8-405F-BF59-00E6D3546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34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4" name="Oval 622">
                <a:extLst>
                  <a:ext uri="{FF2B5EF4-FFF2-40B4-BE49-F238E27FC236}">
                    <a16:creationId xmlns:a16="http://schemas.microsoft.com/office/drawing/2014/main" id="{EDF37593-19A1-4C52-AED4-50001C7DF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3456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5" name="Oval 623">
                <a:extLst>
                  <a:ext uri="{FF2B5EF4-FFF2-40B4-BE49-F238E27FC236}">
                    <a16:creationId xmlns:a16="http://schemas.microsoft.com/office/drawing/2014/main" id="{D94CAC8D-4556-4F9F-806E-7735FB3B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3456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6" name="Oval 624">
                <a:extLst>
                  <a:ext uri="{FF2B5EF4-FFF2-40B4-BE49-F238E27FC236}">
                    <a16:creationId xmlns:a16="http://schemas.microsoft.com/office/drawing/2014/main" id="{275ACCFF-F00E-4E89-B1BA-72DB7E03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3473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7" name="Oval 625">
                <a:extLst>
                  <a:ext uri="{FF2B5EF4-FFF2-40B4-BE49-F238E27FC236}">
                    <a16:creationId xmlns:a16="http://schemas.microsoft.com/office/drawing/2014/main" id="{69076AFC-FD98-4756-861C-41F06D2F5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3473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8" name="Oval 626">
                <a:extLst>
                  <a:ext uri="{FF2B5EF4-FFF2-40B4-BE49-F238E27FC236}">
                    <a16:creationId xmlns:a16="http://schemas.microsoft.com/office/drawing/2014/main" id="{C97E25A6-0837-4B7E-9D94-DD663A4B7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34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9" name="Oval 627">
                <a:extLst>
                  <a:ext uri="{FF2B5EF4-FFF2-40B4-BE49-F238E27FC236}">
                    <a16:creationId xmlns:a16="http://schemas.microsoft.com/office/drawing/2014/main" id="{3CC3CE7D-8D9C-4D84-861E-A66975315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34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0" name="Oval 628">
                <a:extLst>
                  <a:ext uri="{FF2B5EF4-FFF2-40B4-BE49-F238E27FC236}">
                    <a16:creationId xmlns:a16="http://schemas.microsoft.com/office/drawing/2014/main" id="{EEB3B3D9-E317-4D03-9A3F-2927AC9E9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351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1" name="Oval 629">
                <a:extLst>
                  <a:ext uri="{FF2B5EF4-FFF2-40B4-BE49-F238E27FC236}">
                    <a16:creationId xmlns:a16="http://schemas.microsoft.com/office/drawing/2014/main" id="{12E9A11F-06CA-4AD7-89A6-3A0F80388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351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2" name="Oval 630">
                <a:extLst>
                  <a:ext uri="{FF2B5EF4-FFF2-40B4-BE49-F238E27FC236}">
                    <a16:creationId xmlns:a16="http://schemas.microsoft.com/office/drawing/2014/main" id="{43FAC967-168B-44E6-9E26-9B94A7BA2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352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3" name="Oval 631">
                <a:extLst>
                  <a:ext uri="{FF2B5EF4-FFF2-40B4-BE49-F238E27FC236}">
                    <a16:creationId xmlns:a16="http://schemas.microsoft.com/office/drawing/2014/main" id="{DD055077-A3A0-4167-BD9D-963DD785F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352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4" name="Oval 632">
                <a:extLst>
                  <a:ext uri="{FF2B5EF4-FFF2-40B4-BE49-F238E27FC236}">
                    <a16:creationId xmlns:a16="http://schemas.microsoft.com/office/drawing/2014/main" id="{061CD089-E29F-48DD-B34E-1E016C32B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354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5" name="Oval 633">
                <a:extLst>
                  <a:ext uri="{FF2B5EF4-FFF2-40B4-BE49-F238E27FC236}">
                    <a16:creationId xmlns:a16="http://schemas.microsoft.com/office/drawing/2014/main" id="{BB0AE420-71DD-4C22-9C66-3CEF6CA10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354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6" name="Oval 634">
                <a:extLst>
                  <a:ext uri="{FF2B5EF4-FFF2-40B4-BE49-F238E27FC236}">
                    <a16:creationId xmlns:a16="http://schemas.microsoft.com/office/drawing/2014/main" id="{C83868C9-047A-472B-AA99-635EA3915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559"/>
                <a:ext cx="36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7" name="Oval 635">
                <a:extLst>
                  <a:ext uri="{FF2B5EF4-FFF2-40B4-BE49-F238E27FC236}">
                    <a16:creationId xmlns:a16="http://schemas.microsoft.com/office/drawing/2014/main" id="{9D6722A5-8964-4480-AD25-E48603D85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559"/>
                <a:ext cx="36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8" name="Oval 636">
                <a:extLst>
                  <a:ext uri="{FF2B5EF4-FFF2-40B4-BE49-F238E27FC236}">
                    <a16:creationId xmlns:a16="http://schemas.microsoft.com/office/drawing/2014/main" id="{AD22730E-4A71-49DD-9215-10DA8ECD1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5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9" name="Oval 637">
                <a:extLst>
                  <a:ext uri="{FF2B5EF4-FFF2-40B4-BE49-F238E27FC236}">
                    <a16:creationId xmlns:a16="http://schemas.microsoft.com/office/drawing/2014/main" id="{DFCDD023-73BE-4499-AE90-7078A99F1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5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0" name="Oval 638">
                <a:extLst>
                  <a:ext uri="{FF2B5EF4-FFF2-40B4-BE49-F238E27FC236}">
                    <a16:creationId xmlns:a16="http://schemas.microsoft.com/office/drawing/2014/main" id="{41CEFF51-3C73-4794-B84E-71A5BEBDB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57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1" name="Oval 639">
                <a:extLst>
                  <a:ext uri="{FF2B5EF4-FFF2-40B4-BE49-F238E27FC236}">
                    <a16:creationId xmlns:a16="http://schemas.microsoft.com/office/drawing/2014/main" id="{B415250A-94E8-4411-879F-1FE33F11C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57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2" name="Oval 640">
                <a:extLst>
                  <a:ext uri="{FF2B5EF4-FFF2-40B4-BE49-F238E27FC236}">
                    <a16:creationId xmlns:a16="http://schemas.microsoft.com/office/drawing/2014/main" id="{A43A228C-1C19-4A93-B669-52A093F41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358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3" name="Oval 641">
                <a:extLst>
                  <a:ext uri="{FF2B5EF4-FFF2-40B4-BE49-F238E27FC236}">
                    <a16:creationId xmlns:a16="http://schemas.microsoft.com/office/drawing/2014/main" id="{C48F4E5B-17B6-4AB5-81B4-C38F7DD62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358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4" name="Oval 642">
                <a:extLst>
                  <a:ext uri="{FF2B5EF4-FFF2-40B4-BE49-F238E27FC236}">
                    <a16:creationId xmlns:a16="http://schemas.microsoft.com/office/drawing/2014/main" id="{15A61C81-D3E6-42C5-B4B5-426F83087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35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5" name="Oval 643">
                <a:extLst>
                  <a:ext uri="{FF2B5EF4-FFF2-40B4-BE49-F238E27FC236}">
                    <a16:creationId xmlns:a16="http://schemas.microsoft.com/office/drawing/2014/main" id="{EA03B629-B1B3-4B96-9054-241E23EEA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35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6" name="Oval 644">
                <a:extLst>
                  <a:ext uri="{FF2B5EF4-FFF2-40B4-BE49-F238E27FC236}">
                    <a16:creationId xmlns:a16="http://schemas.microsoft.com/office/drawing/2014/main" id="{216D5B8B-EF83-4676-B36B-C04D28508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3589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7" name="Oval 645">
                <a:extLst>
                  <a:ext uri="{FF2B5EF4-FFF2-40B4-BE49-F238E27FC236}">
                    <a16:creationId xmlns:a16="http://schemas.microsoft.com/office/drawing/2014/main" id="{2DC65D3C-781D-42BD-8D5A-39569F88F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3589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8" name="Oval 646">
                <a:extLst>
                  <a:ext uri="{FF2B5EF4-FFF2-40B4-BE49-F238E27FC236}">
                    <a16:creationId xmlns:a16="http://schemas.microsoft.com/office/drawing/2014/main" id="{AB5BFEE1-DAC2-4EF1-8315-031B13919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358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9" name="Oval 647">
                <a:extLst>
                  <a:ext uri="{FF2B5EF4-FFF2-40B4-BE49-F238E27FC236}">
                    <a16:creationId xmlns:a16="http://schemas.microsoft.com/office/drawing/2014/main" id="{EBB5B0A6-AD93-4C15-B05E-DDFA40B8A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358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0" name="Oval 648">
                <a:extLst>
                  <a:ext uri="{FF2B5EF4-FFF2-40B4-BE49-F238E27FC236}">
                    <a16:creationId xmlns:a16="http://schemas.microsoft.com/office/drawing/2014/main" id="{F7A94C1C-ABAC-400B-8DFD-9FD072128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1" y="357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1" name="Oval 649">
                <a:extLst>
                  <a:ext uri="{FF2B5EF4-FFF2-40B4-BE49-F238E27FC236}">
                    <a16:creationId xmlns:a16="http://schemas.microsoft.com/office/drawing/2014/main" id="{1614E2B8-1131-45EF-8DAC-6CE5E7EDD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1" y="357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2" name="Oval 650">
                <a:extLst>
                  <a:ext uri="{FF2B5EF4-FFF2-40B4-BE49-F238E27FC236}">
                    <a16:creationId xmlns:a16="http://schemas.microsoft.com/office/drawing/2014/main" id="{BDED61BA-6E67-431E-B243-6B92679CA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5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3" name="Oval 651">
                <a:extLst>
                  <a:ext uri="{FF2B5EF4-FFF2-40B4-BE49-F238E27FC236}">
                    <a16:creationId xmlns:a16="http://schemas.microsoft.com/office/drawing/2014/main" id="{B997B399-BE73-444B-B28F-F4AFCACA0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5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4" name="Oval 652">
                <a:extLst>
                  <a:ext uri="{FF2B5EF4-FFF2-40B4-BE49-F238E27FC236}">
                    <a16:creationId xmlns:a16="http://schemas.microsoft.com/office/drawing/2014/main" id="{0715A927-9FDB-4310-956B-33105C530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355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5" name="Oval 653">
                <a:extLst>
                  <a:ext uri="{FF2B5EF4-FFF2-40B4-BE49-F238E27FC236}">
                    <a16:creationId xmlns:a16="http://schemas.microsoft.com/office/drawing/2014/main" id="{0FF08B00-A6CE-4580-8F6B-E159C1DEE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355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6" name="Oval 654">
                <a:extLst>
                  <a:ext uri="{FF2B5EF4-FFF2-40B4-BE49-F238E27FC236}">
                    <a16:creationId xmlns:a16="http://schemas.microsoft.com/office/drawing/2014/main" id="{0798AA81-441F-48BD-9027-42BA7E156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353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7" name="Oval 655">
                <a:extLst>
                  <a:ext uri="{FF2B5EF4-FFF2-40B4-BE49-F238E27FC236}">
                    <a16:creationId xmlns:a16="http://schemas.microsoft.com/office/drawing/2014/main" id="{D7E03EC3-51C3-4575-9013-BF04E4506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353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8" name="Oval 656">
                <a:extLst>
                  <a:ext uri="{FF2B5EF4-FFF2-40B4-BE49-F238E27FC236}">
                    <a16:creationId xmlns:a16="http://schemas.microsoft.com/office/drawing/2014/main" id="{D361B5DA-57F0-433B-8F10-3D1359BFE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352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9" name="Oval 657">
                <a:extLst>
                  <a:ext uri="{FF2B5EF4-FFF2-40B4-BE49-F238E27FC236}">
                    <a16:creationId xmlns:a16="http://schemas.microsoft.com/office/drawing/2014/main" id="{21BF7822-17D3-4E94-9D48-02FF6696C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352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0" name="Oval 658">
                <a:extLst>
                  <a:ext uri="{FF2B5EF4-FFF2-40B4-BE49-F238E27FC236}">
                    <a16:creationId xmlns:a16="http://schemas.microsoft.com/office/drawing/2014/main" id="{078C49DB-4DB8-42CC-A61E-815444DF2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4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1" name="Oval 659">
                <a:extLst>
                  <a:ext uri="{FF2B5EF4-FFF2-40B4-BE49-F238E27FC236}">
                    <a16:creationId xmlns:a16="http://schemas.microsoft.com/office/drawing/2014/main" id="{85D304C0-5068-4320-B621-6F17A53BF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4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2" name="Oval 660">
                <a:extLst>
                  <a:ext uri="{FF2B5EF4-FFF2-40B4-BE49-F238E27FC236}">
                    <a16:creationId xmlns:a16="http://schemas.microsoft.com/office/drawing/2014/main" id="{40B810A7-8F2F-4D57-9BED-A5BBA3B88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346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3" name="Oval 661">
                <a:extLst>
                  <a:ext uri="{FF2B5EF4-FFF2-40B4-BE49-F238E27FC236}">
                    <a16:creationId xmlns:a16="http://schemas.microsoft.com/office/drawing/2014/main" id="{CBE0EA37-2334-4F3E-A3B6-5177CA8F9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346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4" name="Oval 662">
                <a:extLst>
                  <a:ext uri="{FF2B5EF4-FFF2-40B4-BE49-F238E27FC236}">
                    <a16:creationId xmlns:a16="http://schemas.microsoft.com/office/drawing/2014/main" id="{B7BB85C2-869B-4030-B81D-2071C1D52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34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5" name="Oval 663">
                <a:extLst>
                  <a:ext uri="{FF2B5EF4-FFF2-40B4-BE49-F238E27FC236}">
                    <a16:creationId xmlns:a16="http://schemas.microsoft.com/office/drawing/2014/main" id="{E034AD18-8972-4022-8DE8-022D5FCC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34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6" name="Oval 664">
                <a:extLst>
                  <a:ext uri="{FF2B5EF4-FFF2-40B4-BE49-F238E27FC236}">
                    <a16:creationId xmlns:a16="http://schemas.microsoft.com/office/drawing/2014/main" id="{761338BC-16AD-4905-8606-C9B00F42F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340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7" name="Oval 665">
                <a:extLst>
                  <a:ext uri="{FF2B5EF4-FFF2-40B4-BE49-F238E27FC236}">
                    <a16:creationId xmlns:a16="http://schemas.microsoft.com/office/drawing/2014/main" id="{7E7E4849-EE48-46A2-A242-321FE5509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340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8" name="Oval 666">
                <a:extLst>
                  <a:ext uri="{FF2B5EF4-FFF2-40B4-BE49-F238E27FC236}">
                    <a16:creationId xmlns:a16="http://schemas.microsoft.com/office/drawing/2014/main" id="{C3C37CA7-8516-4A56-80C8-40C893BFB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3375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9" name="Oval 667">
                <a:extLst>
                  <a:ext uri="{FF2B5EF4-FFF2-40B4-BE49-F238E27FC236}">
                    <a16:creationId xmlns:a16="http://schemas.microsoft.com/office/drawing/2014/main" id="{67CCC5E7-B226-4F2F-9B34-16ED7C95F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3375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0" name="Oval 668">
                <a:extLst>
                  <a:ext uri="{FF2B5EF4-FFF2-40B4-BE49-F238E27FC236}">
                    <a16:creationId xmlns:a16="http://schemas.microsoft.com/office/drawing/2014/main" id="{C23A26B4-1DC7-4939-AA77-53D0E24C5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33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1" name="Oval 669">
                <a:extLst>
                  <a:ext uri="{FF2B5EF4-FFF2-40B4-BE49-F238E27FC236}">
                    <a16:creationId xmlns:a16="http://schemas.microsoft.com/office/drawing/2014/main" id="{7A08ADCE-17D7-4ACE-B22D-86B41456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33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2" name="Oval 670">
                <a:extLst>
                  <a:ext uri="{FF2B5EF4-FFF2-40B4-BE49-F238E27FC236}">
                    <a16:creationId xmlns:a16="http://schemas.microsoft.com/office/drawing/2014/main" id="{F9E26CC5-BA0E-4C6C-9B6A-4DC2074AF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33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3" name="Oval 671">
                <a:extLst>
                  <a:ext uri="{FF2B5EF4-FFF2-40B4-BE49-F238E27FC236}">
                    <a16:creationId xmlns:a16="http://schemas.microsoft.com/office/drawing/2014/main" id="{2C5D2D2B-2C71-4BFA-A2F1-D6172BA66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33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4" name="Oval 672">
                <a:extLst>
                  <a:ext uri="{FF2B5EF4-FFF2-40B4-BE49-F238E27FC236}">
                    <a16:creationId xmlns:a16="http://schemas.microsoft.com/office/drawing/2014/main" id="{FAD09417-3B91-4E89-A4D3-DBAFC9D4A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2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5" name="Oval 673">
                <a:extLst>
                  <a:ext uri="{FF2B5EF4-FFF2-40B4-BE49-F238E27FC236}">
                    <a16:creationId xmlns:a16="http://schemas.microsoft.com/office/drawing/2014/main" id="{475D2F3A-356C-47A5-AB3B-A56C3918B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2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6" name="Oval 674">
                <a:extLst>
                  <a:ext uri="{FF2B5EF4-FFF2-40B4-BE49-F238E27FC236}">
                    <a16:creationId xmlns:a16="http://schemas.microsoft.com/office/drawing/2014/main" id="{647D274F-BE0A-4B7F-B13B-45294EF02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22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7" name="Oval 675">
                <a:extLst>
                  <a:ext uri="{FF2B5EF4-FFF2-40B4-BE49-F238E27FC236}">
                    <a16:creationId xmlns:a16="http://schemas.microsoft.com/office/drawing/2014/main" id="{78F318F7-4D9B-4D98-BEAD-540DD461E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22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8" name="Oval 676">
                <a:extLst>
                  <a:ext uri="{FF2B5EF4-FFF2-40B4-BE49-F238E27FC236}">
                    <a16:creationId xmlns:a16="http://schemas.microsoft.com/office/drawing/2014/main" id="{7C9CD4B8-4A32-4EC0-998C-00C93CD06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18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9" name="Oval 677">
                <a:extLst>
                  <a:ext uri="{FF2B5EF4-FFF2-40B4-BE49-F238E27FC236}">
                    <a16:creationId xmlns:a16="http://schemas.microsoft.com/office/drawing/2014/main" id="{DD10EAE3-8AA8-4170-862F-880A9E96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18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0" name="Oval 678">
                <a:extLst>
                  <a:ext uri="{FF2B5EF4-FFF2-40B4-BE49-F238E27FC236}">
                    <a16:creationId xmlns:a16="http://schemas.microsoft.com/office/drawing/2014/main" id="{A6432C76-3C7E-40CF-99EA-F3176E415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315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1" name="Oval 679">
                <a:extLst>
                  <a:ext uri="{FF2B5EF4-FFF2-40B4-BE49-F238E27FC236}">
                    <a16:creationId xmlns:a16="http://schemas.microsoft.com/office/drawing/2014/main" id="{15FCC606-792A-420B-ACBE-E2ADAF119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315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2" name="Oval 680">
                <a:extLst>
                  <a:ext uri="{FF2B5EF4-FFF2-40B4-BE49-F238E27FC236}">
                    <a16:creationId xmlns:a16="http://schemas.microsoft.com/office/drawing/2014/main" id="{058333DA-1656-4B97-B342-961A0920A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311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3" name="Oval 681">
                <a:extLst>
                  <a:ext uri="{FF2B5EF4-FFF2-40B4-BE49-F238E27FC236}">
                    <a16:creationId xmlns:a16="http://schemas.microsoft.com/office/drawing/2014/main" id="{71EEFCE3-93EB-4C54-BFB4-962EF39F8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311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4" name="Oval 682">
                <a:extLst>
                  <a:ext uri="{FF2B5EF4-FFF2-40B4-BE49-F238E27FC236}">
                    <a16:creationId xmlns:a16="http://schemas.microsoft.com/office/drawing/2014/main" id="{79BD4609-6975-4F1C-BB39-DC0CC9DC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307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5" name="Oval 683">
                <a:extLst>
                  <a:ext uri="{FF2B5EF4-FFF2-40B4-BE49-F238E27FC236}">
                    <a16:creationId xmlns:a16="http://schemas.microsoft.com/office/drawing/2014/main" id="{27522861-BE08-4AF3-80E8-78BA72BDF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307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6" name="Oval 684">
                <a:extLst>
                  <a:ext uri="{FF2B5EF4-FFF2-40B4-BE49-F238E27FC236}">
                    <a16:creationId xmlns:a16="http://schemas.microsoft.com/office/drawing/2014/main" id="{3E0103FF-8428-4192-903B-42F659570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3034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7" name="Oval 685">
                <a:extLst>
                  <a:ext uri="{FF2B5EF4-FFF2-40B4-BE49-F238E27FC236}">
                    <a16:creationId xmlns:a16="http://schemas.microsoft.com/office/drawing/2014/main" id="{6B230AA7-B08E-4BED-9E03-6FB8BE7BA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3034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8" name="Oval 686">
                <a:extLst>
                  <a:ext uri="{FF2B5EF4-FFF2-40B4-BE49-F238E27FC236}">
                    <a16:creationId xmlns:a16="http://schemas.microsoft.com/office/drawing/2014/main" id="{F4DB9AAA-C169-475B-9B2F-BB6AEEA45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5" y="299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9" name="Oval 687">
                <a:extLst>
                  <a:ext uri="{FF2B5EF4-FFF2-40B4-BE49-F238E27FC236}">
                    <a16:creationId xmlns:a16="http://schemas.microsoft.com/office/drawing/2014/main" id="{9DBA110B-F2DC-4BB3-A08F-DE6C14BCE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5" y="299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0" name="Oval 688">
                <a:extLst>
                  <a:ext uri="{FF2B5EF4-FFF2-40B4-BE49-F238E27FC236}">
                    <a16:creationId xmlns:a16="http://schemas.microsoft.com/office/drawing/2014/main" id="{91E351A3-0D76-4942-9580-B951A0C09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1" y="295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1" name="Oval 689">
                <a:extLst>
                  <a:ext uri="{FF2B5EF4-FFF2-40B4-BE49-F238E27FC236}">
                    <a16:creationId xmlns:a16="http://schemas.microsoft.com/office/drawing/2014/main" id="{1B5FC551-529F-48F9-B0AC-111E01789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1" y="295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2" name="Oval 690">
                <a:extLst>
                  <a:ext uri="{FF2B5EF4-FFF2-40B4-BE49-F238E27FC236}">
                    <a16:creationId xmlns:a16="http://schemas.microsoft.com/office/drawing/2014/main" id="{530B83FC-79C5-4861-AD3C-DA38F17EE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9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3" name="Oval 691">
                <a:extLst>
                  <a:ext uri="{FF2B5EF4-FFF2-40B4-BE49-F238E27FC236}">
                    <a16:creationId xmlns:a16="http://schemas.microsoft.com/office/drawing/2014/main" id="{03BAB08B-6131-4D71-B5C9-B4764FC18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9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4" name="Oval 692">
                <a:extLst>
                  <a:ext uri="{FF2B5EF4-FFF2-40B4-BE49-F238E27FC236}">
                    <a16:creationId xmlns:a16="http://schemas.microsoft.com/office/drawing/2014/main" id="{E1FE4F59-B387-4DFD-ACE7-6777AC8C8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8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5" name="Oval 693">
                <a:extLst>
                  <a:ext uri="{FF2B5EF4-FFF2-40B4-BE49-F238E27FC236}">
                    <a16:creationId xmlns:a16="http://schemas.microsoft.com/office/drawing/2014/main" id="{93A463AE-8746-4976-BDCA-C9863AC1B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8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6" name="Oval 694">
                <a:extLst>
                  <a:ext uri="{FF2B5EF4-FFF2-40B4-BE49-F238E27FC236}">
                    <a16:creationId xmlns:a16="http://schemas.microsoft.com/office/drawing/2014/main" id="{2CA81A40-13D3-4F2E-ACFD-69B4454C1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82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7" name="Oval 695">
                <a:extLst>
                  <a:ext uri="{FF2B5EF4-FFF2-40B4-BE49-F238E27FC236}">
                    <a16:creationId xmlns:a16="http://schemas.microsoft.com/office/drawing/2014/main" id="{FC39B9A1-757A-49D3-B287-824627ED2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82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8" name="Oval 696">
                <a:extLst>
                  <a:ext uri="{FF2B5EF4-FFF2-40B4-BE49-F238E27FC236}">
                    <a16:creationId xmlns:a16="http://schemas.microsoft.com/office/drawing/2014/main" id="{ADA49AE2-ECBC-4517-8CE9-FB5EBFAD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78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9" name="Oval 697">
                <a:extLst>
                  <a:ext uri="{FF2B5EF4-FFF2-40B4-BE49-F238E27FC236}">
                    <a16:creationId xmlns:a16="http://schemas.microsoft.com/office/drawing/2014/main" id="{BB94A937-1269-4D38-A98F-90007886D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78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0" name="Oval 698">
                <a:extLst>
                  <a:ext uri="{FF2B5EF4-FFF2-40B4-BE49-F238E27FC236}">
                    <a16:creationId xmlns:a16="http://schemas.microsoft.com/office/drawing/2014/main" id="{6309C0D7-BC4D-43E0-9936-EED892E27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73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1" name="Oval 699">
                <a:extLst>
                  <a:ext uri="{FF2B5EF4-FFF2-40B4-BE49-F238E27FC236}">
                    <a16:creationId xmlns:a16="http://schemas.microsoft.com/office/drawing/2014/main" id="{2240634D-4C08-41B4-A42E-56D4F109C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73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2" name="Oval 700">
                <a:extLst>
                  <a:ext uri="{FF2B5EF4-FFF2-40B4-BE49-F238E27FC236}">
                    <a16:creationId xmlns:a16="http://schemas.microsoft.com/office/drawing/2014/main" id="{695F1737-466F-4334-A863-88959781A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3" name="Oval 701">
                <a:extLst>
                  <a:ext uri="{FF2B5EF4-FFF2-40B4-BE49-F238E27FC236}">
                    <a16:creationId xmlns:a16="http://schemas.microsoft.com/office/drawing/2014/main" id="{7654AA01-219A-4736-A719-FED2FEF98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4" name="Oval 702">
                <a:extLst>
                  <a:ext uri="{FF2B5EF4-FFF2-40B4-BE49-F238E27FC236}">
                    <a16:creationId xmlns:a16="http://schemas.microsoft.com/office/drawing/2014/main" id="{7054BBED-BCE5-445A-9BAE-AE952F6C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4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5" name="Oval 703">
                <a:extLst>
                  <a:ext uri="{FF2B5EF4-FFF2-40B4-BE49-F238E27FC236}">
                    <a16:creationId xmlns:a16="http://schemas.microsoft.com/office/drawing/2014/main" id="{5B7EFFB6-23E4-40C9-B7F3-1F928D4EE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4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6" name="Oval 704">
                <a:extLst>
                  <a:ext uri="{FF2B5EF4-FFF2-40B4-BE49-F238E27FC236}">
                    <a16:creationId xmlns:a16="http://schemas.microsoft.com/office/drawing/2014/main" id="{1C9E77CB-8EE0-48B8-AF6C-700E838A6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7" name="Oval 705">
                <a:extLst>
                  <a:ext uri="{FF2B5EF4-FFF2-40B4-BE49-F238E27FC236}">
                    <a16:creationId xmlns:a16="http://schemas.microsoft.com/office/drawing/2014/main" id="{A5AAB958-4C05-4681-9350-6883576BC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8" name="Oval 706">
                <a:extLst>
                  <a:ext uri="{FF2B5EF4-FFF2-40B4-BE49-F238E27FC236}">
                    <a16:creationId xmlns:a16="http://schemas.microsoft.com/office/drawing/2014/main" id="{9BBD110D-07DD-4950-B361-423174434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5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9" name="Oval 707">
                <a:extLst>
                  <a:ext uri="{FF2B5EF4-FFF2-40B4-BE49-F238E27FC236}">
                    <a16:creationId xmlns:a16="http://schemas.microsoft.com/office/drawing/2014/main" id="{D0BA5EFD-6A2E-46BD-9889-2A1103EAE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5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0" name="Oval 708">
                <a:extLst>
                  <a:ext uri="{FF2B5EF4-FFF2-40B4-BE49-F238E27FC236}">
                    <a16:creationId xmlns:a16="http://schemas.microsoft.com/office/drawing/2014/main" id="{68216D1A-2F81-4B6B-BE36-7128661EA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51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1" name="Oval 709">
                <a:extLst>
                  <a:ext uri="{FF2B5EF4-FFF2-40B4-BE49-F238E27FC236}">
                    <a16:creationId xmlns:a16="http://schemas.microsoft.com/office/drawing/2014/main" id="{CAFD4195-86B5-4E50-9036-03138DFA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51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2" name="Oval 710">
                <a:extLst>
                  <a:ext uri="{FF2B5EF4-FFF2-40B4-BE49-F238E27FC236}">
                    <a16:creationId xmlns:a16="http://schemas.microsoft.com/office/drawing/2014/main" id="{1A0559AE-C879-4713-8E86-0323DCEC8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7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3" name="Oval 711">
                <a:extLst>
                  <a:ext uri="{FF2B5EF4-FFF2-40B4-BE49-F238E27FC236}">
                    <a16:creationId xmlns:a16="http://schemas.microsoft.com/office/drawing/2014/main" id="{E3069D7B-5C6D-4D8B-958F-00F2828CC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7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4" name="Oval 712">
                <a:extLst>
                  <a:ext uri="{FF2B5EF4-FFF2-40B4-BE49-F238E27FC236}">
                    <a16:creationId xmlns:a16="http://schemas.microsoft.com/office/drawing/2014/main" id="{76E224F1-D5CD-46C8-BEE7-5084C87DB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3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5" name="Oval 713">
                <a:extLst>
                  <a:ext uri="{FF2B5EF4-FFF2-40B4-BE49-F238E27FC236}">
                    <a16:creationId xmlns:a16="http://schemas.microsoft.com/office/drawing/2014/main" id="{F4471FCC-3FF1-46ED-A61D-65A8B44E0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3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6" name="Oval 714">
                <a:extLst>
                  <a:ext uri="{FF2B5EF4-FFF2-40B4-BE49-F238E27FC236}">
                    <a16:creationId xmlns:a16="http://schemas.microsoft.com/office/drawing/2014/main" id="{62828B6B-EEC8-4754-AB8D-CE225D0A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8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7" name="Oval 715">
                <a:extLst>
                  <a:ext uri="{FF2B5EF4-FFF2-40B4-BE49-F238E27FC236}">
                    <a16:creationId xmlns:a16="http://schemas.microsoft.com/office/drawing/2014/main" id="{C2AC9528-5AF0-4688-9779-92D9731E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8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8" name="Oval 716">
                <a:extLst>
                  <a:ext uri="{FF2B5EF4-FFF2-40B4-BE49-F238E27FC236}">
                    <a16:creationId xmlns:a16="http://schemas.microsoft.com/office/drawing/2014/main" id="{53561553-DB3F-4D95-9F77-8B98EE8D0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4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9" name="Oval 717">
                <a:extLst>
                  <a:ext uri="{FF2B5EF4-FFF2-40B4-BE49-F238E27FC236}">
                    <a16:creationId xmlns:a16="http://schemas.microsoft.com/office/drawing/2014/main" id="{3F1941D0-6AB2-44C1-987A-D90FEC116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4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0" name="Oval 718">
                <a:extLst>
                  <a:ext uri="{FF2B5EF4-FFF2-40B4-BE49-F238E27FC236}">
                    <a16:creationId xmlns:a16="http://schemas.microsoft.com/office/drawing/2014/main" id="{F8B1742C-AE1D-490A-860D-ABF370DEA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2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1" name="Oval 719">
                <a:extLst>
                  <a:ext uri="{FF2B5EF4-FFF2-40B4-BE49-F238E27FC236}">
                    <a16:creationId xmlns:a16="http://schemas.microsoft.com/office/drawing/2014/main" id="{C7BCF3C4-4A99-4145-B9BE-CDF2D52F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2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2" name="Oval 720">
                <a:extLst>
                  <a:ext uri="{FF2B5EF4-FFF2-40B4-BE49-F238E27FC236}">
                    <a16:creationId xmlns:a16="http://schemas.microsoft.com/office/drawing/2014/main" id="{273282D9-111C-45B2-ACEA-1C96BF62F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25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3" name="Oval 721">
                <a:extLst>
                  <a:ext uri="{FF2B5EF4-FFF2-40B4-BE49-F238E27FC236}">
                    <a16:creationId xmlns:a16="http://schemas.microsoft.com/office/drawing/2014/main" id="{8D11A98A-4F75-4922-9C9D-238242FAA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25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4" name="Oval 722">
                <a:extLst>
                  <a:ext uri="{FF2B5EF4-FFF2-40B4-BE49-F238E27FC236}">
                    <a16:creationId xmlns:a16="http://schemas.microsoft.com/office/drawing/2014/main" id="{5E0BB42C-C251-4CD2-883C-EE342EDE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210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5" name="Oval 723">
                <a:extLst>
                  <a:ext uri="{FF2B5EF4-FFF2-40B4-BE49-F238E27FC236}">
                    <a16:creationId xmlns:a16="http://schemas.microsoft.com/office/drawing/2014/main" id="{BA1EC143-B207-4448-B35F-811E1FBE1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210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6" name="Oval 724">
                <a:extLst>
                  <a:ext uri="{FF2B5EF4-FFF2-40B4-BE49-F238E27FC236}">
                    <a16:creationId xmlns:a16="http://schemas.microsoft.com/office/drawing/2014/main" id="{732E3FB8-8CA9-449F-A139-3477FDD48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1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7" name="Oval 725">
                <a:extLst>
                  <a:ext uri="{FF2B5EF4-FFF2-40B4-BE49-F238E27FC236}">
                    <a16:creationId xmlns:a16="http://schemas.microsoft.com/office/drawing/2014/main" id="{9643407E-A1ED-448E-AE84-23DA90B71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1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8" name="Oval 726">
                <a:extLst>
                  <a:ext uri="{FF2B5EF4-FFF2-40B4-BE49-F238E27FC236}">
                    <a16:creationId xmlns:a16="http://schemas.microsoft.com/office/drawing/2014/main" id="{F203130A-1DB4-4D5D-8C92-93F68CDB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1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9" name="Oval 727">
                <a:extLst>
                  <a:ext uri="{FF2B5EF4-FFF2-40B4-BE49-F238E27FC236}">
                    <a16:creationId xmlns:a16="http://schemas.microsoft.com/office/drawing/2014/main" id="{FC204547-F002-44C4-8EF6-9E81B604E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1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0" name="Oval 728">
                <a:extLst>
                  <a:ext uri="{FF2B5EF4-FFF2-40B4-BE49-F238E27FC236}">
                    <a16:creationId xmlns:a16="http://schemas.microsoft.com/office/drawing/2014/main" id="{1782B98A-120A-4EDC-8623-2ABF59718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1" name="Oval 729">
                <a:extLst>
                  <a:ext uri="{FF2B5EF4-FFF2-40B4-BE49-F238E27FC236}">
                    <a16:creationId xmlns:a16="http://schemas.microsoft.com/office/drawing/2014/main" id="{1091D6FD-05D8-4E7F-82A6-6861082EC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2" name="Oval 730">
                <a:extLst>
                  <a:ext uri="{FF2B5EF4-FFF2-40B4-BE49-F238E27FC236}">
                    <a16:creationId xmlns:a16="http://schemas.microsoft.com/office/drawing/2014/main" id="{B6022789-5E11-4EF5-973E-AB7F5B3BC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205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3" name="Oval 731">
                <a:extLst>
                  <a:ext uri="{FF2B5EF4-FFF2-40B4-BE49-F238E27FC236}">
                    <a16:creationId xmlns:a16="http://schemas.microsoft.com/office/drawing/2014/main" id="{0F3F3FEC-099C-4A59-A1B0-9BE9870A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205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4" name="Oval 732">
                <a:extLst>
                  <a:ext uri="{FF2B5EF4-FFF2-40B4-BE49-F238E27FC236}">
                    <a16:creationId xmlns:a16="http://schemas.microsoft.com/office/drawing/2014/main" id="{9E1828EC-79C3-4AD3-AC30-3AE3B8E90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1" y="201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5" name="Oval 733">
                <a:extLst>
                  <a:ext uri="{FF2B5EF4-FFF2-40B4-BE49-F238E27FC236}">
                    <a16:creationId xmlns:a16="http://schemas.microsoft.com/office/drawing/2014/main" id="{6BE2AF21-F94F-4E7B-B069-A285C4382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1" y="201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6" name="Oval 734">
                <a:extLst>
                  <a:ext uri="{FF2B5EF4-FFF2-40B4-BE49-F238E27FC236}">
                    <a16:creationId xmlns:a16="http://schemas.microsoft.com/office/drawing/2014/main" id="{2312F39A-BFFC-4B0E-85F5-01E799557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9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7" name="Oval 735">
                <a:extLst>
                  <a:ext uri="{FF2B5EF4-FFF2-40B4-BE49-F238E27FC236}">
                    <a16:creationId xmlns:a16="http://schemas.microsoft.com/office/drawing/2014/main" id="{955BC072-EB71-4CBB-818B-11707348A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9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8" name="Oval 736">
                <a:extLst>
                  <a:ext uri="{FF2B5EF4-FFF2-40B4-BE49-F238E27FC236}">
                    <a16:creationId xmlns:a16="http://schemas.microsoft.com/office/drawing/2014/main" id="{F9C3B9FE-60AF-440A-83DF-35D453D17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19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9" name="Oval 737">
                <a:extLst>
                  <a:ext uri="{FF2B5EF4-FFF2-40B4-BE49-F238E27FC236}">
                    <a16:creationId xmlns:a16="http://schemas.microsoft.com/office/drawing/2014/main" id="{F0C1EBBA-7C71-4923-82BD-1DDA313B3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19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0" name="Oval 738">
                <a:extLst>
                  <a:ext uri="{FF2B5EF4-FFF2-40B4-BE49-F238E27FC236}">
                    <a16:creationId xmlns:a16="http://schemas.microsoft.com/office/drawing/2014/main" id="{8C2C4D20-6476-48A5-8857-86C753AE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1" y="192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1" name="Oval 739">
                <a:extLst>
                  <a:ext uri="{FF2B5EF4-FFF2-40B4-BE49-F238E27FC236}">
                    <a16:creationId xmlns:a16="http://schemas.microsoft.com/office/drawing/2014/main" id="{EDFC436F-54A7-4CEA-AAF7-09BE74543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1" y="192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2" name="Oval 740">
                <a:extLst>
                  <a:ext uri="{FF2B5EF4-FFF2-40B4-BE49-F238E27FC236}">
                    <a16:creationId xmlns:a16="http://schemas.microsoft.com/office/drawing/2014/main" id="{78BFCA7C-E7F5-4AA4-BF76-8EFC2907A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189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3" name="Oval 741">
                <a:extLst>
                  <a:ext uri="{FF2B5EF4-FFF2-40B4-BE49-F238E27FC236}">
                    <a16:creationId xmlns:a16="http://schemas.microsoft.com/office/drawing/2014/main" id="{550DD446-DF16-4563-B226-7D50D491C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189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4" name="Oval 742">
                <a:extLst>
                  <a:ext uri="{FF2B5EF4-FFF2-40B4-BE49-F238E27FC236}">
                    <a16:creationId xmlns:a16="http://schemas.microsoft.com/office/drawing/2014/main" id="{1E0E58A1-BB7E-44E3-9BAD-11A4A3470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185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5" name="Oval 743">
                <a:extLst>
                  <a:ext uri="{FF2B5EF4-FFF2-40B4-BE49-F238E27FC236}">
                    <a16:creationId xmlns:a16="http://schemas.microsoft.com/office/drawing/2014/main" id="{1465F171-9132-4A15-81C7-EF40C0C9D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185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6" name="Oval 744">
                <a:extLst>
                  <a:ext uri="{FF2B5EF4-FFF2-40B4-BE49-F238E27FC236}">
                    <a16:creationId xmlns:a16="http://schemas.microsoft.com/office/drawing/2014/main" id="{0137075C-B49A-4D75-A11D-F976EE8F4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83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7" name="Oval 745">
                <a:extLst>
                  <a:ext uri="{FF2B5EF4-FFF2-40B4-BE49-F238E27FC236}">
                    <a16:creationId xmlns:a16="http://schemas.microsoft.com/office/drawing/2014/main" id="{04192FBF-AD73-4D94-BCFE-C58682CD2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83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8" name="Oval 746">
                <a:extLst>
                  <a:ext uri="{FF2B5EF4-FFF2-40B4-BE49-F238E27FC236}">
                    <a16:creationId xmlns:a16="http://schemas.microsoft.com/office/drawing/2014/main" id="{75D6FDDE-7DD4-4D94-BE5B-B35F92880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180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9" name="Oval 747">
                <a:extLst>
                  <a:ext uri="{FF2B5EF4-FFF2-40B4-BE49-F238E27FC236}">
                    <a16:creationId xmlns:a16="http://schemas.microsoft.com/office/drawing/2014/main" id="{2C0427EC-5965-4076-8538-0993A2609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180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0" name="Oval 748">
                <a:extLst>
                  <a:ext uri="{FF2B5EF4-FFF2-40B4-BE49-F238E27FC236}">
                    <a16:creationId xmlns:a16="http://schemas.microsoft.com/office/drawing/2014/main" id="{34C17D30-445C-4C65-8A74-14E9F740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78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1" name="Oval 749">
                <a:extLst>
                  <a:ext uri="{FF2B5EF4-FFF2-40B4-BE49-F238E27FC236}">
                    <a16:creationId xmlns:a16="http://schemas.microsoft.com/office/drawing/2014/main" id="{894E2FDB-A811-41E5-8A0D-92DF7ADDE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78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2" name="Oval 750">
                <a:extLst>
                  <a:ext uri="{FF2B5EF4-FFF2-40B4-BE49-F238E27FC236}">
                    <a16:creationId xmlns:a16="http://schemas.microsoft.com/office/drawing/2014/main" id="{7C021EDB-A459-48D6-98CB-5E604F115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176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3" name="Oval 751">
                <a:extLst>
                  <a:ext uri="{FF2B5EF4-FFF2-40B4-BE49-F238E27FC236}">
                    <a16:creationId xmlns:a16="http://schemas.microsoft.com/office/drawing/2014/main" id="{16AF948F-3114-460B-8FC7-488E0DB87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176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4" name="Oval 752">
                <a:extLst>
                  <a:ext uri="{FF2B5EF4-FFF2-40B4-BE49-F238E27FC236}">
                    <a16:creationId xmlns:a16="http://schemas.microsoft.com/office/drawing/2014/main" id="{FCA20AD9-DC7E-4494-B573-0242E662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17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5" name="Oval 753">
                <a:extLst>
                  <a:ext uri="{FF2B5EF4-FFF2-40B4-BE49-F238E27FC236}">
                    <a16:creationId xmlns:a16="http://schemas.microsoft.com/office/drawing/2014/main" id="{A80B2F93-7525-47F2-AE19-69BB47163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17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6" name="Oval 754">
                <a:extLst>
                  <a:ext uri="{FF2B5EF4-FFF2-40B4-BE49-F238E27FC236}">
                    <a16:creationId xmlns:a16="http://schemas.microsoft.com/office/drawing/2014/main" id="{0890BA2C-852B-4183-9F07-59BE9FE6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" y="171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7" name="Oval 755">
                <a:extLst>
                  <a:ext uri="{FF2B5EF4-FFF2-40B4-BE49-F238E27FC236}">
                    <a16:creationId xmlns:a16="http://schemas.microsoft.com/office/drawing/2014/main" id="{8EA858F6-887E-4344-BB10-1B4A0ADF2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" y="171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8" name="Oval 756">
                <a:extLst>
                  <a:ext uri="{FF2B5EF4-FFF2-40B4-BE49-F238E27FC236}">
                    <a16:creationId xmlns:a16="http://schemas.microsoft.com/office/drawing/2014/main" id="{48117D50-0EC5-4833-9616-0C6AF09E8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170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9" name="Oval 757">
                <a:extLst>
                  <a:ext uri="{FF2B5EF4-FFF2-40B4-BE49-F238E27FC236}">
                    <a16:creationId xmlns:a16="http://schemas.microsoft.com/office/drawing/2014/main" id="{61C377CE-4F31-4BEF-B262-CD5B98F6F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170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0" name="Oval 758">
                <a:extLst>
                  <a:ext uri="{FF2B5EF4-FFF2-40B4-BE49-F238E27FC236}">
                    <a16:creationId xmlns:a16="http://schemas.microsoft.com/office/drawing/2014/main" id="{E9D7B451-0BC8-477D-A781-7BC5C4E9F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68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1" name="Oval 759">
                <a:extLst>
                  <a:ext uri="{FF2B5EF4-FFF2-40B4-BE49-F238E27FC236}">
                    <a16:creationId xmlns:a16="http://schemas.microsoft.com/office/drawing/2014/main" id="{13F3260A-90CB-446E-9DC7-3957E3724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68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2" name="Oval 760">
                <a:extLst>
                  <a:ext uri="{FF2B5EF4-FFF2-40B4-BE49-F238E27FC236}">
                    <a16:creationId xmlns:a16="http://schemas.microsoft.com/office/drawing/2014/main" id="{0F6D2009-6A2F-4CB0-96B0-14FB9A304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166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3" name="Oval 761">
                <a:extLst>
                  <a:ext uri="{FF2B5EF4-FFF2-40B4-BE49-F238E27FC236}">
                    <a16:creationId xmlns:a16="http://schemas.microsoft.com/office/drawing/2014/main" id="{94338C15-DE33-44EE-83D6-F59F53CD4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166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4" name="Oval 762">
                <a:extLst>
                  <a:ext uri="{FF2B5EF4-FFF2-40B4-BE49-F238E27FC236}">
                    <a16:creationId xmlns:a16="http://schemas.microsoft.com/office/drawing/2014/main" id="{49AA4D24-6330-4388-8974-8B727F53A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6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5" name="Oval 763">
                <a:extLst>
                  <a:ext uri="{FF2B5EF4-FFF2-40B4-BE49-F238E27FC236}">
                    <a16:creationId xmlns:a16="http://schemas.microsoft.com/office/drawing/2014/main" id="{2DF21370-7031-4DE5-845D-1E034C3B0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6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6" name="Oval 764">
                <a:extLst>
                  <a:ext uri="{FF2B5EF4-FFF2-40B4-BE49-F238E27FC236}">
                    <a16:creationId xmlns:a16="http://schemas.microsoft.com/office/drawing/2014/main" id="{40D2DD0B-08C5-4ECB-A0D8-C3CBC1AE6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162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7" name="Oval 765">
                <a:extLst>
                  <a:ext uri="{FF2B5EF4-FFF2-40B4-BE49-F238E27FC236}">
                    <a16:creationId xmlns:a16="http://schemas.microsoft.com/office/drawing/2014/main" id="{41BAF96B-4C8B-4F89-801D-BEAB8898F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162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8" name="Oval 766">
                <a:extLst>
                  <a:ext uri="{FF2B5EF4-FFF2-40B4-BE49-F238E27FC236}">
                    <a16:creationId xmlns:a16="http://schemas.microsoft.com/office/drawing/2014/main" id="{3403ED2B-C63C-4402-B4F3-FE94DEF4B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60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9" name="Oval 767">
                <a:extLst>
                  <a:ext uri="{FF2B5EF4-FFF2-40B4-BE49-F238E27FC236}">
                    <a16:creationId xmlns:a16="http://schemas.microsoft.com/office/drawing/2014/main" id="{001F35A5-1ED1-4884-8CF1-FE7304E1E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60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0" name="Oval 768">
                <a:extLst>
                  <a:ext uri="{FF2B5EF4-FFF2-40B4-BE49-F238E27FC236}">
                    <a16:creationId xmlns:a16="http://schemas.microsoft.com/office/drawing/2014/main" id="{E608AB52-95C6-48FE-86CB-15A2DD28D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158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1" name="Oval 769">
                <a:extLst>
                  <a:ext uri="{FF2B5EF4-FFF2-40B4-BE49-F238E27FC236}">
                    <a16:creationId xmlns:a16="http://schemas.microsoft.com/office/drawing/2014/main" id="{65D06B6C-B37D-4BC7-A229-609CF1EE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158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2" name="Oval 770">
                <a:extLst>
                  <a:ext uri="{FF2B5EF4-FFF2-40B4-BE49-F238E27FC236}">
                    <a16:creationId xmlns:a16="http://schemas.microsoft.com/office/drawing/2014/main" id="{D719A2FA-6271-4C9D-AA12-3CB11BA77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55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3" name="Oval 771">
                <a:extLst>
                  <a:ext uri="{FF2B5EF4-FFF2-40B4-BE49-F238E27FC236}">
                    <a16:creationId xmlns:a16="http://schemas.microsoft.com/office/drawing/2014/main" id="{44F078E6-2077-4543-9237-A2F455452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55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4" name="Oval 772">
                <a:extLst>
                  <a:ext uri="{FF2B5EF4-FFF2-40B4-BE49-F238E27FC236}">
                    <a16:creationId xmlns:a16="http://schemas.microsoft.com/office/drawing/2014/main" id="{EAD2B34C-51AD-485A-A2FE-56DFA12C2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1" y="15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5" name="Oval 773">
                <a:extLst>
                  <a:ext uri="{FF2B5EF4-FFF2-40B4-BE49-F238E27FC236}">
                    <a16:creationId xmlns:a16="http://schemas.microsoft.com/office/drawing/2014/main" id="{B3219AC1-E682-4625-A902-BE4B1FE76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1" y="15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6" name="Oval 774">
                <a:extLst>
                  <a:ext uri="{FF2B5EF4-FFF2-40B4-BE49-F238E27FC236}">
                    <a16:creationId xmlns:a16="http://schemas.microsoft.com/office/drawing/2014/main" id="{DA5E63B1-D8E8-4CC8-ABD6-B78EB3BE5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1518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7" name="Oval 775">
                <a:extLst>
                  <a:ext uri="{FF2B5EF4-FFF2-40B4-BE49-F238E27FC236}">
                    <a16:creationId xmlns:a16="http://schemas.microsoft.com/office/drawing/2014/main" id="{D648E5EB-94E7-4678-9810-BE4A13766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1518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8" name="Oval 776">
                <a:extLst>
                  <a:ext uri="{FF2B5EF4-FFF2-40B4-BE49-F238E27FC236}">
                    <a16:creationId xmlns:a16="http://schemas.microsoft.com/office/drawing/2014/main" id="{7DE91882-3B79-4F04-9D88-4B39D2D2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501"/>
                <a:ext cx="31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9" name="Oval 777">
                <a:extLst>
                  <a:ext uri="{FF2B5EF4-FFF2-40B4-BE49-F238E27FC236}">
                    <a16:creationId xmlns:a16="http://schemas.microsoft.com/office/drawing/2014/main" id="{684427A6-17F8-4CAA-BAF0-3F968CDC6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501"/>
                <a:ext cx="31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0" name="Oval 778">
                <a:extLst>
                  <a:ext uri="{FF2B5EF4-FFF2-40B4-BE49-F238E27FC236}">
                    <a16:creationId xmlns:a16="http://schemas.microsoft.com/office/drawing/2014/main" id="{2C8CC899-0F79-4F28-9579-800DFDE13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4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1" name="Oval 779">
                <a:extLst>
                  <a:ext uri="{FF2B5EF4-FFF2-40B4-BE49-F238E27FC236}">
                    <a16:creationId xmlns:a16="http://schemas.microsoft.com/office/drawing/2014/main" id="{6F21DA4F-3A20-4B7F-A487-32901F505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4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2" name="Oval 780">
                <a:extLst>
                  <a:ext uri="{FF2B5EF4-FFF2-40B4-BE49-F238E27FC236}">
                    <a16:creationId xmlns:a16="http://schemas.microsoft.com/office/drawing/2014/main" id="{2EE3A915-AF6E-4CDC-AAD3-9E7F33944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14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3" name="Oval 781">
                <a:extLst>
                  <a:ext uri="{FF2B5EF4-FFF2-40B4-BE49-F238E27FC236}">
                    <a16:creationId xmlns:a16="http://schemas.microsoft.com/office/drawing/2014/main" id="{AD50C5AD-F89C-4731-B937-BB48A53DF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14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4" name="Oval 782">
                <a:extLst>
                  <a:ext uri="{FF2B5EF4-FFF2-40B4-BE49-F238E27FC236}">
                    <a16:creationId xmlns:a16="http://schemas.microsoft.com/office/drawing/2014/main" id="{E3FE89C6-53EF-4BC7-BB1E-754C4A8A4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14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5" name="Oval 783">
                <a:extLst>
                  <a:ext uri="{FF2B5EF4-FFF2-40B4-BE49-F238E27FC236}">
                    <a16:creationId xmlns:a16="http://schemas.microsoft.com/office/drawing/2014/main" id="{4EADCC7A-EDC0-4009-A747-BDAC2B3C5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14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6" name="Oval 784">
                <a:extLst>
                  <a:ext uri="{FF2B5EF4-FFF2-40B4-BE49-F238E27FC236}">
                    <a16:creationId xmlns:a16="http://schemas.microsoft.com/office/drawing/2014/main" id="{8F52AAA3-AFA9-4A43-A9CF-6636A6450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14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7" name="Oval 785">
                <a:extLst>
                  <a:ext uri="{FF2B5EF4-FFF2-40B4-BE49-F238E27FC236}">
                    <a16:creationId xmlns:a16="http://schemas.microsoft.com/office/drawing/2014/main" id="{8488D53C-3383-4DAC-9133-A2E22840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14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8" name="Oval 786">
                <a:extLst>
                  <a:ext uri="{FF2B5EF4-FFF2-40B4-BE49-F238E27FC236}">
                    <a16:creationId xmlns:a16="http://schemas.microsoft.com/office/drawing/2014/main" id="{99D739FE-9590-492F-9166-C42472401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44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9" name="Oval 787">
                <a:extLst>
                  <a:ext uri="{FF2B5EF4-FFF2-40B4-BE49-F238E27FC236}">
                    <a16:creationId xmlns:a16="http://schemas.microsoft.com/office/drawing/2014/main" id="{EA874C56-263A-40AB-BCF9-91A03BC3B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44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0" name="Oval 788">
                <a:extLst>
                  <a:ext uri="{FF2B5EF4-FFF2-40B4-BE49-F238E27FC236}">
                    <a16:creationId xmlns:a16="http://schemas.microsoft.com/office/drawing/2014/main" id="{4D3E4E33-3DAF-41A0-842E-52A118CA1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4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1" name="Oval 789">
                <a:extLst>
                  <a:ext uri="{FF2B5EF4-FFF2-40B4-BE49-F238E27FC236}">
                    <a16:creationId xmlns:a16="http://schemas.microsoft.com/office/drawing/2014/main" id="{91E8EB30-4ED3-4B3B-A133-569D9F56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4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2" name="Oval 790">
                <a:extLst>
                  <a:ext uri="{FF2B5EF4-FFF2-40B4-BE49-F238E27FC236}">
                    <a16:creationId xmlns:a16="http://schemas.microsoft.com/office/drawing/2014/main" id="{949F62B0-0497-42A9-9F92-19980B97D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4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3" name="Oval 791">
                <a:extLst>
                  <a:ext uri="{FF2B5EF4-FFF2-40B4-BE49-F238E27FC236}">
                    <a16:creationId xmlns:a16="http://schemas.microsoft.com/office/drawing/2014/main" id="{D1FC2824-1014-42B9-8781-102558FB3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4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4" name="Oval 792">
                <a:extLst>
                  <a:ext uri="{FF2B5EF4-FFF2-40B4-BE49-F238E27FC236}">
                    <a16:creationId xmlns:a16="http://schemas.microsoft.com/office/drawing/2014/main" id="{37F84492-5952-4BC5-B356-34B5B1F5B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3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5" name="Oval 793">
                <a:extLst>
                  <a:ext uri="{FF2B5EF4-FFF2-40B4-BE49-F238E27FC236}">
                    <a16:creationId xmlns:a16="http://schemas.microsoft.com/office/drawing/2014/main" id="{82A95D75-2C1E-4236-A51C-B486357B4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3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6" name="Oval 794">
                <a:extLst>
                  <a:ext uri="{FF2B5EF4-FFF2-40B4-BE49-F238E27FC236}">
                    <a16:creationId xmlns:a16="http://schemas.microsoft.com/office/drawing/2014/main" id="{540E4F0F-7F6A-4A32-A550-3974CA405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14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7" name="Oval 795">
                <a:extLst>
                  <a:ext uri="{FF2B5EF4-FFF2-40B4-BE49-F238E27FC236}">
                    <a16:creationId xmlns:a16="http://schemas.microsoft.com/office/drawing/2014/main" id="{1DC15EE4-747E-48FC-8CC6-B1E6EA236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14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8" name="Oval 796">
                <a:extLst>
                  <a:ext uri="{FF2B5EF4-FFF2-40B4-BE49-F238E27FC236}">
                    <a16:creationId xmlns:a16="http://schemas.microsoft.com/office/drawing/2014/main" id="{F7A2DD81-3A39-4790-A2B3-EAF9B6F5D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4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9" name="Oval 797">
                <a:extLst>
                  <a:ext uri="{FF2B5EF4-FFF2-40B4-BE49-F238E27FC236}">
                    <a16:creationId xmlns:a16="http://schemas.microsoft.com/office/drawing/2014/main" id="{8827D232-7812-42FA-BA84-560DD2844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4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0" name="Oval 798">
                <a:extLst>
                  <a:ext uri="{FF2B5EF4-FFF2-40B4-BE49-F238E27FC236}">
                    <a16:creationId xmlns:a16="http://schemas.microsoft.com/office/drawing/2014/main" id="{61B623DA-560A-4839-AAF0-8B462D238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145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1" name="Oval 799">
                <a:extLst>
                  <a:ext uri="{FF2B5EF4-FFF2-40B4-BE49-F238E27FC236}">
                    <a16:creationId xmlns:a16="http://schemas.microsoft.com/office/drawing/2014/main" id="{1A8208CC-42C8-49AB-BCC0-C5E8CE4C3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145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2" name="Oval 800">
                <a:extLst>
                  <a:ext uri="{FF2B5EF4-FFF2-40B4-BE49-F238E27FC236}">
                    <a16:creationId xmlns:a16="http://schemas.microsoft.com/office/drawing/2014/main" id="{DF5157B9-9BD4-4C6C-AAE4-14F90939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3" name="Oval 801">
                <a:extLst>
                  <a:ext uri="{FF2B5EF4-FFF2-40B4-BE49-F238E27FC236}">
                    <a16:creationId xmlns:a16="http://schemas.microsoft.com/office/drawing/2014/main" id="{43ADCC6A-050B-4506-ADFE-22CDBC04B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4" name="Oval 802">
                <a:extLst>
                  <a:ext uri="{FF2B5EF4-FFF2-40B4-BE49-F238E27FC236}">
                    <a16:creationId xmlns:a16="http://schemas.microsoft.com/office/drawing/2014/main" id="{7F15FE70-2AF7-42FD-A8A8-DE1EEF9B9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67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5" name="Oval 803">
                <a:extLst>
                  <a:ext uri="{FF2B5EF4-FFF2-40B4-BE49-F238E27FC236}">
                    <a16:creationId xmlns:a16="http://schemas.microsoft.com/office/drawing/2014/main" id="{C26A2709-DD74-400D-8E62-8B8615992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67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6" name="Oval 804">
                <a:extLst>
                  <a:ext uri="{FF2B5EF4-FFF2-40B4-BE49-F238E27FC236}">
                    <a16:creationId xmlns:a16="http://schemas.microsoft.com/office/drawing/2014/main" id="{727B4F27-61FA-4BFC-A196-2609B049F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14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7" name="Oval 805">
                <a:extLst>
                  <a:ext uri="{FF2B5EF4-FFF2-40B4-BE49-F238E27FC236}">
                    <a16:creationId xmlns:a16="http://schemas.microsoft.com/office/drawing/2014/main" id="{3FF7EFE6-1CBF-4993-8629-8D75D537F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14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8" name="Oval 806">
                <a:extLst>
                  <a:ext uri="{FF2B5EF4-FFF2-40B4-BE49-F238E27FC236}">
                    <a16:creationId xmlns:a16="http://schemas.microsoft.com/office/drawing/2014/main" id="{7787217E-156D-4EFB-A878-4E77AE258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14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9" name="Oval 807">
                <a:extLst>
                  <a:ext uri="{FF2B5EF4-FFF2-40B4-BE49-F238E27FC236}">
                    <a16:creationId xmlns:a16="http://schemas.microsoft.com/office/drawing/2014/main" id="{21220348-0453-4419-9DB9-CE58F2C9F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14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3795" name="Group 808">
            <a:extLst>
              <a:ext uri="{FF2B5EF4-FFF2-40B4-BE49-F238E27FC236}">
                <a16:creationId xmlns:a16="http://schemas.microsoft.com/office/drawing/2014/main" id="{8000502F-4519-4B23-B458-6FAB322070B7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3778250"/>
            <a:ext cx="2814638" cy="2819400"/>
            <a:chOff x="3168" y="2316"/>
            <a:chExt cx="1773" cy="1776"/>
          </a:xfrm>
        </p:grpSpPr>
        <p:sp>
          <p:nvSpPr>
            <p:cNvPr id="34592" name="Freeform 809">
              <a:extLst>
                <a:ext uri="{FF2B5EF4-FFF2-40B4-BE49-F238E27FC236}">
                  <a16:creationId xmlns:a16="http://schemas.microsoft.com/office/drawing/2014/main" id="{2C517CF8-CC39-4261-813F-CB745385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20"/>
              <a:ext cx="1744" cy="1672"/>
            </a:xfrm>
            <a:custGeom>
              <a:avLst/>
              <a:gdLst>
                <a:gd name="T0" fmla="*/ 4601 w 826"/>
                <a:gd name="T1" fmla="*/ 275 h 743"/>
                <a:gd name="T2" fmla="*/ 2363 w 826"/>
                <a:gd name="T3" fmla="*/ 482 h 743"/>
                <a:gd name="T4" fmla="*/ 57 w 826"/>
                <a:gd name="T5" fmla="*/ 3123 h 743"/>
                <a:gd name="T6" fmla="*/ 188 w 826"/>
                <a:gd name="T7" fmla="*/ 4933 h 743"/>
                <a:gd name="T8" fmla="*/ 1083 w 826"/>
                <a:gd name="T9" fmla="*/ 6481 h 743"/>
                <a:gd name="T10" fmla="*/ 4421 w 826"/>
                <a:gd name="T11" fmla="*/ 7338 h 743"/>
                <a:gd name="T12" fmla="*/ 7493 w 826"/>
                <a:gd name="T13" fmla="*/ 5662 h 743"/>
                <a:gd name="T14" fmla="*/ 7641 w 826"/>
                <a:gd name="T15" fmla="*/ 3520 h 743"/>
                <a:gd name="T16" fmla="*/ 6174 w 826"/>
                <a:gd name="T17" fmla="*/ 1166 h 743"/>
                <a:gd name="T18" fmla="*/ 4601 w 826"/>
                <a:gd name="T19" fmla="*/ 275 h 7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6" h="743">
                  <a:moveTo>
                    <a:pt x="489" y="24"/>
                  </a:moveTo>
                  <a:cubicBezTo>
                    <a:pt x="408" y="0"/>
                    <a:pt x="304" y="49"/>
                    <a:pt x="251" y="42"/>
                  </a:cubicBezTo>
                  <a:cubicBezTo>
                    <a:pt x="92" y="23"/>
                    <a:pt x="12" y="202"/>
                    <a:pt x="6" y="274"/>
                  </a:cubicBezTo>
                  <a:cubicBezTo>
                    <a:pt x="0" y="339"/>
                    <a:pt x="4" y="381"/>
                    <a:pt x="20" y="433"/>
                  </a:cubicBezTo>
                  <a:cubicBezTo>
                    <a:pt x="36" y="486"/>
                    <a:pt x="66" y="534"/>
                    <a:pt x="115" y="569"/>
                  </a:cubicBezTo>
                  <a:cubicBezTo>
                    <a:pt x="213" y="639"/>
                    <a:pt x="370" y="592"/>
                    <a:pt x="470" y="644"/>
                  </a:cubicBezTo>
                  <a:cubicBezTo>
                    <a:pt x="670" y="743"/>
                    <a:pt x="754" y="603"/>
                    <a:pt x="796" y="497"/>
                  </a:cubicBezTo>
                  <a:cubicBezTo>
                    <a:pt x="826" y="421"/>
                    <a:pt x="811" y="332"/>
                    <a:pt x="812" y="309"/>
                  </a:cubicBezTo>
                  <a:cubicBezTo>
                    <a:pt x="818" y="215"/>
                    <a:pt x="721" y="129"/>
                    <a:pt x="656" y="102"/>
                  </a:cubicBezTo>
                  <a:cubicBezTo>
                    <a:pt x="591" y="75"/>
                    <a:pt x="570" y="48"/>
                    <a:pt x="489" y="24"/>
                  </a:cubicBezTo>
                  <a:close/>
                </a:path>
              </a:pathLst>
            </a:custGeom>
            <a:solidFill>
              <a:srgbClr val="63B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3" name="Freeform 810">
              <a:extLst>
                <a:ext uri="{FF2B5EF4-FFF2-40B4-BE49-F238E27FC236}">
                  <a16:creationId xmlns:a16="http://schemas.microsoft.com/office/drawing/2014/main" id="{BE568AB7-9FD3-4357-BEE9-8911DB33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316"/>
              <a:ext cx="1602" cy="1270"/>
            </a:xfrm>
            <a:custGeom>
              <a:avLst/>
              <a:gdLst>
                <a:gd name="T0" fmla="*/ 7111 w 759"/>
                <a:gd name="T1" fmla="*/ 3540 h 564"/>
                <a:gd name="T2" fmla="*/ 6722 w 759"/>
                <a:gd name="T3" fmla="*/ 1826 h 564"/>
                <a:gd name="T4" fmla="*/ 5640 w 759"/>
                <a:gd name="T5" fmla="*/ 1175 h 564"/>
                <a:gd name="T6" fmla="*/ 4817 w 759"/>
                <a:gd name="T7" fmla="*/ 446 h 564"/>
                <a:gd name="T8" fmla="*/ 4071 w 759"/>
                <a:gd name="T9" fmla="*/ 284 h 564"/>
                <a:gd name="T10" fmla="*/ 3386 w 759"/>
                <a:gd name="T11" fmla="*/ 11 h 564"/>
                <a:gd name="T12" fmla="*/ 2615 w 759"/>
                <a:gd name="T13" fmla="*/ 365 h 564"/>
                <a:gd name="T14" fmla="*/ 1957 w 759"/>
                <a:gd name="T15" fmla="*/ 227 h 564"/>
                <a:gd name="T16" fmla="*/ 958 w 759"/>
                <a:gd name="T17" fmla="*/ 640 h 564"/>
                <a:gd name="T18" fmla="*/ 205 w 759"/>
                <a:gd name="T19" fmla="*/ 1495 h 564"/>
                <a:gd name="T20" fmla="*/ 0 w 759"/>
                <a:gd name="T21" fmla="*/ 1826 h 564"/>
                <a:gd name="T22" fmla="*/ 1617 w 759"/>
                <a:gd name="T23" fmla="*/ 1004 h 564"/>
                <a:gd name="T24" fmla="*/ 3854 w 759"/>
                <a:gd name="T25" fmla="*/ 802 h 564"/>
                <a:gd name="T26" fmla="*/ 5427 w 759"/>
                <a:gd name="T27" fmla="*/ 1689 h 564"/>
                <a:gd name="T28" fmla="*/ 6891 w 759"/>
                <a:gd name="T29" fmla="*/ 4051 h 564"/>
                <a:gd name="T30" fmla="*/ 6739 w 759"/>
                <a:gd name="T31" fmla="*/ 6201 h 564"/>
                <a:gd name="T32" fmla="*/ 6655 w 759"/>
                <a:gd name="T33" fmla="*/ 6440 h 564"/>
                <a:gd name="T34" fmla="*/ 6959 w 759"/>
                <a:gd name="T35" fmla="*/ 5683 h 564"/>
                <a:gd name="T36" fmla="*/ 7016 w 759"/>
                <a:gd name="T37" fmla="*/ 4659 h 564"/>
                <a:gd name="T38" fmla="*/ 7111 w 759"/>
                <a:gd name="T39" fmla="*/ 3540 h 5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9" h="564">
                  <a:moveTo>
                    <a:pt x="756" y="310"/>
                  </a:move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  <a:cubicBezTo>
                    <a:pt x="41" y="114"/>
                    <a:pt x="98" y="80"/>
                    <a:pt x="172" y="88"/>
                  </a:cubicBezTo>
                  <a:cubicBezTo>
                    <a:pt x="225" y="95"/>
                    <a:pt x="329" y="46"/>
                    <a:pt x="410" y="70"/>
                  </a:cubicBezTo>
                  <a:cubicBezTo>
                    <a:pt x="491" y="94"/>
                    <a:pt x="512" y="121"/>
                    <a:pt x="577" y="148"/>
                  </a:cubicBezTo>
                  <a:cubicBezTo>
                    <a:pt x="642" y="175"/>
                    <a:pt x="739" y="261"/>
                    <a:pt x="733" y="355"/>
                  </a:cubicBezTo>
                  <a:cubicBezTo>
                    <a:pt x="732" y="378"/>
                    <a:pt x="747" y="467"/>
                    <a:pt x="717" y="543"/>
                  </a:cubicBez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lose/>
                </a:path>
              </a:pathLst>
            </a:custGeom>
            <a:solidFill>
              <a:srgbClr val="9FD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4" name="Freeform 811">
              <a:extLst>
                <a:ext uri="{FF2B5EF4-FFF2-40B4-BE49-F238E27FC236}">
                  <a16:creationId xmlns:a16="http://schemas.microsoft.com/office/drawing/2014/main" id="{802732BC-968C-4E84-8145-879F2B6B6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316"/>
              <a:ext cx="1602" cy="1270"/>
            </a:xfrm>
            <a:custGeom>
              <a:avLst/>
              <a:gdLst>
                <a:gd name="T0" fmla="*/ 6739 w 759"/>
                <a:gd name="T1" fmla="*/ 6201 h 564"/>
                <a:gd name="T2" fmla="*/ 6655 w 759"/>
                <a:gd name="T3" fmla="*/ 6440 h 564"/>
                <a:gd name="T4" fmla="*/ 6959 w 759"/>
                <a:gd name="T5" fmla="*/ 5683 h 564"/>
                <a:gd name="T6" fmla="*/ 7016 w 759"/>
                <a:gd name="T7" fmla="*/ 4659 h 564"/>
                <a:gd name="T8" fmla="*/ 7111 w 759"/>
                <a:gd name="T9" fmla="*/ 3540 h 564"/>
                <a:gd name="T10" fmla="*/ 6722 w 759"/>
                <a:gd name="T11" fmla="*/ 1826 h 564"/>
                <a:gd name="T12" fmla="*/ 5640 w 759"/>
                <a:gd name="T13" fmla="*/ 1175 h 564"/>
                <a:gd name="T14" fmla="*/ 4817 w 759"/>
                <a:gd name="T15" fmla="*/ 446 h 564"/>
                <a:gd name="T16" fmla="*/ 4071 w 759"/>
                <a:gd name="T17" fmla="*/ 284 h 564"/>
                <a:gd name="T18" fmla="*/ 3386 w 759"/>
                <a:gd name="T19" fmla="*/ 11 h 564"/>
                <a:gd name="T20" fmla="*/ 2615 w 759"/>
                <a:gd name="T21" fmla="*/ 365 h 564"/>
                <a:gd name="T22" fmla="*/ 1957 w 759"/>
                <a:gd name="T23" fmla="*/ 227 h 564"/>
                <a:gd name="T24" fmla="*/ 958 w 759"/>
                <a:gd name="T25" fmla="*/ 640 h 564"/>
                <a:gd name="T26" fmla="*/ 205 w 759"/>
                <a:gd name="T27" fmla="*/ 1495 h 564"/>
                <a:gd name="T28" fmla="*/ 0 w 759"/>
                <a:gd name="T29" fmla="*/ 1826 h 5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9" h="564">
                  <a:moveTo>
                    <a:pt x="717" y="543"/>
                  </a:move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5" name="Freeform 812">
              <a:extLst>
                <a:ext uri="{FF2B5EF4-FFF2-40B4-BE49-F238E27FC236}">
                  <a16:creationId xmlns:a16="http://schemas.microsoft.com/office/drawing/2014/main" id="{A740FA4C-61EC-48F9-B072-DAE00A73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474"/>
              <a:ext cx="1670" cy="1459"/>
            </a:xfrm>
            <a:custGeom>
              <a:avLst/>
              <a:gdLst>
                <a:gd name="T0" fmla="*/ 3032 w 791"/>
                <a:gd name="T1" fmla="*/ 254 h 648"/>
                <a:gd name="T2" fmla="*/ 4432 w 791"/>
                <a:gd name="T3" fmla="*/ 162 h 648"/>
                <a:gd name="T4" fmla="*/ 4432 w 791"/>
                <a:gd name="T5" fmla="*/ 162 h 648"/>
                <a:gd name="T6" fmla="*/ 5375 w 791"/>
                <a:gd name="T7" fmla="*/ 664 h 648"/>
                <a:gd name="T8" fmla="*/ 5996 w 791"/>
                <a:gd name="T9" fmla="*/ 1040 h 648"/>
                <a:gd name="T10" fmla="*/ 7377 w 791"/>
                <a:gd name="T11" fmla="*/ 3240 h 648"/>
                <a:gd name="T12" fmla="*/ 7385 w 791"/>
                <a:gd name="T13" fmla="*/ 3539 h 648"/>
                <a:gd name="T14" fmla="*/ 7239 w 791"/>
                <a:gd name="T15" fmla="*/ 5343 h 648"/>
                <a:gd name="T16" fmla="*/ 5996 w 791"/>
                <a:gd name="T17" fmla="*/ 7189 h 648"/>
                <a:gd name="T18" fmla="*/ 4360 w 791"/>
                <a:gd name="T19" fmla="*/ 6930 h 648"/>
                <a:gd name="T20" fmla="*/ 2768 w 791"/>
                <a:gd name="T21" fmla="*/ 6575 h 648"/>
                <a:gd name="T22" fmla="*/ 1026 w 791"/>
                <a:gd name="T23" fmla="*/ 6093 h 648"/>
                <a:gd name="T24" fmla="*/ 188 w 791"/>
                <a:gd name="T25" fmla="*/ 4622 h 648"/>
                <a:gd name="T26" fmla="*/ 57 w 791"/>
                <a:gd name="T27" fmla="*/ 2864 h 648"/>
                <a:gd name="T28" fmla="*/ 980 w 791"/>
                <a:gd name="T29" fmla="*/ 822 h 648"/>
                <a:gd name="T30" fmla="*/ 2210 w 791"/>
                <a:gd name="T31" fmla="*/ 365 h 648"/>
                <a:gd name="T32" fmla="*/ 3032 w 791"/>
                <a:gd name="T33" fmla="*/ 254 h 6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1" h="648">
                  <a:moveTo>
                    <a:pt x="322" y="22"/>
                  </a:moveTo>
                  <a:cubicBezTo>
                    <a:pt x="370" y="12"/>
                    <a:pt x="425" y="0"/>
                    <a:pt x="471" y="14"/>
                  </a:cubicBezTo>
                  <a:cubicBezTo>
                    <a:pt x="471" y="14"/>
                    <a:pt x="471" y="14"/>
                    <a:pt x="471" y="14"/>
                  </a:cubicBezTo>
                  <a:cubicBezTo>
                    <a:pt x="518" y="28"/>
                    <a:pt x="544" y="42"/>
                    <a:pt x="571" y="58"/>
                  </a:cubicBezTo>
                  <a:cubicBezTo>
                    <a:pt x="590" y="69"/>
                    <a:pt x="610" y="80"/>
                    <a:pt x="637" y="91"/>
                  </a:cubicBezTo>
                  <a:cubicBezTo>
                    <a:pt x="702" y="118"/>
                    <a:pt x="790" y="200"/>
                    <a:pt x="784" y="284"/>
                  </a:cubicBezTo>
                  <a:cubicBezTo>
                    <a:pt x="784" y="290"/>
                    <a:pt x="784" y="299"/>
                    <a:pt x="785" y="310"/>
                  </a:cubicBezTo>
                  <a:cubicBezTo>
                    <a:pt x="787" y="348"/>
                    <a:pt x="791" y="412"/>
                    <a:pt x="769" y="468"/>
                  </a:cubicBezTo>
                  <a:cubicBezTo>
                    <a:pt x="734" y="556"/>
                    <a:pt x="691" y="609"/>
                    <a:pt x="637" y="630"/>
                  </a:cubicBezTo>
                  <a:cubicBezTo>
                    <a:pt x="588" y="648"/>
                    <a:pt x="530" y="641"/>
                    <a:pt x="463" y="607"/>
                  </a:cubicBezTo>
                  <a:cubicBezTo>
                    <a:pt x="414" y="582"/>
                    <a:pt x="353" y="579"/>
                    <a:pt x="294" y="576"/>
                  </a:cubicBezTo>
                  <a:cubicBezTo>
                    <a:pt x="228" y="573"/>
                    <a:pt x="159" y="569"/>
                    <a:pt x="109" y="534"/>
                  </a:cubicBezTo>
                  <a:cubicBezTo>
                    <a:pt x="67" y="504"/>
                    <a:pt x="36" y="461"/>
                    <a:pt x="20" y="405"/>
                  </a:cubicBezTo>
                  <a:cubicBezTo>
                    <a:pt x="6" y="361"/>
                    <a:pt x="0" y="327"/>
                    <a:pt x="6" y="251"/>
                  </a:cubicBezTo>
                  <a:cubicBezTo>
                    <a:pt x="10" y="207"/>
                    <a:pt x="42" y="122"/>
                    <a:pt x="104" y="72"/>
                  </a:cubicBezTo>
                  <a:cubicBezTo>
                    <a:pt x="143" y="40"/>
                    <a:pt x="187" y="27"/>
                    <a:pt x="235" y="32"/>
                  </a:cubicBezTo>
                  <a:cubicBezTo>
                    <a:pt x="258" y="35"/>
                    <a:pt x="288" y="29"/>
                    <a:pt x="322" y="22"/>
                  </a:cubicBezTo>
                  <a:close/>
                </a:path>
              </a:pathLst>
            </a:cu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6" name="Oval 813">
              <a:extLst>
                <a:ext uri="{FF2B5EF4-FFF2-40B4-BE49-F238E27FC236}">
                  <a16:creationId xmlns:a16="http://schemas.microsoft.com/office/drawing/2014/main" id="{12EC0CE8-5F39-4B2A-B9B5-B3644F48F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3050"/>
              <a:ext cx="769" cy="819"/>
            </a:xfrm>
            <a:prstGeom prst="ellipse">
              <a:avLst/>
            </a:pr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7" name="Oval 814">
              <a:extLst>
                <a:ext uri="{FF2B5EF4-FFF2-40B4-BE49-F238E27FC236}">
                  <a16:creationId xmlns:a16="http://schemas.microsoft.com/office/drawing/2014/main" id="{D9922707-DD5F-4868-AEB1-36B01B31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3059"/>
              <a:ext cx="755" cy="806"/>
            </a:xfrm>
            <a:prstGeom prst="ellipse">
              <a:avLst/>
            </a:prstGeom>
            <a:solidFill>
              <a:srgbClr val="FAF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8" name="Oval 815">
              <a:extLst>
                <a:ext uri="{FF2B5EF4-FFF2-40B4-BE49-F238E27FC236}">
                  <a16:creationId xmlns:a16="http://schemas.microsoft.com/office/drawing/2014/main" id="{812BD210-1644-44A1-BA1B-5687B7859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3070"/>
              <a:ext cx="743" cy="793"/>
            </a:xfrm>
            <a:prstGeom prst="ellipse">
              <a:avLst/>
            </a:prstGeom>
            <a:solidFill>
              <a:srgbClr val="FA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9" name="Oval 816">
              <a:extLst>
                <a:ext uri="{FF2B5EF4-FFF2-40B4-BE49-F238E27FC236}">
                  <a16:creationId xmlns:a16="http://schemas.microsoft.com/office/drawing/2014/main" id="{45D2A99F-91BC-4AC3-8452-813C74C4A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3079"/>
              <a:ext cx="730" cy="779"/>
            </a:xfrm>
            <a:prstGeom prst="ellipse">
              <a:avLst/>
            </a:prstGeom>
            <a:solidFill>
              <a:srgbClr val="FAF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0" name="Oval 817">
              <a:extLst>
                <a:ext uri="{FF2B5EF4-FFF2-40B4-BE49-F238E27FC236}">
                  <a16:creationId xmlns:a16="http://schemas.microsoft.com/office/drawing/2014/main" id="{47A75123-142C-48A1-B0AB-03EE9C03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3088"/>
              <a:ext cx="718" cy="765"/>
            </a:xfrm>
            <a:prstGeom prst="ellipse">
              <a:avLst/>
            </a:prstGeom>
            <a:solidFill>
              <a:srgbClr val="FA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1" name="Oval 818">
              <a:extLst>
                <a:ext uri="{FF2B5EF4-FFF2-40B4-BE49-F238E27FC236}">
                  <a16:creationId xmlns:a16="http://schemas.microsoft.com/office/drawing/2014/main" id="{0CE29BE9-54E6-4DCE-BD08-714537EEC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3099"/>
              <a:ext cx="702" cy="750"/>
            </a:xfrm>
            <a:prstGeom prst="ellipse">
              <a:avLst/>
            </a:prstGeom>
            <a:solidFill>
              <a:srgbClr val="FAF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2" name="Oval 819">
              <a:extLst>
                <a:ext uri="{FF2B5EF4-FFF2-40B4-BE49-F238E27FC236}">
                  <a16:creationId xmlns:a16="http://schemas.microsoft.com/office/drawing/2014/main" id="{854FDEA2-3490-41D2-9B7D-0B273A2D2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3108"/>
              <a:ext cx="692" cy="737"/>
            </a:xfrm>
            <a:prstGeom prst="ellipse">
              <a:avLst/>
            </a:prstGeom>
            <a:solidFill>
              <a:srgbClr val="FAF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3" name="Oval 820">
              <a:extLst>
                <a:ext uri="{FF2B5EF4-FFF2-40B4-BE49-F238E27FC236}">
                  <a16:creationId xmlns:a16="http://schemas.microsoft.com/office/drawing/2014/main" id="{F9BE1283-F514-4DBB-8C87-DF79F9B6D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3118"/>
              <a:ext cx="678" cy="724"/>
            </a:xfrm>
            <a:prstGeom prst="ellipse">
              <a:avLst/>
            </a:prstGeom>
            <a:solidFill>
              <a:srgbClr val="FAF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4" name="Oval 821">
              <a:extLst>
                <a:ext uri="{FF2B5EF4-FFF2-40B4-BE49-F238E27FC236}">
                  <a16:creationId xmlns:a16="http://schemas.microsoft.com/office/drawing/2014/main" id="{EDF81B3D-9AB7-4898-8A87-153B9B8B8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3129"/>
              <a:ext cx="667" cy="709"/>
            </a:xfrm>
            <a:prstGeom prst="ellipse">
              <a:avLst/>
            </a:prstGeom>
            <a:solidFill>
              <a:srgbClr val="FA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5" name="Oval 822">
              <a:extLst>
                <a:ext uri="{FF2B5EF4-FFF2-40B4-BE49-F238E27FC236}">
                  <a16:creationId xmlns:a16="http://schemas.microsoft.com/office/drawing/2014/main" id="{6B9E9018-C7A7-45BC-A090-BFF187CE6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4" y="3138"/>
              <a:ext cx="652" cy="696"/>
            </a:xfrm>
            <a:prstGeom prst="ellipse">
              <a:avLst/>
            </a:prstGeom>
            <a:solidFill>
              <a:srgbClr val="FBF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6" name="Oval 823">
              <a:extLst>
                <a:ext uri="{FF2B5EF4-FFF2-40B4-BE49-F238E27FC236}">
                  <a16:creationId xmlns:a16="http://schemas.microsoft.com/office/drawing/2014/main" id="{BDDA7D7F-5700-4F35-BC66-A509DFD3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3147"/>
              <a:ext cx="639" cy="682"/>
            </a:xfrm>
            <a:prstGeom prst="ellipse">
              <a:avLst/>
            </a:prstGeom>
            <a:solidFill>
              <a:srgbClr val="FB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7" name="Oval 824">
              <a:extLst>
                <a:ext uri="{FF2B5EF4-FFF2-40B4-BE49-F238E27FC236}">
                  <a16:creationId xmlns:a16="http://schemas.microsoft.com/office/drawing/2014/main" id="{3A8E456F-16FB-4FBF-B2B2-1D052D709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58"/>
              <a:ext cx="626" cy="668"/>
            </a:xfrm>
            <a:prstGeom prst="ellipse">
              <a:avLst/>
            </a:prstGeom>
            <a:solidFill>
              <a:srgbClr val="FBF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8" name="Oval 825">
              <a:extLst>
                <a:ext uri="{FF2B5EF4-FFF2-40B4-BE49-F238E27FC236}">
                  <a16:creationId xmlns:a16="http://schemas.microsoft.com/office/drawing/2014/main" id="{2B57838D-F4EF-4344-B261-F7182D48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3167"/>
              <a:ext cx="615" cy="655"/>
            </a:xfrm>
            <a:prstGeom prst="ellipse">
              <a:avLst/>
            </a:prstGeom>
            <a:solidFill>
              <a:srgbClr val="FBF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9" name="Oval 826">
              <a:extLst>
                <a:ext uri="{FF2B5EF4-FFF2-40B4-BE49-F238E27FC236}">
                  <a16:creationId xmlns:a16="http://schemas.microsoft.com/office/drawing/2014/main" id="{32E1B082-30E8-4137-9A8A-12485E7F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3176"/>
              <a:ext cx="599" cy="642"/>
            </a:xfrm>
            <a:prstGeom prst="ellipse">
              <a:avLst/>
            </a:prstGeom>
            <a:solidFill>
              <a:srgbClr val="FBF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0" name="Oval 827">
              <a:extLst>
                <a:ext uri="{FF2B5EF4-FFF2-40B4-BE49-F238E27FC236}">
                  <a16:creationId xmlns:a16="http://schemas.microsoft.com/office/drawing/2014/main" id="{9556D05D-F3C2-427E-A893-2B901506B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3187"/>
              <a:ext cx="589" cy="626"/>
            </a:xfrm>
            <a:prstGeom prst="ellipse">
              <a:avLst/>
            </a:prstGeom>
            <a:solidFill>
              <a:srgbClr val="FBF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1" name="Oval 828">
              <a:extLst>
                <a:ext uri="{FF2B5EF4-FFF2-40B4-BE49-F238E27FC236}">
                  <a16:creationId xmlns:a16="http://schemas.microsoft.com/office/drawing/2014/main" id="{7DBEA610-87E3-488F-B3A0-1AC2D848A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3196"/>
              <a:ext cx="573" cy="612"/>
            </a:xfrm>
            <a:prstGeom prst="ellipse">
              <a:avLst/>
            </a:prstGeom>
            <a:solidFill>
              <a:srgbClr val="FB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2" name="Oval 829">
              <a:extLst>
                <a:ext uri="{FF2B5EF4-FFF2-40B4-BE49-F238E27FC236}">
                  <a16:creationId xmlns:a16="http://schemas.microsoft.com/office/drawing/2014/main" id="{A2DBC534-B380-47E2-980F-F6B3E5894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3205"/>
              <a:ext cx="563" cy="601"/>
            </a:xfrm>
            <a:prstGeom prst="ellipse">
              <a:avLst/>
            </a:prstGeom>
            <a:solidFill>
              <a:srgbClr val="FBF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3" name="Oval 830">
              <a:extLst>
                <a:ext uri="{FF2B5EF4-FFF2-40B4-BE49-F238E27FC236}">
                  <a16:creationId xmlns:a16="http://schemas.microsoft.com/office/drawing/2014/main" id="{369E38E4-5EDC-4D73-9314-59BC183F1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3214"/>
              <a:ext cx="549" cy="588"/>
            </a:xfrm>
            <a:prstGeom prst="ellipse">
              <a:avLst/>
            </a:prstGeom>
            <a:solidFill>
              <a:srgbClr val="FBF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4" name="Oval 831">
              <a:extLst>
                <a:ext uri="{FF2B5EF4-FFF2-40B4-BE49-F238E27FC236}">
                  <a16:creationId xmlns:a16="http://schemas.microsoft.com/office/drawing/2014/main" id="{2A05664E-38BA-402F-AA7B-95BE0B8E8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3225"/>
              <a:ext cx="536" cy="572"/>
            </a:xfrm>
            <a:prstGeom prst="ellipse">
              <a:avLst/>
            </a:prstGeom>
            <a:solidFill>
              <a:srgbClr val="FB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5" name="Oval 832">
              <a:extLst>
                <a:ext uri="{FF2B5EF4-FFF2-40B4-BE49-F238E27FC236}">
                  <a16:creationId xmlns:a16="http://schemas.microsoft.com/office/drawing/2014/main" id="{EF8E50A7-CE0F-4FD5-8EDA-07C5753B8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" y="3235"/>
              <a:ext cx="526" cy="558"/>
            </a:xfrm>
            <a:prstGeom prst="ellipse">
              <a:avLst/>
            </a:prstGeom>
            <a:solidFill>
              <a:srgbClr val="FBF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6" name="Oval 833">
              <a:extLst>
                <a:ext uri="{FF2B5EF4-FFF2-40B4-BE49-F238E27FC236}">
                  <a16:creationId xmlns:a16="http://schemas.microsoft.com/office/drawing/2014/main" id="{9B3B134F-5FDE-4EEB-B2CA-989FE515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3243"/>
              <a:ext cx="511" cy="548"/>
            </a:xfrm>
            <a:prstGeom prst="ellipse">
              <a:avLst/>
            </a:prstGeom>
            <a:solidFill>
              <a:srgbClr val="FB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7" name="Oval 834">
              <a:extLst>
                <a:ext uri="{FF2B5EF4-FFF2-40B4-BE49-F238E27FC236}">
                  <a16:creationId xmlns:a16="http://schemas.microsoft.com/office/drawing/2014/main" id="{DC1682E2-F559-416F-AE48-D0A57F86D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3255"/>
              <a:ext cx="498" cy="531"/>
            </a:xfrm>
            <a:prstGeom prst="ellipse">
              <a:avLst/>
            </a:prstGeom>
            <a:solidFill>
              <a:srgbClr val="FBF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8" name="Oval 835">
              <a:extLst>
                <a:ext uri="{FF2B5EF4-FFF2-40B4-BE49-F238E27FC236}">
                  <a16:creationId xmlns:a16="http://schemas.microsoft.com/office/drawing/2014/main" id="{80DF9F54-B46B-4A4E-9CD8-556861006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3264"/>
              <a:ext cx="486" cy="517"/>
            </a:xfrm>
            <a:prstGeom prst="ellipse">
              <a:avLst/>
            </a:prstGeom>
            <a:solidFill>
              <a:srgbClr val="FBF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9" name="Oval 836">
              <a:extLst>
                <a:ext uri="{FF2B5EF4-FFF2-40B4-BE49-F238E27FC236}">
                  <a16:creationId xmlns:a16="http://schemas.microsoft.com/office/drawing/2014/main" id="{2A30DED3-360E-458E-AB5B-18B49DA7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273"/>
              <a:ext cx="473" cy="504"/>
            </a:xfrm>
            <a:prstGeom prst="ellipse">
              <a:avLst/>
            </a:prstGeom>
            <a:solidFill>
              <a:srgbClr val="FBF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0" name="Oval 837">
              <a:extLst>
                <a:ext uri="{FF2B5EF4-FFF2-40B4-BE49-F238E27FC236}">
                  <a16:creationId xmlns:a16="http://schemas.microsoft.com/office/drawing/2014/main" id="{CFEBC4F5-867B-48E3-A6EB-B54196E61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284"/>
              <a:ext cx="460" cy="489"/>
            </a:xfrm>
            <a:prstGeom prst="ellipse">
              <a:avLst/>
            </a:prstGeom>
            <a:solidFill>
              <a:srgbClr val="FB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1" name="Oval 838">
              <a:extLst>
                <a:ext uri="{FF2B5EF4-FFF2-40B4-BE49-F238E27FC236}">
                  <a16:creationId xmlns:a16="http://schemas.microsoft.com/office/drawing/2014/main" id="{FF7D9EF8-E2E0-4C25-9B20-FCD7C536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293"/>
              <a:ext cx="447" cy="477"/>
            </a:xfrm>
            <a:prstGeom prst="ellipse">
              <a:avLst/>
            </a:prstGeom>
            <a:solidFill>
              <a:srgbClr val="FCF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2" name="Oval 839">
              <a:extLst>
                <a:ext uri="{FF2B5EF4-FFF2-40B4-BE49-F238E27FC236}">
                  <a16:creationId xmlns:a16="http://schemas.microsoft.com/office/drawing/2014/main" id="{C9899D1F-47BD-45F4-B756-46C14E3C6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302"/>
              <a:ext cx="432" cy="464"/>
            </a:xfrm>
            <a:prstGeom prst="ellipse">
              <a:avLst/>
            </a:prstGeom>
            <a:solidFill>
              <a:srgbClr val="FCF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3" name="Oval 840">
              <a:extLst>
                <a:ext uri="{FF2B5EF4-FFF2-40B4-BE49-F238E27FC236}">
                  <a16:creationId xmlns:a16="http://schemas.microsoft.com/office/drawing/2014/main" id="{291ABB28-FB36-4D6A-A166-9BE9ADDF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3313"/>
              <a:ext cx="423" cy="449"/>
            </a:xfrm>
            <a:prstGeom prst="ellipse">
              <a:avLst/>
            </a:prstGeom>
            <a:solidFill>
              <a:srgbClr val="FCF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4" name="Oval 841">
              <a:extLst>
                <a:ext uri="{FF2B5EF4-FFF2-40B4-BE49-F238E27FC236}">
                  <a16:creationId xmlns:a16="http://schemas.microsoft.com/office/drawing/2014/main" id="{EF60AC2F-8AB8-405B-9D1D-C60D8CC45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3323"/>
              <a:ext cx="407" cy="434"/>
            </a:xfrm>
            <a:prstGeom prst="ellipse">
              <a:avLst/>
            </a:prstGeom>
            <a:solidFill>
              <a:srgbClr val="FCF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5" name="Oval 842">
              <a:extLst>
                <a:ext uri="{FF2B5EF4-FFF2-40B4-BE49-F238E27FC236}">
                  <a16:creationId xmlns:a16="http://schemas.microsoft.com/office/drawing/2014/main" id="{3C93EFC2-1DE7-49D6-9804-8C26D3B3F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331"/>
              <a:ext cx="397" cy="423"/>
            </a:xfrm>
            <a:prstGeom prst="ellipse">
              <a:avLst/>
            </a:prstGeom>
            <a:solidFill>
              <a:srgbClr val="FCF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6" name="Oval 843">
              <a:extLst>
                <a:ext uri="{FF2B5EF4-FFF2-40B4-BE49-F238E27FC236}">
                  <a16:creationId xmlns:a16="http://schemas.microsoft.com/office/drawing/2014/main" id="{94292F9B-088B-4262-9A94-949BA893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" y="3342"/>
              <a:ext cx="382" cy="408"/>
            </a:xfrm>
            <a:prstGeom prst="ellipse">
              <a:avLst/>
            </a:prstGeom>
            <a:solidFill>
              <a:srgbClr val="FCF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7" name="Oval 844">
              <a:extLst>
                <a:ext uri="{FF2B5EF4-FFF2-40B4-BE49-F238E27FC236}">
                  <a16:creationId xmlns:a16="http://schemas.microsoft.com/office/drawing/2014/main" id="{311EE571-8E07-4E1C-8E17-EC84EE627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3352"/>
              <a:ext cx="369" cy="394"/>
            </a:xfrm>
            <a:prstGeom prst="ellipse">
              <a:avLst/>
            </a:prstGeom>
            <a:solidFill>
              <a:srgbClr val="FCF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8" name="Oval 845">
              <a:extLst>
                <a:ext uri="{FF2B5EF4-FFF2-40B4-BE49-F238E27FC236}">
                  <a16:creationId xmlns:a16="http://schemas.microsoft.com/office/drawing/2014/main" id="{9FD44F08-C29A-4D3C-9CF4-8DBCA554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3360"/>
              <a:ext cx="357" cy="381"/>
            </a:xfrm>
            <a:prstGeom prst="ellipse">
              <a:avLst/>
            </a:prstGeom>
            <a:solidFill>
              <a:srgbClr val="FCF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9" name="Oval 846">
              <a:extLst>
                <a:ext uri="{FF2B5EF4-FFF2-40B4-BE49-F238E27FC236}">
                  <a16:creationId xmlns:a16="http://schemas.microsoft.com/office/drawing/2014/main" id="{D4469110-A417-4276-9C97-2A76C07B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372"/>
              <a:ext cx="344" cy="364"/>
            </a:xfrm>
            <a:prstGeom prst="ellipse">
              <a:avLst/>
            </a:prstGeom>
            <a:solidFill>
              <a:srgbClr val="FC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0" name="Oval 847">
              <a:extLst>
                <a:ext uri="{FF2B5EF4-FFF2-40B4-BE49-F238E27FC236}">
                  <a16:creationId xmlns:a16="http://schemas.microsoft.com/office/drawing/2014/main" id="{B5F22624-B28F-4C22-8D1B-11FF2F267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3381"/>
              <a:ext cx="329" cy="353"/>
            </a:xfrm>
            <a:prstGeom prst="ellipse">
              <a:avLst/>
            </a:prstGeom>
            <a:solidFill>
              <a:srgbClr val="FCF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1" name="Oval 848">
              <a:extLst>
                <a:ext uri="{FF2B5EF4-FFF2-40B4-BE49-F238E27FC236}">
                  <a16:creationId xmlns:a16="http://schemas.microsoft.com/office/drawing/2014/main" id="{AC744074-58DE-4335-97F3-C6144C4CE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3390"/>
              <a:ext cx="318" cy="340"/>
            </a:xfrm>
            <a:prstGeom prst="ellipse">
              <a:avLst/>
            </a:prstGeom>
            <a:solidFill>
              <a:srgbClr val="FCF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2" name="Oval 849">
              <a:extLst>
                <a:ext uri="{FF2B5EF4-FFF2-40B4-BE49-F238E27FC236}">
                  <a16:creationId xmlns:a16="http://schemas.microsoft.com/office/drawing/2014/main" id="{963C3D81-D1F1-4D48-93C8-6BDAF165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3399"/>
              <a:ext cx="306" cy="326"/>
            </a:xfrm>
            <a:prstGeom prst="ellipse">
              <a:avLst/>
            </a:prstGeom>
            <a:solidFill>
              <a:srgbClr val="FC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3" name="Oval 850">
              <a:extLst>
                <a:ext uri="{FF2B5EF4-FFF2-40B4-BE49-F238E27FC236}">
                  <a16:creationId xmlns:a16="http://schemas.microsoft.com/office/drawing/2014/main" id="{5FB8742F-017C-4466-8475-D8FA0AB29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3410"/>
              <a:ext cx="294" cy="311"/>
            </a:xfrm>
            <a:prstGeom prst="ellipse">
              <a:avLst/>
            </a:prstGeom>
            <a:solidFill>
              <a:srgbClr val="FCF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4" name="Oval 851">
              <a:extLst>
                <a:ext uri="{FF2B5EF4-FFF2-40B4-BE49-F238E27FC236}">
                  <a16:creationId xmlns:a16="http://schemas.microsoft.com/office/drawing/2014/main" id="{6B907F30-09C3-47C6-B78E-22D13D58A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3419"/>
              <a:ext cx="281" cy="300"/>
            </a:xfrm>
            <a:prstGeom prst="ellipse">
              <a:avLst/>
            </a:prstGeom>
            <a:solidFill>
              <a:srgbClr val="FCF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5" name="Oval 852">
              <a:extLst>
                <a:ext uri="{FF2B5EF4-FFF2-40B4-BE49-F238E27FC236}">
                  <a16:creationId xmlns:a16="http://schemas.microsoft.com/office/drawing/2014/main" id="{80520FBC-2097-4704-9C96-BBE837F72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3428"/>
              <a:ext cx="266" cy="286"/>
            </a:xfrm>
            <a:prstGeom prst="ellipse">
              <a:avLst/>
            </a:prstGeom>
            <a:solidFill>
              <a:srgbClr val="FC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6" name="Oval 853">
              <a:extLst>
                <a:ext uri="{FF2B5EF4-FFF2-40B4-BE49-F238E27FC236}">
                  <a16:creationId xmlns:a16="http://schemas.microsoft.com/office/drawing/2014/main" id="{E5B3DA3F-DAD8-4BD1-8B51-DB20935AE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440"/>
              <a:ext cx="256" cy="269"/>
            </a:xfrm>
            <a:prstGeom prst="ellipse">
              <a:avLst/>
            </a:prstGeom>
            <a:solidFill>
              <a:srgbClr val="FCF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7" name="Oval 854">
              <a:extLst>
                <a:ext uri="{FF2B5EF4-FFF2-40B4-BE49-F238E27FC236}">
                  <a16:creationId xmlns:a16="http://schemas.microsoft.com/office/drawing/2014/main" id="{6C28579A-02DF-4AF4-82EB-7594D903A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3448"/>
              <a:ext cx="240" cy="257"/>
            </a:xfrm>
            <a:prstGeom prst="ellipse">
              <a:avLst/>
            </a:prstGeom>
            <a:solidFill>
              <a:srgbClr val="FD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8" name="Oval 855">
              <a:extLst>
                <a:ext uri="{FF2B5EF4-FFF2-40B4-BE49-F238E27FC236}">
                  <a16:creationId xmlns:a16="http://schemas.microsoft.com/office/drawing/2014/main" id="{BEBA32B9-9D45-45E0-8939-6F16A099B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3457"/>
              <a:ext cx="229" cy="246"/>
            </a:xfrm>
            <a:prstGeom prst="ellipse">
              <a:avLst/>
            </a:prstGeom>
            <a:solidFill>
              <a:srgbClr val="FD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9" name="Oval 856">
              <a:extLst>
                <a:ext uri="{FF2B5EF4-FFF2-40B4-BE49-F238E27FC236}">
                  <a16:creationId xmlns:a16="http://schemas.microsoft.com/office/drawing/2014/main" id="{9A70D33F-A59C-4256-9675-1348EBCF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3469"/>
              <a:ext cx="216" cy="229"/>
            </a:xfrm>
            <a:prstGeom prst="ellipse">
              <a:avLst/>
            </a:prstGeom>
            <a:solidFill>
              <a:srgbClr val="FDF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0" name="Oval 857">
              <a:extLst>
                <a:ext uri="{FF2B5EF4-FFF2-40B4-BE49-F238E27FC236}">
                  <a16:creationId xmlns:a16="http://schemas.microsoft.com/office/drawing/2014/main" id="{48FD7CB8-8901-4BC4-B3BF-0B6EFD413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3478"/>
              <a:ext cx="203" cy="216"/>
            </a:xfrm>
            <a:prstGeom prst="ellipse">
              <a:avLst/>
            </a:prstGeom>
            <a:solidFill>
              <a:srgbClr val="FDF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1" name="Oval 858">
              <a:extLst>
                <a:ext uri="{FF2B5EF4-FFF2-40B4-BE49-F238E27FC236}">
                  <a16:creationId xmlns:a16="http://schemas.microsoft.com/office/drawing/2014/main" id="{B0465D35-1B67-41A1-A3E1-C6BC31064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3487"/>
              <a:ext cx="189" cy="202"/>
            </a:xfrm>
            <a:prstGeom prst="ellipse">
              <a:avLst/>
            </a:prstGeom>
            <a:solidFill>
              <a:srgbClr val="FD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2" name="Oval 859">
              <a:extLst>
                <a:ext uri="{FF2B5EF4-FFF2-40B4-BE49-F238E27FC236}">
                  <a16:creationId xmlns:a16="http://schemas.microsoft.com/office/drawing/2014/main" id="{E7D2999F-EC3B-4389-884F-617462E4B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" y="3498"/>
              <a:ext cx="177" cy="187"/>
            </a:xfrm>
            <a:prstGeom prst="ellipse">
              <a:avLst/>
            </a:prstGeom>
            <a:solidFill>
              <a:srgbClr val="FDF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3" name="Oval 860">
              <a:extLst>
                <a:ext uri="{FF2B5EF4-FFF2-40B4-BE49-F238E27FC236}">
                  <a16:creationId xmlns:a16="http://schemas.microsoft.com/office/drawing/2014/main" id="{67C9C2CE-2E76-451B-BECB-AFC74EAF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507"/>
              <a:ext cx="163" cy="176"/>
            </a:xfrm>
            <a:prstGeom prst="ellipse">
              <a:avLst/>
            </a:prstGeom>
            <a:solidFill>
              <a:srgbClr val="FD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4" name="Oval 861">
              <a:extLst>
                <a:ext uri="{FF2B5EF4-FFF2-40B4-BE49-F238E27FC236}">
                  <a16:creationId xmlns:a16="http://schemas.microsoft.com/office/drawing/2014/main" id="{21BFF12B-84B7-45C3-B2E9-B4099A34C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3516"/>
              <a:ext cx="152" cy="162"/>
            </a:xfrm>
            <a:prstGeom prst="ellipse">
              <a:avLst/>
            </a:prstGeom>
            <a:solidFill>
              <a:srgbClr val="FD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5" name="Oval 862">
              <a:extLst>
                <a:ext uri="{FF2B5EF4-FFF2-40B4-BE49-F238E27FC236}">
                  <a16:creationId xmlns:a16="http://schemas.microsoft.com/office/drawing/2014/main" id="{06A9451B-0577-4F21-8AF7-1C9BA47D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528"/>
              <a:ext cx="137" cy="146"/>
            </a:xfrm>
            <a:prstGeom prst="ellipse">
              <a:avLst/>
            </a:prstGeom>
            <a:solidFill>
              <a:srgbClr val="FDF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6" name="Freeform 863">
              <a:extLst>
                <a:ext uri="{FF2B5EF4-FFF2-40B4-BE49-F238E27FC236}">
                  <a16:creationId xmlns:a16="http://schemas.microsoft.com/office/drawing/2014/main" id="{9D469866-DF27-4395-854D-644B8A9F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413"/>
              <a:ext cx="194" cy="34"/>
            </a:xfrm>
            <a:custGeom>
              <a:avLst/>
              <a:gdLst>
                <a:gd name="T0" fmla="*/ 0 w 92"/>
                <a:gd name="T1" fmla="*/ 175 h 15"/>
                <a:gd name="T2" fmla="*/ 346 w 92"/>
                <a:gd name="T3" fmla="*/ 73 h 15"/>
                <a:gd name="T4" fmla="*/ 618 w 92"/>
                <a:gd name="T5" fmla="*/ 82 h 15"/>
                <a:gd name="T6" fmla="*/ 862 w 9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">
                  <a:moveTo>
                    <a:pt x="0" y="15"/>
                  </a:moveTo>
                  <a:cubicBezTo>
                    <a:pt x="10" y="10"/>
                    <a:pt x="25" y="6"/>
                    <a:pt x="37" y="6"/>
                  </a:cubicBezTo>
                  <a:cubicBezTo>
                    <a:pt x="47" y="5"/>
                    <a:pt x="57" y="6"/>
                    <a:pt x="66" y="7"/>
                  </a:cubicBezTo>
                  <a:cubicBezTo>
                    <a:pt x="76" y="7"/>
                    <a:pt x="83" y="2"/>
                    <a:pt x="9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7" name="Freeform 864">
              <a:extLst>
                <a:ext uri="{FF2B5EF4-FFF2-40B4-BE49-F238E27FC236}">
                  <a16:creationId xmlns:a16="http://schemas.microsoft.com/office/drawing/2014/main" id="{E5837653-6305-45F7-9352-FAC363F8F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79"/>
              <a:ext cx="80" cy="36"/>
            </a:xfrm>
            <a:custGeom>
              <a:avLst/>
              <a:gdLst>
                <a:gd name="T0" fmla="*/ 0 w 38"/>
                <a:gd name="T1" fmla="*/ 182 h 16"/>
                <a:gd name="T2" fmla="*/ 204 w 38"/>
                <a:gd name="T3" fmla="*/ 81 h 16"/>
                <a:gd name="T4" fmla="*/ 354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6"/>
                  </a:moveTo>
                  <a:cubicBezTo>
                    <a:pt x="8" y="15"/>
                    <a:pt x="14" y="10"/>
                    <a:pt x="22" y="7"/>
                  </a:cubicBezTo>
                  <a:cubicBezTo>
                    <a:pt x="27" y="5"/>
                    <a:pt x="32" y="2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8" name="Freeform 865">
              <a:extLst>
                <a:ext uri="{FF2B5EF4-FFF2-40B4-BE49-F238E27FC236}">
                  <a16:creationId xmlns:a16="http://schemas.microsoft.com/office/drawing/2014/main" id="{91C091A1-0E45-4D81-99AA-F8448BA13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368"/>
              <a:ext cx="93" cy="9"/>
            </a:xfrm>
            <a:custGeom>
              <a:avLst/>
              <a:gdLst>
                <a:gd name="T0" fmla="*/ 0 w 44"/>
                <a:gd name="T1" fmla="*/ 0 h 4"/>
                <a:gd name="T2" fmla="*/ 120 w 44"/>
                <a:gd name="T3" fmla="*/ 25 h 4"/>
                <a:gd name="T4" fmla="*/ 264 w 44"/>
                <a:gd name="T5" fmla="*/ 36 h 4"/>
                <a:gd name="T6" fmla="*/ 416 w 44"/>
                <a:gd name="T7" fmla="*/ 4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">
                  <a:moveTo>
                    <a:pt x="0" y="0"/>
                  </a:moveTo>
                  <a:cubicBezTo>
                    <a:pt x="5" y="1"/>
                    <a:pt x="8" y="2"/>
                    <a:pt x="13" y="2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3" y="3"/>
                    <a:pt x="38" y="4"/>
                    <a:pt x="44" y="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9" name="Freeform 866">
              <a:extLst>
                <a:ext uri="{FF2B5EF4-FFF2-40B4-BE49-F238E27FC236}">
                  <a16:creationId xmlns:a16="http://schemas.microsoft.com/office/drawing/2014/main" id="{4AFB1FFD-25AB-44E3-BD4F-3FFDEF404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492"/>
              <a:ext cx="140" cy="128"/>
            </a:xfrm>
            <a:custGeom>
              <a:avLst/>
              <a:gdLst>
                <a:gd name="T0" fmla="*/ 0 w 66"/>
                <a:gd name="T1" fmla="*/ 0 h 57"/>
                <a:gd name="T2" fmla="*/ 630 w 66"/>
                <a:gd name="T3" fmla="*/ 644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7">
                  <a:moveTo>
                    <a:pt x="0" y="0"/>
                  </a:moveTo>
                  <a:cubicBezTo>
                    <a:pt x="20" y="23"/>
                    <a:pt x="45" y="45"/>
                    <a:pt x="66" y="5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0" name="Freeform 867">
              <a:extLst>
                <a:ext uri="{FF2B5EF4-FFF2-40B4-BE49-F238E27FC236}">
                  <a16:creationId xmlns:a16="http://schemas.microsoft.com/office/drawing/2014/main" id="{0B38B38E-F07F-4526-960C-8695E818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3133"/>
              <a:ext cx="7" cy="142"/>
            </a:xfrm>
            <a:custGeom>
              <a:avLst/>
              <a:gdLst>
                <a:gd name="T0" fmla="*/ 0 w 3"/>
                <a:gd name="T1" fmla="*/ 0 h 63"/>
                <a:gd name="T2" fmla="*/ 37 w 3"/>
                <a:gd name="T3" fmla="*/ 721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0" y="11"/>
                    <a:pt x="2" y="47"/>
                    <a:pt x="3" y="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1" name="Freeform 868">
              <a:extLst>
                <a:ext uri="{FF2B5EF4-FFF2-40B4-BE49-F238E27FC236}">
                  <a16:creationId xmlns:a16="http://schemas.microsoft.com/office/drawing/2014/main" id="{05530E5E-A2DD-4735-9227-8162A23B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93"/>
              <a:ext cx="63" cy="51"/>
            </a:xfrm>
            <a:custGeom>
              <a:avLst/>
              <a:gdLst>
                <a:gd name="T0" fmla="*/ 277 w 30"/>
                <a:gd name="T1" fmla="*/ 118 h 23"/>
                <a:gd name="T2" fmla="*/ 204 w 30"/>
                <a:gd name="T3" fmla="*/ 78 h 23"/>
                <a:gd name="T4" fmla="*/ 244 w 30"/>
                <a:gd name="T5" fmla="*/ 153 h 23"/>
                <a:gd name="T6" fmla="*/ 193 w 30"/>
                <a:gd name="T7" fmla="*/ 173 h 23"/>
                <a:gd name="T8" fmla="*/ 67 w 30"/>
                <a:gd name="T9" fmla="*/ 78 h 23"/>
                <a:gd name="T10" fmla="*/ 57 w 30"/>
                <a:gd name="T11" fmla="*/ 25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3">
                  <a:moveTo>
                    <a:pt x="30" y="11"/>
                  </a:moveTo>
                  <a:cubicBezTo>
                    <a:pt x="29" y="10"/>
                    <a:pt x="21" y="0"/>
                    <a:pt x="22" y="7"/>
                  </a:cubicBezTo>
                  <a:cubicBezTo>
                    <a:pt x="23" y="10"/>
                    <a:pt x="27" y="12"/>
                    <a:pt x="26" y="14"/>
                  </a:cubicBezTo>
                  <a:cubicBezTo>
                    <a:pt x="26" y="17"/>
                    <a:pt x="23" y="17"/>
                    <a:pt x="21" y="16"/>
                  </a:cubicBezTo>
                  <a:cubicBezTo>
                    <a:pt x="15" y="14"/>
                    <a:pt x="13" y="4"/>
                    <a:pt x="7" y="7"/>
                  </a:cubicBezTo>
                  <a:cubicBezTo>
                    <a:pt x="0" y="10"/>
                    <a:pt x="6" y="18"/>
                    <a:pt x="6" y="23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2" name="Freeform 869">
              <a:extLst>
                <a:ext uri="{FF2B5EF4-FFF2-40B4-BE49-F238E27FC236}">
                  <a16:creationId xmlns:a16="http://schemas.microsoft.com/office/drawing/2014/main" id="{DAD12A19-9609-416A-B021-0F24BDFF5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99"/>
              <a:ext cx="25" cy="27"/>
            </a:xfrm>
            <a:custGeom>
              <a:avLst/>
              <a:gdLst>
                <a:gd name="T0" fmla="*/ 0 w 12"/>
                <a:gd name="T1" fmla="*/ 45 h 12"/>
                <a:gd name="T2" fmla="*/ 83 w 12"/>
                <a:gd name="T3" fmla="*/ 101 h 12"/>
                <a:gd name="T4" fmla="*/ 44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4"/>
                  </a:moveTo>
                  <a:cubicBezTo>
                    <a:pt x="1" y="7"/>
                    <a:pt x="6" y="12"/>
                    <a:pt x="9" y="9"/>
                  </a:cubicBezTo>
                  <a:cubicBezTo>
                    <a:pt x="12" y="7"/>
                    <a:pt x="7" y="1"/>
                    <a:pt x="5" y="0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3" name="Freeform 870">
              <a:extLst>
                <a:ext uri="{FF2B5EF4-FFF2-40B4-BE49-F238E27FC236}">
                  <a16:creationId xmlns:a16="http://schemas.microsoft.com/office/drawing/2014/main" id="{258B471C-51EE-4920-8EC7-A59EE8447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364"/>
              <a:ext cx="26" cy="22"/>
            </a:xfrm>
            <a:custGeom>
              <a:avLst/>
              <a:gdLst>
                <a:gd name="T0" fmla="*/ 20 w 12"/>
                <a:gd name="T1" fmla="*/ 0 h 10"/>
                <a:gd name="T2" fmla="*/ 52 w 12"/>
                <a:gd name="T3" fmla="*/ 97 h 10"/>
                <a:gd name="T4" fmla="*/ 113 w 12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0" y="9"/>
                    <a:pt x="5" y="9"/>
                  </a:cubicBezTo>
                  <a:cubicBezTo>
                    <a:pt x="10" y="10"/>
                    <a:pt x="12" y="5"/>
                    <a:pt x="11" y="1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4" name="Freeform 871">
              <a:extLst>
                <a:ext uri="{FF2B5EF4-FFF2-40B4-BE49-F238E27FC236}">
                  <a16:creationId xmlns:a16="http://schemas.microsoft.com/office/drawing/2014/main" id="{3CDAC1D8-9A42-4B2B-A36C-DA19C928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566"/>
              <a:ext cx="61" cy="63"/>
            </a:xfrm>
            <a:custGeom>
              <a:avLst/>
              <a:gdLst>
                <a:gd name="T0" fmla="*/ 269 w 29"/>
                <a:gd name="T1" fmla="*/ 218 h 28"/>
                <a:gd name="T2" fmla="*/ 160 w 29"/>
                <a:gd name="T3" fmla="*/ 299 h 28"/>
                <a:gd name="T4" fmla="*/ 212 w 29"/>
                <a:gd name="T5" fmla="*/ 137 h 28"/>
                <a:gd name="T6" fmla="*/ 27 w 29"/>
                <a:gd name="T7" fmla="*/ 239 h 28"/>
                <a:gd name="T8" fmla="*/ 57 w 2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9"/>
                  </a:moveTo>
                  <a:cubicBezTo>
                    <a:pt x="29" y="22"/>
                    <a:pt x="20" y="28"/>
                    <a:pt x="17" y="26"/>
                  </a:cubicBezTo>
                  <a:cubicBezTo>
                    <a:pt x="18" y="21"/>
                    <a:pt x="21" y="17"/>
                    <a:pt x="23" y="12"/>
                  </a:cubicBezTo>
                  <a:cubicBezTo>
                    <a:pt x="20" y="16"/>
                    <a:pt x="8" y="25"/>
                    <a:pt x="3" y="21"/>
                  </a:cubicBezTo>
                  <a:cubicBezTo>
                    <a:pt x="0" y="18"/>
                    <a:pt x="3" y="3"/>
                    <a:pt x="6" y="0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5" name="Freeform 872">
              <a:extLst>
                <a:ext uri="{FF2B5EF4-FFF2-40B4-BE49-F238E27FC236}">
                  <a16:creationId xmlns:a16="http://schemas.microsoft.com/office/drawing/2014/main" id="{1724D3BC-99E7-408D-81B6-70FDE5412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3140"/>
              <a:ext cx="10" cy="23"/>
            </a:xfrm>
            <a:custGeom>
              <a:avLst/>
              <a:gdLst>
                <a:gd name="T0" fmla="*/ 40 w 5"/>
                <a:gd name="T1" fmla="*/ 0 h 10"/>
                <a:gd name="T2" fmla="*/ 0 w 5"/>
                <a:gd name="T3" fmla="*/ 64 h 10"/>
                <a:gd name="T4" fmla="*/ 40 w 5"/>
                <a:gd name="T5" fmla="*/ 11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3" y="10"/>
                    <a:pt x="5" y="9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6" name="Freeform 873">
              <a:extLst>
                <a:ext uri="{FF2B5EF4-FFF2-40B4-BE49-F238E27FC236}">
                  <a16:creationId xmlns:a16="http://schemas.microsoft.com/office/drawing/2014/main" id="{572548D2-1CBE-45F9-A318-5EC40529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381"/>
              <a:ext cx="214" cy="55"/>
            </a:xfrm>
            <a:custGeom>
              <a:avLst/>
              <a:gdLst>
                <a:gd name="T0" fmla="*/ 0 w 101"/>
                <a:gd name="T1" fmla="*/ 25 h 24"/>
                <a:gd name="T2" fmla="*/ 960 w 101"/>
                <a:gd name="T3" fmla="*/ 289 h 24"/>
                <a:gd name="T4" fmla="*/ 542 w 101"/>
                <a:gd name="T5" fmla="*/ 167 h 24"/>
                <a:gd name="T6" fmla="*/ 0 w 101"/>
                <a:gd name="T7" fmla="*/ 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4">
                  <a:moveTo>
                    <a:pt x="0" y="2"/>
                  </a:moveTo>
                  <a:cubicBezTo>
                    <a:pt x="12" y="2"/>
                    <a:pt x="81" y="8"/>
                    <a:pt x="101" y="24"/>
                  </a:cubicBezTo>
                  <a:cubicBezTo>
                    <a:pt x="89" y="20"/>
                    <a:pt x="70" y="15"/>
                    <a:pt x="57" y="14"/>
                  </a:cubicBezTo>
                  <a:cubicBezTo>
                    <a:pt x="43" y="12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7" name="Freeform 874">
              <a:extLst>
                <a:ext uri="{FF2B5EF4-FFF2-40B4-BE49-F238E27FC236}">
                  <a16:creationId xmlns:a16="http://schemas.microsoft.com/office/drawing/2014/main" id="{5E523910-27D6-4D74-ACA4-49C1F0AA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438"/>
              <a:ext cx="163" cy="103"/>
            </a:xfrm>
            <a:custGeom>
              <a:avLst/>
              <a:gdLst>
                <a:gd name="T0" fmla="*/ 0 w 77"/>
                <a:gd name="T1" fmla="*/ 517 h 46"/>
                <a:gd name="T2" fmla="*/ 273 w 77"/>
                <a:gd name="T3" fmla="*/ 202 h 46"/>
                <a:gd name="T4" fmla="*/ 474 w 77"/>
                <a:gd name="T5" fmla="*/ 81 h 46"/>
                <a:gd name="T6" fmla="*/ 730 w 77"/>
                <a:gd name="T7" fmla="*/ 0 h 46"/>
                <a:gd name="T8" fmla="*/ 313 w 77"/>
                <a:gd name="T9" fmla="*/ 235 h 46"/>
                <a:gd name="T10" fmla="*/ 68 w 77"/>
                <a:gd name="T11" fmla="*/ 43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6">
                  <a:moveTo>
                    <a:pt x="0" y="46"/>
                  </a:moveTo>
                  <a:cubicBezTo>
                    <a:pt x="8" y="35"/>
                    <a:pt x="17" y="25"/>
                    <a:pt x="29" y="18"/>
                  </a:cubicBezTo>
                  <a:cubicBezTo>
                    <a:pt x="35" y="13"/>
                    <a:pt x="43" y="10"/>
                    <a:pt x="50" y="7"/>
                  </a:cubicBezTo>
                  <a:cubicBezTo>
                    <a:pt x="58" y="3"/>
                    <a:pt x="69" y="3"/>
                    <a:pt x="77" y="0"/>
                  </a:cubicBezTo>
                  <a:cubicBezTo>
                    <a:pt x="60" y="2"/>
                    <a:pt x="47" y="12"/>
                    <a:pt x="33" y="21"/>
                  </a:cubicBezTo>
                  <a:cubicBezTo>
                    <a:pt x="26" y="26"/>
                    <a:pt x="12" y="31"/>
                    <a:pt x="7" y="39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8" name="Freeform 875">
              <a:extLst>
                <a:ext uri="{FF2B5EF4-FFF2-40B4-BE49-F238E27FC236}">
                  <a16:creationId xmlns:a16="http://schemas.microsoft.com/office/drawing/2014/main" id="{30F37C36-B831-4C80-BC2F-8038791C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370"/>
              <a:ext cx="156" cy="39"/>
            </a:xfrm>
            <a:custGeom>
              <a:avLst/>
              <a:gdLst>
                <a:gd name="T0" fmla="*/ 0 w 74"/>
                <a:gd name="T1" fmla="*/ 195 h 17"/>
                <a:gd name="T2" fmla="*/ 346 w 74"/>
                <a:gd name="T3" fmla="*/ 37 h 17"/>
                <a:gd name="T4" fmla="*/ 694 w 74"/>
                <a:gd name="T5" fmla="*/ 11 h 17"/>
                <a:gd name="T6" fmla="*/ 365 w 74"/>
                <a:gd name="T7" fmla="*/ 94 h 17"/>
                <a:gd name="T8" fmla="*/ 280 w 74"/>
                <a:gd name="T9" fmla="*/ 147 h 17"/>
                <a:gd name="T10" fmla="*/ 8 w 74"/>
                <a:gd name="T11" fmla="*/ 20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">
                  <a:moveTo>
                    <a:pt x="0" y="16"/>
                  </a:moveTo>
                  <a:cubicBezTo>
                    <a:pt x="12" y="11"/>
                    <a:pt x="24" y="5"/>
                    <a:pt x="37" y="3"/>
                  </a:cubicBezTo>
                  <a:cubicBezTo>
                    <a:pt x="49" y="1"/>
                    <a:pt x="62" y="1"/>
                    <a:pt x="74" y="1"/>
                  </a:cubicBezTo>
                  <a:cubicBezTo>
                    <a:pt x="64" y="0"/>
                    <a:pt x="49" y="3"/>
                    <a:pt x="39" y="8"/>
                  </a:cubicBezTo>
                  <a:cubicBezTo>
                    <a:pt x="36" y="9"/>
                    <a:pt x="34" y="11"/>
                    <a:pt x="30" y="12"/>
                  </a:cubicBezTo>
                  <a:cubicBezTo>
                    <a:pt x="24" y="14"/>
                    <a:pt x="7" y="12"/>
                    <a:pt x="1" y="17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9" name="Freeform 876">
              <a:extLst>
                <a:ext uri="{FF2B5EF4-FFF2-40B4-BE49-F238E27FC236}">
                  <a16:creationId xmlns:a16="http://schemas.microsoft.com/office/drawing/2014/main" id="{DD3A5EB2-BE8B-4FDD-8D3C-CA3C7FB07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321"/>
              <a:ext cx="186" cy="76"/>
            </a:xfrm>
            <a:custGeom>
              <a:avLst/>
              <a:gdLst>
                <a:gd name="T0" fmla="*/ 0 w 88"/>
                <a:gd name="T1" fmla="*/ 380 h 34"/>
                <a:gd name="T2" fmla="*/ 237 w 88"/>
                <a:gd name="T3" fmla="*/ 210 h 34"/>
                <a:gd name="T4" fmla="*/ 465 w 88"/>
                <a:gd name="T5" fmla="*/ 89 h 34"/>
                <a:gd name="T6" fmla="*/ 831 w 88"/>
                <a:gd name="T7" fmla="*/ 80 h 34"/>
                <a:gd name="T8" fmla="*/ 450 w 88"/>
                <a:gd name="T9" fmla="*/ 125 h 34"/>
                <a:gd name="T10" fmla="*/ 209 w 88"/>
                <a:gd name="T11" fmla="*/ 300 h 34"/>
                <a:gd name="T12" fmla="*/ 0 w 88"/>
                <a:gd name="T13" fmla="*/ 36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34">
                  <a:moveTo>
                    <a:pt x="0" y="34"/>
                  </a:moveTo>
                  <a:cubicBezTo>
                    <a:pt x="6" y="27"/>
                    <a:pt x="17" y="23"/>
                    <a:pt x="25" y="19"/>
                  </a:cubicBezTo>
                  <a:cubicBezTo>
                    <a:pt x="33" y="15"/>
                    <a:pt x="41" y="11"/>
                    <a:pt x="49" y="8"/>
                  </a:cubicBezTo>
                  <a:cubicBezTo>
                    <a:pt x="60" y="3"/>
                    <a:pt x="78" y="0"/>
                    <a:pt x="88" y="7"/>
                  </a:cubicBezTo>
                  <a:cubicBezTo>
                    <a:pt x="72" y="6"/>
                    <a:pt x="62" y="4"/>
                    <a:pt x="48" y="11"/>
                  </a:cubicBezTo>
                  <a:cubicBezTo>
                    <a:pt x="41" y="14"/>
                    <a:pt x="30" y="25"/>
                    <a:pt x="22" y="27"/>
                  </a:cubicBezTo>
                  <a:cubicBezTo>
                    <a:pt x="15" y="28"/>
                    <a:pt x="7" y="31"/>
                    <a:pt x="0" y="33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0" name="Freeform 877">
              <a:extLst>
                <a:ext uri="{FF2B5EF4-FFF2-40B4-BE49-F238E27FC236}">
                  <a16:creationId xmlns:a16="http://schemas.microsoft.com/office/drawing/2014/main" id="{3F27A84A-115C-4120-98D5-60969DA0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593"/>
              <a:ext cx="173" cy="104"/>
            </a:xfrm>
            <a:custGeom>
              <a:avLst/>
              <a:gdLst>
                <a:gd name="T0" fmla="*/ 0 w 82"/>
                <a:gd name="T1" fmla="*/ 0 h 46"/>
                <a:gd name="T2" fmla="*/ 770 w 82"/>
                <a:gd name="T3" fmla="*/ 53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46">
                  <a:moveTo>
                    <a:pt x="0" y="0"/>
                  </a:moveTo>
                  <a:cubicBezTo>
                    <a:pt x="19" y="6"/>
                    <a:pt x="66" y="25"/>
                    <a:pt x="82" y="46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1" name="Freeform 878">
              <a:extLst>
                <a:ext uri="{FF2B5EF4-FFF2-40B4-BE49-F238E27FC236}">
                  <a16:creationId xmlns:a16="http://schemas.microsoft.com/office/drawing/2014/main" id="{E760432F-88E8-401A-BC94-85D55184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528"/>
              <a:ext cx="110" cy="87"/>
            </a:xfrm>
            <a:custGeom>
              <a:avLst/>
              <a:gdLst>
                <a:gd name="T0" fmla="*/ 0 w 52"/>
                <a:gd name="T1" fmla="*/ 0 h 39"/>
                <a:gd name="T2" fmla="*/ 434 w 52"/>
                <a:gd name="T3" fmla="*/ 433 h 39"/>
                <a:gd name="T4" fmla="*/ 493 w 52"/>
                <a:gd name="T5" fmla="*/ 268 h 39"/>
                <a:gd name="T6" fmla="*/ 0 w 5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0" y="0"/>
                  </a:moveTo>
                  <a:cubicBezTo>
                    <a:pt x="8" y="10"/>
                    <a:pt x="38" y="34"/>
                    <a:pt x="46" y="39"/>
                  </a:cubicBezTo>
                  <a:cubicBezTo>
                    <a:pt x="38" y="33"/>
                    <a:pt x="45" y="23"/>
                    <a:pt x="52" y="24"/>
                  </a:cubicBezTo>
                  <a:cubicBezTo>
                    <a:pt x="42" y="2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2" name="Freeform 879">
              <a:extLst>
                <a:ext uri="{FF2B5EF4-FFF2-40B4-BE49-F238E27FC236}">
                  <a16:creationId xmlns:a16="http://schemas.microsoft.com/office/drawing/2014/main" id="{AB898DD3-956E-45E0-88DA-1D03F609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789"/>
              <a:ext cx="27" cy="403"/>
            </a:xfrm>
            <a:custGeom>
              <a:avLst/>
              <a:gdLst>
                <a:gd name="T0" fmla="*/ 0 w 13"/>
                <a:gd name="T1" fmla="*/ 0 h 179"/>
                <a:gd name="T2" fmla="*/ 100 w 13"/>
                <a:gd name="T3" fmla="*/ 1121 h 179"/>
                <a:gd name="T4" fmla="*/ 35 w 13"/>
                <a:gd name="T5" fmla="*/ 2042 h 179"/>
                <a:gd name="T6" fmla="*/ 44 w 13"/>
                <a:gd name="T7" fmla="*/ 1130 h 179"/>
                <a:gd name="T8" fmla="*/ 0 w 1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9">
                  <a:moveTo>
                    <a:pt x="0" y="0"/>
                  </a:moveTo>
                  <a:cubicBezTo>
                    <a:pt x="7" y="13"/>
                    <a:pt x="13" y="59"/>
                    <a:pt x="11" y="98"/>
                  </a:cubicBezTo>
                  <a:cubicBezTo>
                    <a:pt x="8" y="137"/>
                    <a:pt x="4" y="172"/>
                    <a:pt x="4" y="179"/>
                  </a:cubicBezTo>
                  <a:cubicBezTo>
                    <a:pt x="5" y="170"/>
                    <a:pt x="4" y="114"/>
                    <a:pt x="5" y="99"/>
                  </a:cubicBezTo>
                  <a:cubicBezTo>
                    <a:pt x="7" y="84"/>
                    <a:pt x="10" y="35"/>
                    <a:pt x="0" y="0"/>
                  </a:cubicBezTo>
                  <a:close/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3" name="Freeform 880">
              <a:extLst>
                <a:ext uri="{FF2B5EF4-FFF2-40B4-BE49-F238E27FC236}">
                  <a16:creationId xmlns:a16="http://schemas.microsoft.com/office/drawing/2014/main" id="{04C77CC9-CCD6-4918-9AD7-E8B641FC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3284"/>
              <a:ext cx="30" cy="164"/>
            </a:xfrm>
            <a:custGeom>
              <a:avLst/>
              <a:gdLst>
                <a:gd name="T0" fmla="*/ 77 w 14"/>
                <a:gd name="T1" fmla="*/ 0 h 73"/>
                <a:gd name="T2" fmla="*/ 0 w 14"/>
                <a:gd name="T3" fmla="*/ 827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3">
                  <a:moveTo>
                    <a:pt x="8" y="0"/>
                  </a:moveTo>
                  <a:cubicBezTo>
                    <a:pt x="9" y="13"/>
                    <a:pt x="14" y="43"/>
                    <a:pt x="0" y="73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4" name="Freeform 881">
              <a:extLst>
                <a:ext uri="{FF2B5EF4-FFF2-40B4-BE49-F238E27FC236}">
                  <a16:creationId xmlns:a16="http://schemas.microsoft.com/office/drawing/2014/main" id="{20B39140-F0B6-4D77-96CB-0EBD1E3C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546"/>
              <a:ext cx="324" cy="212"/>
            </a:xfrm>
            <a:custGeom>
              <a:avLst/>
              <a:gdLst>
                <a:gd name="T0" fmla="*/ 17 w 153"/>
                <a:gd name="T1" fmla="*/ 45 h 94"/>
                <a:gd name="T2" fmla="*/ 597 w 153"/>
                <a:gd name="T3" fmla="*/ 392 h 94"/>
                <a:gd name="T4" fmla="*/ 902 w 153"/>
                <a:gd name="T5" fmla="*/ 584 h 94"/>
                <a:gd name="T6" fmla="*/ 1196 w 153"/>
                <a:gd name="T7" fmla="*/ 794 h 94"/>
                <a:gd name="T8" fmla="*/ 1453 w 153"/>
                <a:gd name="T9" fmla="*/ 1078 h 94"/>
                <a:gd name="T10" fmla="*/ 1340 w 153"/>
                <a:gd name="T11" fmla="*/ 904 h 94"/>
                <a:gd name="T12" fmla="*/ 1224 w 153"/>
                <a:gd name="T13" fmla="*/ 733 h 94"/>
                <a:gd name="T14" fmla="*/ 1148 w 153"/>
                <a:gd name="T15" fmla="*/ 575 h 94"/>
                <a:gd name="T16" fmla="*/ 995 w 153"/>
                <a:gd name="T17" fmla="*/ 514 h 94"/>
                <a:gd name="T18" fmla="*/ 771 w 153"/>
                <a:gd name="T19" fmla="*/ 332 h 94"/>
                <a:gd name="T20" fmla="*/ 521 w 153"/>
                <a:gd name="T21" fmla="*/ 228 h 94"/>
                <a:gd name="T22" fmla="*/ 305 w 153"/>
                <a:gd name="T23" fmla="*/ 147 h 94"/>
                <a:gd name="T24" fmla="*/ 0 w 153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94">
                  <a:moveTo>
                    <a:pt x="2" y="4"/>
                  </a:moveTo>
                  <a:cubicBezTo>
                    <a:pt x="14" y="13"/>
                    <a:pt x="50" y="27"/>
                    <a:pt x="63" y="34"/>
                  </a:cubicBezTo>
                  <a:cubicBezTo>
                    <a:pt x="74" y="40"/>
                    <a:pt x="84" y="46"/>
                    <a:pt x="95" y="51"/>
                  </a:cubicBezTo>
                  <a:cubicBezTo>
                    <a:pt x="105" y="57"/>
                    <a:pt x="117" y="61"/>
                    <a:pt x="126" y="69"/>
                  </a:cubicBezTo>
                  <a:cubicBezTo>
                    <a:pt x="134" y="76"/>
                    <a:pt x="148" y="84"/>
                    <a:pt x="153" y="94"/>
                  </a:cubicBezTo>
                  <a:cubicBezTo>
                    <a:pt x="148" y="90"/>
                    <a:pt x="145" y="84"/>
                    <a:pt x="141" y="79"/>
                  </a:cubicBezTo>
                  <a:cubicBezTo>
                    <a:pt x="137" y="74"/>
                    <a:pt x="132" y="70"/>
                    <a:pt x="129" y="64"/>
                  </a:cubicBezTo>
                  <a:cubicBezTo>
                    <a:pt x="126" y="59"/>
                    <a:pt x="126" y="52"/>
                    <a:pt x="121" y="50"/>
                  </a:cubicBezTo>
                  <a:cubicBezTo>
                    <a:pt x="117" y="47"/>
                    <a:pt x="110" y="48"/>
                    <a:pt x="105" y="45"/>
                  </a:cubicBezTo>
                  <a:cubicBezTo>
                    <a:pt x="96" y="41"/>
                    <a:pt x="89" y="34"/>
                    <a:pt x="81" y="29"/>
                  </a:cubicBezTo>
                  <a:cubicBezTo>
                    <a:pt x="73" y="25"/>
                    <a:pt x="64" y="22"/>
                    <a:pt x="55" y="20"/>
                  </a:cubicBezTo>
                  <a:cubicBezTo>
                    <a:pt x="48" y="19"/>
                    <a:pt x="38" y="14"/>
                    <a:pt x="32" y="13"/>
                  </a:cubicBezTo>
                  <a:cubicBezTo>
                    <a:pt x="19" y="12"/>
                    <a:pt x="10" y="8"/>
                    <a:pt x="0" y="0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5" name="Freeform 882">
              <a:extLst>
                <a:ext uri="{FF2B5EF4-FFF2-40B4-BE49-F238E27FC236}">
                  <a16:creationId xmlns:a16="http://schemas.microsoft.com/office/drawing/2014/main" id="{FD52D539-218A-40CF-A26D-389B11AC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433"/>
              <a:ext cx="241" cy="61"/>
            </a:xfrm>
            <a:custGeom>
              <a:avLst/>
              <a:gdLst>
                <a:gd name="T0" fmla="*/ 68 w 114"/>
                <a:gd name="T1" fmla="*/ 276 h 27"/>
                <a:gd name="T2" fmla="*/ 425 w 114"/>
                <a:gd name="T3" fmla="*/ 287 h 27"/>
                <a:gd name="T4" fmla="*/ 831 w 114"/>
                <a:gd name="T5" fmla="*/ 210 h 27"/>
                <a:gd name="T6" fmla="*/ 1076 w 114"/>
                <a:gd name="T7" fmla="*/ 138 h 27"/>
                <a:gd name="T8" fmla="*/ 719 w 114"/>
                <a:gd name="T9" fmla="*/ 174 h 27"/>
                <a:gd name="T10" fmla="*/ 558 w 114"/>
                <a:gd name="T11" fmla="*/ 174 h 27"/>
                <a:gd name="T12" fmla="*/ 501 w 114"/>
                <a:gd name="T13" fmla="*/ 45 h 27"/>
                <a:gd name="T14" fmla="*/ 256 w 114"/>
                <a:gd name="T15" fmla="*/ 36 h 27"/>
                <a:gd name="T16" fmla="*/ 0 w 114"/>
                <a:gd name="T17" fmla="*/ 45 h 27"/>
                <a:gd name="T18" fmla="*/ 313 w 114"/>
                <a:gd name="T19" fmla="*/ 149 h 27"/>
                <a:gd name="T20" fmla="*/ 197 w 114"/>
                <a:gd name="T21" fmla="*/ 28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27">
                  <a:moveTo>
                    <a:pt x="7" y="24"/>
                  </a:moveTo>
                  <a:cubicBezTo>
                    <a:pt x="23" y="27"/>
                    <a:pt x="29" y="26"/>
                    <a:pt x="45" y="25"/>
                  </a:cubicBezTo>
                  <a:cubicBezTo>
                    <a:pt x="56" y="25"/>
                    <a:pt x="77" y="19"/>
                    <a:pt x="88" y="18"/>
                  </a:cubicBezTo>
                  <a:cubicBezTo>
                    <a:pt x="95" y="17"/>
                    <a:pt x="108" y="16"/>
                    <a:pt x="114" y="12"/>
                  </a:cubicBezTo>
                  <a:cubicBezTo>
                    <a:pt x="101" y="13"/>
                    <a:pt x="89" y="15"/>
                    <a:pt x="76" y="15"/>
                  </a:cubicBezTo>
                  <a:cubicBezTo>
                    <a:pt x="71" y="16"/>
                    <a:pt x="64" y="18"/>
                    <a:pt x="59" y="15"/>
                  </a:cubicBezTo>
                  <a:cubicBezTo>
                    <a:pt x="54" y="12"/>
                    <a:pt x="56" y="7"/>
                    <a:pt x="53" y="4"/>
                  </a:cubicBezTo>
                  <a:cubicBezTo>
                    <a:pt x="49" y="0"/>
                    <a:pt x="33" y="2"/>
                    <a:pt x="27" y="3"/>
                  </a:cubicBezTo>
                  <a:cubicBezTo>
                    <a:pt x="18" y="3"/>
                    <a:pt x="8" y="2"/>
                    <a:pt x="0" y="4"/>
                  </a:cubicBezTo>
                  <a:cubicBezTo>
                    <a:pt x="9" y="7"/>
                    <a:pt x="25" y="6"/>
                    <a:pt x="33" y="13"/>
                  </a:cubicBezTo>
                  <a:cubicBezTo>
                    <a:pt x="42" y="22"/>
                    <a:pt x="26" y="22"/>
                    <a:pt x="21" y="25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6" name="Freeform 883">
              <a:extLst>
                <a:ext uri="{FF2B5EF4-FFF2-40B4-BE49-F238E27FC236}">
                  <a16:creationId xmlns:a16="http://schemas.microsoft.com/office/drawing/2014/main" id="{0FB87628-2581-4E13-AEEA-E94607FF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2379"/>
              <a:ext cx="109" cy="88"/>
            </a:xfrm>
            <a:custGeom>
              <a:avLst/>
              <a:gdLst>
                <a:gd name="T0" fmla="*/ 157 w 52"/>
                <a:gd name="T1" fmla="*/ 0 h 39"/>
                <a:gd name="T2" fmla="*/ 304 w 52"/>
                <a:gd name="T3" fmla="*/ 81 h 39"/>
                <a:gd name="T4" fmla="*/ 478 w 52"/>
                <a:gd name="T5" fmla="*/ 126 h 39"/>
                <a:gd name="T6" fmla="*/ 212 w 52"/>
                <a:gd name="T7" fmla="*/ 332 h 39"/>
                <a:gd name="T8" fmla="*/ 92 w 52"/>
                <a:gd name="T9" fmla="*/ 449 h 39"/>
                <a:gd name="T10" fmla="*/ 0 w 52"/>
                <a:gd name="T11" fmla="*/ 300 h 39"/>
                <a:gd name="T12" fmla="*/ 201 w 52"/>
                <a:gd name="T13" fmla="*/ 210 h 39"/>
                <a:gd name="T14" fmla="*/ 176 w 52"/>
                <a:gd name="T15" fmla="*/ 1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9">
                  <a:moveTo>
                    <a:pt x="17" y="0"/>
                  </a:moveTo>
                  <a:cubicBezTo>
                    <a:pt x="22" y="3"/>
                    <a:pt x="27" y="5"/>
                    <a:pt x="33" y="7"/>
                  </a:cubicBezTo>
                  <a:cubicBezTo>
                    <a:pt x="39" y="9"/>
                    <a:pt x="46" y="9"/>
                    <a:pt x="52" y="11"/>
                  </a:cubicBezTo>
                  <a:cubicBezTo>
                    <a:pt x="39" y="16"/>
                    <a:pt x="31" y="17"/>
                    <a:pt x="23" y="29"/>
                  </a:cubicBezTo>
                  <a:cubicBezTo>
                    <a:pt x="19" y="34"/>
                    <a:pt x="17" y="39"/>
                    <a:pt x="10" y="39"/>
                  </a:cubicBezTo>
                  <a:cubicBezTo>
                    <a:pt x="1" y="39"/>
                    <a:pt x="2" y="33"/>
                    <a:pt x="0" y="26"/>
                  </a:cubicBezTo>
                  <a:cubicBezTo>
                    <a:pt x="8" y="25"/>
                    <a:pt x="15" y="22"/>
                    <a:pt x="22" y="18"/>
                  </a:cubicBezTo>
                  <a:cubicBezTo>
                    <a:pt x="34" y="11"/>
                    <a:pt x="25" y="8"/>
                    <a:pt x="19" y="1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7" name="Freeform 884">
              <a:extLst>
                <a:ext uri="{FF2B5EF4-FFF2-40B4-BE49-F238E27FC236}">
                  <a16:creationId xmlns:a16="http://schemas.microsoft.com/office/drawing/2014/main" id="{1991F0BF-E371-4697-9A88-4C7AD233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940"/>
              <a:ext cx="50" cy="209"/>
            </a:xfrm>
            <a:custGeom>
              <a:avLst/>
              <a:gdLst>
                <a:gd name="T0" fmla="*/ 35 w 24"/>
                <a:gd name="T1" fmla="*/ 157 h 93"/>
                <a:gd name="T2" fmla="*/ 92 w 24"/>
                <a:gd name="T3" fmla="*/ 373 h 93"/>
                <a:gd name="T4" fmla="*/ 125 w 24"/>
                <a:gd name="T5" fmla="*/ 600 h 93"/>
                <a:gd name="T6" fmla="*/ 192 w 24"/>
                <a:gd name="T7" fmla="*/ 1056 h 93"/>
                <a:gd name="T8" fmla="*/ 200 w 24"/>
                <a:gd name="T9" fmla="*/ 838 h 93"/>
                <a:gd name="T10" fmla="*/ 208 w 24"/>
                <a:gd name="T11" fmla="*/ 580 h 93"/>
                <a:gd name="T12" fmla="*/ 217 w 24"/>
                <a:gd name="T13" fmla="*/ 146 h 93"/>
                <a:gd name="T14" fmla="*/ 165 w 24"/>
                <a:gd name="T15" fmla="*/ 339 h 93"/>
                <a:gd name="T16" fmla="*/ 125 w 24"/>
                <a:gd name="T17" fmla="*/ 247 h 93"/>
                <a:gd name="T18" fmla="*/ 73 w 24"/>
                <a:gd name="T19" fmla="*/ 182 h 93"/>
                <a:gd name="T20" fmla="*/ 0 w 24"/>
                <a:gd name="T21" fmla="*/ 0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3">
                  <a:moveTo>
                    <a:pt x="4" y="14"/>
                  </a:moveTo>
                  <a:cubicBezTo>
                    <a:pt x="9" y="19"/>
                    <a:pt x="8" y="26"/>
                    <a:pt x="10" y="33"/>
                  </a:cubicBezTo>
                  <a:cubicBezTo>
                    <a:pt x="11" y="40"/>
                    <a:pt x="13" y="46"/>
                    <a:pt x="14" y="53"/>
                  </a:cubicBezTo>
                  <a:cubicBezTo>
                    <a:pt x="17" y="66"/>
                    <a:pt x="18" y="80"/>
                    <a:pt x="21" y="93"/>
                  </a:cubicBezTo>
                  <a:cubicBezTo>
                    <a:pt x="23" y="88"/>
                    <a:pt x="22" y="80"/>
                    <a:pt x="22" y="74"/>
                  </a:cubicBezTo>
                  <a:cubicBezTo>
                    <a:pt x="22" y="66"/>
                    <a:pt x="23" y="59"/>
                    <a:pt x="23" y="51"/>
                  </a:cubicBezTo>
                  <a:cubicBezTo>
                    <a:pt x="23" y="38"/>
                    <a:pt x="24" y="25"/>
                    <a:pt x="24" y="13"/>
                  </a:cubicBezTo>
                  <a:cubicBezTo>
                    <a:pt x="22" y="18"/>
                    <a:pt x="22" y="25"/>
                    <a:pt x="18" y="30"/>
                  </a:cubicBezTo>
                  <a:cubicBezTo>
                    <a:pt x="15" y="28"/>
                    <a:pt x="16" y="25"/>
                    <a:pt x="14" y="22"/>
                  </a:cubicBezTo>
                  <a:cubicBezTo>
                    <a:pt x="12" y="19"/>
                    <a:pt x="10" y="18"/>
                    <a:pt x="8" y="16"/>
                  </a:cubicBezTo>
                  <a:cubicBezTo>
                    <a:pt x="3" y="11"/>
                    <a:pt x="5" y="4"/>
                    <a:pt x="0" y="0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8" name="Freeform 885">
              <a:extLst>
                <a:ext uri="{FF2B5EF4-FFF2-40B4-BE49-F238E27FC236}">
                  <a16:creationId xmlns:a16="http://schemas.microsoft.com/office/drawing/2014/main" id="{5B176BA4-4B63-47BA-B949-AF97037B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534"/>
              <a:ext cx="445" cy="410"/>
            </a:xfrm>
            <a:custGeom>
              <a:avLst/>
              <a:gdLst>
                <a:gd name="T0" fmla="*/ 1980 w 211"/>
                <a:gd name="T1" fmla="*/ 0 h 182"/>
                <a:gd name="T2" fmla="*/ 0 w 211"/>
                <a:gd name="T3" fmla="*/ 1633 h 182"/>
                <a:gd name="T4" fmla="*/ 1980 w 211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82">
                  <a:moveTo>
                    <a:pt x="211" y="0"/>
                  </a:moveTo>
                  <a:cubicBezTo>
                    <a:pt x="204" y="27"/>
                    <a:pt x="122" y="182"/>
                    <a:pt x="0" y="143"/>
                  </a:cubicBezTo>
                  <a:cubicBezTo>
                    <a:pt x="32" y="146"/>
                    <a:pt x="118" y="151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9" name="Freeform 886">
              <a:extLst>
                <a:ext uri="{FF2B5EF4-FFF2-40B4-BE49-F238E27FC236}">
                  <a16:creationId xmlns:a16="http://schemas.microsoft.com/office/drawing/2014/main" id="{82AD72EA-A32E-4543-8030-E960352E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474"/>
              <a:ext cx="1654" cy="1145"/>
            </a:xfrm>
            <a:custGeom>
              <a:avLst/>
              <a:gdLst>
                <a:gd name="T0" fmla="*/ 5981 w 784"/>
                <a:gd name="T1" fmla="*/ 1037 h 509"/>
                <a:gd name="T2" fmla="*/ 5363 w 784"/>
                <a:gd name="T3" fmla="*/ 657 h 509"/>
                <a:gd name="T4" fmla="*/ 4424 w 784"/>
                <a:gd name="T5" fmla="*/ 157 h 509"/>
                <a:gd name="T6" fmla="*/ 3021 w 784"/>
                <a:gd name="T7" fmla="*/ 247 h 509"/>
                <a:gd name="T8" fmla="*/ 2207 w 784"/>
                <a:gd name="T9" fmla="*/ 364 h 509"/>
                <a:gd name="T10" fmla="*/ 975 w 784"/>
                <a:gd name="T11" fmla="*/ 819 h 509"/>
                <a:gd name="T12" fmla="*/ 57 w 784"/>
                <a:gd name="T13" fmla="*/ 2859 h 509"/>
                <a:gd name="T14" fmla="*/ 188 w 784"/>
                <a:gd name="T15" fmla="*/ 4609 h 509"/>
                <a:gd name="T16" fmla="*/ 753 w 784"/>
                <a:gd name="T17" fmla="*/ 5795 h 509"/>
                <a:gd name="T18" fmla="*/ 382 w 784"/>
                <a:gd name="T19" fmla="*/ 4454 h 509"/>
                <a:gd name="T20" fmla="*/ 650 w 784"/>
                <a:gd name="T21" fmla="*/ 2459 h 509"/>
                <a:gd name="T22" fmla="*/ 947 w 784"/>
                <a:gd name="T23" fmla="*/ 1730 h 509"/>
                <a:gd name="T24" fmla="*/ 1568 w 784"/>
                <a:gd name="T25" fmla="*/ 1219 h 509"/>
                <a:gd name="T26" fmla="*/ 2751 w 784"/>
                <a:gd name="T27" fmla="*/ 947 h 509"/>
                <a:gd name="T28" fmla="*/ 3521 w 784"/>
                <a:gd name="T29" fmla="*/ 765 h 509"/>
                <a:gd name="T30" fmla="*/ 4441 w 784"/>
                <a:gd name="T31" fmla="*/ 900 h 509"/>
                <a:gd name="T32" fmla="*/ 5230 w 784"/>
                <a:gd name="T33" fmla="*/ 956 h 509"/>
                <a:gd name="T34" fmla="*/ 6048 w 784"/>
                <a:gd name="T35" fmla="*/ 1422 h 509"/>
                <a:gd name="T36" fmla="*/ 6686 w 784"/>
                <a:gd name="T37" fmla="*/ 1912 h 509"/>
                <a:gd name="T38" fmla="*/ 7361 w 784"/>
                <a:gd name="T39" fmla="*/ 3086 h 509"/>
                <a:gd name="T40" fmla="*/ 5981 w 784"/>
                <a:gd name="T41" fmla="*/ 1037 h 5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4" h="509">
                  <a:moveTo>
                    <a:pt x="637" y="91"/>
                  </a:moveTo>
                  <a:cubicBezTo>
                    <a:pt x="610" y="80"/>
                    <a:pt x="590" y="69"/>
                    <a:pt x="571" y="58"/>
                  </a:cubicBezTo>
                  <a:cubicBezTo>
                    <a:pt x="544" y="42"/>
                    <a:pt x="518" y="28"/>
                    <a:pt x="471" y="14"/>
                  </a:cubicBezTo>
                  <a:cubicBezTo>
                    <a:pt x="425" y="0"/>
                    <a:pt x="370" y="12"/>
                    <a:pt x="322" y="22"/>
                  </a:cubicBezTo>
                  <a:cubicBezTo>
                    <a:pt x="288" y="29"/>
                    <a:pt x="258" y="35"/>
                    <a:pt x="235" y="32"/>
                  </a:cubicBezTo>
                  <a:cubicBezTo>
                    <a:pt x="187" y="27"/>
                    <a:pt x="143" y="40"/>
                    <a:pt x="104" y="72"/>
                  </a:cubicBezTo>
                  <a:cubicBezTo>
                    <a:pt x="42" y="122"/>
                    <a:pt x="10" y="207"/>
                    <a:pt x="6" y="251"/>
                  </a:cubicBezTo>
                  <a:cubicBezTo>
                    <a:pt x="0" y="327"/>
                    <a:pt x="6" y="361"/>
                    <a:pt x="20" y="405"/>
                  </a:cubicBezTo>
                  <a:cubicBezTo>
                    <a:pt x="32" y="447"/>
                    <a:pt x="52" y="481"/>
                    <a:pt x="80" y="509"/>
                  </a:cubicBezTo>
                  <a:cubicBezTo>
                    <a:pt x="63" y="475"/>
                    <a:pt x="44" y="411"/>
                    <a:pt x="41" y="391"/>
                  </a:cubicBezTo>
                  <a:cubicBezTo>
                    <a:pt x="29" y="301"/>
                    <a:pt x="45" y="279"/>
                    <a:pt x="69" y="216"/>
                  </a:cubicBezTo>
                  <a:cubicBezTo>
                    <a:pt x="78" y="194"/>
                    <a:pt x="84" y="169"/>
                    <a:pt x="101" y="152"/>
                  </a:cubicBezTo>
                  <a:cubicBezTo>
                    <a:pt x="120" y="132"/>
                    <a:pt x="143" y="119"/>
                    <a:pt x="167" y="107"/>
                  </a:cubicBezTo>
                  <a:cubicBezTo>
                    <a:pt x="207" y="88"/>
                    <a:pt x="250" y="85"/>
                    <a:pt x="293" y="83"/>
                  </a:cubicBezTo>
                  <a:cubicBezTo>
                    <a:pt x="322" y="82"/>
                    <a:pt x="346" y="69"/>
                    <a:pt x="375" y="67"/>
                  </a:cubicBezTo>
                  <a:cubicBezTo>
                    <a:pt x="406" y="66"/>
                    <a:pt x="444" y="68"/>
                    <a:pt x="473" y="79"/>
                  </a:cubicBezTo>
                  <a:cubicBezTo>
                    <a:pt x="501" y="89"/>
                    <a:pt x="528" y="75"/>
                    <a:pt x="557" y="84"/>
                  </a:cubicBezTo>
                  <a:cubicBezTo>
                    <a:pt x="590" y="95"/>
                    <a:pt x="615" y="104"/>
                    <a:pt x="644" y="125"/>
                  </a:cubicBezTo>
                  <a:cubicBezTo>
                    <a:pt x="666" y="142"/>
                    <a:pt x="687" y="155"/>
                    <a:pt x="712" y="168"/>
                  </a:cubicBezTo>
                  <a:cubicBezTo>
                    <a:pt x="745" y="185"/>
                    <a:pt x="760" y="244"/>
                    <a:pt x="784" y="271"/>
                  </a:cubicBezTo>
                  <a:cubicBezTo>
                    <a:pt x="781" y="192"/>
                    <a:pt x="699" y="117"/>
                    <a:pt x="637" y="91"/>
                  </a:cubicBezTo>
                  <a:close/>
                </a:path>
              </a:pathLst>
            </a:custGeom>
            <a:solidFill>
              <a:srgbClr val="F9F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0" name="Oval 887">
              <a:extLst>
                <a:ext uri="{FF2B5EF4-FFF2-40B4-BE49-F238E27FC236}">
                  <a16:creationId xmlns:a16="http://schemas.microsoft.com/office/drawing/2014/main" id="{7D35CD31-827E-46FE-91E8-145D994E7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46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1" name="Oval 888">
              <a:extLst>
                <a:ext uri="{FF2B5EF4-FFF2-40B4-BE49-F238E27FC236}">
                  <a16:creationId xmlns:a16="http://schemas.microsoft.com/office/drawing/2014/main" id="{3E44E946-1A2B-4769-B713-33C388297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46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2" name="Oval 889">
              <a:extLst>
                <a:ext uri="{FF2B5EF4-FFF2-40B4-BE49-F238E27FC236}">
                  <a16:creationId xmlns:a16="http://schemas.microsoft.com/office/drawing/2014/main" id="{0AAEC4B9-539D-48BF-8194-724EB3E3C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247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3" name="Oval 890">
              <a:extLst>
                <a:ext uri="{FF2B5EF4-FFF2-40B4-BE49-F238E27FC236}">
                  <a16:creationId xmlns:a16="http://schemas.microsoft.com/office/drawing/2014/main" id="{6E61BEEE-FFA9-4D0F-A21C-E2923D61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247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4" name="Oval 891">
              <a:extLst>
                <a:ext uri="{FF2B5EF4-FFF2-40B4-BE49-F238E27FC236}">
                  <a16:creationId xmlns:a16="http://schemas.microsoft.com/office/drawing/2014/main" id="{B7015D34-8546-4CA6-881A-1780D4133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48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5" name="Oval 892">
              <a:extLst>
                <a:ext uri="{FF2B5EF4-FFF2-40B4-BE49-F238E27FC236}">
                  <a16:creationId xmlns:a16="http://schemas.microsoft.com/office/drawing/2014/main" id="{7A4095C8-DEE6-4097-894C-82913194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48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6" name="Oval 893">
              <a:extLst>
                <a:ext uri="{FF2B5EF4-FFF2-40B4-BE49-F238E27FC236}">
                  <a16:creationId xmlns:a16="http://schemas.microsoft.com/office/drawing/2014/main" id="{3380A1BA-B204-44E6-89A4-B4C7B7FA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4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7" name="Oval 894">
              <a:extLst>
                <a:ext uri="{FF2B5EF4-FFF2-40B4-BE49-F238E27FC236}">
                  <a16:creationId xmlns:a16="http://schemas.microsoft.com/office/drawing/2014/main" id="{B9AF2780-2CA9-4CF2-8124-F9BDA6E6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4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8" name="Oval 895">
              <a:extLst>
                <a:ext uri="{FF2B5EF4-FFF2-40B4-BE49-F238E27FC236}">
                  <a16:creationId xmlns:a16="http://schemas.microsoft.com/office/drawing/2014/main" id="{16B6BCE4-5A2C-4DF2-A54A-13A510E43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03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9" name="Oval 896">
              <a:extLst>
                <a:ext uri="{FF2B5EF4-FFF2-40B4-BE49-F238E27FC236}">
                  <a16:creationId xmlns:a16="http://schemas.microsoft.com/office/drawing/2014/main" id="{BA71F95F-54CF-47B2-860A-C27386DE3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03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0" name="Oval 897">
              <a:extLst>
                <a:ext uri="{FF2B5EF4-FFF2-40B4-BE49-F238E27FC236}">
                  <a16:creationId xmlns:a16="http://schemas.microsoft.com/office/drawing/2014/main" id="{B624B43F-3CF9-4253-9202-8210CB690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25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1" name="Oval 898">
              <a:extLst>
                <a:ext uri="{FF2B5EF4-FFF2-40B4-BE49-F238E27FC236}">
                  <a16:creationId xmlns:a16="http://schemas.microsoft.com/office/drawing/2014/main" id="{C13A202F-A0CC-4735-857A-5FC5FDBDB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25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2" name="Oval 899">
              <a:extLst>
                <a:ext uri="{FF2B5EF4-FFF2-40B4-BE49-F238E27FC236}">
                  <a16:creationId xmlns:a16="http://schemas.microsoft.com/office/drawing/2014/main" id="{8EB75108-BD52-4506-8E3B-83BA22291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0" y="253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3" name="Oval 900">
              <a:extLst>
                <a:ext uri="{FF2B5EF4-FFF2-40B4-BE49-F238E27FC236}">
                  <a16:creationId xmlns:a16="http://schemas.microsoft.com/office/drawing/2014/main" id="{0873337C-9061-427A-BCDC-5D1636805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0" y="253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4" name="Oval 901">
              <a:extLst>
                <a:ext uri="{FF2B5EF4-FFF2-40B4-BE49-F238E27FC236}">
                  <a16:creationId xmlns:a16="http://schemas.microsoft.com/office/drawing/2014/main" id="{EE9D4E6E-40A3-4B71-A1CD-414D1B6B3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5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5" name="Oval 902">
              <a:extLst>
                <a:ext uri="{FF2B5EF4-FFF2-40B4-BE49-F238E27FC236}">
                  <a16:creationId xmlns:a16="http://schemas.microsoft.com/office/drawing/2014/main" id="{0D079777-2C29-4F18-9169-EF770513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5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6" name="Oval 903">
              <a:extLst>
                <a:ext uri="{FF2B5EF4-FFF2-40B4-BE49-F238E27FC236}">
                  <a16:creationId xmlns:a16="http://schemas.microsoft.com/office/drawing/2014/main" id="{0BDCA495-2818-4AE6-B62F-AB53CB27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5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7" name="Oval 904">
              <a:extLst>
                <a:ext uri="{FF2B5EF4-FFF2-40B4-BE49-F238E27FC236}">
                  <a16:creationId xmlns:a16="http://schemas.microsoft.com/office/drawing/2014/main" id="{7B1625CC-6060-41B0-86B6-A9C13AC7D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5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8" name="Oval 905">
              <a:extLst>
                <a:ext uri="{FF2B5EF4-FFF2-40B4-BE49-F238E27FC236}">
                  <a16:creationId xmlns:a16="http://schemas.microsoft.com/office/drawing/2014/main" id="{8A9FF95C-7D8E-434C-ABF4-36BC5EF10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25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9" name="Oval 906">
              <a:extLst>
                <a:ext uri="{FF2B5EF4-FFF2-40B4-BE49-F238E27FC236}">
                  <a16:creationId xmlns:a16="http://schemas.microsoft.com/office/drawing/2014/main" id="{E0D093EF-B7D0-4800-942D-7A2D22DDB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25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0" name="Oval 907">
              <a:extLst>
                <a:ext uri="{FF2B5EF4-FFF2-40B4-BE49-F238E27FC236}">
                  <a16:creationId xmlns:a16="http://schemas.microsoft.com/office/drawing/2014/main" id="{07E0FFC4-050D-4162-8331-AD0EFB52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258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1" name="Oval 908">
              <a:extLst>
                <a:ext uri="{FF2B5EF4-FFF2-40B4-BE49-F238E27FC236}">
                  <a16:creationId xmlns:a16="http://schemas.microsoft.com/office/drawing/2014/main" id="{3F63AB02-8E76-4B02-8C7D-3DB174FA2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258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2" name="Oval 909">
              <a:extLst>
                <a:ext uri="{FF2B5EF4-FFF2-40B4-BE49-F238E27FC236}">
                  <a16:creationId xmlns:a16="http://schemas.microsoft.com/office/drawing/2014/main" id="{92050DC6-3BA7-4578-80C6-59271655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59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3" name="Oval 910">
              <a:extLst>
                <a:ext uri="{FF2B5EF4-FFF2-40B4-BE49-F238E27FC236}">
                  <a16:creationId xmlns:a16="http://schemas.microsoft.com/office/drawing/2014/main" id="{70B6CC55-4A86-49B7-8F5C-28DB1AAF8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59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4" name="Oval 911">
              <a:extLst>
                <a:ext uri="{FF2B5EF4-FFF2-40B4-BE49-F238E27FC236}">
                  <a16:creationId xmlns:a16="http://schemas.microsoft.com/office/drawing/2014/main" id="{4F0C7246-8DE7-444E-B859-0F1029FB6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61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5" name="Oval 912">
              <a:extLst>
                <a:ext uri="{FF2B5EF4-FFF2-40B4-BE49-F238E27FC236}">
                  <a16:creationId xmlns:a16="http://schemas.microsoft.com/office/drawing/2014/main" id="{33E1F053-BD0A-4A67-A697-5DFFA9E1B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61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6" name="Oval 913">
              <a:extLst>
                <a:ext uri="{FF2B5EF4-FFF2-40B4-BE49-F238E27FC236}">
                  <a16:creationId xmlns:a16="http://schemas.microsoft.com/office/drawing/2014/main" id="{6B0E4DCB-F992-49C1-A368-F7D404BE5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2622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7" name="Oval 914">
              <a:extLst>
                <a:ext uri="{FF2B5EF4-FFF2-40B4-BE49-F238E27FC236}">
                  <a16:creationId xmlns:a16="http://schemas.microsoft.com/office/drawing/2014/main" id="{09851413-B2C8-4F9C-B61F-DB3229F70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2622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8" name="Oval 915">
              <a:extLst>
                <a:ext uri="{FF2B5EF4-FFF2-40B4-BE49-F238E27FC236}">
                  <a16:creationId xmlns:a16="http://schemas.microsoft.com/office/drawing/2014/main" id="{B115440B-BBAD-4419-B6F1-8B8DAE64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63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9" name="Oval 916">
              <a:extLst>
                <a:ext uri="{FF2B5EF4-FFF2-40B4-BE49-F238E27FC236}">
                  <a16:creationId xmlns:a16="http://schemas.microsoft.com/office/drawing/2014/main" id="{A052935B-68F9-4690-AB39-AA60F9D6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63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0" name="Oval 917">
              <a:extLst>
                <a:ext uri="{FF2B5EF4-FFF2-40B4-BE49-F238E27FC236}">
                  <a16:creationId xmlns:a16="http://schemas.microsoft.com/office/drawing/2014/main" id="{F695E140-2AE2-48F3-9412-D74878F7B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65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1" name="Oval 918">
              <a:extLst>
                <a:ext uri="{FF2B5EF4-FFF2-40B4-BE49-F238E27FC236}">
                  <a16:creationId xmlns:a16="http://schemas.microsoft.com/office/drawing/2014/main" id="{8DE07AB2-3784-4B8B-BD99-AAE1698C2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65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2" name="Oval 919">
              <a:extLst>
                <a:ext uri="{FF2B5EF4-FFF2-40B4-BE49-F238E27FC236}">
                  <a16:creationId xmlns:a16="http://schemas.microsoft.com/office/drawing/2014/main" id="{FD3E82C5-3A5D-47D5-BBF0-1B0C9073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66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3" name="Oval 920">
              <a:extLst>
                <a:ext uri="{FF2B5EF4-FFF2-40B4-BE49-F238E27FC236}">
                  <a16:creationId xmlns:a16="http://schemas.microsoft.com/office/drawing/2014/main" id="{44CB7E92-051F-44E2-BDB2-3ECEAA1E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66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4" name="Oval 921">
              <a:extLst>
                <a:ext uri="{FF2B5EF4-FFF2-40B4-BE49-F238E27FC236}">
                  <a16:creationId xmlns:a16="http://schemas.microsoft.com/office/drawing/2014/main" id="{D19172AD-3EAF-4572-8054-65E79A0B9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26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5" name="Oval 922">
              <a:extLst>
                <a:ext uri="{FF2B5EF4-FFF2-40B4-BE49-F238E27FC236}">
                  <a16:creationId xmlns:a16="http://schemas.microsoft.com/office/drawing/2014/main" id="{C2427C67-C315-43D7-84E2-95E64AA59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26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6" name="Oval 923">
              <a:extLst>
                <a:ext uri="{FF2B5EF4-FFF2-40B4-BE49-F238E27FC236}">
                  <a16:creationId xmlns:a16="http://schemas.microsoft.com/office/drawing/2014/main" id="{A9524D58-4382-4F1D-B109-0A064DCA4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269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7" name="Oval 924">
              <a:extLst>
                <a:ext uri="{FF2B5EF4-FFF2-40B4-BE49-F238E27FC236}">
                  <a16:creationId xmlns:a16="http://schemas.microsoft.com/office/drawing/2014/main" id="{7DA022A6-E622-4764-BFBE-C30E9AFF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269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8" name="Oval 925">
              <a:extLst>
                <a:ext uri="{FF2B5EF4-FFF2-40B4-BE49-F238E27FC236}">
                  <a16:creationId xmlns:a16="http://schemas.microsoft.com/office/drawing/2014/main" id="{0DA733E1-EE2F-4AA7-9DA2-DC969B45F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7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9" name="Oval 926">
              <a:extLst>
                <a:ext uri="{FF2B5EF4-FFF2-40B4-BE49-F238E27FC236}">
                  <a16:creationId xmlns:a16="http://schemas.microsoft.com/office/drawing/2014/main" id="{E933B143-0C3C-40F1-BC90-4F7DB51A6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7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0" name="Oval 927">
              <a:extLst>
                <a:ext uri="{FF2B5EF4-FFF2-40B4-BE49-F238E27FC236}">
                  <a16:creationId xmlns:a16="http://schemas.microsoft.com/office/drawing/2014/main" id="{D1A2A036-5A8B-4375-886F-CEFA7FBEB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272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1" name="Oval 928">
              <a:extLst>
                <a:ext uri="{FF2B5EF4-FFF2-40B4-BE49-F238E27FC236}">
                  <a16:creationId xmlns:a16="http://schemas.microsoft.com/office/drawing/2014/main" id="{539C837B-5ED5-498E-A3C6-3541967BE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272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2" name="Oval 929">
              <a:extLst>
                <a:ext uri="{FF2B5EF4-FFF2-40B4-BE49-F238E27FC236}">
                  <a16:creationId xmlns:a16="http://schemas.microsoft.com/office/drawing/2014/main" id="{E38E7621-2336-458D-8AC7-A6249F28F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" y="274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3" name="Oval 930">
              <a:extLst>
                <a:ext uri="{FF2B5EF4-FFF2-40B4-BE49-F238E27FC236}">
                  <a16:creationId xmlns:a16="http://schemas.microsoft.com/office/drawing/2014/main" id="{D04439DD-2CFB-4AD5-8033-75DA19889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" y="274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4" name="Oval 931">
              <a:extLst>
                <a:ext uri="{FF2B5EF4-FFF2-40B4-BE49-F238E27FC236}">
                  <a16:creationId xmlns:a16="http://schemas.microsoft.com/office/drawing/2014/main" id="{227B4A3F-88A1-402F-839D-2C30806A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27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5" name="Oval 932">
              <a:extLst>
                <a:ext uri="{FF2B5EF4-FFF2-40B4-BE49-F238E27FC236}">
                  <a16:creationId xmlns:a16="http://schemas.microsoft.com/office/drawing/2014/main" id="{BABC2067-59CB-4B25-A943-6831A81FB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27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6" name="Oval 933">
              <a:extLst>
                <a:ext uri="{FF2B5EF4-FFF2-40B4-BE49-F238E27FC236}">
                  <a16:creationId xmlns:a16="http://schemas.microsoft.com/office/drawing/2014/main" id="{77D3D7F8-5721-47D1-9DF4-6DB1F9323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27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7" name="Oval 934">
              <a:extLst>
                <a:ext uri="{FF2B5EF4-FFF2-40B4-BE49-F238E27FC236}">
                  <a16:creationId xmlns:a16="http://schemas.microsoft.com/office/drawing/2014/main" id="{98EDE072-57A7-49E5-9C41-F30703DA3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27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8" name="Oval 935">
              <a:extLst>
                <a:ext uri="{FF2B5EF4-FFF2-40B4-BE49-F238E27FC236}">
                  <a16:creationId xmlns:a16="http://schemas.microsoft.com/office/drawing/2014/main" id="{194F99BD-FA93-4F30-8D5C-6650EFC85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80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9" name="Oval 936">
              <a:extLst>
                <a:ext uri="{FF2B5EF4-FFF2-40B4-BE49-F238E27FC236}">
                  <a16:creationId xmlns:a16="http://schemas.microsoft.com/office/drawing/2014/main" id="{D0567D89-FE44-4305-967A-0D9BAAA24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80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0" name="Oval 937">
              <a:extLst>
                <a:ext uri="{FF2B5EF4-FFF2-40B4-BE49-F238E27FC236}">
                  <a16:creationId xmlns:a16="http://schemas.microsoft.com/office/drawing/2014/main" id="{C06B1A0E-9BD7-49C6-B395-675DC36B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830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1" name="Oval 938">
              <a:extLst>
                <a:ext uri="{FF2B5EF4-FFF2-40B4-BE49-F238E27FC236}">
                  <a16:creationId xmlns:a16="http://schemas.microsoft.com/office/drawing/2014/main" id="{77AC2202-D465-45C1-A6D0-8246DF519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830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2" name="Oval 939">
              <a:extLst>
                <a:ext uri="{FF2B5EF4-FFF2-40B4-BE49-F238E27FC236}">
                  <a16:creationId xmlns:a16="http://schemas.microsoft.com/office/drawing/2014/main" id="{35FB673E-8185-474F-A204-2A0EAD145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2852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3" name="Oval 940">
              <a:extLst>
                <a:ext uri="{FF2B5EF4-FFF2-40B4-BE49-F238E27FC236}">
                  <a16:creationId xmlns:a16="http://schemas.microsoft.com/office/drawing/2014/main" id="{2530F0D4-A6D4-4099-8337-945ADD6B2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2852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4" name="Oval 941">
              <a:extLst>
                <a:ext uri="{FF2B5EF4-FFF2-40B4-BE49-F238E27FC236}">
                  <a16:creationId xmlns:a16="http://schemas.microsoft.com/office/drawing/2014/main" id="{5EB040FC-F7AA-4275-BCD0-BD8D6951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8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5" name="Oval 942">
              <a:extLst>
                <a:ext uri="{FF2B5EF4-FFF2-40B4-BE49-F238E27FC236}">
                  <a16:creationId xmlns:a16="http://schemas.microsoft.com/office/drawing/2014/main" id="{1E56F1E4-7006-41FA-89F3-6DD004952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8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6" name="Oval 943">
              <a:extLst>
                <a:ext uri="{FF2B5EF4-FFF2-40B4-BE49-F238E27FC236}">
                  <a16:creationId xmlns:a16="http://schemas.microsoft.com/office/drawing/2014/main" id="{E14067AB-778E-4F0C-8C21-A21DCF201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7" name="Oval 944">
              <a:extLst>
                <a:ext uri="{FF2B5EF4-FFF2-40B4-BE49-F238E27FC236}">
                  <a16:creationId xmlns:a16="http://schemas.microsoft.com/office/drawing/2014/main" id="{ED76A721-8D31-4766-B207-32C6EDB2C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8" name="Oval 945">
              <a:extLst>
                <a:ext uri="{FF2B5EF4-FFF2-40B4-BE49-F238E27FC236}">
                  <a16:creationId xmlns:a16="http://schemas.microsoft.com/office/drawing/2014/main" id="{71FE1067-8E69-42B3-9C88-2792290C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292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9" name="Oval 946">
              <a:extLst>
                <a:ext uri="{FF2B5EF4-FFF2-40B4-BE49-F238E27FC236}">
                  <a16:creationId xmlns:a16="http://schemas.microsoft.com/office/drawing/2014/main" id="{E981900A-8F37-421A-B5C1-B831501D7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292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0" name="Oval 947">
              <a:extLst>
                <a:ext uri="{FF2B5EF4-FFF2-40B4-BE49-F238E27FC236}">
                  <a16:creationId xmlns:a16="http://schemas.microsoft.com/office/drawing/2014/main" id="{16366465-8D4D-4B3D-9396-70C531E34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0" y="295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1" name="Oval 948">
              <a:extLst>
                <a:ext uri="{FF2B5EF4-FFF2-40B4-BE49-F238E27FC236}">
                  <a16:creationId xmlns:a16="http://schemas.microsoft.com/office/drawing/2014/main" id="{CF4CC43A-4BB6-474D-91EF-C6C35A24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0" y="295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2" name="Oval 949">
              <a:extLst>
                <a:ext uri="{FF2B5EF4-FFF2-40B4-BE49-F238E27FC236}">
                  <a16:creationId xmlns:a16="http://schemas.microsoft.com/office/drawing/2014/main" id="{46064B6D-39A2-43B5-9D37-A179568A7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29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3" name="Oval 950">
              <a:extLst>
                <a:ext uri="{FF2B5EF4-FFF2-40B4-BE49-F238E27FC236}">
                  <a16:creationId xmlns:a16="http://schemas.microsoft.com/office/drawing/2014/main" id="{EBA4B61D-A5B0-4953-B890-80751DAF2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29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4" name="Oval 951">
              <a:extLst>
                <a:ext uri="{FF2B5EF4-FFF2-40B4-BE49-F238E27FC236}">
                  <a16:creationId xmlns:a16="http://schemas.microsoft.com/office/drawing/2014/main" id="{E3D42640-7C3F-46C8-AE91-05B5CA7A0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300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5" name="Oval 952">
              <a:extLst>
                <a:ext uri="{FF2B5EF4-FFF2-40B4-BE49-F238E27FC236}">
                  <a16:creationId xmlns:a16="http://schemas.microsoft.com/office/drawing/2014/main" id="{652E264D-222E-4F7D-A13D-F667AA20F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300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6" name="Oval 953">
              <a:extLst>
                <a:ext uri="{FF2B5EF4-FFF2-40B4-BE49-F238E27FC236}">
                  <a16:creationId xmlns:a16="http://schemas.microsoft.com/office/drawing/2014/main" id="{C31AC2AE-8F6D-46EA-9BCD-2BF9D853A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" y="30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7" name="Oval 954">
              <a:extLst>
                <a:ext uri="{FF2B5EF4-FFF2-40B4-BE49-F238E27FC236}">
                  <a16:creationId xmlns:a16="http://schemas.microsoft.com/office/drawing/2014/main" id="{EA928445-E6AE-41C9-86E8-98E99383D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" y="30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8" name="Oval 955">
              <a:extLst>
                <a:ext uri="{FF2B5EF4-FFF2-40B4-BE49-F238E27FC236}">
                  <a16:creationId xmlns:a16="http://schemas.microsoft.com/office/drawing/2014/main" id="{95EB28D0-E0F7-4735-B926-699C000D1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064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9" name="Oval 956">
              <a:extLst>
                <a:ext uri="{FF2B5EF4-FFF2-40B4-BE49-F238E27FC236}">
                  <a16:creationId xmlns:a16="http://schemas.microsoft.com/office/drawing/2014/main" id="{F7D27073-1D86-4AA9-9A71-75B1D2999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064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0" name="Oval 957">
              <a:extLst>
                <a:ext uri="{FF2B5EF4-FFF2-40B4-BE49-F238E27FC236}">
                  <a16:creationId xmlns:a16="http://schemas.microsoft.com/office/drawing/2014/main" id="{2109B6E7-1C69-4123-A099-45193A009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0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1" name="Oval 958">
              <a:extLst>
                <a:ext uri="{FF2B5EF4-FFF2-40B4-BE49-F238E27FC236}">
                  <a16:creationId xmlns:a16="http://schemas.microsoft.com/office/drawing/2014/main" id="{7CF6A76C-F4E1-4669-A8F6-01F1618C5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0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2" name="Oval 959">
              <a:extLst>
                <a:ext uri="{FF2B5EF4-FFF2-40B4-BE49-F238E27FC236}">
                  <a16:creationId xmlns:a16="http://schemas.microsoft.com/office/drawing/2014/main" id="{70BF3ABE-F54E-4C5D-9773-DEC7A692A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2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3" name="Oval 960">
              <a:extLst>
                <a:ext uri="{FF2B5EF4-FFF2-40B4-BE49-F238E27FC236}">
                  <a16:creationId xmlns:a16="http://schemas.microsoft.com/office/drawing/2014/main" id="{AEDD092D-6F98-4B03-8E87-66204B6F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2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4" name="Oval 961">
              <a:extLst>
                <a:ext uri="{FF2B5EF4-FFF2-40B4-BE49-F238E27FC236}">
                  <a16:creationId xmlns:a16="http://schemas.microsoft.com/office/drawing/2014/main" id="{00492841-B768-4668-B36C-F5C701BE6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5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5" name="Oval 962">
              <a:extLst>
                <a:ext uri="{FF2B5EF4-FFF2-40B4-BE49-F238E27FC236}">
                  <a16:creationId xmlns:a16="http://schemas.microsoft.com/office/drawing/2014/main" id="{A88DDB9B-EFBC-4EDD-B843-186EEDB7C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5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6" name="Oval 963">
              <a:extLst>
                <a:ext uri="{FF2B5EF4-FFF2-40B4-BE49-F238E27FC236}">
                  <a16:creationId xmlns:a16="http://schemas.microsoft.com/office/drawing/2014/main" id="{747A7C7E-0D79-4F04-9E22-471E7566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1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7" name="Oval 964">
              <a:extLst>
                <a:ext uri="{FF2B5EF4-FFF2-40B4-BE49-F238E27FC236}">
                  <a16:creationId xmlns:a16="http://schemas.microsoft.com/office/drawing/2014/main" id="{C25024A6-CC22-4725-B507-803214E5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1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8" name="Oval 965">
              <a:extLst>
                <a:ext uri="{FF2B5EF4-FFF2-40B4-BE49-F238E27FC236}">
                  <a16:creationId xmlns:a16="http://schemas.microsoft.com/office/drawing/2014/main" id="{6FBB8C0A-312B-4B0C-89BC-19CBA2E43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1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9" name="Oval 966">
              <a:extLst>
                <a:ext uri="{FF2B5EF4-FFF2-40B4-BE49-F238E27FC236}">
                  <a16:creationId xmlns:a16="http://schemas.microsoft.com/office/drawing/2014/main" id="{A414637C-1470-40A6-9362-7BBF7C45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1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0" name="Oval 967">
              <a:extLst>
                <a:ext uri="{FF2B5EF4-FFF2-40B4-BE49-F238E27FC236}">
                  <a16:creationId xmlns:a16="http://schemas.microsoft.com/office/drawing/2014/main" id="{E320380D-8C7C-47F5-A46B-B3E0A4F17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1" name="Oval 968">
              <a:extLst>
                <a:ext uri="{FF2B5EF4-FFF2-40B4-BE49-F238E27FC236}">
                  <a16:creationId xmlns:a16="http://schemas.microsoft.com/office/drawing/2014/main" id="{D1A81A24-5B32-4FB4-8B7F-0D298B09E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2" name="Oval 969">
              <a:extLst>
                <a:ext uri="{FF2B5EF4-FFF2-40B4-BE49-F238E27FC236}">
                  <a16:creationId xmlns:a16="http://schemas.microsoft.com/office/drawing/2014/main" id="{B0D23A97-2681-4954-81EB-43DA74BA3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6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3" name="Oval 970">
              <a:extLst>
                <a:ext uri="{FF2B5EF4-FFF2-40B4-BE49-F238E27FC236}">
                  <a16:creationId xmlns:a16="http://schemas.microsoft.com/office/drawing/2014/main" id="{BD9C85E0-68DF-4329-9FCB-A68C8D1B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6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4" name="Oval 971">
              <a:extLst>
                <a:ext uri="{FF2B5EF4-FFF2-40B4-BE49-F238E27FC236}">
                  <a16:creationId xmlns:a16="http://schemas.microsoft.com/office/drawing/2014/main" id="{B28A0B16-371B-4D16-8A7F-D928E9660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5" name="Oval 972">
              <a:extLst>
                <a:ext uri="{FF2B5EF4-FFF2-40B4-BE49-F238E27FC236}">
                  <a16:creationId xmlns:a16="http://schemas.microsoft.com/office/drawing/2014/main" id="{FC5724A0-35D8-4E82-900D-EF1DCB81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6" name="Oval 973">
              <a:extLst>
                <a:ext uri="{FF2B5EF4-FFF2-40B4-BE49-F238E27FC236}">
                  <a16:creationId xmlns:a16="http://schemas.microsoft.com/office/drawing/2014/main" id="{27B23931-C969-4716-8D54-E08F2AAA6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25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7" name="Oval 974">
              <a:extLst>
                <a:ext uri="{FF2B5EF4-FFF2-40B4-BE49-F238E27FC236}">
                  <a16:creationId xmlns:a16="http://schemas.microsoft.com/office/drawing/2014/main" id="{FF65A3A6-7589-4C86-9C44-6CB86BF45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25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8" name="Oval 975">
              <a:extLst>
                <a:ext uri="{FF2B5EF4-FFF2-40B4-BE49-F238E27FC236}">
                  <a16:creationId xmlns:a16="http://schemas.microsoft.com/office/drawing/2014/main" id="{6C7103D5-811A-4507-AB32-EF3D676BA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9" name="Oval 976">
              <a:extLst>
                <a:ext uri="{FF2B5EF4-FFF2-40B4-BE49-F238E27FC236}">
                  <a16:creationId xmlns:a16="http://schemas.microsoft.com/office/drawing/2014/main" id="{E2E5998F-72BF-4069-BE08-F4C846F65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0" name="Oval 977">
              <a:extLst>
                <a:ext uri="{FF2B5EF4-FFF2-40B4-BE49-F238E27FC236}">
                  <a16:creationId xmlns:a16="http://schemas.microsoft.com/office/drawing/2014/main" id="{90A34CC5-35BE-409D-974E-A5A2FAFA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38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1" name="Oval 978">
              <a:extLst>
                <a:ext uri="{FF2B5EF4-FFF2-40B4-BE49-F238E27FC236}">
                  <a16:creationId xmlns:a16="http://schemas.microsoft.com/office/drawing/2014/main" id="{537233D1-3A31-4249-95F6-5F74AB0F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38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2" name="Oval 979">
              <a:extLst>
                <a:ext uri="{FF2B5EF4-FFF2-40B4-BE49-F238E27FC236}">
                  <a16:creationId xmlns:a16="http://schemas.microsoft.com/office/drawing/2014/main" id="{7FFD7965-5D50-4EDB-9D42-F0C185B18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3410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3" name="Oval 980">
              <a:extLst>
                <a:ext uri="{FF2B5EF4-FFF2-40B4-BE49-F238E27FC236}">
                  <a16:creationId xmlns:a16="http://schemas.microsoft.com/office/drawing/2014/main" id="{45799392-4FE9-4CF2-B978-7059B693A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3410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4" name="Oval 981">
              <a:extLst>
                <a:ext uri="{FF2B5EF4-FFF2-40B4-BE49-F238E27FC236}">
                  <a16:creationId xmlns:a16="http://schemas.microsoft.com/office/drawing/2014/main" id="{C3B5A427-241F-4F62-87CC-72BCA5D0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4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5" name="Oval 982">
              <a:extLst>
                <a:ext uri="{FF2B5EF4-FFF2-40B4-BE49-F238E27FC236}">
                  <a16:creationId xmlns:a16="http://schemas.microsoft.com/office/drawing/2014/main" id="{851E86DA-DB1E-4FD5-B6AA-69022488C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4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6" name="Oval 983">
              <a:extLst>
                <a:ext uri="{FF2B5EF4-FFF2-40B4-BE49-F238E27FC236}">
                  <a16:creationId xmlns:a16="http://schemas.microsoft.com/office/drawing/2014/main" id="{07699F63-887C-4621-BB65-CA1D7097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34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7" name="Oval 984">
              <a:extLst>
                <a:ext uri="{FF2B5EF4-FFF2-40B4-BE49-F238E27FC236}">
                  <a16:creationId xmlns:a16="http://schemas.microsoft.com/office/drawing/2014/main" id="{FEC62918-F5E8-426C-A9BF-B228A4491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34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8" name="Oval 985">
              <a:extLst>
                <a:ext uri="{FF2B5EF4-FFF2-40B4-BE49-F238E27FC236}">
                  <a16:creationId xmlns:a16="http://schemas.microsoft.com/office/drawing/2014/main" id="{BF9FE910-9E6C-4175-B68D-8BF276889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349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9" name="Oval 986">
              <a:extLst>
                <a:ext uri="{FF2B5EF4-FFF2-40B4-BE49-F238E27FC236}">
                  <a16:creationId xmlns:a16="http://schemas.microsoft.com/office/drawing/2014/main" id="{947A46DE-E389-46F7-9802-D0D4C9975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349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0" name="Oval 987">
              <a:extLst>
                <a:ext uri="{FF2B5EF4-FFF2-40B4-BE49-F238E27FC236}">
                  <a16:creationId xmlns:a16="http://schemas.microsoft.com/office/drawing/2014/main" id="{BA6A3CDB-8917-4BB5-AEC7-4341E1440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3523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1" name="Oval 988">
              <a:extLst>
                <a:ext uri="{FF2B5EF4-FFF2-40B4-BE49-F238E27FC236}">
                  <a16:creationId xmlns:a16="http://schemas.microsoft.com/office/drawing/2014/main" id="{A8B86227-0143-451A-A50D-4824D714D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3523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2" name="Oval 989">
              <a:extLst>
                <a:ext uri="{FF2B5EF4-FFF2-40B4-BE49-F238E27FC236}">
                  <a16:creationId xmlns:a16="http://schemas.microsoft.com/office/drawing/2014/main" id="{A5BE6C8D-355E-4ACE-BA1F-1FC37B7EA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355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3" name="Oval 990">
              <a:extLst>
                <a:ext uri="{FF2B5EF4-FFF2-40B4-BE49-F238E27FC236}">
                  <a16:creationId xmlns:a16="http://schemas.microsoft.com/office/drawing/2014/main" id="{D355F501-369D-4FF7-948D-F91D49F5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355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4" name="Oval 991">
              <a:extLst>
                <a:ext uri="{FF2B5EF4-FFF2-40B4-BE49-F238E27FC236}">
                  <a16:creationId xmlns:a16="http://schemas.microsoft.com/office/drawing/2014/main" id="{4D49BC4E-25E5-410C-B162-22005FC1D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5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5" name="Oval 992">
              <a:extLst>
                <a:ext uri="{FF2B5EF4-FFF2-40B4-BE49-F238E27FC236}">
                  <a16:creationId xmlns:a16="http://schemas.microsoft.com/office/drawing/2014/main" id="{22914CFA-4FBC-421A-B012-F06F9E16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5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6" name="Oval 993">
              <a:extLst>
                <a:ext uri="{FF2B5EF4-FFF2-40B4-BE49-F238E27FC236}">
                  <a16:creationId xmlns:a16="http://schemas.microsoft.com/office/drawing/2014/main" id="{B9CEA17F-B1F0-40A6-BB04-7337687F1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360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7" name="Oval 994">
              <a:extLst>
                <a:ext uri="{FF2B5EF4-FFF2-40B4-BE49-F238E27FC236}">
                  <a16:creationId xmlns:a16="http://schemas.microsoft.com/office/drawing/2014/main" id="{8C97B3A2-6927-4E5F-ADE9-811335B8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360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8" name="Oval 995">
              <a:extLst>
                <a:ext uri="{FF2B5EF4-FFF2-40B4-BE49-F238E27FC236}">
                  <a16:creationId xmlns:a16="http://schemas.microsoft.com/office/drawing/2014/main" id="{10F6AB22-FE62-42D8-9FCC-D6E303472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36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9" name="Oval 996">
              <a:extLst>
                <a:ext uri="{FF2B5EF4-FFF2-40B4-BE49-F238E27FC236}">
                  <a16:creationId xmlns:a16="http://schemas.microsoft.com/office/drawing/2014/main" id="{9E4972A5-E6C3-4BEC-B1DC-F96080579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36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0" name="Oval 997">
              <a:extLst>
                <a:ext uri="{FF2B5EF4-FFF2-40B4-BE49-F238E27FC236}">
                  <a16:creationId xmlns:a16="http://schemas.microsoft.com/office/drawing/2014/main" id="{8BC77632-38DC-4689-A28A-7EF2A83D6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6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1" name="Oval 998">
              <a:extLst>
                <a:ext uri="{FF2B5EF4-FFF2-40B4-BE49-F238E27FC236}">
                  <a16:creationId xmlns:a16="http://schemas.microsoft.com/office/drawing/2014/main" id="{DDA63804-4F55-4AE5-A8EE-EEEFCD028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6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2" name="Oval 999">
              <a:extLst>
                <a:ext uri="{FF2B5EF4-FFF2-40B4-BE49-F238E27FC236}">
                  <a16:creationId xmlns:a16="http://schemas.microsoft.com/office/drawing/2014/main" id="{0AC38D6A-87EA-45A5-A7DE-9BE670DF5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68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3" name="Oval 1000">
              <a:extLst>
                <a:ext uri="{FF2B5EF4-FFF2-40B4-BE49-F238E27FC236}">
                  <a16:creationId xmlns:a16="http://schemas.microsoft.com/office/drawing/2014/main" id="{EFE29B4D-308D-4FA4-B2A9-788F756AE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68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4" name="Oval 1001">
              <a:extLst>
                <a:ext uri="{FF2B5EF4-FFF2-40B4-BE49-F238E27FC236}">
                  <a16:creationId xmlns:a16="http://schemas.microsoft.com/office/drawing/2014/main" id="{DD7FDEEB-E1F6-4757-9E03-AC0109CBA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3703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5" name="Oval 1002">
              <a:extLst>
                <a:ext uri="{FF2B5EF4-FFF2-40B4-BE49-F238E27FC236}">
                  <a16:creationId xmlns:a16="http://schemas.microsoft.com/office/drawing/2014/main" id="{5D22B17B-9DCB-45AE-9AAA-911B160C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3703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6" name="Oval 1003">
              <a:extLst>
                <a:ext uri="{FF2B5EF4-FFF2-40B4-BE49-F238E27FC236}">
                  <a16:creationId xmlns:a16="http://schemas.microsoft.com/office/drawing/2014/main" id="{B9313BA2-F98D-4313-86DC-B0A9F2D3A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372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7" name="Oval 1004">
              <a:extLst>
                <a:ext uri="{FF2B5EF4-FFF2-40B4-BE49-F238E27FC236}">
                  <a16:creationId xmlns:a16="http://schemas.microsoft.com/office/drawing/2014/main" id="{16A3171F-0059-48F6-ABE1-12D0E18A9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372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8" name="Oval 1005">
              <a:extLst>
                <a:ext uri="{FF2B5EF4-FFF2-40B4-BE49-F238E27FC236}">
                  <a16:creationId xmlns:a16="http://schemas.microsoft.com/office/drawing/2014/main" id="{5F2FF32A-5AA5-4D18-8A31-E375FBE2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750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9" name="Oval 1006">
              <a:extLst>
                <a:ext uri="{FF2B5EF4-FFF2-40B4-BE49-F238E27FC236}">
                  <a16:creationId xmlns:a16="http://schemas.microsoft.com/office/drawing/2014/main" id="{F595E3BF-30B4-4437-82B9-B4123B53C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750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0" name="Oval 1007">
              <a:extLst>
                <a:ext uri="{FF2B5EF4-FFF2-40B4-BE49-F238E27FC236}">
                  <a16:creationId xmlns:a16="http://schemas.microsoft.com/office/drawing/2014/main" id="{DA3BB508-8C7C-4301-8875-3889C257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77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1" name="Oval 1008">
              <a:extLst>
                <a:ext uri="{FF2B5EF4-FFF2-40B4-BE49-F238E27FC236}">
                  <a16:creationId xmlns:a16="http://schemas.microsoft.com/office/drawing/2014/main" id="{C3B5E7A3-129A-415E-BEA4-F258752C4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77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2" name="Oval 1009">
              <a:extLst>
                <a:ext uri="{FF2B5EF4-FFF2-40B4-BE49-F238E27FC236}">
                  <a16:creationId xmlns:a16="http://schemas.microsoft.com/office/drawing/2014/main" id="{368D5916-DC49-41AB-BAA9-A6AA90E32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37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3" name="Oval 1010">
              <a:extLst>
                <a:ext uri="{FF2B5EF4-FFF2-40B4-BE49-F238E27FC236}">
                  <a16:creationId xmlns:a16="http://schemas.microsoft.com/office/drawing/2014/main" id="{B3794364-C7C6-46D3-B856-4A6AFA374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37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4" name="Oval 1011">
              <a:extLst>
                <a:ext uri="{FF2B5EF4-FFF2-40B4-BE49-F238E27FC236}">
                  <a16:creationId xmlns:a16="http://schemas.microsoft.com/office/drawing/2014/main" id="{272C53FC-0CAA-4C30-80DC-BB3673E3A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38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5" name="Oval 1012">
              <a:extLst>
                <a:ext uri="{FF2B5EF4-FFF2-40B4-BE49-F238E27FC236}">
                  <a16:creationId xmlns:a16="http://schemas.microsoft.com/office/drawing/2014/main" id="{D4CC169F-4EFE-4758-9122-F2DFDEEE1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38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6" name="Oval 1013">
              <a:extLst>
                <a:ext uri="{FF2B5EF4-FFF2-40B4-BE49-F238E27FC236}">
                  <a16:creationId xmlns:a16="http://schemas.microsoft.com/office/drawing/2014/main" id="{5D475A9D-5236-48AC-A888-0A01EAC4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383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7" name="Oval 1014">
              <a:extLst>
                <a:ext uri="{FF2B5EF4-FFF2-40B4-BE49-F238E27FC236}">
                  <a16:creationId xmlns:a16="http://schemas.microsoft.com/office/drawing/2014/main" id="{4D093A84-6807-4444-B382-6A705AAFF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383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8" name="Oval 1015">
              <a:extLst>
                <a:ext uri="{FF2B5EF4-FFF2-40B4-BE49-F238E27FC236}">
                  <a16:creationId xmlns:a16="http://schemas.microsoft.com/office/drawing/2014/main" id="{A445A322-2516-4DB2-9F0D-6A04D0ADC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8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9" name="Oval 1016">
              <a:extLst>
                <a:ext uri="{FF2B5EF4-FFF2-40B4-BE49-F238E27FC236}">
                  <a16:creationId xmlns:a16="http://schemas.microsoft.com/office/drawing/2014/main" id="{334FB78A-1035-427B-A412-16757BBEF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8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0" name="Oval 1017">
              <a:extLst>
                <a:ext uri="{FF2B5EF4-FFF2-40B4-BE49-F238E27FC236}">
                  <a16:creationId xmlns:a16="http://schemas.microsoft.com/office/drawing/2014/main" id="{272D1A78-893E-47BA-A81B-0BFFC72BE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387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1" name="Oval 1018">
              <a:extLst>
                <a:ext uri="{FF2B5EF4-FFF2-40B4-BE49-F238E27FC236}">
                  <a16:creationId xmlns:a16="http://schemas.microsoft.com/office/drawing/2014/main" id="{A42DE3BD-6811-4C92-A240-125E25212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387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2" name="Oval 1019">
              <a:extLst>
                <a:ext uri="{FF2B5EF4-FFF2-40B4-BE49-F238E27FC236}">
                  <a16:creationId xmlns:a16="http://schemas.microsoft.com/office/drawing/2014/main" id="{705A6815-0D47-4CAC-AFAC-0F84B9D15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389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3" name="Oval 1020">
              <a:extLst>
                <a:ext uri="{FF2B5EF4-FFF2-40B4-BE49-F238E27FC236}">
                  <a16:creationId xmlns:a16="http://schemas.microsoft.com/office/drawing/2014/main" id="{8C5372FA-1369-4679-9F1B-89E18A62D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389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4" name="Oval 1021">
              <a:extLst>
                <a:ext uri="{FF2B5EF4-FFF2-40B4-BE49-F238E27FC236}">
                  <a16:creationId xmlns:a16="http://schemas.microsoft.com/office/drawing/2014/main" id="{69EED126-8A47-4E1D-B4CC-A9F31E71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3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5" name="Oval 1022">
              <a:extLst>
                <a:ext uri="{FF2B5EF4-FFF2-40B4-BE49-F238E27FC236}">
                  <a16:creationId xmlns:a16="http://schemas.microsoft.com/office/drawing/2014/main" id="{C1430788-30FE-4CC3-81C8-1AA7DCED0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3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6" name="Oval 1023">
              <a:extLst>
                <a:ext uri="{FF2B5EF4-FFF2-40B4-BE49-F238E27FC236}">
                  <a16:creationId xmlns:a16="http://schemas.microsoft.com/office/drawing/2014/main" id="{4B3E67E0-3B18-43F4-A1DB-5664CF80D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9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7" name="Oval 1024">
              <a:extLst>
                <a:ext uri="{FF2B5EF4-FFF2-40B4-BE49-F238E27FC236}">
                  <a16:creationId xmlns:a16="http://schemas.microsoft.com/office/drawing/2014/main" id="{A8E71A5F-1259-46EF-8876-E684BB021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9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8" name="Oval 1025">
              <a:extLst>
                <a:ext uri="{FF2B5EF4-FFF2-40B4-BE49-F238E27FC236}">
                  <a16:creationId xmlns:a16="http://schemas.microsoft.com/office/drawing/2014/main" id="{F051B3AD-86BA-4AB4-AB10-6CA2BA2B4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39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9" name="Oval 1026">
              <a:extLst>
                <a:ext uri="{FF2B5EF4-FFF2-40B4-BE49-F238E27FC236}">
                  <a16:creationId xmlns:a16="http://schemas.microsoft.com/office/drawing/2014/main" id="{0427D239-405D-4078-9F40-1245B30D8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39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0" name="Oval 1027">
              <a:extLst>
                <a:ext uri="{FF2B5EF4-FFF2-40B4-BE49-F238E27FC236}">
                  <a16:creationId xmlns:a16="http://schemas.microsoft.com/office/drawing/2014/main" id="{69BE4AB2-6ABB-4073-8851-0E5EAC83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392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1" name="Oval 1028">
              <a:extLst>
                <a:ext uri="{FF2B5EF4-FFF2-40B4-BE49-F238E27FC236}">
                  <a16:creationId xmlns:a16="http://schemas.microsoft.com/office/drawing/2014/main" id="{57744B4A-19C3-48E1-BE36-1A759EE98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392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2" name="Oval 1029">
              <a:extLst>
                <a:ext uri="{FF2B5EF4-FFF2-40B4-BE49-F238E27FC236}">
                  <a16:creationId xmlns:a16="http://schemas.microsoft.com/office/drawing/2014/main" id="{B9A38D4F-1624-4F22-B6BB-EAD6D8D48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3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3" name="Oval 1030">
              <a:extLst>
                <a:ext uri="{FF2B5EF4-FFF2-40B4-BE49-F238E27FC236}">
                  <a16:creationId xmlns:a16="http://schemas.microsoft.com/office/drawing/2014/main" id="{B74ED237-3914-483C-95ED-40649DC9E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3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4" name="Oval 1031">
              <a:extLst>
                <a:ext uri="{FF2B5EF4-FFF2-40B4-BE49-F238E27FC236}">
                  <a16:creationId xmlns:a16="http://schemas.microsoft.com/office/drawing/2014/main" id="{CA1A4A01-67DD-440E-A780-AA530E6DF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5" name="Oval 1032">
              <a:extLst>
                <a:ext uri="{FF2B5EF4-FFF2-40B4-BE49-F238E27FC236}">
                  <a16:creationId xmlns:a16="http://schemas.microsoft.com/office/drawing/2014/main" id="{416BE27E-6455-4A1A-86C0-568351371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0" name="Oval 1033">
              <a:extLst>
                <a:ext uri="{FF2B5EF4-FFF2-40B4-BE49-F238E27FC236}">
                  <a16:creationId xmlns:a16="http://schemas.microsoft.com/office/drawing/2014/main" id="{6D1ED05D-E98B-4A55-B217-BA4B95C77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3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1" name="Oval 1034">
              <a:extLst>
                <a:ext uri="{FF2B5EF4-FFF2-40B4-BE49-F238E27FC236}">
                  <a16:creationId xmlns:a16="http://schemas.microsoft.com/office/drawing/2014/main" id="{771F08B8-F905-4EBD-AF9C-1EDCA7A12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3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2" name="Oval 1035">
              <a:extLst>
                <a:ext uri="{FF2B5EF4-FFF2-40B4-BE49-F238E27FC236}">
                  <a16:creationId xmlns:a16="http://schemas.microsoft.com/office/drawing/2014/main" id="{DB21DA6E-777E-47D7-86D8-9833E0D61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3" name="Oval 1036">
              <a:extLst>
                <a:ext uri="{FF2B5EF4-FFF2-40B4-BE49-F238E27FC236}">
                  <a16:creationId xmlns:a16="http://schemas.microsoft.com/office/drawing/2014/main" id="{146BC0EF-E376-48E4-BC6A-553779D43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4" name="Oval 1037">
              <a:extLst>
                <a:ext uri="{FF2B5EF4-FFF2-40B4-BE49-F238E27FC236}">
                  <a16:creationId xmlns:a16="http://schemas.microsoft.com/office/drawing/2014/main" id="{53BAFC07-F4E0-42C3-AF89-51EBF8156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392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5" name="Oval 1038">
              <a:extLst>
                <a:ext uri="{FF2B5EF4-FFF2-40B4-BE49-F238E27FC236}">
                  <a16:creationId xmlns:a16="http://schemas.microsoft.com/office/drawing/2014/main" id="{B53B56D4-A49C-493F-8645-95E4B8ED8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392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6" name="Oval 1039">
              <a:extLst>
                <a:ext uri="{FF2B5EF4-FFF2-40B4-BE49-F238E27FC236}">
                  <a16:creationId xmlns:a16="http://schemas.microsoft.com/office/drawing/2014/main" id="{5A6E0D7F-F176-4078-AA5D-6E395D885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9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7" name="Oval 1040">
              <a:extLst>
                <a:ext uri="{FF2B5EF4-FFF2-40B4-BE49-F238E27FC236}">
                  <a16:creationId xmlns:a16="http://schemas.microsoft.com/office/drawing/2014/main" id="{B9465900-052D-4FFC-9291-38310B3DC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9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8" name="Oval 1041">
              <a:extLst>
                <a:ext uri="{FF2B5EF4-FFF2-40B4-BE49-F238E27FC236}">
                  <a16:creationId xmlns:a16="http://schemas.microsoft.com/office/drawing/2014/main" id="{0D2620CD-C0D0-47BE-9B5A-DA26F671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39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9" name="Oval 1042">
              <a:extLst>
                <a:ext uri="{FF2B5EF4-FFF2-40B4-BE49-F238E27FC236}">
                  <a16:creationId xmlns:a16="http://schemas.microsoft.com/office/drawing/2014/main" id="{DEE430AF-2CF5-47F7-80D6-B411570C0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39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0" name="Oval 1043">
              <a:extLst>
                <a:ext uri="{FF2B5EF4-FFF2-40B4-BE49-F238E27FC236}">
                  <a16:creationId xmlns:a16="http://schemas.microsoft.com/office/drawing/2014/main" id="{B99BF298-49A5-443C-8802-551B7A797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9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1" name="Oval 1044">
              <a:extLst>
                <a:ext uri="{FF2B5EF4-FFF2-40B4-BE49-F238E27FC236}">
                  <a16:creationId xmlns:a16="http://schemas.microsoft.com/office/drawing/2014/main" id="{4467E173-9181-4929-AFD5-DA27F97C5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9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2" name="Oval 1045">
              <a:extLst>
                <a:ext uri="{FF2B5EF4-FFF2-40B4-BE49-F238E27FC236}">
                  <a16:creationId xmlns:a16="http://schemas.microsoft.com/office/drawing/2014/main" id="{6559D6EE-789A-4A31-8E90-4BF8810A5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8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3" name="Oval 1046">
              <a:extLst>
                <a:ext uri="{FF2B5EF4-FFF2-40B4-BE49-F238E27FC236}">
                  <a16:creationId xmlns:a16="http://schemas.microsoft.com/office/drawing/2014/main" id="{ED6BF250-817A-443D-BC0F-FEC60325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8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4" name="Oval 1047">
              <a:extLst>
                <a:ext uri="{FF2B5EF4-FFF2-40B4-BE49-F238E27FC236}">
                  <a16:creationId xmlns:a16="http://schemas.microsoft.com/office/drawing/2014/main" id="{C0929118-998C-4B11-BC0E-858193F58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8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5" name="Oval 1048">
              <a:extLst>
                <a:ext uri="{FF2B5EF4-FFF2-40B4-BE49-F238E27FC236}">
                  <a16:creationId xmlns:a16="http://schemas.microsoft.com/office/drawing/2014/main" id="{D7008A1D-5CE5-4DD0-91A6-9A6A22BEC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8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6" name="Oval 1049">
              <a:extLst>
                <a:ext uri="{FF2B5EF4-FFF2-40B4-BE49-F238E27FC236}">
                  <a16:creationId xmlns:a16="http://schemas.microsoft.com/office/drawing/2014/main" id="{23DCC835-93F6-4254-AA41-07F33D183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87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7" name="Oval 1050">
              <a:extLst>
                <a:ext uri="{FF2B5EF4-FFF2-40B4-BE49-F238E27FC236}">
                  <a16:creationId xmlns:a16="http://schemas.microsoft.com/office/drawing/2014/main" id="{429687D1-1B7C-4911-BA76-6B0712F9A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87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8" name="Oval 1051">
              <a:extLst>
                <a:ext uri="{FF2B5EF4-FFF2-40B4-BE49-F238E27FC236}">
                  <a16:creationId xmlns:a16="http://schemas.microsoft.com/office/drawing/2014/main" id="{A813FBC4-B3DB-4DFB-A9F0-C3FB5D314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386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9" name="Oval 1052">
              <a:extLst>
                <a:ext uri="{FF2B5EF4-FFF2-40B4-BE49-F238E27FC236}">
                  <a16:creationId xmlns:a16="http://schemas.microsoft.com/office/drawing/2014/main" id="{FE8C3FFB-9842-4047-9007-89CE5C83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386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0" name="Oval 1053">
              <a:extLst>
                <a:ext uri="{FF2B5EF4-FFF2-40B4-BE49-F238E27FC236}">
                  <a16:creationId xmlns:a16="http://schemas.microsoft.com/office/drawing/2014/main" id="{3476B9EF-C58B-4958-8B69-8F6AB6DCC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385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1" name="Oval 1054">
              <a:extLst>
                <a:ext uri="{FF2B5EF4-FFF2-40B4-BE49-F238E27FC236}">
                  <a16:creationId xmlns:a16="http://schemas.microsoft.com/office/drawing/2014/main" id="{8E0E958C-EA01-4EFF-8B5B-DA3BAB03F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385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2" name="Oval 1055">
              <a:extLst>
                <a:ext uri="{FF2B5EF4-FFF2-40B4-BE49-F238E27FC236}">
                  <a16:creationId xmlns:a16="http://schemas.microsoft.com/office/drawing/2014/main" id="{33B751AA-B78F-45EE-91A8-30A13594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384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3" name="Oval 1056">
              <a:extLst>
                <a:ext uri="{FF2B5EF4-FFF2-40B4-BE49-F238E27FC236}">
                  <a16:creationId xmlns:a16="http://schemas.microsoft.com/office/drawing/2014/main" id="{A23C28EE-B15D-4C01-91E2-CF24FFDB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384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4" name="Oval 1057">
              <a:extLst>
                <a:ext uri="{FF2B5EF4-FFF2-40B4-BE49-F238E27FC236}">
                  <a16:creationId xmlns:a16="http://schemas.microsoft.com/office/drawing/2014/main" id="{7CAC1A7D-53DF-4D3E-B23D-3C24A294C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383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5" name="Oval 1058">
              <a:extLst>
                <a:ext uri="{FF2B5EF4-FFF2-40B4-BE49-F238E27FC236}">
                  <a16:creationId xmlns:a16="http://schemas.microsoft.com/office/drawing/2014/main" id="{F3EAC472-6D18-4075-B22E-2BDEF64FB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383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6" name="Oval 1059">
              <a:extLst>
                <a:ext uri="{FF2B5EF4-FFF2-40B4-BE49-F238E27FC236}">
                  <a16:creationId xmlns:a16="http://schemas.microsoft.com/office/drawing/2014/main" id="{938902CD-B219-42DA-940A-2DD55593D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8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7" name="Oval 1060">
              <a:extLst>
                <a:ext uri="{FF2B5EF4-FFF2-40B4-BE49-F238E27FC236}">
                  <a16:creationId xmlns:a16="http://schemas.microsoft.com/office/drawing/2014/main" id="{2F417D94-E9F5-441F-AFC1-0B56CFFCB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8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8" name="Oval 1061">
              <a:extLst>
                <a:ext uri="{FF2B5EF4-FFF2-40B4-BE49-F238E27FC236}">
                  <a16:creationId xmlns:a16="http://schemas.microsoft.com/office/drawing/2014/main" id="{70F4B076-3225-4EFE-A592-C363D295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38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9" name="Oval 1062">
              <a:extLst>
                <a:ext uri="{FF2B5EF4-FFF2-40B4-BE49-F238E27FC236}">
                  <a16:creationId xmlns:a16="http://schemas.microsoft.com/office/drawing/2014/main" id="{D1676EAB-30C4-4605-96E2-2A91171FA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38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0" name="Oval 1063">
              <a:extLst>
                <a:ext uri="{FF2B5EF4-FFF2-40B4-BE49-F238E27FC236}">
                  <a16:creationId xmlns:a16="http://schemas.microsoft.com/office/drawing/2014/main" id="{9BDEC710-B828-4AD7-863E-55F31EC6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3815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1" name="Oval 1064">
              <a:extLst>
                <a:ext uri="{FF2B5EF4-FFF2-40B4-BE49-F238E27FC236}">
                  <a16:creationId xmlns:a16="http://schemas.microsoft.com/office/drawing/2014/main" id="{0F872CCE-1B6B-445B-8EBE-73B491FD3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3815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2" name="Oval 1065">
              <a:extLst>
                <a:ext uri="{FF2B5EF4-FFF2-40B4-BE49-F238E27FC236}">
                  <a16:creationId xmlns:a16="http://schemas.microsoft.com/office/drawing/2014/main" id="{7F3A2514-CDF8-4434-B0DE-06B1FD6A0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380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3" name="Oval 1066">
              <a:extLst>
                <a:ext uri="{FF2B5EF4-FFF2-40B4-BE49-F238E27FC236}">
                  <a16:creationId xmlns:a16="http://schemas.microsoft.com/office/drawing/2014/main" id="{4EB5B436-A3D7-40BE-B4FD-C9B4A57E9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380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4" name="Oval 1067">
              <a:extLst>
                <a:ext uri="{FF2B5EF4-FFF2-40B4-BE49-F238E27FC236}">
                  <a16:creationId xmlns:a16="http://schemas.microsoft.com/office/drawing/2014/main" id="{9EB9F10F-7C69-4E02-B054-5BB94B9F1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380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5" name="Oval 1068">
              <a:extLst>
                <a:ext uri="{FF2B5EF4-FFF2-40B4-BE49-F238E27FC236}">
                  <a16:creationId xmlns:a16="http://schemas.microsoft.com/office/drawing/2014/main" id="{4AC269A6-CA73-4C6E-9BB9-F5DDDE9EA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380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6" name="Oval 1069">
              <a:extLst>
                <a:ext uri="{FF2B5EF4-FFF2-40B4-BE49-F238E27FC236}">
                  <a16:creationId xmlns:a16="http://schemas.microsoft.com/office/drawing/2014/main" id="{57AD7CAF-1916-4B31-BEF7-53719492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38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7" name="Oval 1070">
              <a:extLst>
                <a:ext uri="{FF2B5EF4-FFF2-40B4-BE49-F238E27FC236}">
                  <a16:creationId xmlns:a16="http://schemas.microsoft.com/office/drawing/2014/main" id="{9C968EBB-13C5-4797-8D1F-74BF9648B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38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8" name="Oval 1071">
              <a:extLst>
                <a:ext uri="{FF2B5EF4-FFF2-40B4-BE49-F238E27FC236}">
                  <a16:creationId xmlns:a16="http://schemas.microsoft.com/office/drawing/2014/main" id="{BAD8B1BE-2BFD-46E0-946A-D8C8B8DFB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3800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9" name="Oval 1072">
              <a:extLst>
                <a:ext uri="{FF2B5EF4-FFF2-40B4-BE49-F238E27FC236}">
                  <a16:creationId xmlns:a16="http://schemas.microsoft.com/office/drawing/2014/main" id="{31230A91-BD58-48A5-86BF-C4E11EF7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3800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0" name="Oval 1073">
              <a:extLst>
                <a:ext uri="{FF2B5EF4-FFF2-40B4-BE49-F238E27FC236}">
                  <a16:creationId xmlns:a16="http://schemas.microsoft.com/office/drawing/2014/main" id="{759B58E0-A7DB-4B87-A7B0-103FD7745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3797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1" name="Oval 1074">
              <a:extLst>
                <a:ext uri="{FF2B5EF4-FFF2-40B4-BE49-F238E27FC236}">
                  <a16:creationId xmlns:a16="http://schemas.microsoft.com/office/drawing/2014/main" id="{6CB6DCDB-3E51-456C-B670-B090C4C3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3797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2" name="Oval 1075">
              <a:extLst>
                <a:ext uri="{FF2B5EF4-FFF2-40B4-BE49-F238E27FC236}">
                  <a16:creationId xmlns:a16="http://schemas.microsoft.com/office/drawing/2014/main" id="{93363F93-5407-4EFC-BA8D-8EF09D81B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7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3" name="Oval 1076">
              <a:extLst>
                <a:ext uri="{FF2B5EF4-FFF2-40B4-BE49-F238E27FC236}">
                  <a16:creationId xmlns:a16="http://schemas.microsoft.com/office/drawing/2014/main" id="{4F49C53D-352A-4CEF-AF64-630DF99C9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7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4" name="Oval 1077">
              <a:extLst>
                <a:ext uri="{FF2B5EF4-FFF2-40B4-BE49-F238E27FC236}">
                  <a16:creationId xmlns:a16="http://schemas.microsoft.com/office/drawing/2014/main" id="{E23A4683-1073-4AF5-90F8-8FDE82B9D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792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5" name="Oval 1078">
              <a:extLst>
                <a:ext uri="{FF2B5EF4-FFF2-40B4-BE49-F238E27FC236}">
                  <a16:creationId xmlns:a16="http://schemas.microsoft.com/office/drawing/2014/main" id="{5E58E4B7-6FD1-41CB-81A9-5CF7487C3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792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6" name="Oval 1079">
              <a:extLst>
                <a:ext uri="{FF2B5EF4-FFF2-40B4-BE49-F238E27FC236}">
                  <a16:creationId xmlns:a16="http://schemas.microsoft.com/office/drawing/2014/main" id="{472D0421-0569-497F-AE9D-1986D9911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379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7" name="Oval 1080">
              <a:extLst>
                <a:ext uri="{FF2B5EF4-FFF2-40B4-BE49-F238E27FC236}">
                  <a16:creationId xmlns:a16="http://schemas.microsoft.com/office/drawing/2014/main" id="{F1DE0470-F71B-4EFC-890A-A07CE6842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379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8" name="Oval 1081">
              <a:extLst>
                <a:ext uri="{FF2B5EF4-FFF2-40B4-BE49-F238E27FC236}">
                  <a16:creationId xmlns:a16="http://schemas.microsoft.com/office/drawing/2014/main" id="{C8EF25AD-A1CE-4A81-81F4-9FC2A798A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37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9" name="Oval 1082">
              <a:extLst>
                <a:ext uri="{FF2B5EF4-FFF2-40B4-BE49-F238E27FC236}">
                  <a16:creationId xmlns:a16="http://schemas.microsoft.com/office/drawing/2014/main" id="{DCE2A10D-24EE-40A0-A2D4-486CCC68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37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0" name="Oval 1083">
              <a:extLst>
                <a:ext uri="{FF2B5EF4-FFF2-40B4-BE49-F238E27FC236}">
                  <a16:creationId xmlns:a16="http://schemas.microsoft.com/office/drawing/2014/main" id="{A98DF8C5-2BD7-4172-96C8-826D8DC56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378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1" name="Oval 1084">
              <a:extLst>
                <a:ext uri="{FF2B5EF4-FFF2-40B4-BE49-F238E27FC236}">
                  <a16:creationId xmlns:a16="http://schemas.microsoft.com/office/drawing/2014/main" id="{6515DB00-C2C8-47A1-BDE4-48B81B894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378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2" name="Oval 1085">
              <a:extLst>
                <a:ext uri="{FF2B5EF4-FFF2-40B4-BE49-F238E27FC236}">
                  <a16:creationId xmlns:a16="http://schemas.microsoft.com/office/drawing/2014/main" id="{7CBCC2BE-D646-4EBC-AC2A-7AECD5FA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37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3" name="Oval 1086">
              <a:extLst>
                <a:ext uri="{FF2B5EF4-FFF2-40B4-BE49-F238E27FC236}">
                  <a16:creationId xmlns:a16="http://schemas.microsoft.com/office/drawing/2014/main" id="{EBD5CD6B-F606-41B6-BA52-A45030294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37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4" name="Oval 1087">
              <a:extLst>
                <a:ext uri="{FF2B5EF4-FFF2-40B4-BE49-F238E27FC236}">
                  <a16:creationId xmlns:a16="http://schemas.microsoft.com/office/drawing/2014/main" id="{AE204744-66B1-480D-A912-5E4100645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3779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5" name="Oval 1088">
              <a:extLst>
                <a:ext uri="{FF2B5EF4-FFF2-40B4-BE49-F238E27FC236}">
                  <a16:creationId xmlns:a16="http://schemas.microsoft.com/office/drawing/2014/main" id="{D6809769-C2F4-4692-A21D-DF0BF2EE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3779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6" name="Oval 1089">
              <a:extLst>
                <a:ext uri="{FF2B5EF4-FFF2-40B4-BE49-F238E27FC236}">
                  <a16:creationId xmlns:a16="http://schemas.microsoft.com/office/drawing/2014/main" id="{89B9B2D2-433E-480F-B085-301CB03C9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377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7" name="Oval 1090">
              <a:extLst>
                <a:ext uri="{FF2B5EF4-FFF2-40B4-BE49-F238E27FC236}">
                  <a16:creationId xmlns:a16="http://schemas.microsoft.com/office/drawing/2014/main" id="{EF194201-219C-4D18-AFB9-C517DCCF5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377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8" name="Oval 1091">
              <a:extLst>
                <a:ext uri="{FF2B5EF4-FFF2-40B4-BE49-F238E27FC236}">
                  <a16:creationId xmlns:a16="http://schemas.microsoft.com/office/drawing/2014/main" id="{8DB4B14E-D3B5-4141-AD4C-5C7753D0E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377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9" name="Oval 1092">
              <a:extLst>
                <a:ext uri="{FF2B5EF4-FFF2-40B4-BE49-F238E27FC236}">
                  <a16:creationId xmlns:a16="http://schemas.microsoft.com/office/drawing/2014/main" id="{29DA9EBB-45CD-46BD-A0AF-458D02103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377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0" name="Oval 1093">
              <a:extLst>
                <a:ext uri="{FF2B5EF4-FFF2-40B4-BE49-F238E27FC236}">
                  <a16:creationId xmlns:a16="http://schemas.microsoft.com/office/drawing/2014/main" id="{3474D16A-5DEE-4153-8DDA-8DCFA4987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768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1" name="Oval 1094">
              <a:extLst>
                <a:ext uri="{FF2B5EF4-FFF2-40B4-BE49-F238E27FC236}">
                  <a16:creationId xmlns:a16="http://schemas.microsoft.com/office/drawing/2014/main" id="{F0A8F092-B209-446C-9E45-8793D09A7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768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2" name="Oval 1095">
              <a:extLst>
                <a:ext uri="{FF2B5EF4-FFF2-40B4-BE49-F238E27FC236}">
                  <a16:creationId xmlns:a16="http://schemas.microsoft.com/office/drawing/2014/main" id="{E2A38DE2-D4E0-48BF-A854-8EB008D3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3" name="Oval 1096">
              <a:extLst>
                <a:ext uri="{FF2B5EF4-FFF2-40B4-BE49-F238E27FC236}">
                  <a16:creationId xmlns:a16="http://schemas.microsoft.com/office/drawing/2014/main" id="{E6B20454-F2EF-49E5-B548-FD415324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4" name="Oval 1097">
              <a:extLst>
                <a:ext uri="{FF2B5EF4-FFF2-40B4-BE49-F238E27FC236}">
                  <a16:creationId xmlns:a16="http://schemas.microsoft.com/office/drawing/2014/main" id="{B13E8703-2F00-4366-8BBF-6A24D6B95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75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5" name="Oval 1098">
              <a:extLst>
                <a:ext uri="{FF2B5EF4-FFF2-40B4-BE49-F238E27FC236}">
                  <a16:creationId xmlns:a16="http://schemas.microsoft.com/office/drawing/2014/main" id="{067A03C3-9F5C-4955-8C31-DD37A89B0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75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6" name="Oval 1099">
              <a:extLst>
                <a:ext uri="{FF2B5EF4-FFF2-40B4-BE49-F238E27FC236}">
                  <a16:creationId xmlns:a16="http://schemas.microsoft.com/office/drawing/2014/main" id="{2BEDAE77-A756-4D89-BBEE-E7E218040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37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7" name="Oval 1100">
              <a:extLst>
                <a:ext uri="{FF2B5EF4-FFF2-40B4-BE49-F238E27FC236}">
                  <a16:creationId xmlns:a16="http://schemas.microsoft.com/office/drawing/2014/main" id="{21DB9DDC-A497-46A1-BA41-D6F13CA7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37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8" name="Oval 1101">
              <a:extLst>
                <a:ext uri="{FF2B5EF4-FFF2-40B4-BE49-F238E27FC236}">
                  <a16:creationId xmlns:a16="http://schemas.microsoft.com/office/drawing/2014/main" id="{F13B47CE-50BC-420B-8154-831152424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37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9" name="Oval 1102">
              <a:extLst>
                <a:ext uri="{FF2B5EF4-FFF2-40B4-BE49-F238E27FC236}">
                  <a16:creationId xmlns:a16="http://schemas.microsoft.com/office/drawing/2014/main" id="{C97B2675-C630-4B83-BFE7-025AD48CC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37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0" name="Oval 1103">
              <a:extLst>
                <a:ext uri="{FF2B5EF4-FFF2-40B4-BE49-F238E27FC236}">
                  <a16:creationId xmlns:a16="http://schemas.microsoft.com/office/drawing/2014/main" id="{C3C846CA-2394-47EF-A3B8-F4C6D6946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373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1" name="Oval 1104">
              <a:extLst>
                <a:ext uri="{FF2B5EF4-FFF2-40B4-BE49-F238E27FC236}">
                  <a16:creationId xmlns:a16="http://schemas.microsoft.com/office/drawing/2014/main" id="{06A6AEFD-1CE3-4BFA-A807-A71179FC6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373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2" name="Oval 1105">
              <a:extLst>
                <a:ext uri="{FF2B5EF4-FFF2-40B4-BE49-F238E27FC236}">
                  <a16:creationId xmlns:a16="http://schemas.microsoft.com/office/drawing/2014/main" id="{C1281A0C-714B-41D5-BBEC-EC9139B8D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71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3" name="Oval 1106">
              <a:extLst>
                <a:ext uri="{FF2B5EF4-FFF2-40B4-BE49-F238E27FC236}">
                  <a16:creationId xmlns:a16="http://schemas.microsoft.com/office/drawing/2014/main" id="{E69C4778-A665-40F3-B806-CBD51D06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71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4" name="Oval 1107">
              <a:extLst>
                <a:ext uri="{FF2B5EF4-FFF2-40B4-BE49-F238E27FC236}">
                  <a16:creationId xmlns:a16="http://schemas.microsoft.com/office/drawing/2014/main" id="{ECC3C1EA-BAC4-4F90-9785-2F62DB46F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37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5" name="Oval 1108">
              <a:extLst>
                <a:ext uri="{FF2B5EF4-FFF2-40B4-BE49-F238E27FC236}">
                  <a16:creationId xmlns:a16="http://schemas.microsoft.com/office/drawing/2014/main" id="{734312AD-9B28-424B-8FB2-D0A16091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37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6" name="Oval 1109">
              <a:extLst>
                <a:ext uri="{FF2B5EF4-FFF2-40B4-BE49-F238E27FC236}">
                  <a16:creationId xmlns:a16="http://schemas.microsoft.com/office/drawing/2014/main" id="{E532AA4D-3951-4203-81F1-B10C001D7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36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7" name="Oval 1110">
              <a:extLst>
                <a:ext uri="{FF2B5EF4-FFF2-40B4-BE49-F238E27FC236}">
                  <a16:creationId xmlns:a16="http://schemas.microsoft.com/office/drawing/2014/main" id="{3A4D79E4-2BA7-45FA-9BB8-9D53F1CE7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36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8" name="Oval 1111">
              <a:extLst>
                <a:ext uri="{FF2B5EF4-FFF2-40B4-BE49-F238E27FC236}">
                  <a16:creationId xmlns:a16="http://schemas.microsoft.com/office/drawing/2014/main" id="{370D41B6-E0BD-4846-9C49-8F301A5FB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367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9" name="Oval 1112">
              <a:extLst>
                <a:ext uri="{FF2B5EF4-FFF2-40B4-BE49-F238E27FC236}">
                  <a16:creationId xmlns:a16="http://schemas.microsoft.com/office/drawing/2014/main" id="{1DC84BFA-7AC6-4818-A646-DAD95588A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367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0" name="Oval 1113">
              <a:extLst>
                <a:ext uri="{FF2B5EF4-FFF2-40B4-BE49-F238E27FC236}">
                  <a16:creationId xmlns:a16="http://schemas.microsoft.com/office/drawing/2014/main" id="{42E368C7-20C9-4755-BDA8-777FE384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365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1" name="Oval 1114">
              <a:extLst>
                <a:ext uri="{FF2B5EF4-FFF2-40B4-BE49-F238E27FC236}">
                  <a16:creationId xmlns:a16="http://schemas.microsoft.com/office/drawing/2014/main" id="{C83A134A-9E03-4CFA-958D-E8E012244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365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2" name="Oval 1115">
              <a:extLst>
                <a:ext uri="{FF2B5EF4-FFF2-40B4-BE49-F238E27FC236}">
                  <a16:creationId xmlns:a16="http://schemas.microsoft.com/office/drawing/2014/main" id="{5E203607-E75A-4659-BED2-E87B704D9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363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3" name="Oval 1116">
              <a:extLst>
                <a:ext uri="{FF2B5EF4-FFF2-40B4-BE49-F238E27FC236}">
                  <a16:creationId xmlns:a16="http://schemas.microsoft.com/office/drawing/2014/main" id="{10639644-0191-4DDC-B919-A47D29F88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363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4" name="Oval 1117">
              <a:extLst>
                <a:ext uri="{FF2B5EF4-FFF2-40B4-BE49-F238E27FC236}">
                  <a16:creationId xmlns:a16="http://schemas.microsoft.com/office/drawing/2014/main" id="{B9618203-4A89-4831-8046-0E4E5D06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61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5" name="Oval 1118">
              <a:extLst>
                <a:ext uri="{FF2B5EF4-FFF2-40B4-BE49-F238E27FC236}">
                  <a16:creationId xmlns:a16="http://schemas.microsoft.com/office/drawing/2014/main" id="{750640A4-43D0-491B-BF02-BE355CE55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61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6" name="Oval 1119">
              <a:extLst>
                <a:ext uri="{FF2B5EF4-FFF2-40B4-BE49-F238E27FC236}">
                  <a16:creationId xmlns:a16="http://schemas.microsoft.com/office/drawing/2014/main" id="{E571EC5E-BE61-4944-AB5E-F52666A30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3587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7" name="Oval 1120">
              <a:extLst>
                <a:ext uri="{FF2B5EF4-FFF2-40B4-BE49-F238E27FC236}">
                  <a16:creationId xmlns:a16="http://schemas.microsoft.com/office/drawing/2014/main" id="{A7A14217-3529-4A42-B14B-2FAE56663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3587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8" name="Oval 1121">
              <a:extLst>
                <a:ext uri="{FF2B5EF4-FFF2-40B4-BE49-F238E27FC236}">
                  <a16:creationId xmlns:a16="http://schemas.microsoft.com/office/drawing/2014/main" id="{A5218563-8545-44FC-8DA8-4C52E9C8F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9" name="Oval 1122">
              <a:extLst>
                <a:ext uri="{FF2B5EF4-FFF2-40B4-BE49-F238E27FC236}">
                  <a16:creationId xmlns:a16="http://schemas.microsoft.com/office/drawing/2014/main" id="{DE73E42A-A425-4F5E-8EB9-7756C6387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0" name="Oval 1123">
              <a:extLst>
                <a:ext uri="{FF2B5EF4-FFF2-40B4-BE49-F238E27FC236}">
                  <a16:creationId xmlns:a16="http://schemas.microsoft.com/office/drawing/2014/main" id="{FCA92744-B859-4395-B027-4D0C611AD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5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1" name="Oval 1124">
              <a:extLst>
                <a:ext uri="{FF2B5EF4-FFF2-40B4-BE49-F238E27FC236}">
                  <a16:creationId xmlns:a16="http://schemas.microsoft.com/office/drawing/2014/main" id="{F841C22E-2BC9-4FCB-BDCF-7047A41DB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5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2" name="Oval 1125">
              <a:extLst>
                <a:ext uri="{FF2B5EF4-FFF2-40B4-BE49-F238E27FC236}">
                  <a16:creationId xmlns:a16="http://schemas.microsoft.com/office/drawing/2014/main" id="{F94AF66F-CC93-4997-B062-B9ACC0AE1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51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3" name="Oval 1126">
              <a:extLst>
                <a:ext uri="{FF2B5EF4-FFF2-40B4-BE49-F238E27FC236}">
                  <a16:creationId xmlns:a16="http://schemas.microsoft.com/office/drawing/2014/main" id="{5748B825-0163-4A03-9ED5-86FE01248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51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4" name="Oval 1127">
              <a:extLst>
                <a:ext uri="{FF2B5EF4-FFF2-40B4-BE49-F238E27FC236}">
                  <a16:creationId xmlns:a16="http://schemas.microsoft.com/office/drawing/2014/main" id="{5DBAEF24-D2CD-41B2-B67C-014AF1AD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349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5" name="Oval 1128">
              <a:extLst>
                <a:ext uri="{FF2B5EF4-FFF2-40B4-BE49-F238E27FC236}">
                  <a16:creationId xmlns:a16="http://schemas.microsoft.com/office/drawing/2014/main" id="{E71C138E-5866-463D-8CD5-6A6E2DF9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349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6" name="Oval 1129">
              <a:extLst>
                <a:ext uri="{FF2B5EF4-FFF2-40B4-BE49-F238E27FC236}">
                  <a16:creationId xmlns:a16="http://schemas.microsoft.com/office/drawing/2014/main" id="{84EEE8DA-7521-4678-BDAE-A3C5BB64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3467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7" name="Oval 1130">
              <a:extLst>
                <a:ext uri="{FF2B5EF4-FFF2-40B4-BE49-F238E27FC236}">
                  <a16:creationId xmlns:a16="http://schemas.microsoft.com/office/drawing/2014/main" id="{9D9FBB2B-9871-4921-96BD-329FC429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3467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8" name="Oval 1131">
              <a:extLst>
                <a:ext uri="{FF2B5EF4-FFF2-40B4-BE49-F238E27FC236}">
                  <a16:creationId xmlns:a16="http://schemas.microsoft.com/office/drawing/2014/main" id="{FF0D69E9-400D-495C-B2E1-2F2B4EDF4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34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9" name="Oval 1132">
              <a:extLst>
                <a:ext uri="{FF2B5EF4-FFF2-40B4-BE49-F238E27FC236}">
                  <a16:creationId xmlns:a16="http://schemas.microsoft.com/office/drawing/2014/main" id="{919467D7-7F32-4705-B5DD-E3E3FAA2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34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0" name="Oval 1133">
              <a:extLst>
                <a:ext uri="{FF2B5EF4-FFF2-40B4-BE49-F238E27FC236}">
                  <a16:creationId xmlns:a16="http://schemas.microsoft.com/office/drawing/2014/main" id="{375BB056-AB8E-4046-A3A5-8625005F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34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1" name="Oval 1134">
              <a:extLst>
                <a:ext uri="{FF2B5EF4-FFF2-40B4-BE49-F238E27FC236}">
                  <a16:creationId xmlns:a16="http://schemas.microsoft.com/office/drawing/2014/main" id="{F40577EF-039E-4EDA-8712-5D44B553F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34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2" name="Oval 1135">
              <a:extLst>
                <a:ext uri="{FF2B5EF4-FFF2-40B4-BE49-F238E27FC236}">
                  <a16:creationId xmlns:a16="http://schemas.microsoft.com/office/drawing/2014/main" id="{1955A864-728B-435F-8E58-B5AD5568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38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3" name="Oval 1136">
              <a:extLst>
                <a:ext uri="{FF2B5EF4-FFF2-40B4-BE49-F238E27FC236}">
                  <a16:creationId xmlns:a16="http://schemas.microsoft.com/office/drawing/2014/main" id="{F10E8ECD-B6C4-4F59-A421-D6F478AFE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38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4" name="Oval 1137">
              <a:extLst>
                <a:ext uri="{FF2B5EF4-FFF2-40B4-BE49-F238E27FC236}">
                  <a16:creationId xmlns:a16="http://schemas.microsoft.com/office/drawing/2014/main" id="{2D1C1EBC-632A-415E-834D-AAB51BBB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35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5" name="Oval 1138">
              <a:extLst>
                <a:ext uri="{FF2B5EF4-FFF2-40B4-BE49-F238E27FC236}">
                  <a16:creationId xmlns:a16="http://schemas.microsoft.com/office/drawing/2014/main" id="{922E6D1A-4FEA-4525-844A-CD8D60CA0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35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6" name="Oval 1139">
              <a:extLst>
                <a:ext uri="{FF2B5EF4-FFF2-40B4-BE49-F238E27FC236}">
                  <a16:creationId xmlns:a16="http://schemas.microsoft.com/office/drawing/2014/main" id="{32F316BB-5ADC-45DB-898B-287AC5DF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33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7" name="Oval 1140">
              <a:extLst>
                <a:ext uri="{FF2B5EF4-FFF2-40B4-BE49-F238E27FC236}">
                  <a16:creationId xmlns:a16="http://schemas.microsoft.com/office/drawing/2014/main" id="{A65D5EE3-07A3-43D3-ACBA-946809D80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33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8" name="Oval 1141">
              <a:extLst>
                <a:ext uri="{FF2B5EF4-FFF2-40B4-BE49-F238E27FC236}">
                  <a16:creationId xmlns:a16="http://schemas.microsoft.com/office/drawing/2014/main" id="{37EC59F0-1B1E-41C8-AC15-71893FFAA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33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9" name="Oval 1142">
              <a:extLst>
                <a:ext uri="{FF2B5EF4-FFF2-40B4-BE49-F238E27FC236}">
                  <a16:creationId xmlns:a16="http://schemas.microsoft.com/office/drawing/2014/main" id="{9A2C0C33-38AC-48AA-85B6-4DEE567A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33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0" name="Oval 1143">
              <a:extLst>
                <a:ext uri="{FF2B5EF4-FFF2-40B4-BE49-F238E27FC236}">
                  <a16:creationId xmlns:a16="http://schemas.microsoft.com/office/drawing/2014/main" id="{9A4B1D3F-4423-454D-B26D-3A16689F4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327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1" name="Oval 1144">
              <a:extLst>
                <a:ext uri="{FF2B5EF4-FFF2-40B4-BE49-F238E27FC236}">
                  <a16:creationId xmlns:a16="http://schemas.microsoft.com/office/drawing/2014/main" id="{82164FB6-0913-4CB9-8867-50134C556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327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2" name="Oval 1145">
              <a:extLst>
                <a:ext uri="{FF2B5EF4-FFF2-40B4-BE49-F238E27FC236}">
                  <a16:creationId xmlns:a16="http://schemas.microsoft.com/office/drawing/2014/main" id="{3F7A6F42-EB88-4B7F-B4E9-97DD2B84B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2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3" name="Oval 1146">
              <a:extLst>
                <a:ext uri="{FF2B5EF4-FFF2-40B4-BE49-F238E27FC236}">
                  <a16:creationId xmlns:a16="http://schemas.microsoft.com/office/drawing/2014/main" id="{1C8CF1FE-E95A-4F17-AEB2-66357E82F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2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4" name="Oval 1147">
              <a:extLst>
                <a:ext uri="{FF2B5EF4-FFF2-40B4-BE49-F238E27FC236}">
                  <a16:creationId xmlns:a16="http://schemas.microsoft.com/office/drawing/2014/main" id="{F2848589-128F-46B8-817B-28CBF9D3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32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5" name="Oval 1148">
              <a:extLst>
                <a:ext uri="{FF2B5EF4-FFF2-40B4-BE49-F238E27FC236}">
                  <a16:creationId xmlns:a16="http://schemas.microsoft.com/office/drawing/2014/main" id="{964C8D5F-C9A4-45F6-AA9A-12F7736C4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32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6" name="Oval 1149">
              <a:extLst>
                <a:ext uri="{FF2B5EF4-FFF2-40B4-BE49-F238E27FC236}">
                  <a16:creationId xmlns:a16="http://schemas.microsoft.com/office/drawing/2014/main" id="{FB6429BC-0F8F-4447-A492-CA2EEB092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8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7" name="Oval 1150">
              <a:extLst>
                <a:ext uri="{FF2B5EF4-FFF2-40B4-BE49-F238E27FC236}">
                  <a16:creationId xmlns:a16="http://schemas.microsoft.com/office/drawing/2014/main" id="{EBCE2E6D-1369-44D9-839E-3601E80A7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8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8" name="Oval 1151">
              <a:extLst>
                <a:ext uri="{FF2B5EF4-FFF2-40B4-BE49-F238E27FC236}">
                  <a16:creationId xmlns:a16="http://schemas.microsoft.com/office/drawing/2014/main" id="{02F8EAC1-0743-4E18-AC76-FFEC987F4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5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9" name="Oval 1152">
              <a:extLst>
                <a:ext uri="{FF2B5EF4-FFF2-40B4-BE49-F238E27FC236}">
                  <a16:creationId xmlns:a16="http://schemas.microsoft.com/office/drawing/2014/main" id="{88A38D3E-8AAB-4A2C-A1FD-7D9C22AE6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5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0" name="Oval 1153">
              <a:extLst>
                <a:ext uri="{FF2B5EF4-FFF2-40B4-BE49-F238E27FC236}">
                  <a16:creationId xmlns:a16="http://schemas.microsoft.com/office/drawing/2014/main" id="{4891D2E0-BA62-42DE-A7F3-69BECC785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1" name="Oval 1154">
              <a:extLst>
                <a:ext uri="{FF2B5EF4-FFF2-40B4-BE49-F238E27FC236}">
                  <a16:creationId xmlns:a16="http://schemas.microsoft.com/office/drawing/2014/main" id="{4E69EE4C-F9BD-4A89-8994-570351A3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2" name="Oval 1155">
              <a:extLst>
                <a:ext uri="{FF2B5EF4-FFF2-40B4-BE49-F238E27FC236}">
                  <a16:creationId xmlns:a16="http://schemas.microsoft.com/office/drawing/2014/main" id="{C4475AE0-F805-4CDE-8DE8-A680669C0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9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3" name="Oval 1156">
              <a:extLst>
                <a:ext uri="{FF2B5EF4-FFF2-40B4-BE49-F238E27FC236}">
                  <a16:creationId xmlns:a16="http://schemas.microsoft.com/office/drawing/2014/main" id="{37D77401-B46E-42BA-8409-ACEDE9EE8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9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4" name="Oval 1157">
              <a:extLst>
                <a:ext uri="{FF2B5EF4-FFF2-40B4-BE49-F238E27FC236}">
                  <a16:creationId xmlns:a16="http://schemas.microsoft.com/office/drawing/2014/main" id="{484360A6-1287-4795-A889-C255899A1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7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5" name="Oval 1158">
              <a:extLst>
                <a:ext uri="{FF2B5EF4-FFF2-40B4-BE49-F238E27FC236}">
                  <a16:creationId xmlns:a16="http://schemas.microsoft.com/office/drawing/2014/main" id="{5091CD46-8344-4A2D-8539-32614BF2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7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6" name="Oval 1159">
              <a:extLst>
                <a:ext uri="{FF2B5EF4-FFF2-40B4-BE49-F238E27FC236}">
                  <a16:creationId xmlns:a16="http://schemas.microsoft.com/office/drawing/2014/main" id="{35147208-43E7-495C-AEEE-831CF568B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304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7" name="Oval 1160">
              <a:extLst>
                <a:ext uri="{FF2B5EF4-FFF2-40B4-BE49-F238E27FC236}">
                  <a16:creationId xmlns:a16="http://schemas.microsoft.com/office/drawing/2014/main" id="{FDAC28D3-CB8B-4F5D-8605-AB88DE3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304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8" name="Oval 1161">
              <a:extLst>
                <a:ext uri="{FF2B5EF4-FFF2-40B4-BE49-F238E27FC236}">
                  <a16:creationId xmlns:a16="http://schemas.microsoft.com/office/drawing/2014/main" id="{EE0BCF48-31AB-44C3-AED0-5DAE2A421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01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9" name="Oval 1162">
              <a:extLst>
                <a:ext uri="{FF2B5EF4-FFF2-40B4-BE49-F238E27FC236}">
                  <a16:creationId xmlns:a16="http://schemas.microsoft.com/office/drawing/2014/main" id="{E6EF2DCC-E96E-4B58-AE9F-1B768FE3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01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0" name="Oval 1163">
              <a:extLst>
                <a:ext uri="{FF2B5EF4-FFF2-40B4-BE49-F238E27FC236}">
                  <a16:creationId xmlns:a16="http://schemas.microsoft.com/office/drawing/2014/main" id="{B1444651-5D3D-439D-9300-5A133D58E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9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1" name="Oval 1164">
              <a:extLst>
                <a:ext uri="{FF2B5EF4-FFF2-40B4-BE49-F238E27FC236}">
                  <a16:creationId xmlns:a16="http://schemas.microsoft.com/office/drawing/2014/main" id="{86D0597A-4513-4424-9192-BB5B6CE28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9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2" name="Oval 1165">
              <a:extLst>
                <a:ext uri="{FF2B5EF4-FFF2-40B4-BE49-F238E27FC236}">
                  <a16:creationId xmlns:a16="http://schemas.microsoft.com/office/drawing/2014/main" id="{1F82622B-6287-4CAB-940A-2AF382E9A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95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3" name="Oval 1166">
              <a:extLst>
                <a:ext uri="{FF2B5EF4-FFF2-40B4-BE49-F238E27FC236}">
                  <a16:creationId xmlns:a16="http://schemas.microsoft.com/office/drawing/2014/main" id="{8F9294F0-3BDC-4724-B67A-137BDC00C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95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4" name="Oval 1167">
              <a:extLst>
                <a:ext uri="{FF2B5EF4-FFF2-40B4-BE49-F238E27FC236}">
                  <a16:creationId xmlns:a16="http://schemas.microsoft.com/office/drawing/2014/main" id="{BF181D0A-DC5D-4547-85DC-480BD8850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28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5" name="Oval 1168">
              <a:extLst>
                <a:ext uri="{FF2B5EF4-FFF2-40B4-BE49-F238E27FC236}">
                  <a16:creationId xmlns:a16="http://schemas.microsoft.com/office/drawing/2014/main" id="{299C531B-E4DC-4953-A0F6-F7F7BED80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28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6" name="Oval 1169">
              <a:extLst>
                <a:ext uri="{FF2B5EF4-FFF2-40B4-BE49-F238E27FC236}">
                  <a16:creationId xmlns:a16="http://schemas.microsoft.com/office/drawing/2014/main" id="{BAFAC7F7-138C-4F21-B670-AFA929A38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89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7" name="Oval 1170">
              <a:extLst>
                <a:ext uri="{FF2B5EF4-FFF2-40B4-BE49-F238E27FC236}">
                  <a16:creationId xmlns:a16="http://schemas.microsoft.com/office/drawing/2014/main" id="{36A460FA-3D33-42E9-A55F-8BE72CD0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89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8" name="Oval 1171">
              <a:extLst>
                <a:ext uri="{FF2B5EF4-FFF2-40B4-BE49-F238E27FC236}">
                  <a16:creationId xmlns:a16="http://schemas.microsoft.com/office/drawing/2014/main" id="{6D7C90C3-4AF6-4355-844C-A79C23B40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87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9" name="Oval 1172">
              <a:extLst>
                <a:ext uri="{FF2B5EF4-FFF2-40B4-BE49-F238E27FC236}">
                  <a16:creationId xmlns:a16="http://schemas.microsoft.com/office/drawing/2014/main" id="{EF9316FA-D3EA-4D1E-946E-978C8906C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87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0" name="Oval 1173">
              <a:extLst>
                <a:ext uri="{FF2B5EF4-FFF2-40B4-BE49-F238E27FC236}">
                  <a16:creationId xmlns:a16="http://schemas.microsoft.com/office/drawing/2014/main" id="{C901B0FA-47B5-4E9C-9256-C9D992E7D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84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1" name="Oval 1174">
              <a:extLst>
                <a:ext uri="{FF2B5EF4-FFF2-40B4-BE49-F238E27FC236}">
                  <a16:creationId xmlns:a16="http://schemas.microsoft.com/office/drawing/2014/main" id="{5BAF8B9E-763A-454E-BA00-53EF5EE0B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84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2" name="Oval 1175">
              <a:extLst>
                <a:ext uri="{FF2B5EF4-FFF2-40B4-BE49-F238E27FC236}">
                  <a16:creationId xmlns:a16="http://schemas.microsoft.com/office/drawing/2014/main" id="{E22B2F88-3A54-4365-AC6A-38CAC2F3F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81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3" name="Oval 1176">
              <a:extLst>
                <a:ext uri="{FF2B5EF4-FFF2-40B4-BE49-F238E27FC236}">
                  <a16:creationId xmlns:a16="http://schemas.microsoft.com/office/drawing/2014/main" id="{3E28FC6A-DB03-4CF2-A5F7-3DC55A6F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81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4" name="Oval 1177">
              <a:extLst>
                <a:ext uri="{FF2B5EF4-FFF2-40B4-BE49-F238E27FC236}">
                  <a16:creationId xmlns:a16="http://schemas.microsoft.com/office/drawing/2014/main" id="{CB5C27C4-9F6C-40F3-8567-99EEA5057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79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5" name="Oval 1178">
              <a:extLst>
                <a:ext uri="{FF2B5EF4-FFF2-40B4-BE49-F238E27FC236}">
                  <a16:creationId xmlns:a16="http://schemas.microsoft.com/office/drawing/2014/main" id="{9164E9ED-5042-4B73-B2B1-6D0AA0A4B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79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6" name="Oval 1179">
              <a:extLst>
                <a:ext uri="{FF2B5EF4-FFF2-40B4-BE49-F238E27FC236}">
                  <a16:creationId xmlns:a16="http://schemas.microsoft.com/office/drawing/2014/main" id="{E2DF9BE9-7C32-471D-8C94-5D511C76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76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7" name="Oval 1180">
              <a:extLst>
                <a:ext uri="{FF2B5EF4-FFF2-40B4-BE49-F238E27FC236}">
                  <a16:creationId xmlns:a16="http://schemas.microsoft.com/office/drawing/2014/main" id="{2B2FA6CD-6B1B-464C-859E-17E411744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76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8" name="Oval 1181">
              <a:extLst>
                <a:ext uri="{FF2B5EF4-FFF2-40B4-BE49-F238E27FC236}">
                  <a16:creationId xmlns:a16="http://schemas.microsoft.com/office/drawing/2014/main" id="{235444A6-FCE6-4D58-A84B-BEEF43175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7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9" name="Oval 1182">
              <a:extLst>
                <a:ext uri="{FF2B5EF4-FFF2-40B4-BE49-F238E27FC236}">
                  <a16:creationId xmlns:a16="http://schemas.microsoft.com/office/drawing/2014/main" id="{89674460-B13E-46FC-94B0-5E739C24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7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0" name="Oval 1183">
              <a:extLst>
                <a:ext uri="{FF2B5EF4-FFF2-40B4-BE49-F238E27FC236}">
                  <a16:creationId xmlns:a16="http://schemas.microsoft.com/office/drawing/2014/main" id="{8A309634-BC4C-462F-9FAA-B0D6B4C33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27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1" name="Oval 1184">
              <a:extLst>
                <a:ext uri="{FF2B5EF4-FFF2-40B4-BE49-F238E27FC236}">
                  <a16:creationId xmlns:a16="http://schemas.microsoft.com/office/drawing/2014/main" id="{30F0DE96-20B5-42CE-B795-E41B388D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27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2" name="Oval 1185">
              <a:extLst>
                <a:ext uri="{FF2B5EF4-FFF2-40B4-BE49-F238E27FC236}">
                  <a16:creationId xmlns:a16="http://schemas.microsoft.com/office/drawing/2014/main" id="{C3808F49-B863-461F-BD07-CFD5AF991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69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3" name="Oval 1186">
              <a:extLst>
                <a:ext uri="{FF2B5EF4-FFF2-40B4-BE49-F238E27FC236}">
                  <a16:creationId xmlns:a16="http://schemas.microsoft.com/office/drawing/2014/main" id="{9FE4DE8D-4D22-43F4-A31E-EAE7F041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69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4" name="Oval 1187">
              <a:extLst>
                <a:ext uri="{FF2B5EF4-FFF2-40B4-BE49-F238E27FC236}">
                  <a16:creationId xmlns:a16="http://schemas.microsoft.com/office/drawing/2014/main" id="{294603C4-6BAC-4407-A83B-09F5C2344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674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5" name="Oval 1188">
              <a:extLst>
                <a:ext uri="{FF2B5EF4-FFF2-40B4-BE49-F238E27FC236}">
                  <a16:creationId xmlns:a16="http://schemas.microsoft.com/office/drawing/2014/main" id="{6F3AFA1D-A807-410A-BC37-69DA0862D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674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6" name="Oval 1189">
              <a:extLst>
                <a:ext uri="{FF2B5EF4-FFF2-40B4-BE49-F238E27FC236}">
                  <a16:creationId xmlns:a16="http://schemas.microsoft.com/office/drawing/2014/main" id="{8CB828E8-6DC4-4286-877F-E2A3EAA89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265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7" name="Oval 1190">
              <a:extLst>
                <a:ext uri="{FF2B5EF4-FFF2-40B4-BE49-F238E27FC236}">
                  <a16:creationId xmlns:a16="http://schemas.microsoft.com/office/drawing/2014/main" id="{394B43F1-F5FF-4315-98A4-BB7971CB0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265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8" name="Oval 1191">
              <a:extLst>
                <a:ext uri="{FF2B5EF4-FFF2-40B4-BE49-F238E27FC236}">
                  <a16:creationId xmlns:a16="http://schemas.microsoft.com/office/drawing/2014/main" id="{F25B9D6D-0D08-4A85-BE2A-07EF7FD40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63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9" name="Oval 1192">
              <a:extLst>
                <a:ext uri="{FF2B5EF4-FFF2-40B4-BE49-F238E27FC236}">
                  <a16:creationId xmlns:a16="http://schemas.microsoft.com/office/drawing/2014/main" id="{5A8D050F-A8A2-48F4-B550-8BB3B401F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63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0" name="Oval 1193">
              <a:extLst>
                <a:ext uri="{FF2B5EF4-FFF2-40B4-BE49-F238E27FC236}">
                  <a16:creationId xmlns:a16="http://schemas.microsoft.com/office/drawing/2014/main" id="{519C410F-5089-4387-BE1A-6AF64EB5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1" name="Oval 1194">
              <a:extLst>
                <a:ext uri="{FF2B5EF4-FFF2-40B4-BE49-F238E27FC236}">
                  <a16:creationId xmlns:a16="http://schemas.microsoft.com/office/drawing/2014/main" id="{7D5A4261-DF70-4B3D-A5F5-1173E0C11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2" name="Oval 1195">
              <a:extLst>
                <a:ext uri="{FF2B5EF4-FFF2-40B4-BE49-F238E27FC236}">
                  <a16:creationId xmlns:a16="http://schemas.microsoft.com/office/drawing/2014/main" id="{F9C0DA47-62D8-4C5B-9E0C-2F9890DC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9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3" name="Oval 1196">
              <a:extLst>
                <a:ext uri="{FF2B5EF4-FFF2-40B4-BE49-F238E27FC236}">
                  <a16:creationId xmlns:a16="http://schemas.microsoft.com/office/drawing/2014/main" id="{6366C184-DE2F-4B8F-9A93-52BD9B288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9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4" name="Oval 1197">
              <a:extLst>
                <a:ext uri="{FF2B5EF4-FFF2-40B4-BE49-F238E27FC236}">
                  <a16:creationId xmlns:a16="http://schemas.microsoft.com/office/drawing/2014/main" id="{5D92A172-7617-463A-9B45-EC8320657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57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5" name="Oval 1198">
              <a:extLst>
                <a:ext uri="{FF2B5EF4-FFF2-40B4-BE49-F238E27FC236}">
                  <a16:creationId xmlns:a16="http://schemas.microsoft.com/office/drawing/2014/main" id="{4976BA59-95E4-4B66-AD49-5991632E0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57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6" name="Oval 1199">
              <a:extLst>
                <a:ext uri="{FF2B5EF4-FFF2-40B4-BE49-F238E27FC236}">
                  <a16:creationId xmlns:a16="http://schemas.microsoft.com/office/drawing/2014/main" id="{1472E5E9-F7A4-4395-9D52-D6F3F891C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561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7" name="Oval 1200">
              <a:extLst>
                <a:ext uri="{FF2B5EF4-FFF2-40B4-BE49-F238E27FC236}">
                  <a16:creationId xmlns:a16="http://schemas.microsoft.com/office/drawing/2014/main" id="{F6C74359-D390-40FF-ABA9-FD6C4B1D7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561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8" name="Oval 1201">
              <a:extLst>
                <a:ext uri="{FF2B5EF4-FFF2-40B4-BE49-F238E27FC236}">
                  <a16:creationId xmlns:a16="http://schemas.microsoft.com/office/drawing/2014/main" id="{1FCB59E7-F964-4371-9574-697A7A518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25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9" name="Oval 1202">
              <a:extLst>
                <a:ext uri="{FF2B5EF4-FFF2-40B4-BE49-F238E27FC236}">
                  <a16:creationId xmlns:a16="http://schemas.microsoft.com/office/drawing/2014/main" id="{E7778847-8835-4B52-AAC1-CFDA27FA6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25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0" name="Oval 1203">
              <a:extLst>
                <a:ext uri="{FF2B5EF4-FFF2-40B4-BE49-F238E27FC236}">
                  <a16:creationId xmlns:a16="http://schemas.microsoft.com/office/drawing/2014/main" id="{22DB44EE-6270-4EE0-8EBE-CB275E068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1" name="Oval 1204">
              <a:extLst>
                <a:ext uri="{FF2B5EF4-FFF2-40B4-BE49-F238E27FC236}">
                  <a16:creationId xmlns:a16="http://schemas.microsoft.com/office/drawing/2014/main" id="{CA68B1B5-199A-4686-9237-EB77799A8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2" name="Oval 1205">
              <a:extLst>
                <a:ext uri="{FF2B5EF4-FFF2-40B4-BE49-F238E27FC236}">
                  <a16:creationId xmlns:a16="http://schemas.microsoft.com/office/drawing/2014/main" id="{1F90019D-F8C9-459E-B2F9-44206853D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252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3" name="Oval 1206">
              <a:extLst>
                <a:ext uri="{FF2B5EF4-FFF2-40B4-BE49-F238E27FC236}">
                  <a16:creationId xmlns:a16="http://schemas.microsoft.com/office/drawing/2014/main" id="{83047D51-B62F-4F43-99D6-2282C592F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252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4" name="Oval 1207">
              <a:extLst>
                <a:ext uri="{FF2B5EF4-FFF2-40B4-BE49-F238E27FC236}">
                  <a16:creationId xmlns:a16="http://schemas.microsoft.com/office/drawing/2014/main" id="{F5CF2C80-0B8A-49EE-9D5A-85CC53A78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5" name="Oval 1208">
              <a:extLst>
                <a:ext uri="{FF2B5EF4-FFF2-40B4-BE49-F238E27FC236}">
                  <a16:creationId xmlns:a16="http://schemas.microsoft.com/office/drawing/2014/main" id="{93BE80CA-E4ED-413F-8223-6220742E2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6" name="Oval 1209">
              <a:extLst>
                <a:ext uri="{FF2B5EF4-FFF2-40B4-BE49-F238E27FC236}">
                  <a16:creationId xmlns:a16="http://schemas.microsoft.com/office/drawing/2014/main" id="{EAFA9249-E310-45C9-B017-4E8D9718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5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7" name="Oval 1210">
              <a:extLst>
                <a:ext uri="{FF2B5EF4-FFF2-40B4-BE49-F238E27FC236}">
                  <a16:creationId xmlns:a16="http://schemas.microsoft.com/office/drawing/2014/main" id="{7D332402-C4E0-40C1-8B65-B7F030252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5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8" name="Oval 1211">
              <a:extLst>
                <a:ext uri="{FF2B5EF4-FFF2-40B4-BE49-F238E27FC236}">
                  <a16:creationId xmlns:a16="http://schemas.microsoft.com/office/drawing/2014/main" id="{F6FD256E-5120-4A0B-9268-2FEAE00A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9" name="Oval 1212">
              <a:extLst>
                <a:ext uri="{FF2B5EF4-FFF2-40B4-BE49-F238E27FC236}">
                  <a16:creationId xmlns:a16="http://schemas.microsoft.com/office/drawing/2014/main" id="{BD899261-632E-4D1C-A1AE-EF60B98B3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0" name="Oval 1213">
              <a:extLst>
                <a:ext uri="{FF2B5EF4-FFF2-40B4-BE49-F238E27FC236}">
                  <a16:creationId xmlns:a16="http://schemas.microsoft.com/office/drawing/2014/main" id="{4C043776-A86A-4A02-85B0-A68687475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1" name="Oval 1214">
              <a:extLst>
                <a:ext uri="{FF2B5EF4-FFF2-40B4-BE49-F238E27FC236}">
                  <a16:creationId xmlns:a16="http://schemas.microsoft.com/office/drawing/2014/main" id="{1A1A0C2A-05E0-4845-B267-C35AC62C9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2" name="Oval 1215">
              <a:extLst>
                <a:ext uri="{FF2B5EF4-FFF2-40B4-BE49-F238E27FC236}">
                  <a16:creationId xmlns:a16="http://schemas.microsoft.com/office/drawing/2014/main" id="{947A0564-C4C5-433C-A417-5512936EA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5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3" name="Oval 1216">
              <a:extLst>
                <a:ext uri="{FF2B5EF4-FFF2-40B4-BE49-F238E27FC236}">
                  <a16:creationId xmlns:a16="http://schemas.microsoft.com/office/drawing/2014/main" id="{5D130FC9-619C-4E08-AA9B-9AC29C8F1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5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4" name="Oval 1217">
              <a:extLst>
                <a:ext uri="{FF2B5EF4-FFF2-40B4-BE49-F238E27FC236}">
                  <a16:creationId xmlns:a16="http://schemas.microsoft.com/office/drawing/2014/main" id="{7E458D38-A80B-42B5-8176-9BAA136B8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5" name="Oval 1218">
              <a:extLst>
                <a:ext uri="{FF2B5EF4-FFF2-40B4-BE49-F238E27FC236}">
                  <a16:creationId xmlns:a16="http://schemas.microsoft.com/office/drawing/2014/main" id="{B4BC8261-FF5E-428E-AC28-C71727130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6" name="Oval 1219">
              <a:extLst>
                <a:ext uri="{FF2B5EF4-FFF2-40B4-BE49-F238E27FC236}">
                  <a16:creationId xmlns:a16="http://schemas.microsoft.com/office/drawing/2014/main" id="{FCE2659C-60DB-461E-A877-D72297CC5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25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7" name="Oval 1220">
              <a:extLst>
                <a:ext uri="{FF2B5EF4-FFF2-40B4-BE49-F238E27FC236}">
                  <a16:creationId xmlns:a16="http://schemas.microsoft.com/office/drawing/2014/main" id="{9B352FDB-72B8-4C2F-AA61-D5EF90010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25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8" name="Oval 1221">
              <a:extLst>
                <a:ext uri="{FF2B5EF4-FFF2-40B4-BE49-F238E27FC236}">
                  <a16:creationId xmlns:a16="http://schemas.microsoft.com/office/drawing/2014/main" id="{D107C4DD-4240-455D-A5E5-982D8E97C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9" name="Oval 1222">
              <a:extLst>
                <a:ext uri="{FF2B5EF4-FFF2-40B4-BE49-F238E27FC236}">
                  <a16:creationId xmlns:a16="http://schemas.microsoft.com/office/drawing/2014/main" id="{9C7E43B9-95CC-469B-9E14-0ED83CF86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0" name="Oval 1223">
              <a:extLst>
                <a:ext uri="{FF2B5EF4-FFF2-40B4-BE49-F238E27FC236}">
                  <a16:creationId xmlns:a16="http://schemas.microsoft.com/office/drawing/2014/main" id="{94B89EB5-BBC8-4EC2-8287-98F87038F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249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1" name="Oval 1224">
              <a:extLst>
                <a:ext uri="{FF2B5EF4-FFF2-40B4-BE49-F238E27FC236}">
                  <a16:creationId xmlns:a16="http://schemas.microsoft.com/office/drawing/2014/main" id="{5DC75EFF-00C9-4DD7-B522-02D04DB87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249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2" name="Oval 1225">
              <a:extLst>
                <a:ext uri="{FF2B5EF4-FFF2-40B4-BE49-F238E27FC236}">
                  <a16:creationId xmlns:a16="http://schemas.microsoft.com/office/drawing/2014/main" id="{5754E4F2-A393-4A59-8B73-7331C60E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4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3" name="Oval 1226">
              <a:extLst>
                <a:ext uri="{FF2B5EF4-FFF2-40B4-BE49-F238E27FC236}">
                  <a16:creationId xmlns:a16="http://schemas.microsoft.com/office/drawing/2014/main" id="{C16081AB-5D0A-4968-8B12-658F07807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4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4" name="Oval 1227">
              <a:extLst>
                <a:ext uri="{FF2B5EF4-FFF2-40B4-BE49-F238E27FC236}">
                  <a16:creationId xmlns:a16="http://schemas.microsoft.com/office/drawing/2014/main" id="{676E9B0A-7A67-41C4-86A5-5A10FC0F0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4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5" name="Oval 1228">
              <a:extLst>
                <a:ext uri="{FF2B5EF4-FFF2-40B4-BE49-F238E27FC236}">
                  <a16:creationId xmlns:a16="http://schemas.microsoft.com/office/drawing/2014/main" id="{8E2E498C-8F5C-4BBC-BAC1-498ACF1D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4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6" name="Oval 1229">
              <a:extLst>
                <a:ext uri="{FF2B5EF4-FFF2-40B4-BE49-F238E27FC236}">
                  <a16:creationId xmlns:a16="http://schemas.microsoft.com/office/drawing/2014/main" id="{96ED0B2B-9D9B-4C87-8DE3-109D4AD5F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248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7" name="Oval 1230">
              <a:extLst>
                <a:ext uri="{FF2B5EF4-FFF2-40B4-BE49-F238E27FC236}">
                  <a16:creationId xmlns:a16="http://schemas.microsoft.com/office/drawing/2014/main" id="{7F356C33-C501-4CA1-AF95-E68337352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248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8" name="Oval 1231">
              <a:extLst>
                <a:ext uri="{FF2B5EF4-FFF2-40B4-BE49-F238E27FC236}">
                  <a16:creationId xmlns:a16="http://schemas.microsoft.com/office/drawing/2014/main" id="{63145C02-376B-4BBE-96C0-0C6F331AC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24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9" name="Oval 1232">
              <a:extLst>
                <a:ext uri="{FF2B5EF4-FFF2-40B4-BE49-F238E27FC236}">
                  <a16:creationId xmlns:a16="http://schemas.microsoft.com/office/drawing/2014/main" id="{27D78A5E-98CE-4BF0-96C7-1425C6DD4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24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0" name="Oval 1233">
              <a:extLst>
                <a:ext uri="{FF2B5EF4-FFF2-40B4-BE49-F238E27FC236}">
                  <a16:creationId xmlns:a16="http://schemas.microsoft.com/office/drawing/2014/main" id="{B7BCB8E4-11A2-4286-B8D2-4F918BD14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4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1" name="Oval 1234">
              <a:extLst>
                <a:ext uri="{FF2B5EF4-FFF2-40B4-BE49-F238E27FC236}">
                  <a16:creationId xmlns:a16="http://schemas.microsoft.com/office/drawing/2014/main" id="{09CD54E6-D5D0-41D1-B0A4-1D6FD470F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4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2" name="Oval 1235">
              <a:extLst>
                <a:ext uri="{FF2B5EF4-FFF2-40B4-BE49-F238E27FC236}">
                  <a16:creationId xmlns:a16="http://schemas.microsoft.com/office/drawing/2014/main" id="{A904DECB-737B-4205-B6D2-805892A41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46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3" name="Oval 1236">
              <a:extLst>
                <a:ext uri="{FF2B5EF4-FFF2-40B4-BE49-F238E27FC236}">
                  <a16:creationId xmlns:a16="http://schemas.microsoft.com/office/drawing/2014/main" id="{79A66730-F27D-4B18-AD70-95F3E9083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46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4" name="Oval 1237">
              <a:extLst>
                <a:ext uri="{FF2B5EF4-FFF2-40B4-BE49-F238E27FC236}">
                  <a16:creationId xmlns:a16="http://schemas.microsoft.com/office/drawing/2014/main" id="{590ECE94-BA81-4102-8F27-0AEE78AAC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24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5" name="Oval 1238">
              <a:extLst>
                <a:ext uri="{FF2B5EF4-FFF2-40B4-BE49-F238E27FC236}">
                  <a16:creationId xmlns:a16="http://schemas.microsoft.com/office/drawing/2014/main" id="{24AE7F4C-ADCA-4871-8D33-F0DF41BD6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24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6" name="Oval 1239">
              <a:extLst>
                <a:ext uri="{FF2B5EF4-FFF2-40B4-BE49-F238E27FC236}">
                  <a16:creationId xmlns:a16="http://schemas.microsoft.com/office/drawing/2014/main" id="{B38EA488-9A7F-4CFA-9D4E-65ED7907F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46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7" name="Oval 1240">
              <a:extLst>
                <a:ext uri="{FF2B5EF4-FFF2-40B4-BE49-F238E27FC236}">
                  <a16:creationId xmlns:a16="http://schemas.microsoft.com/office/drawing/2014/main" id="{F73EDEAC-CC2A-4972-B71D-20F038990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46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8" name="Oval 1241">
              <a:extLst>
                <a:ext uri="{FF2B5EF4-FFF2-40B4-BE49-F238E27FC236}">
                  <a16:creationId xmlns:a16="http://schemas.microsoft.com/office/drawing/2014/main" id="{70D240E7-2A9B-4D1C-96FD-145DE35A0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4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9" name="Oval 1242">
              <a:extLst>
                <a:ext uri="{FF2B5EF4-FFF2-40B4-BE49-F238E27FC236}">
                  <a16:creationId xmlns:a16="http://schemas.microsoft.com/office/drawing/2014/main" id="{1D8962F9-9312-4569-9AF5-C3AC8A25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4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0" name="Oval 1243">
              <a:extLst>
                <a:ext uri="{FF2B5EF4-FFF2-40B4-BE49-F238E27FC236}">
                  <a16:creationId xmlns:a16="http://schemas.microsoft.com/office/drawing/2014/main" id="{D3FA9BB3-34A6-43E8-A4BA-EB46CFBBE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45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1" name="Oval 1244">
              <a:extLst>
                <a:ext uri="{FF2B5EF4-FFF2-40B4-BE49-F238E27FC236}">
                  <a16:creationId xmlns:a16="http://schemas.microsoft.com/office/drawing/2014/main" id="{F1E20D4E-B4C5-4058-A121-DC74F35F5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45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2" name="Oval 1245">
              <a:extLst>
                <a:ext uri="{FF2B5EF4-FFF2-40B4-BE49-F238E27FC236}">
                  <a16:creationId xmlns:a16="http://schemas.microsoft.com/office/drawing/2014/main" id="{0217DCCB-77C9-46B2-9F57-D668DC22A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449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3" name="Oval 1246">
              <a:extLst>
                <a:ext uri="{FF2B5EF4-FFF2-40B4-BE49-F238E27FC236}">
                  <a16:creationId xmlns:a16="http://schemas.microsoft.com/office/drawing/2014/main" id="{CB5880DC-F455-49C7-A4E9-505351443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449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4" name="Oval 1247">
              <a:extLst>
                <a:ext uri="{FF2B5EF4-FFF2-40B4-BE49-F238E27FC236}">
                  <a16:creationId xmlns:a16="http://schemas.microsoft.com/office/drawing/2014/main" id="{86617138-C490-4DBB-A484-5003D1F79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4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5" name="Oval 1248">
              <a:extLst>
                <a:ext uri="{FF2B5EF4-FFF2-40B4-BE49-F238E27FC236}">
                  <a16:creationId xmlns:a16="http://schemas.microsoft.com/office/drawing/2014/main" id="{2A2FA644-82F4-42BD-AA37-B9CC709E1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4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6" name="Oval 1249">
              <a:extLst>
                <a:ext uri="{FF2B5EF4-FFF2-40B4-BE49-F238E27FC236}">
                  <a16:creationId xmlns:a16="http://schemas.microsoft.com/office/drawing/2014/main" id="{B84ED47C-A4E7-4B17-AC04-EC81092D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4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7" name="Oval 1250">
              <a:extLst>
                <a:ext uri="{FF2B5EF4-FFF2-40B4-BE49-F238E27FC236}">
                  <a16:creationId xmlns:a16="http://schemas.microsoft.com/office/drawing/2014/main" id="{A2D8813C-97DA-48CC-8F89-6C7BEDD02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4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8" name="Oval 1251">
              <a:extLst>
                <a:ext uri="{FF2B5EF4-FFF2-40B4-BE49-F238E27FC236}">
                  <a16:creationId xmlns:a16="http://schemas.microsoft.com/office/drawing/2014/main" id="{AB4A36E5-66D5-441C-BA68-A1B12AF34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45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9" name="Oval 1252">
              <a:extLst>
                <a:ext uri="{FF2B5EF4-FFF2-40B4-BE49-F238E27FC236}">
                  <a16:creationId xmlns:a16="http://schemas.microsoft.com/office/drawing/2014/main" id="{58062B58-0FBD-4E2E-A26D-D4D8756B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45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0" name="Oval 1253">
              <a:extLst>
                <a:ext uri="{FF2B5EF4-FFF2-40B4-BE49-F238E27FC236}">
                  <a16:creationId xmlns:a16="http://schemas.microsoft.com/office/drawing/2014/main" id="{E1C98486-4563-4523-8FE2-810C4702D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5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1" name="Oval 1254">
              <a:extLst>
                <a:ext uri="{FF2B5EF4-FFF2-40B4-BE49-F238E27FC236}">
                  <a16:creationId xmlns:a16="http://schemas.microsoft.com/office/drawing/2014/main" id="{158C4235-0E15-48AF-87E9-763B7E8BE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5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2" name="Oval 1255">
              <a:extLst>
                <a:ext uri="{FF2B5EF4-FFF2-40B4-BE49-F238E27FC236}">
                  <a16:creationId xmlns:a16="http://schemas.microsoft.com/office/drawing/2014/main" id="{B4008A44-6E4C-4C0D-8547-3EFE441E9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51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3" name="Oval 1256">
              <a:extLst>
                <a:ext uri="{FF2B5EF4-FFF2-40B4-BE49-F238E27FC236}">
                  <a16:creationId xmlns:a16="http://schemas.microsoft.com/office/drawing/2014/main" id="{9A52E3DA-439F-4861-A407-5CC6ECE9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51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4" name="Oval 1257">
              <a:extLst>
                <a:ext uri="{FF2B5EF4-FFF2-40B4-BE49-F238E27FC236}">
                  <a16:creationId xmlns:a16="http://schemas.microsoft.com/office/drawing/2014/main" id="{6CC922A1-45B1-4E28-BA87-4333A2885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523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5" name="Oval 1258">
              <a:extLst>
                <a:ext uri="{FF2B5EF4-FFF2-40B4-BE49-F238E27FC236}">
                  <a16:creationId xmlns:a16="http://schemas.microsoft.com/office/drawing/2014/main" id="{3FCF2DAC-1D2D-4B20-BDF9-DF15E65D9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523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6" name="Oval 1259">
              <a:extLst>
                <a:ext uri="{FF2B5EF4-FFF2-40B4-BE49-F238E27FC236}">
                  <a16:creationId xmlns:a16="http://schemas.microsoft.com/office/drawing/2014/main" id="{1EC3722B-163C-4A9A-AD38-7AC421D5A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53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7" name="Oval 1260">
              <a:extLst>
                <a:ext uri="{FF2B5EF4-FFF2-40B4-BE49-F238E27FC236}">
                  <a16:creationId xmlns:a16="http://schemas.microsoft.com/office/drawing/2014/main" id="{121721A3-403C-456D-A25F-6109CFDAF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53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8" name="Oval 1261">
              <a:extLst>
                <a:ext uri="{FF2B5EF4-FFF2-40B4-BE49-F238E27FC236}">
                  <a16:creationId xmlns:a16="http://schemas.microsoft.com/office/drawing/2014/main" id="{2A732190-7C3D-452C-9274-FC9FA1DC3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2532"/>
              <a:ext cx="24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9" name="Oval 1262">
              <a:extLst>
                <a:ext uri="{FF2B5EF4-FFF2-40B4-BE49-F238E27FC236}">
                  <a16:creationId xmlns:a16="http://schemas.microsoft.com/office/drawing/2014/main" id="{6BC52341-B4A3-450D-8C72-5CA96FAE3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2532"/>
              <a:ext cx="24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0" name="Oval 1263">
              <a:extLst>
                <a:ext uri="{FF2B5EF4-FFF2-40B4-BE49-F238E27FC236}">
                  <a16:creationId xmlns:a16="http://schemas.microsoft.com/office/drawing/2014/main" id="{8810BAAD-76E7-454C-B84E-9B90A9EFC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53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1" name="Oval 1264">
              <a:extLst>
                <a:ext uri="{FF2B5EF4-FFF2-40B4-BE49-F238E27FC236}">
                  <a16:creationId xmlns:a16="http://schemas.microsoft.com/office/drawing/2014/main" id="{36876811-EA76-4FBD-8222-8207972E2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53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2" name="Oval 1265">
              <a:extLst>
                <a:ext uri="{FF2B5EF4-FFF2-40B4-BE49-F238E27FC236}">
                  <a16:creationId xmlns:a16="http://schemas.microsoft.com/office/drawing/2014/main" id="{B35D01A7-C301-49C2-8B6D-E690961D8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53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3" name="Oval 1266">
              <a:extLst>
                <a:ext uri="{FF2B5EF4-FFF2-40B4-BE49-F238E27FC236}">
                  <a16:creationId xmlns:a16="http://schemas.microsoft.com/office/drawing/2014/main" id="{CE0C199A-9658-46DA-AB4D-D54B7CE1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53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4" name="Oval 1267">
              <a:extLst>
                <a:ext uri="{FF2B5EF4-FFF2-40B4-BE49-F238E27FC236}">
                  <a16:creationId xmlns:a16="http://schemas.microsoft.com/office/drawing/2014/main" id="{3B6E0B41-AC3E-490F-89B4-005A69241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5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5" name="Oval 1268">
              <a:extLst>
                <a:ext uri="{FF2B5EF4-FFF2-40B4-BE49-F238E27FC236}">
                  <a16:creationId xmlns:a16="http://schemas.microsoft.com/office/drawing/2014/main" id="{7C6D0318-2198-4DAF-A148-656322D27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5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6" name="Oval 1269">
              <a:extLst>
                <a:ext uri="{FF2B5EF4-FFF2-40B4-BE49-F238E27FC236}">
                  <a16:creationId xmlns:a16="http://schemas.microsoft.com/office/drawing/2014/main" id="{08DFD5BD-7110-44C4-965A-E7C48035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5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7" name="Oval 1270">
              <a:extLst>
                <a:ext uri="{FF2B5EF4-FFF2-40B4-BE49-F238E27FC236}">
                  <a16:creationId xmlns:a16="http://schemas.microsoft.com/office/drawing/2014/main" id="{02297F3E-C45D-4F52-BBE2-5EEA48CA3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5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8" name="Oval 1271">
              <a:extLst>
                <a:ext uri="{FF2B5EF4-FFF2-40B4-BE49-F238E27FC236}">
                  <a16:creationId xmlns:a16="http://schemas.microsoft.com/office/drawing/2014/main" id="{AA01828C-3952-4AE8-92C6-7C61945E3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5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9" name="Oval 1272">
              <a:extLst>
                <a:ext uri="{FF2B5EF4-FFF2-40B4-BE49-F238E27FC236}">
                  <a16:creationId xmlns:a16="http://schemas.microsoft.com/office/drawing/2014/main" id="{520542D8-FA11-4B90-B8F2-70E0DBE9A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5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0" name="Oval 1273">
              <a:extLst>
                <a:ext uri="{FF2B5EF4-FFF2-40B4-BE49-F238E27FC236}">
                  <a16:creationId xmlns:a16="http://schemas.microsoft.com/office/drawing/2014/main" id="{32A12CE7-803F-4B97-BE6F-B2BC7B544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53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1" name="Oval 1274">
              <a:extLst>
                <a:ext uri="{FF2B5EF4-FFF2-40B4-BE49-F238E27FC236}">
                  <a16:creationId xmlns:a16="http://schemas.microsoft.com/office/drawing/2014/main" id="{2B5B1EBA-3689-42C3-AAD7-B015C1FF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53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2" name="Oval 1275">
              <a:extLst>
                <a:ext uri="{FF2B5EF4-FFF2-40B4-BE49-F238E27FC236}">
                  <a16:creationId xmlns:a16="http://schemas.microsoft.com/office/drawing/2014/main" id="{5B969ADC-68BB-43F8-A280-AABE1209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" y="25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3" name="Oval 1276">
              <a:extLst>
                <a:ext uri="{FF2B5EF4-FFF2-40B4-BE49-F238E27FC236}">
                  <a16:creationId xmlns:a16="http://schemas.microsoft.com/office/drawing/2014/main" id="{432DC828-3367-415B-B6AD-12668C8F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" y="25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4" name="Oval 1277">
              <a:extLst>
                <a:ext uri="{FF2B5EF4-FFF2-40B4-BE49-F238E27FC236}">
                  <a16:creationId xmlns:a16="http://schemas.microsoft.com/office/drawing/2014/main" id="{5336CBA0-46AF-4A13-9FF8-F56EE332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25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5" name="Oval 1278">
              <a:extLst>
                <a:ext uri="{FF2B5EF4-FFF2-40B4-BE49-F238E27FC236}">
                  <a16:creationId xmlns:a16="http://schemas.microsoft.com/office/drawing/2014/main" id="{2F4C9755-3332-4C86-9DE0-944C95F77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25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6" name="Oval 1279">
              <a:extLst>
                <a:ext uri="{FF2B5EF4-FFF2-40B4-BE49-F238E27FC236}">
                  <a16:creationId xmlns:a16="http://schemas.microsoft.com/office/drawing/2014/main" id="{5CE4CA1A-9A60-4242-BDF1-9E41D0A75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2561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7" name="Oval 1280">
              <a:extLst>
                <a:ext uri="{FF2B5EF4-FFF2-40B4-BE49-F238E27FC236}">
                  <a16:creationId xmlns:a16="http://schemas.microsoft.com/office/drawing/2014/main" id="{ADE1E4C7-672D-4D3C-8C0F-FCE2DA675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2561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8" name="Oval 1281">
              <a:extLst>
                <a:ext uri="{FF2B5EF4-FFF2-40B4-BE49-F238E27FC236}">
                  <a16:creationId xmlns:a16="http://schemas.microsoft.com/office/drawing/2014/main" id="{DCA85059-29D6-4E13-9458-FF62AA6FF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25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9" name="Oval 1282">
              <a:extLst>
                <a:ext uri="{FF2B5EF4-FFF2-40B4-BE49-F238E27FC236}">
                  <a16:creationId xmlns:a16="http://schemas.microsoft.com/office/drawing/2014/main" id="{74221A84-5EAD-4722-8CDC-FCC580945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25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0" name="Oval 1283">
              <a:extLst>
                <a:ext uri="{FF2B5EF4-FFF2-40B4-BE49-F238E27FC236}">
                  <a16:creationId xmlns:a16="http://schemas.microsoft.com/office/drawing/2014/main" id="{909D7348-0D32-4A20-88DF-77E0D3684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2588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1" name="Oval 1284">
              <a:extLst>
                <a:ext uri="{FF2B5EF4-FFF2-40B4-BE49-F238E27FC236}">
                  <a16:creationId xmlns:a16="http://schemas.microsoft.com/office/drawing/2014/main" id="{B9F4C1B5-9AF7-47E6-92C7-5F1189357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2588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2" name="Oval 1285">
              <a:extLst>
                <a:ext uri="{FF2B5EF4-FFF2-40B4-BE49-F238E27FC236}">
                  <a16:creationId xmlns:a16="http://schemas.microsoft.com/office/drawing/2014/main" id="{E46A9D87-1BB7-4E19-A56A-D9DFD42C7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0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3" name="Oval 1286">
              <a:extLst>
                <a:ext uri="{FF2B5EF4-FFF2-40B4-BE49-F238E27FC236}">
                  <a16:creationId xmlns:a16="http://schemas.microsoft.com/office/drawing/2014/main" id="{A7F49BCC-1EB2-4774-AC78-2029C23CB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0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4" name="Oval 1287">
              <a:extLst>
                <a:ext uri="{FF2B5EF4-FFF2-40B4-BE49-F238E27FC236}">
                  <a16:creationId xmlns:a16="http://schemas.microsoft.com/office/drawing/2014/main" id="{1AB173F7-C496-4E06-9A25-70D23AFF8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" y="262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5" name="Oval 1288">
              <a:extLst>
                <a:ext uri="{FF2B5EF4-FFF2-40B4-BE49-F238E27FC236}">
                  <a16:creationId xmlns:a16="http://schemas.microsoft.com/office/drawing/2014/main" id="{9F6EE28F-B6B1-47E4-A4DD-77993492C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" y="262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6" name="Oval 1289">
              <a:extLst>
                <a:ext uri="{FF2B5EF4-FFF2-40B4-BE49-F238E27FC236}">
                  <a16:creationId xmlns:a16="http://schemas.microsoft.com/office/drawing/2014/main" id="{8BE74A5D-E866-497C-BA0F-806FD1E11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6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7" name="Oval 1290">
              <a:extLst>
                <a:ext uri="{FF2B5EF4-FFF2-40B4-BE49-F238E27FC236}">
                  <a16:creationId xmlns:a16="http://schemas.microsoft.com/office/drawing/2014/main" id="{2E0C4489-F739-49B9-A6DE-1BF84ADBD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6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8" name="Oval 1291">
              <a:extLst>
                <a:ext uri="{FF2B5EF4-FFF2-40B4-BE49-F238E27FC236}">
                  <a16:creationId xmlns:a16="http://schemas.microsoft.com/office/drawing/2014/main" id="{9345B135-A304-4209-A8A1-1EEAA0904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5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9" name="Oval 1292">
              <a:extLst>
                <a:ext uri="{FF2B5EF4-FFF2-40B4-BE49-F238E27FC236}">
                  <a16:creationId xmlns:a16="http://schemas.microsoft.com/office/drawing/2014/main" id="{6975A027-954E-4E29-9B2E-77E5B3A36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5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0" name="Oval 1293">
              <a:extLst>
                <a:ext uri="{FF2B5EF4-FFF2-40B4-BE49-F238E27FC236}">
                  <a16:creationId xmlns:a16="http://schemas.microsoft.com/office/drawing/2014/main" id="{25978032-97D6-462C-A975-C3A041E6A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678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1" name="Oval 1294">
              <a:extLst>
                <a:ext uri="{FF2B5EF4-FFF2-40B4-BE49-F238E27FC236}">
                  <a16:creationId xmlns:a16="http://schemas.microsoft.com/office/drawing/2014/main" id="{859058D1-1D07-4E13-80F2-0B8EDC69B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678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2" name="Oval 1295">
              <a:extLst>
                <a:ext uri="{FF2B5EF4-FFF2-40B4-BE49-F238E27FC236}">
                  <a16:creationId xmlns:a16="http://schemas.microsoft.com/office/drawing/2014/main" id="{05A3394E-9FE9-4ED2-92C7-8D5233BD5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7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3" name="Oval 1296">
              <a:extLst>
                <a:ext uri="{FF2B5EF4-FFF2-40B4-BE49-F238E27FC236}">
                  <a16:creationId xmlns:a16="http://schemas.microsoft.com/office/drawing/2014/main" id="{D201DFD7-773A-4368-865B-4E13B946F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7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4" name="Oval 1297">
              <a:extLst>
                <a:ext uri="{FF2B5EF4-FFF2-40B4-BE49-F238E27FC236}">
                  <a16:creationId xmlns:a16="http://schemas.microsoft.com/office/drawing/2014/main" id="{32889AEA-45E9-4D21-92A5-7F724326E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724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5" name="Oval 1298">
              <a:extLst>
                <a:ext uri="{FF2B5EF4-FFF2-40B4-BE49-F238E27FC236}">
                  <a16:creationId xmlns:a16="http://schemas.microsoft.com/office/drawing/2014/main" id="{345AA291-4DD9-44EF-9537-B6E3B8F5B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724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6" name="Oval 1299">
              <a:extLst>
                <a:ext uri="{FF2B5EF4-FFF2-40B4-BE49-F238E27FC236}">
                  <a16:creationId xmlns:a16="http://schemas.microsoft.com/office/drawing/2014/main" id="{DC21961F-C7E4-41F8-BD8F-7628B1FB4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74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7" name="Oval 1300">
              <a:extLst>
                <a:ext uri="{FF2B5EF4-FFF2-40B4-BE49-F238E27FC236}">
                  <a16:creationId xmlns:a16="http://schemas.microsoft.com/office/drawing/2014/main" id="{40BC29A1-F669-4E4A-A580-8CC989BD0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74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8" name="Oval 1301">
              <a:extLst>
                <a:ext uri="{FF2B5EF4-FFF2-40B4-BE49-F238E27FC236}">
                  <a16:creationId xmlns:a16="http://schemas.microsoft.com/office/drawing/2014/main" id="{32567EAD-4DE9-4F14-8E61-25BD5F75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7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9" name="Oval 1302">
              <a:extLst>
                <a:ext uri="{FF2B5EF4-FFF2-40B4-BE49-F238E27FC236}">
                  <a16:creationId xmlns:a16="http://schemas.microsoft.com/office/drawing/2014/main" id="{2922FC88-145F-497E-B1AC-F3DEC0DEF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7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0" name="Oval 1303">
              <a:extLst>
                <a:ext uri="{FF2B5EF4-FFF2-40B4-BE49-F238E27FC236}">
                  <a16:creationId xmlns:a16="http://schemas.microsoft.com/office/drawing/2014/main" id="{5BB44099-8502-4064-8B00-D8E6EFC5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279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1" name="Oval 1304">
              <a:extLst>
                <a:ext uri="{FF2B5EF4-FFF2-40B4-BE49-F238E27FC236}">
                  <a16:creationId xmlns:a16="http://schemas.microsoft.com/office/drawing/2014/main" id="{9C7D7536-C349-452D-A5CF-1556A648D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279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2" name="Oval 1305">
              <a:extLst>
                <a:ext uri="{FF2B5EF4-FFF2-40B4-BE49-F238E27FC236}">
                  <a16:creationId xmlns:a16="http://schemas.microsoft.com/office/drawing/2014/main" id="{569CB5AA-41BD-4245-A914-052DBDD1B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8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3" name="Oval 1306">
              <a:extLst>
                <a:ext uri="{FF2B5EF4-FFF2-40B4-BE49-F238E27FC236}">
                  <a16:creationId xmlns:a16="http://schemas.microsoft.com/office/drawing/2014/main" id="{39BEA1B8-B9D9-40A6-8017-5D22F3A5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8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4" name="Oval 1307">
              <a:extLst>
                <a:ext uri="{FF2B5EF4-FFF2-40B4-BE49-F238E27FC236}">
                  <a16:creationId xmlns:a16="http://schemas.microsoft.com/office/drawing/2014/main" id="{73DD6A71-C0A5-43E0-94BB-255AEFC52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8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5" name="Oval 1308">
              <a:extLst>
                <a:ext uri="{FF2B5EF4-FFF2-40B4-BE49-F238E27FC236}">
                  <a16:creationId xmlns:a16="http://schemas.microsoft.com/office/drawing/2014/main" id="{7A64B918-9CD5-4147-8F09-BC42194DD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8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6" name="Oval 1309">
              <a:extLst>
                <a:ext uri="{FF2B5EF4-FFF2-40B4-BE49-F238E27FC236}">
                  <a16:creationId xmlns:a16="http://schemas.microsoft.com/office/drawing/2014/main" id="{43268D2E-41C0-484C-81DD-A6FCC17EB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287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7" name="Oval 1310">
              <a:extLst>
                <a:ext uri="{FF2B5EF4-FFF2-40B4-BE49-F238E27FC236}">
                  <a16:creationId xmlns:a16="http://schemas.microsoft.com/office/drawing/2014/main" id="{D1972834-4266-47C1-B2B8-BC981FE3F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287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8" name="Oval 1311">
              <a:extLst>
                <a:ext uri="{FF2B5EF4-FFF2-40B4-BE49-F238E27FC236}">
                  <a16:creationId xmlns:a16="http://schemas.microsoft.com/office/drawing/2014/main" id="{6039B4CB-A297-4459-B85B-8861E11B0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9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9" name="Oval 1312">
              <a:extLst>
                <a:ext uri="{FF2B5EF4-FFF2-40B4-BE49-F238E27FC236}">
                  <a16:creationId xmlns:a16="http://schemas.microsoft.com/office/drawing/2014/main" id="{494886FB-CD7E-4D27-A9C0-8990FC502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9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0" name="Oval 1313">
              <a:extLst>
                <a:ext uri="{FF2B5EF4-FFF2-40B4-BE49-F238E27FC236}">
                  <a16:creationId xmlns:a16="http://schemas.microsoft.com/office/drawing/2014/main" id="{1A9A51CD-83D8-4B63-BBB5-F40EDDCDF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9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1" name="Oval 1314">
              <a:extLst>
                <a:ext uri="{FF2B5EF4-FFF2-40B4-BE49-F238E27FC236}">
                  <a16:creationId xmlns:a16="http://schemas.microsoft.com/office/drawing/2014/main" id="{BE924C13-F166-4EC4-9BC5-32032334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9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2" name="Oval 1315">
              <a:extLst>
                <a:ext uri="{FF2B5EF4-FFF2-40B4-BE49-F238E27FC236}">
                  <a16:creationId xmlns:a16="http://schemas.microsoft.com/office/drawing/2014/main" id="{E2DD1E7A-CD92-4506-9C06-447FCF615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295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3" name="Oval 1316">
              <a:extLst>
                <a:ext uri="{FF2B5EF4-FFF2-40B4-BE49-F238E27FC236}">
                  <a16:creationId xmlns:a16="http://schemas.microsoft.com/office/drawing/2014/main" id="{A4F49FE2-A305-4E55-8254-5BFDC7A3B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295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4" name="Oval 1317">
              <a:extLst>
                <a:ext uri="{FF2B5EF4-FFF2-40B4-BE49-F238E27FC236}">
                  <a16:creationId xmlns:a16="http://schemas.microsoft.com/office/drawing/2014/main" id="{9171CA44-3969-406F-AD2E-8666FFF1A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985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5" name="Oval 1318">
              <a:extLst>
                <a:ext uri="{FF2B5EF4-FFF2-40B4-BE49-F238E27FC236}">
                  <a16:creationId xmlns:a16="http://schemas.microsoft.com/office/drawing/2014/main" id="{890EBB3C-FF00-4B1C-BDA6-D4662B9EA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985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6" name="Oval 1319">
              <a:extLst>
                <a:ext uri="{FF2B5EF4-FFF2-40B4-BE49-F238E27FC236}">
                  <a16:creationId xmlns:a16="http://schemas.microsoft.com/office/drawing/2014/main" id="{6F0A2EA6-818F-42AA-8E97-00A110A41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014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7" name="Oval 1320">
              <a:extLst>
                <a:ext uri="{FF2B5EF4-FFF2-40B4-BE49-F238E27FC236}">
                  <a16:creationId xmlns:a16="http://schemas.microsoft.com/office/drawing/2014/main" id="{4EE94101-716F-4373-9BBC-D45E1BE12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014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8" name="Oval 1321">
              <a:extLst>
                <a:ext uri="{FF2B5EF4-FFF2-40B4-BE49-F238E27FC236}">
                  <a16:creationId xmlns:a16="http://schemas.microsoft.com/office/drawing/2014/main" id="{5DB2BBCF-78C8-472A-A3ED-5499193E9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0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9" name="Oval 1322">
              <a:extLst>
                <a:ext uri="{FF2B5EF4-FFF2-40B4-BE49-F238E27FC236}">
                  <a16:creationId xmlns:a16="http://schemas.microsoft.com/office/drawing/2014/main" id="{FE35702D-276B-4A7F-B405-CF1E64264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0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0" name="Oval 1323">
              <a:extLst>
                <a:ext uri="{FF2B5EF4-FFF2-40B4-BE49-F238E27FC236}">
                  <a16:creationId xmlns:a16="http://schemas.microsoft.com/office/drawing/2014/main" id="{03BC4F42-A289-4CEB-87F5-215864233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1" name="Oval 1324">
              <a:extLst>
                <a:ext uri="{FF2B5EF4-FFF2-40B4-BE49-F238E27FC236}">
                  <a16:creationId xmlns:a16="http://schemas.microsoft.com/office/drawing/2014/main" id="{EC1767D9-7501-4A8A-8109-DA953C91F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2" name="Oval 1325">
              <a:extLst>
                <a:ext uri="{FF2B5EF4-FFF2-40B4-BE49-F238E27FC236}">
                  <a16:creationId xmlns:a16="http://schemas.microsoft.com/office/drawing/2014/main" id="{A74B61C2-175E-4EA6-8447-80916F970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00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3" name="Oval 1326">
              <a:extLst>
                <a:ext uri="{FF2B5EF4-FFF2-40B4-BE49-F238E27FC236}">
                  <a16:creationId xmlns:a16="http://schemas.microsoft.com/office/drawing/2014/main" id="{13DE1683-E303-4E6F-A9DF-4139A73E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00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4" name="Oval 1327">
              <a:extLst>
                <a:ext uri="{FF2B5EF4-FFF2-40B4-BE49-F238E27FC236}">
                  <a16:creationId xmlns:a16="http://schemas.microsoft.com/office/drawing/2014/main" id="{031E66A7-8307-44CF-B81A-E611CE76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2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5" name="Oval 1328">
              <a:extLst>
                <a:ext uri="{FF2B5EF4-FFF2-40B4-BE49-F238E27FC236}">
                  <a16:creationId xmlns:a16="http://schemas.microsoft.com/office/drawing/2014/main" id="{D24C8DEC-D7B0-4108-BE87-D14E803CB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2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6" name="Oval 1329">
              <a:extLst>
                <a:ext uri="{FF2B5EF4-FFF2-40B4-BE49-F238E27FC236}">
                  <a16:creationId xmlns:a16="http://schemas.microsoft.com/office/drawing/2014/main" id="{AB4494E2-8DBC-491B-8375-A5BFC8A3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58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7" name="Oval 1330">
              <a:extLst>
                <a:ext uri="{FF2B5EF4-FFF2-40B4-BE49-F238E27FC236}">
                  <a16:creationId xmlns:a16="http://schemas.microsoft.com/office/drawing/2014/main" id="{3963AF81-4C66-407A-B88D-E3341704F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58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8" name="Oval 1331">
              <a:extLst>
                <a:ext uri="{FF2B5EF4-FFF2-40B4-BE49-F238E27FC236}">
                  <a16:creationId xmlns:a16="http://schemas.microsoft.com/office/drawing/2014/main" id="{187769EF-8047-45CA-852E-0131C653A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9" name="Oval 1332">
              <a:extLst>
                <a:ext uri="{FF2B5EF4-FFF2-40B4-BE49-F238E27FC236}">
                  <a16:creationId xmlns:a16="http://schemas.microsoft.com/office/drawing/2014/main" id="{DA76E81D-4ABB-41FE-BE75-D10DF9A6C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0" name="Oval 1333">
              <a:extLst>
                <a:ext uri="{FF2B5EF4-FFF2-40B4-BE49-F238E27FC236}">
                  <a16:creationId xmlns:a16="http://schemas.microsoft.com/office/drawing/2014/main" id="{AEB04F86-1EE1-4674-AE41-57074F98C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32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1" name="Oval 1334">
              <a:extLst>
                <a:ext uri="{FF2B5EF4-FFF2-40B4-BE49-F238E27FC236}">
                  <a16:creationId xmlns:a16="http://schemas.microsoft.com/office/drawing/2014/main" id="{7B6EFA56-FE53-4B04-9E07-3E4B408D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32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2" name="Oval 1335">
              <a:extLst>
                <a:ext uri="{FF2B5EF4-FFF2-40B4-BE49-F238E27FC236}">
                  <a16:creationId xmlns:a16="http://schemas.microsoft.com/office/drawing/2014/main" id="{9ED8D666-3890-4F9F-9846-FF568118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244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3" name="Oval 1336">
              <a:extLst>
                <a:ext uri="{FF2B5EF4-FFF2-40B4-BE49-F238E27FC236}">
                  <a16:creationId xmlns:a16="http://schemas.microsoft.com/office/drawing/2014/main" id="{922A7271-62B0-4D88-88A4-4599D9910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244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4" name="Oval 1337">
              <a:extLst>
                <a:ext uri="{FF2B5EF4-FFF2-40B4-BE49-F238E27FC236}">
                  <a16:creationId xmlns:a16="http://schemas.microsoft.com/office/drawing/2014/main" id="{ECC26880-AD4F-403E-AFBC-4D73CFD83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2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5" name="Oval 1338">
              <a:extLst>
                <a:ext uri="{FF2B5EF4-FFF2-40B4-BE49-F238E27FC236}">
                  <a16:creationId xmlns:a16="http://schemas.microsoft.com/office/drawing/2014/main" id="{A63E3E0F-8F25-4244-ADF1-A189304AE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2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6" name="Oval 1339">
              <a:extLst>
                <a:ext uri="{FF2B5EF4-FFF2-40B4-BE49-F238E27FC236}">
                  <a16:creationId xmlns:a16="http://schemas.microsoft.com/office/drawing/2014/main" id="{3B2A672A-52E0-4C86-B18D-C21793280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30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7" name="Oval 1340">
              <a:extLst>
                <a:ext uri="{FF2B5EF4-FFF2-40B4-BE49-F238E27FC236}">
                  <a16:creationId xmlns:a16="http://schemas.microsoft.com/office/drawing/2014/main" id="{7B3C7F82-B4C6-4671-BCC1-CCA5F7BD6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30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8" name="Oval 1341">
              <a:extLst>
                <a:ext uri="{FF2B5EF4-FFF2-40B4-BE49-F238E27FC236}">
                  <a16:creationId xmlns:a16="http://schemas.microsoft.com/office/drawing/2014/main" id="{7D88D47E-839C-4C3C-A141-2CFC753A2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3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9" name="Oval 1342">
              <a:extLst>
                <a:ext uri="{FF2B5EF4-FFF2-40B4-BE49-F238E27FC236}">
                  <a16:creationId xmlns:a16="http://schemas.microsoft.com/office/drawing/2014/main" id="{287E393D-C935-4754-9EC6-25E5F4A7D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3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0" name="Oval 1343">
              <a:extLst>
                <a:ext uri="{FF2B5EF4-FFF2-40B4-BE49-F238E27FC236}">
                  <a16:creationId xmlns:a16="http://schemas.microsoft.com/office/drawing/2014/main" id="{EAD0525E-0547-403C-88EC-4B732CC0B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335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1" name="Oval 1344">
              <a:extLst>
                <a:ext uri="{FF2B5EF4-FFF2-40B4-BE49-F238E27FC236}">
                  <a16:creationId xmlns:a16="http://schemas.microsoft.com/office/drawing/2014/main" id="{C81A3515-62C2-4A4C-A6E0-E39AEA374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335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2" name="Oval 1345">
              <a:extLst>
                <a:ext uri="{FF2B5EF4-FFF2-40B4-BE49-F238E27FC236}">
                  <a16:creationId xmlns:a16="http://schemas.microsoft.com/office/drawing/2014/main" id="{3F66F881-4184-495B-A019-8462FA76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8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3" name="Oval 1346">
              <a:extLst>
                <a:ext uri="{FF2B5EF4-FFF2-40B4-BE49-F238E27FC236}">
                  <a16:creationId xmlns:a16="http://schemas.microsoft.com/office/drawing/2014/main" id="{F0DDC691-0ECC-463A-A155-F10F989C8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8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4" name="Oval 1347">
              <a:extLst>
                <a:ext uri="{FF2B5EF4-FFF2-40B4-BE49-F238E27FC236}">
                  <a16:creationId xmlns:a16="http://schemas.microsoft.com/office/drawing/2014/main" id="{9E85C04B-0F02-45A6-8148-73702BD03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4" y="341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5" name="Oval 1348">
              <a:extLst>
                <a:ext uri="{FF2B5EF4-FFF2-40B4-BE49-F238E27FC236}">
                  <a16:creationId xmlns:a16="http://schemas.microsoft.com/office/drawing/2014/main" id="{6FD1A164-5B9B-4690-ABA7-CE4B8F96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4" y="341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6" name="Oval 1349">
              <a:extLst>
                <a:ext uri="{FF2B5EF4-FFF2-40B4-BE49-F238E27FC236}">
                  <a16:creationId xmlns:a16="http://schemas.microsoft.com/office/drawing/2014/main" id="{17296CE7-8708-4AC4-B524-C89778C04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43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7" name="Oval 1350">
              <a:extLst>
                <a:ext uri="{FF2B5EF4-FFF2-40B4-BE49-F238E27FC236}">
                  <a16:creationId xmlns:a16="http://schemas.microsoft.com/office/drawing/2014/main" id="{871ACD4D-6BA1-421D-92E4-5E75ECD27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43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8" name="Oval 1351">
              <a:extLst>
                <a:ext uri="{FF2B5EF4-FFF2-40B4-BE49-F238E27FC236}">
                  <a16:creationId xmlns:a16="http://schemas.microsoft.com/office/drawing/2014/main" id="{1467831B-694A-43E2-91FD-051F1D997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34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9" name="Oval 1352">
              <a:extLst>
                <a:ext uri="{FF2B5EF4-FFF2-40B4-BE49-F238E27FC236}">
                  <a16:creationId xmlns:a16="http://schemas.microsoft.com/office/drawing/2014/main" id="{9EADFE86-7119-451C-88B8-545D85FD6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34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0" name="Oval 1353">
              <a:extLst>
                <a:ext uri="{FF2B5EF4-FFF2-40B4-BE49-F238E27FC236}">
                  <a16:creationId xmlns:a16="http://schemas.microsoft.com/office/drawing/2014/main" id="{FCAD09FC-6CB0-449E-8B01-3722F4D75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34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1" name="Oval 1354">
              <a:extLst>
                <a:ext uri="{FF2B5EF4-FFF2-40B4-BE49-F238E27FC236}">
                  <a16:creationId xmlns:a16="http://schemas.microsoft.com/office/drawing/2014/main" id="{272F1BC3-07B2-4C86-A8A4-BC7A85E31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34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2" name="Oval 1355">
              <a:extLst>
                <a:ext uri="{FF2B5EF4-FFF2-40B4-BE49-F238E27FC236}">
                  <a16:creationId xmlns:a16="http://schemas.microsoft.com/office/drawing/2014/main" id="{8E5C0BD7-460E-4BC9-AB27-7228E4DA6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1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3" name="Oval 1356">
              <a:extLst>
                <a:ext uri="{FF2B5EF4-FFF2-40B4-BE49-F238E27FC236}">
                  <a16:creationId xmlns:a16="http://schemas.microsoft.com/office/drawing/2014/main" id="{2E575D4F-98EB-4793-8F01-75B28DD9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1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4" name="Oval 1357">
              <a:extLst>
                <a:ext uri="{FF2B5EF4-FFF2-40B4-BE49-F238E27FC236}">
                  <a16:creationId xmlns:a16="http://schemas.microsoft.com/office/drawing/2014/main" id="{39D2F537-146F-4833-AAAC-0AB3A949F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5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5" name="Oval 1358">
              <a:extLst>
                <a:ext uri="{FF2B5EF4-FFF2-40B4-BE49-F238E27FC236}">
                  <a16:creationId xmlns:a16="http://schemas.microsoft.com/office/drawing/2014/main" id="{E3F0F5EC-97A8-46EC-ACA2-F0CB82B5B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5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6" name="Oval 1359">
              <a:extLst>
                <a:ext uri="{FF2B5EF4-FFF2-40B4-BE49-F238E27FC236}">
                  <a16:creationId xmlns:a16="http://schemas.microsoft.com/office/drawing/2014/main" id="{819EEF3F-4CD7-40D2-A8EE-2C46B9834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35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7" name="Oval 1360">
              <a:extLst>
                <a:ext uri="{FF2B5EF4-FFF2-40B4-BE49-F238E27FC236}">
                  <a16:creationId xmlns:a16="http://schemas.microsoft.com/office/drawing/2014/main" id="{DAE1E339-555F-4C6E-AE43-80AACCF18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35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8" name="Oval 1361">
              <a:extLst>
                <a:ext uri="{FF2B5EF4-FFF2-40B4-BE49-F238E27FC236}">
                  <a16:creationId xmlns:a16="http://schemas.microsoft.com/office/drawing/2014/main" id="{24BDFE9B-D8F8-407B-8D9E-A09EA41A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35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9" name="Oval 1362">
              <a:extLst>
                <a:ext uri="{FF2B5EF4-FFF2-40B4-BE49-F238E27FC236}">
                  <a16:creationId xmlns:a16="http://schemas.microsoft.com/office/drawing/2014/main" id="{00CC172E-4EF7-4C4B-82D6-C34F6C38D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35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0" name="Oval 1363">
              <a:extLst>
                <a:ext uri="{FF2B5EF4-FFF2-40B4-BE49-F238E27FC236}">
                  <a16:creationId xmlns:a16="http://schemas.microsoft.com/office/drawing/2014/main" id="{53AC5DC6-57F8-42F6-8322-4199FC2EC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360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1" name="Oval 1364">
              <a:extLst>
                <a:ext uri="{FF2B5EF4-FFF2-40B4-BE49-F238E27FC236}">
                  <a16:creationId xmlns:a16="http://schemas.microsoft.com/office/drawing/2014/main" id="{580A8AF5-18A1-4A30-B587-F51DB623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360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2" name="Oval 1365">
              <a:extLst>
                <a:ext uri="{FF2B5EF4-FFF2-40B4-BE49-F238E27FC236}">
                  <a16:creationId xmlns:a16="http://schemas.microsoft.com/office/drawing/2014/main" id="{19B41273-3163-42C0-A172-B574AE8B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3629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3" name="Oval 1366">
              <a:extLst>
                <a:ext uri="{FF2B5EF4-FFF2-40B4-BE49-F238E27FC236}">
                  <a16:creationId xmlns:a16="http://schemas.microsoft.com/office/drawing/2014/main" id="{458EC125-ADD4-4465-91A6-E86AD2A98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3629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4" name="Oval 1367">
              <a:extLst>
                <a:ext uri="{FF2B5EF4-FFF2-40B4-BE49-F238E27FC236}">
                  <a16:creationId xmlns:a16="http://schemas.microsoft.com/office/drawing/2014/main" id="{45F78AF7-FD87-4C8E-8AD9-C05E7A1C4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36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5" name="Oval 1368">
              <a:extLst>
                <a:ext uri="{FF2B5EF4-FFF2-40B4-BE49-F238E27FC236}">
                  <a16:creationId xmlns:a16="http://schemas.microsoft.com/office/drawing/2014/main" id="{0636AD89-8696-43AA-A46D-CFE48E92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36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6" name="Oval 1369">
              <a:extLst>
                <a:ext uri="{FF2B5EF4-FFF2-40B4-BE49-F238E27FC236}">
                  <a16:creationId xmlns:a16="http://schemas.microsoft.com/office/drawing/2014/main" id="{5B05F52B-6BC1-428D-AD2B-DA133973F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3665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7" name="Oval 1370">
              <a:extLst>
                <a:ext uri="{FF2B5EF4-FFF2-40B4-BE49-F238E27FC236}">
                  <a16:creationId xmlns:a16="http://schemas.microsoft.com/office/drawing/2014/main" id="{B2186334-179B-43D7-A19E-51E7005C5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3665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8" name="Oval 1371">
              <a:extLst>
                <a:ext uri="{FF2B5EF4-FFF2-40B4-BE49-F238E27FC236}">
                  <a16:creationId xmlns:a16="http://schemas.microsoft.com/office/drawing/2014/main" id="{70B07E06-EFA8-4FDF-867D-40E6186EC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3681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9" name="Oval 1372">
              <a:extLst>
                <a:ext uri="{FF2B5EF4-FFF2-40B4-BE49-F238E27FC236}">
                  <a16:creationId xmlns:a16="http://schemas.microsoft.com/office/drawing/2014/main" id="{8726CC74-B330-4A92-AFCF-95BE933CF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3681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0" name="Oval 1373">
              <a:extLst>
                <a:ext uri="{FF2B5EF4-FFF2-40B4-BE49-F238E27FC236}">
                  <a16:creationId xmlns:a16="http://schemas.microsoft.com/office/drawing/2014/main" id="{9122751C-F097-43C7-A58B-21C63EBDD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36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1" name="Oval 1374">
              <a:extLst>
                <a:ext uri="{FF2B5EF4-FFF2-40B4-BE49-F238E27FC236}">
                  <a16:creationId xmlns:a16="http://schemas.microsoft.com/office/drawing/2014/main" id="{239BEBA9-AEB4-4940-B11F-236270852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36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2" name="Oval 1375">
              <a:extLst>
                <a:ext uri="{FF2B5EF4-FFF2-40B4-BE49-F238E27FC236}">
                  <a16:creationId xmlns:a16="http://schemas.microsoft.com/office/drawing/2014/main" id="{45BF7979-D509-41F3-91F7-8DBE77D53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370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3" name="Oval 1376">
              <a:extLst>
                <a:ext uri="{FF2B5EF4-FFF2-40B4-BE49-F238E27FC236}">
                  <a16:creationId xmlns:a16="http://schemas.microsoft.com/office/drawing/2014/main" id="{727C7115-4B50-42B8-9EF1-A407953DE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370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4" name="Oval 1377">
              <a:extLst>
                <a:ext uri="{FF2B5EF4-FFF2-40B4-BE49-F238E27FC236}">
                  <a16:creationId xmlns:a16="http://schemas.microsoft.com/office/drawing/2014/main" id="{EEC6277D-A7B2-468C-83F8-92A22FCA5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371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5" name="Oval 1378">
              <a:extLst>
                <a:ext uri="{FF2B5EF4-FFF2-40B4-BE49-F238E27FC236}">
                  <a16:creationId xmlns:a16="http://schemas.microsoft.com/office/drawing/2014/main" id="{187F5856-C485-46C1-8F62-053FE0AC5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371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6" name="Oval 1379">
              <a:extLst>
                <a:ext uri="{FF2B5EF4-FFF2-40B4-BE49-F238E27FC236}">
                  <a16:creationId xmlns:a16="http://schemas.microsoft.com/office/drawing/2014/main" id="{AB79DE9E-2D25-4893-864B-B1205D00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372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7" name="Oval 1380">
              <a:extLst>
                <a:ext uri="{FF2B5EF4-FFF2-40B4-BE49-F238E27FC236}">
                  <a16:creationId xmlns:a16="http://schemas.microsoft.com/office/drawing/2014/main" id="{3D31D87A-88DC-4808-B580-D68A64040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372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8" name="Oval 1381">
              <a:extLst>
                <a:ext uri="{FF2B5EF4-FFF2-40B4-BE49-F238E27FC236}">
                  <a16:creationId xmlns:a16="http://schemas.microsoft.com/office/drawing/2014/main" id="{22ED74E9-6431-4674-92BB-7A14E06D1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37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9" name="Oval 1382">
              <a:extLst>
                <a:ext uri="{FF2B5EF4-FFF2-40B4-BE49-F238E27FC236}">
                  <a16:creationId xmlns:a16="http://schemas.microsoft.com/office/drawing/2014/main" id="{567BCEEA-6702-4404-8CD1-9DBC75CD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37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0" name="Oval 1383">
              <a:extLst>
                <a:ext uri="{FF2B5EF4-FFF2-40B4-BE49-F238E27FC236}">
                  <a16:creationId xmlns:a16="http://schemas.microsoft.com/office/drawing/2014/main" id="{2CD50C00-534D-4758-842F-C63678F36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" y="37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1" name="Oval 1384">
              <a:extLst>
                <a:ext uri="{FF2B5EF4-FFF2-40B4-BE49-F238E27FC236}">
                  <a16:creationId xmlns:a16="http://schemas.microsoft.com/office/drawing/2014/main" id="{3BB9DDF2-C032-4137-897F-7C759DC8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" y="37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2" name="Oval 1385">
              <a:extLst>
                <a:ext uri="{FF2B5EF4-FFF2-40B4-BE49-F238E27FC236}">
                  <a16:creationId xmlns:a16="http://schemas.microsoft.com/office/drawing/2014/main" id="{703DE19D-874D-43CF-AEF2-584E7C670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7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3" name="Oval 1386">
              <a:extLst>
                <a:ext uri="{FF2B5EF4-FFF2-40B4-BE49-F238E27FC236}">
                  <a16:creationId xmlns:a16="http://schemas.microsoft.com/office/drawing/2014/main" id="{C0FF36AB-FBAF-4A35-BD67-07DA37532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7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4" name="Oval 1387">
              <a:extLst>
                <a:ext uri="{FF2B5EF4-FFF2-40B4-BE49-F238E27FC236}">
                  <a16:creationId xmlns:a16="http://schemas.microsoft.com/office/drawing/2014/main" id="{6AC73536-F5CB-4F85-90BF-626489290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3743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5" name="Oval 1388">
              <a:extLst>
                <a:ext uri="{FF2B5EF4-FFF2-40B4-BE49-F238E27FC236}">
                  <a16:creationId xmlns:a16="http://schemas.microsoft.com/office/drawing/2014/main" id="{D15BF932-6F40-431F-A6E0-6D172B1D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3743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6" name="Oval 1389">
              <a:extLst>
                <a:ext uri="{FF2B5EF4-FFF2-40B4-BE49-F238E27FC236}">
                  <a16:creationId xmlns:a16="http://schemas.microsoft.com/office/drawing/2014/main" id="{5DFEE222-2A07-4007-A056-5C385D961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374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7" name="Oval 1390">
              <a:extLst>
                <a:ext uri="{FF2B5EF4-FFF2-40B4-BE49-F238E27FC236}">
                  <a16:creationId xmlns:a16="http://schemas.microsoft.com/office/drawing/2014/main" id="{50F41915-88B3-4397-810E-99EC7AAA8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374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8" name="Oval 1391">
              <a:extLst>
                <a:ext uri="{FF2B5EF4-FFF2-40B4-BE49-F238E27FC236}">
                  <a16:creationId xmlns:a16="http://schemas.microsoft.com/office/drawing/2014/main" id="{0D3D982C-0C98-49E9-B1CD-74B4FE27A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37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9" name="Oval 1392">
              <a:extLst>
                <a:ext uri="{FF2B5EF4-FFF2-40B4-BE49-F238E27FC236}">
                  <a16:creationId xmlns:a16="http://schemas.microsoft.com/office/drawing/2014/main" id="{224811E0-CBA4-4B5D-B7D5-5508354F1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37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0" name="Oval 1393">
              <a:extLst>
                <a:ext uri="{FF2B5EF4-FFF2-40B4-BE49-F238E27FC236}">
                  <a16:creationId xmlns:a16="http://schemas.microsoft.com/office/drawing/2014/main" id="{739A0CBF-BF20-4B29-8A25-04903BFE0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7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1" name="Oval 1394">
              <a:extLst>
                <a:ext uri="{FF2B5EF4-FFF2-40B4-BE49-F238E27FC236}">
                  <a16:creationId xmlns:a16="http://schemas.microsoft.com/office/drawing/2014/main" id="{0A40657F-BEB0-4E98-A69E-9AFCD4286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7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2" name="Oval 1395">
              <a:extLst>
                <a:ext uri="{FF2B5EF4-FFF2-40B4-BE49-F238E27FC236}">
                  <a16:creationId xmlns:a16="http://schemas.microsoft.com/office/drawing/2014/main" id="{496B3861-C56A-463F-9913-B20B35DF7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7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3" name="Oval 1396">
              <a:extLst>
                <a:ext uri="{FF2B5EF4-FFF2-40B4-BE49-F238E27FC236}">
                  <a16:creationId xmlns:a16="http://schemas.microsoft.com/office/drawing/2014/main" id="{927EAA6A-27F5-4699-87E5-E9B1BB0C0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7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4" name="Oval 1397">
              <a:extLst>
                <a:ext uri="{FF2B5EF4-FFF2-40B4-BE49-F238E27FC236}">
                  <a16:creationId xmlns:a16="http://schemas.microsoft.com/office/drawing/2014/main" id="{2036CCB8-36B5-4F7F-A65C-E5858411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37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5" name="Oval 1398">
              <a:extLst>
                <a:ext uri="{FF2B5EF4-FFF2-40B4-BE49-F238E27FC236}">
                  <a16:creationId xmlns:a16="http://schemas.microsoft.com/office/drawing/2014/main" id="{87D34FC0-77EF-496B-A754-69C9603F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37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6" name="Oval 1399">
              <a:extLst>
                <a:ext uri="{FF2B5EF4-FFF2-40B4-BE49-F238E27FC236}">
                  <a16:creationId xmlns:a16="http://schemas.microsoft.com/office/drawing/2014/main" id="{DBFF9676-8F7C-40C9-8E2D-F208FC84F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37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7" name="Oval 1400">
              <a:extLst>
                <a:ext uri="{FF2B5EF4-FFF2-40B4-BE49-F238E27FC236}">
                  <a16:creationId xmlns:a16="http://schemas.microsoft.com/office/drawing/2014/main" id="{BDC3C73B-0D19-4840-9275-47C9CEE3B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37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8" name="Oval 1401">
              <a:extLst>
                <a:ext uri="{FF2B5EF4-FFF2-40B4-BE49-F238E27FC236}">
                  <a16:creationId xmlns:a16="http://schemas.microsoft.com/office/drawing/2014/main" id="{3CF70BCE-373F-4377-BDD8-E4C834E03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3762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9" name="Oval 1402">
              <a:extLst>
                <a:ext uri="{FF2B5EF4-FFF2-40B4-BE49-F238E27FC236}">
                  <a16:creationId xmlns:a16="http://schemas.microsoft.com/office/drawing/2014/main" id="{B4939424-08F3-49F0-B7DC-2CBE1BE49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3762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0" name="Oval 1403">
              <a:extLst>
                <a:ext uri="{FF2B5EF4-FFF2-40B4-BE49-F238E27FC236}">
                  <a16:creationId xmlns:a16="http://schemas.microsoft.com/office/drawing/2014/main" id="{BA693821-A1D5-4818-A364-117C03E0E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376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1" name="Oval 1404">
              <a:extLst>
                <a:ext uri="{FF2B5EF4-FFF2-40B4-BE49-F238E27FC236}">
                  <a16:creationId xmlns:a16="http://schemas.microsoft.com/office/drawing/2014/main" id="{6DDA349C-5FFD-4BFA-AB8C-F2FBF7ECD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376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2" name="Oval 1405">
              <a:extLst>
                <a:ext uri="{FF2B5EF4-FFF2-40B4-BE49-F238E27FC236}">
                  <a16:creationId xmlns:a16="http://schemas.microsoft.com/office/drawing/2014/main" id="{2823388B-2F39-4ACD-9374-25B1ED7E1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3767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3" name="Oval 1406">
              <a:extLst>
                <a:ext uri="{FF2B5EF4-FFF2-40B4-BE49-F238E27FC236}">
                  <a16:creationId xmlns:a16="http://schemas.microsoft.com/office/drawing/2014/main" id="{F4D656AD-B668-4EE1-841F-B8D02278E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3767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4" name="Oval 1407">
              <a:extLst>
                <a:ext uri="{FF2B5EF4-FFF2-40B4-BE49-F238E27FC236}">
                  <a16:creationId xmlns:a16="http://schemas.microsoft.com/office/drawing/2014/main" id="{2DB067E9-588B-40AA-8D1F-474DBFDD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377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5" name="Oval 1408">
              <a:extLst>
                <a:ext uri="{FF2B5EF4-FFF2-40B4-BE49-F238E27FC236}">
                  <a16:creationId xmlns:a16="http://schemas.microsoft.com/office/drawing/2014/main" id="{766A6F1D-E3B1-407A-8930-2E3C64713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377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6" name="Oval 1409">
              <a:extLst>
                <a:ext uri="{FF2B5EF4-FFF2-40B4-BE49-F238E27FC236}">
                  <a16:creationId xmlns:a16="http://schemas.microsoft.com/office/drawing/2014/main" id="{11DDD986-6520-4058-AD1A-F6F6A4FC7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377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7" name="Oval 1410">
              <a:extLst>
                <a:ext uri="{FF2B5EF4-FFF2-40B4-BE49-F238E27FC236}">
                  <a16:creationId xmlns:a16="http://schemas.microsoft.com/office/drawing/2014/main" id="{F2168D52-081B-4F19-A318-4A74A969E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377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8" name="Oval 1411">
              <a:extLst>
                <a:ext uri="{FF2B5EF4-FFF2-40B4-BE49-F238E27FC236}">
                  <a16:creationId xmlns:a16="http://schemas.microsoft.com/office/drawing/2014/main" id="{315419D0-3313-40C9-903F-EB41EB9B6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377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9" name="Oval 1412">
              <a:extLst>
                <a:ext uri="{FF2B5EF4-FFF2-40B4-BE49-F238E27FC236}">
                  <a16:creationId xmlns:a16="http://schemas.microsoft.com/office/drawing/2014/main" id="{0B919A9A-399A-4907-AA2A-9245709F4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377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0" name="Oval 1413">
              <a:extLst>
                <a:ext uri="{FF2B5EF4-FFF2-40B4-BE49-F238E27FC236}">
                  <a16:creationId xmlns:a16="http://schemas.microsoft.com/office/drawing/2014/main" id="{FEBBED42-F363-4958-B7A7-A74AF8B2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3777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1" name="Oval 1414">
              <a:extLst>
                <a:ext uri="{FF2B5EF4-FFF2-40B4-BE49-F238E27FC236}">
                  <a16:creationId xmlns:a16="http://schemas.microsoft.com/office/drawing/2014/main" id="{A9137EB6-A630-4370-83E1-FDC8057F4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3777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2" name="Oval 1415">
              <a:extLst>
                <a:ext uri="{FF2B5EF4-FFF2-40B4-BE49-F238E27FC236}">
                  <a16:creationId xmlns:a16="http://schemas.microsoft.com/office/drawing/2014/main" id="{81C8ED88-D87D-4583-9F9C-AF304A573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37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3" name="Oval 1416">
              <a:extLst>
                <a:ext uri="{FF2B5EF4-FFF2-40B4-BE49-F238E27FC236}">
                  <a16:creationId xmlns:a16="http://schemas.microsoft.com/office/drawing/2014/main" id="{D3194FAB-041C-42C9-BAF0-356FF7224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37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4" name="Oval 1417">
              <a:extLst>
                <a:ext uri="{FF2B5EF4-FFF2-40B4-BE49-F238E27FC236}">
                  <a16:creationId xmlns:a16="http://schemas.microsoft.com/office/drawing/2014/main" id="{44B5CDB0-F6C8-443C-8F3A-2D19030B5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37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5" name="Oval 1418">
              <a:extLst>
                <a:ext uri="{FF2B5EF4-FFF2-40B4-BE49-F238E27FC236}">
                  <a16:creationId xmlns:a16="http://schemas.microsoft.com/office/drawing/2014/main" id="{11CAEB68-C46B-4E55-85F3-A00A303A0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37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6" name="Oval 1419">
              <a:extLst>
                <a:ext uri="{FF2B5EF4-FFF2-40B4-BE49-F238E27FC236}">
                  <a16:creationId xmlns:a16="http://schemas.microsoft.com/office/drawing/2014/main" id="{101E7217-28B0-4E0A-BFB0-4423B8E2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37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7" name="Oval 1420">
              <a:extLst>
                <a:ext uri="{FF2B5EF4-FFF2-40B4-BE49-F238E27FC236}">
                  <a16:creationId xmlns:a16="http://schemas.microsoft.com/office/drawing/2014/main" id="{525EFD63-12DE-45F9-9F3D-E63C88DBE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37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8" name="Oval 1421">
              <a:extLst>
                <a:ext uri="{FF2B5EF4-FFF2-40B4-BE49-F238E27FC236}">
                  <a16:creationId xmlns:a16="http://schemas.microsoft.com/office/drawing/2014/main" id="{8FFEFE2A-5DF5-40DD-A7B4-228F6B11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38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9" name="Oval 1422">
              <a:extLst>
                <a:ext uri="{FF2B5EF4-FFF2-40B4-BE49-F238E27FC236}">
                  <a16:creationId xmlns:a16="http://schemas.microsoft.com/office/drawing/2014/main" id="{896A969B-DAC3-468B-8BBE-F104638AA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38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0" name="Oval 1423">
              <a:extLst>
                <a:ext uri="{FF2B5EF4-FFF2-40B4-BE49-F238E27FC236}">
                  <a16:creationId xmlns:a16="http://schemas.microsoft.com/office/drawing/2014/main" id="{64814691-C79D-4617-A78D-6D5611E3D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381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1" name="Oval 1424">
              <a:extLst>
                <a:ext uri="{FF2B5EF4-FFF2-40B4-BE49-F238E27FC236}">
                  <a16:creationId xmlns:a16="http://schemas.microsoft.com/office/drawing/2014/main" id="{FC80F3BA-3F9F-421D-BC40-40099DA56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381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2" name="Oval 1425">
              <a:extLst>
                <a:ext uri="{FF2B5EF4-FFF2-40B4-BE49-F238E27FC236}">
                  <a16:creationId xmlns:a16="http://schemas.microsoft.com/office/drawing/2014/main" id="{F9E59180-4601-4AF5-A099-27E94D5A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8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3" name="Oval 1426">
              <a:extLst>
                <a:ext uri="{FF2B5EF4-FFF2-40B4-BE49-F238E27FC236}">
                  <a16:creationId xmlns:a16="http://schemas.microsoft.com/office/drawing/2014/main" id="{D1229FE3-5579-40D7-A0CA-6E7317AD0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8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4" name="Oval 1427">
              <a:extLst>
                <a:ext uri="{FF2B5EF4-FFF2-40B4-BE49-F238E27FC236}">
                  <a16:creationId xmlns:a16="http://schemas.microsoft.com/office/drawing/2014/main" id="{8D2F025C-EC6B-4828-B649-740C95D59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38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5" name="Oval 1428">
              <a:extLst>
                <a:ext uri="{FF2B5EF4-FFF2-40B4-BE49-F238E27FC236}">
                  <a16:creationId xmlns:a16="http://schemas.microsoft.com/office/drawing/2014/main" id="{8A039A64-5973-4F86-B305-D9719E69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38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6" name="Oval 1429">
              <a:extLst>
                <a:ext uri="{FF2B5EF4-FFF2-40B4-BE49-F238E27FC236}">
                  <a16:creationId xmlns:a16="http://schemas.microsoft.com/office/drawing/2014/main" id="{71C0A68E-40B2-411C-99F6-4E510BB32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38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7" name="Oval 1430">
              <a:extLst>
                <a:ext uri="{FF2B5EF4-FFF2-40B4-BE49-F238E27FC236}">
                  <a16:creationId xmlns:a16="http://schemas.microsoft.com/office/drawing/2014/main" id="{A902BC1B-070A-4952-8B5D-EF68A341A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38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8" name="Oval 1431">
              <a:extLst>
                <a:ext uri="{FF2B5EF4-FFF2-40B4-BE49-F238E27FC236}">
                  <a16:creationId xmlns:a16="http://schemas.microsoft.com/office/drawing/2014/main" id="{ADBD031D-72D3-4975-AA15-1F0654141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386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9" name="Oval 1432">
              <a:extLst>
                <a:ext uri="{FF2B5EF4-FFF2-40B4-BE49-F238E27FC236}">
                  <a16:creationId xmlns:a16="http://schemas.microsoft.com/office/drawing/2014/main" id="{2E052680-0A1A-43AD-BA55-0D19ABC87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386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0" name="Oval 1433">
              <a:extLst>
                <a:ext uri="{FF2B5EF4-FFF2-40B4-BE49-F238E27FC236}">
                  <a16:creationId xmlns:a16="http://schemas.microsoft.com/office/drawing/2014/main" id="{5D60600A-44CE-4636-B28F-ED8DDE511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87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1" name="Oval 1434">
              <a:extLst>
                <a:ext uri="{FF2B5EF4-FFF2-40B4-BE49-F238E27FC236}">
                  <a16:creationId xmlns:a16="http://schemas.microsoft.com/office/drawing/2014/main" id="{3FF84898-D975-4B6E-B8C0-821DC2CFF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87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2" name="Oval 1435">
              <a:extLst>
                <a:ext uri="{FF2B5EF4-FFF2-40B4-BE49-F238E27FC236}">
                  <a16:creationId xmlns:a16="http://schemas.microsoft.com/office/drawing/2014/main" id="{95EC2DF3-98BF-43AE-8326-0FAE3FB8C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3883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3" name="Oval 1436">
              <a:extLst>
                <a:ext uri="{FF2B5EF4-FFF2-40B4-BE49-F238E27FC236}">
                  <a16:creationId xmlns:a16="http://schemas.microsoft.com/office/drawing/2014/main" id="{BCF25A16-0037-4C10-8667-2DFC26F4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3883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4" name="Oval 1437">
              <a:extLst>
                <a:ext uri="{FF2B5EF4-FFF2-40B4-BE49-F238E27FC236}">
                  <a16:creationId xmlns:a16="http://schemas.microsoft.com/office/drawing/2014/main" id="{A79D1329-ECE5-4A71-8DE8-24E12A29C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38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5" name="Oval 1438">
              <a:extLst>
                <a:ext uri="{FF2B5EF4-FFF2-40B4-BE49-F238E27FC236}">
                  <a16:creationId xmlns:a16="http://schemas.microsoft.com/office/drawing/2014/main" id="{FE1AE8C9-DCE7-4AAD-83C2-3716A30D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38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6" name="Oval 1439">
              <a:extLst>
                <a:ext uri="{FF2B5EF4-FFF2-40B4-BE49-F238E27FC236}">
                  <a16:creationId xmlns:a16="http://schemas.microsoft.com/office/drawing/2014/main" id="{9887B5D7-3FC1-4066-8A48-ED074DC6F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38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7" name="Oval 1440">
              <a:extLst>
                <a:ext uri="{FF2B5EF4-FFF2-40B4-BE49-F238E27FC236}">
                  <a16:creationId xmlns:a16="http://schemas.microsoft.com/office/drawing/2014/main" id="{E9A798DF-4D96-4B6F-BC37-7F1103905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38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8" name="Oval 1441">
              <a:extLst>
                <a:ext uri="{FF2B5EF4-FFF2-40B4-BE49-F238E27FC236}">
                  <a16:creationId xmlns:a16="http://schemas.microsoft.com/office/drawing/2014/main" id="{D1B5C8B0-8D50-4D45-A7BD-97C8DB73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3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9" name="Oval 1442">
              <a:extLst>
                <a:ext uri="{FF2B5EF4-FFF2-40B4-BE49-F238E27FC236}">
                  <a16:creationId xmlns:a16="http://schemas.microsoft.com/office/drawing/2014/main" id="{BCA5A0D4-4D3B-416C-AB7D-29FAB56E9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3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0" name="Oval 1443">
              <a:extLst>
                <a:ext uri="{FF2B5EF4-FFF2-40B4-BE49-F238E27FC236}">
                  <a16:creationId xmlns:a16="http://schemas.microsoft.com/office/drawing/2014/main" id="{AB76128D-C344-41AE-88D9-3C88A6C3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390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1" name="Oval 1444">
              <a:extLst>
                <a:ext uri="{FF2B5EF4-FFF2-40B4-BE49-F238E27FC236}">
                  <a16:creationId xmlns:a16="http://schemas.microsoft.com/office/drawing/2014/main" id="{82A602E7-64DA-43F8-9435-12783307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390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2" name="Oval 1445">
              <a:extLst>
                <a:ext uri="{FF2B5EF4-FFF2-40B4-BE49-F238E27FC236}">
                  <a16:creationId xmlns:a16="http://schemas.microsoft.com/office/drawing/2014/main" id="{714EADDA-8B0F-4FF3-8F49-5FE4DAF94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3903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3" name="Oval 1446">
              <a:extLst>
                <a:ext uri="{FF2B5EF4-FFF2-40B4-BE49-F238E27FC236}">
                  <a16:creationId xmlns:a16="http://schemas.microsoft.com/office/drawing/2014/main" id="{35DE87B9-F1A9-41C8-87F5-915C04C4D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3903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4" name="Oval 1447">
              <a:extLst>
                <a:ext uri="{FF2B5EF4-FFF2-40B4-BE49-F238E27FC236}">
                  <a16:creationId xmlns:a16="http://schemas.microsoft.com/office/drawing/2014/main" id="{36D2108B-3505-46FA-8148-2686078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0" y="38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5" name="Oval 1448">
              <a:extLst>
                <a:ext uri="{FF2B5EF4-FFF2-40B4-BE49-F238E27FC236}">
                  <a16:creationId xmlns:a16="http://schemas.microsoft.com/office/drawing/2014/main" id="{207236D3-5635-439E-82E9-4166AEE44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0" y="38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6" name="Oval 1449">
              <a:extLst>
                <a:ext uri="{FF2B5EF4-FFF2-40B4-BE49-F238E27FC236}">
                  <a16:creationId xmlns:a16="http://schemas.microsoft.com/office/drawing/2014/main" id="{0AC12DAC-606A-4A63-BD35-BCA5A6B70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7" y="38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7" name="Oval 1450">
              <a:extLst>
                <a:ext uri="{FF2B5EF4-FFF2-40B4-BE49-F238E27FC236}">
                  <a16:creationId xmlns:a16="http://schemas.microsoft.com/office/drawing/2014/main" id="{A2EDE938-4A8C-4FB5-B69A-B7AC79324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7" y="38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8" name="Oval 1451">
              <a:extLst>
                <a:ext uri="{FF2B5EF4-FFF2-40B4-BE49-F238E27FC236}">
                  <a16:creationId xmlns:a16="http://schemas.microsoft.com/office/drawing/2014/main" id="{B270B5E1-8585-4927-987F-EBF924078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388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9" name="Oval 1452">
              <a:extLst>
                <a:ext uri="{FF2B5EF4-FFF2-40B4-BE49-F238E27FC236}">
                  <a16:creationId xmlns:a16="http://schemas.microsoft.com/office/drawing/2014/main" id="{BE64F522-9BA4-4697-AE05-2F8684F7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388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0" name="Oval 1453">
              <a:extLst>
                <a:ext uri="{FF2B5EF4-FFF2-40B4-BE49-F238E27FC236}">
                  <a16:creationId xmlns:a16="http://schemas.microsoft.com/office/drawing/2014/main" id="{A413FC4F-84F7-4692-9086-429939B8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88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1" name="Oval 1454">
              <a:extLst>
                <a:ext uri="{FF2B5EF4-FFF2-40B4-BE49-F238E27FC236}">
                  <a16:creationId xmlns:a16="http://schemas.microsoft.com/office/drawing/2014/main" id="{D2B9784D-8B8D-4695-94EF-DF3742940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88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2" name="Oval 1455">
              <a:extLst>
                <a:ext uri="{FF2B5EF4-FFF2-40B4-BE49-F238E27FC236}">
                  <a16:creationId xmlns:a16="http://schemas.microsoft.com/office/drawing/2014/main" id="{DEBD6251-AD35-407C-BA28-97AE91E70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386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3" name="Oval 1456">
              <a:extLst>
                <a:ext uri="{FF2B5EF4-FFF2-40B4-BE49-F238E27FC236}">
                  <a16:creationId xmlns:a16="http://schemas.microsoft.com/office/drawing/2014/main" id="{D8F63C84-BF8D-4D2E-9FAE-78470EE44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386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4" name="Oval 1457">
              <a:extLst>
                <a:ext uri="{FF2B5EF4-FFF2-40B4-BE49-F238E27FC236}">
                  <a16:creationId xmlns:a16="http://schemas.microsoft.com/office/drawing/2014/main" id="{0B8AA5AD-A4B4-4B8A-A80B-87809C281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" y="3858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5" name="Oval 1458">
              <a:extLst>
                <a:ext uri="{FF2B5EF4-FFF2-40B4-BE49-F238E27FC236}">
                  <a16:creationId xmlns:a16="http://schemas.microsoft.com/office/drawing/2014/main" id="{57EC6AA5-B82A-49FF-BC30-FA603A993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" y="3858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6" name="Oval 1459">
              <a:extLst>
                <a:ext uri="{FF2B5EF4-FFF2-40B4-BE49-F238E27FC236}">
                  <a16:creationId xmlns:a16="http://schemas.microsoft.com/office/drawing/2014/main" id="{ADF51CFE-8E18-4702-9340-B0CEFCB82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8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7" name="Oval 1460">
              <a:extLst>
                <a:ext uri="{FF2B5EF4-FFF2-40B4-BE49-F238E27FC236}">
                  <a16:creationId xmlns:a16="http://schemas.microsoft.com/office/drawing/2014/main" id="{85599E94-68B6-42B6-A34B-D30D4886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8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8" name="Oval 1461">
              <a:extLst>
                <a:ext uri="{FF2B5EF4-FFF2-40B4-BE49-F238E27FC236}">
                  <a16:creationId xmlns:a16="http://schemas.microsoft.com/office/drawing/2014/main" id="{5035ED55-C51F-4CEA-A993-6F493B41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382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9" name="Oval 1462">
              <a:extLst>
                <a:ext uri="{FF2B5EF4-FFF2-40B4-BE49-F238E27FC236}">
                  <a16:creationId xmlns:a16="http://schemas.microsoft.com/office/drawing/2014/main" id="{8CA71A44-4CB5-4914-AAA2-6A296BC22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382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0" name="Oval 1463">
              <a:extLst>
                <a:ext uri="{FF2B5EF4-FFF2-40B4-BE49-F238E27FC236}">
                  <a16:creationId xmlns:a16="http://schemas.microsoft.com/office/drawing/2014/main" id="{4FE992AC-F94B-46F6-8579-B3C4AD46D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380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1" name="Oval 1464">
              <a:extLst>
                <a:ext uri="{FF2B5EF4-FFF2-40B4-BE49-F238E27FC236}">
                  <a16:creationId xmlns:a16="http://schemas.microsoft.com/office/drawing/2014/main" id="{6A4AB240-7CAA-492C-BAF4-A7CF05C10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380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2" name="Oval 1465">
              <a:extLst>
                <a:ext uri="{FF2B5EF4-FFF2-40B4-BE49-F238E27FC236}">
                  <a16:creationId xmlns:a16="http://schemas.microsoft.com/office/drawing/2014/main" id="{17DE3FC4-94C9-430B-BE02-86B68DCD2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77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3" name="Oval 1466">
              <a:extLst>
                <a:ext uri="{FF2B5EF4-FFF2-40B4-BE49-F238E27FC236}">
                  <a16:creationId xmlns:a16="http://schemas.microsoft.com/office/drawing/2014/main" id="{68A4254C-BF98-47B3-8009-4C800F87C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77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4" name="Oval 1467">
              <a:extLst>
                <a:ext uri="{FF2B5EF4-FFF2-40B4-BE49-F238E27FC236}">
                  <a16:creationId xmlns:a16="http://schemas.microsoft.com/office/drawing/2014/main" id="{BFA91DA5-5777-43A0-A3E6-578E82530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76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5" name="Oval 1468">
              <a:extLst>
                <a:ext uri="{FF2B5EF4-FFF2-40B4-BE49-F238E27FC236}">
                  <a16:creationId xmlns:a16="http://schemas.microsoft.com/office/drawing/2014/main" id="{25EA400C-6CCB-424A-AC6E-D41AB4A88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76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6" name="Oval 1469">
              <a:extLst>
                <a:ext uri="{FF2B5EF4-FFF2-40B4-BE49-F238E27FC236}">
                  <a16:creationId xmlns:a16="http://schemas.microsoft.com/office/drawing/2014/main" id="{4D42BC33-A1D3-4587-9B38-6C5C28D7B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73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7" name="Oval 1470">
              <a:extLst>
                <a:ext uri="{FF2B5EF4-FFF2-40B4-BE49-F238E27FC236}">
                  <a16:creationId xmlns:a16="http://schemas.microsoft.com/office/drawing/2014/main" id="{503CCE0A-4CB9-4F25-A295-49CE2DDE0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73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8" name="Oval 1471">
              <a:extLst>
                <a:ext uri="{FF2B5EF4-FFF2-40B4-BE49-F238E27FC236}">
                  <a16:creationId xmlns:a16="http://schemas.microsoft.com/office/drawing/2014/main" id="{163872C1-887A-4510-BCFB-E63CB766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" y="37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9" name="Oval 1472">
              <a:extLst>
                <a:ext uri="{FF2B5EF4-FFF2-40B4-BE49-F238E27FC236}">
                  <a16:creationId xmlns:a16="http://schemas.microsoft.com/office/drawing/2014/main" id="{D4A4161C-2947-4BCE-8107-0ED58F5AA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" y="37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0" name="Oval 1473">
              <a:extLst>
                <a:ext uri="{FF2B5EF4-FFF2-40B4-BE49-F238E27FC236}">
                  <a16:creationId xmlns:a16="http://schemas.microsoft.com/office/drawing/2014/main" id="{86075E55-687F-4B0B-9328-9652EE63D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369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1" name="Oval 1474">
              <a:extLst>
                <a:ext uri="{FF2B5EF4-FFF2-40B4-BE49-F238E27FC236}">
                  <a16:creationId xmlns:a16="http://schemas.microsoft.com/office/drawing/2014/main" id="{E04A63C4-81A8-41B3-8F51-0B219BE23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369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2" name="Oval 1475">
              <a:extLst>
                <a:ext uri="{FF2B5EF4-FFF2-40B4-BE49-F238E27FC236}">
                  <a16:creationId xmlns:a16="http://schemas.microsoft.com/office/drawing/2014/main" id="{A38E2521-FCA3-4A8D-BDD4-3CEADC581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66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3" name="Oval 1476">
              <a:extLst>
                <a:ext uri="{FF2B5EF4-FFF2-40B4-BE49-F238E27FC236}">
                  <a16:creationId xmlns:a16="http://schemas.microsoft.com/office/drawing/2014/main" id="{B4888D80-0138-4116-A2A3-8D7C95D9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66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4" name="Oval 1477">
              <a:extLst>
                <a:ext uri="{FF2B5EF4-FFF2-40B4-BE49-F238E27FC236}">
                  <a16:creationId xmlns:a16="http://schemas.microsoft.com/office/drawing/2014/main" id="{0846C706-2318-4C2C-83AE-C943B98B8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" y="36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5" name="Oval 1478">
              <a:extLst>
                <a:ext uri="{FF2B5EF4-FFF2-40B4-BE49-F238E27FC236}">
                  <a16:creationId xmlns:a16="http://schemas.microsoft.com/office/drawing/2014/main" id="{35E4D0F1-02BB-478C-A37E-E11B18A2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" y="36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6" name="Oval 1479">
              <a:extLst>
                <a:ext uri="{FF2B5EF4-FFF2-40B4-BE49-F238E27FC236}">
                  <a16:creationId xmlns:a16="http://schemas.microsoft.com/office/drawing/2014/main" id="{70D91CA6-AED1-4A3D-8022-E731FAE56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36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7" name="Oval 1480">
              <a:extLst>
                <a:ext uri="{FF2B5EF4-FFF2-40B4-BE49-F238E27FC236}">
                  <a16:creationId xmlns:a16="http://schemas.microsoft.com/office/drawing/2014/main" id="{54FB0738-FD60-468E-A33E-21B15B8A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36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8" name="Oval 1481">
              <a:extLst>
                <a:ext uri="{FF2B5EF4-FFF2-40B4-BE49-F238E27FC236}">
                  <a16:creationId xmlns:a16="http://schemas.microsoft.com/office/drawing/2014/main" id="{51DCF1D5-AD73-49C3-8D64-248C22C5A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358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9" name="Oval 1482">
              <a:extLst>
                <a:ext uri="{FF2B5EF4-FFF2-40B4-BE49-F238E27FC236}">
                  <a16:creationId xmlns:a16="http://schemas.microsoft.com/office/drawing/2014/main" id="{AEF3D7FF-5C18-4FA5-BBCA-88082167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358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0" name="Oval 1483">
              <a:extLst>
                <a:ext uri="{FF2B5EF4-FFF2-40B4-BE49-F238E27FC236}">
                  <a16:creationId xmlns:a16="http://schemas.microsoft.com/office/drawing/2014/main" id="{AA09CA7F-AC8F-4F9A-9B3E-0188F3E45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356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1" name="Oval 1484">
              <a:extLst>
                <a:ext uri="{FF2B5EF4-FFF2-40B4-BE49-F238E27FC236}">
                  <a16:creationId xmlns:a16="http://schemas.microsoft.com/office/drawing/2014/main" id="{264936C3-9E81-4880-9892-1ABC7F259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356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2" name="Oval 1485">
              <a:extLst>
                <a:ext uri="{FF2B5EF4-FFF2-40B4-BE49-F238E27FC236}">
                  <a16:creationId xmlns:a16="http://schemas.microsoft.com/office/drawing/2014/main" id="{73134DF2-5899-4511-8D72-48743157A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53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3" name="Oval 1486">
              <a:extLst>
                <a:ext uri="{FF2B5EF4-FFF2-40B4-BE49-F238E27FC236}">
                  <a16:creationId xmlns:a16="http://schemas.microsoft.com/office/drawing/2014/main" id="{67E7D360-DDF0-48DD-9F67-1463597E6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53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4" name="Oval 1487">
              <a:extLst>
                <a:ext uri="{FF2B5EF4-FFF2-40B4-BE49-F238E27FC236}">
                  <a16:creationId xmlns:a16="http://schemas.microsoft.com/office/drawing/2014/main" id="{08F2D22E-7A26-49BA-A9E0-E869A453F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7" y="350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5" name="Oval 1488">
              <a:extLst>
                <a:ext uri="{FF2B5EF4-FFF2-40B4-BE49-F238E27FC236}">
                  <a16:creationId xmlns:a16="http://schemas.microsoft.com/office/drawing/2014/main" id="{B560646B-F402-4F22-8E57-9296D8513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7" y="350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6" name="Oval 1489">
              <a:extLst>
                <a:ext uri="{FF2B5EF4-FFF2-40B4-BE49-F238E27FC236}">
                  <a16:creationId xmlns:a16="http://schemas.microsoft.com/office/drawing/2014/main" id="{1BB646B2-557C-4B24-977E-019EC821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34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7" name="Oval 1490">
              <a:extLst>
                <a:ext uri="{FF2B5EF4-FFF2-40B4-BE49-F238E27FC236}">
                  <a16:creationId xmlns:a16="http://schemas.microsoft.com/office/drawing/2014/main" id="{FFA8379A-BAC9-4016-86DF-36CA0B8AA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34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8" name="Oval 1491">
              <a:extLst>
                <a:ext uri="{FF2B5EF4-FFF2-40B4-BE49-F238E27FC236}">
                  <a16:creationId xmlns:a16="http://schemas.microsoft.com/office/drawing/2014/main" id="{1F0810BB-A518-4DC3-B9CA-607F38BEC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34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9" name="Oval 1492">
              <a:extLst>
                <a:ext uri="{FF2B5EF4-FFF2-40B4-BE49-F238E27FC236}">
                  <a16:creationId xmlns:a16="http://schemas.microsoft.com/office/drawing/2014/main" id="{6E023823-3229-448F-B171-4671570FD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34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0" name="Oval 1493">
              <a:extLst>
                <a:ext uri="{FF2B5EF4-FFF2-40B4-BE49-F238E27FC236}">
                  <a16:creationId xmlns:a16="http://schemas.microsoft.com/office/drawing/2014/main" id="{F257F741-ECE2-4591-93E0-7736422BF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4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1" name="Oval 1494">
              <a:extLst>
                <a:ext uri="{FF2B5EF4-FFF2-40B4-BE49-F238E27FC236}">
                  <a16:creationId xmlns:a16="http://schemas.microsoft.com/office/drawing/2014/main" id="{3FA12A25-3A64-47A1-BA98-2383E9842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4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2" name="Oval 1495">
              <a:extLst>
                <a:ext uri="{FF2B5EF4-FFF2-40B4-BE49-F238E27FC236}">
                  <a16:creationId xmlns:a16="http://schemas.microsoft.com/office/drawing/2014/main" id="{9D751A82-8745-4C25-814B-A0C7E3948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3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3" name="Oval 1496">
              <a:extLst>
                <a:ext uri="{FF2B5EF4-FFF2-40B4-BE49-F238E27FC236}">
                  <a16:creationId xmlns:a16="http://schemas.microsoft.com/office/drawing/2014/main" id="{1043C7A8-87C7-4CF0-B37A-535746799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3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4" name="Oval 1497">
              <a:extLst>
                <a:ext uri="{FF2B5EF4-FFF2-40B4-BE49-F238E27FC236}">
                  <a16:creationId xmlns:a16="http://schemas.microsoft.com/office/drawing/2014/main" id="{F89FB730-4BFF-4215-876B-4F61F388E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36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5" name="Oval 1498">
              <a:extLst>
                <a:ext uri="{FF2B5EF4-FFF2-40B4-BE49-F238E27FC236}">
                  <a16:creationId xmlns:a16="http://schemas.microsoft.com/office/drawing/2014/main" id="{B6090CEF-3629-4017-B529-A5C39520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36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6" name="Oval 1499">
              <a:extLst>
                <a:ext uri="{FF2B5EF4-FFF2-40B4-BE49-F238E27FC236}">
                  <a16:creationId xmlns:a16="http://schemas.microsoft.com/office/drawing/2014/main" id="{7112EDD6-B1C6-4B90-8F81-16B98A329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3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7" name="Oval 1500">
              <a:extLst>
                <a:ext uri="{FF2B5EF4-FFF2-40B4-BE49-F238E27FC236}">
                  <a16:creationId xmlns:a16="http://schemas.microsoft.com/office/drawing/2014/main" id="{06EE8A65-B3B0-488B-8E99-9A39D7610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3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8" name="Oval 1501">
              <a:extLst>
                <a:ext uri="{FF2B5EF4-FFF2-40B4-BE49-F238E27FC236}">
                  <a16:creationId xmlns:a16="http://schemas.microsoft.com/office/drawing/2014/main" id="{9960F4E9-7FCB-4A3E-A1A6-FC68968C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31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9" name="Oval 1502">
              <a:extLst>
                <a:ext uri="{FF2B5EF4-FFF2-40B4-BE49-F238E27FC236}">
                  <a16:creationId xmlns:a16="http://schemas.microsoft.com/office/drawing/2014/main" id="{188083FD-282C-4EC1-A7AE-9D6388B9F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31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0" name="Oval 1503">
              <a:extLst>
                <a:ext uri="{FF2B5EF4-FFF2-40B4-BE49-F238E27FC236}">
                  <a16:creationId xmlns:a16="http://schemas.microsoft.com/office/drawing/2014/main" id="{632360D8-E929-44B3-B8E8-8BBEE83C4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1" name="Oval 1504">
              <a:extLst>
                <a:ext uri="{FF2B5EF4-FFF2-40B4-BE49-F238E27FC236}">
                  <a16:creationId xmlns:a16="http://schemas.microsoft.com/office/drawing/2014/main" id="{15C72296-9E7B-46AF-B4F3-34C07A914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2" name="Oval 1505">
              <a:extLst>
                <a:ext uri="{FF2B5EF4-FFF2-40B4-BE49-F238E27FC236}">
                  <a16:creationId xmlns:a16="http://schemas.microsoft.com/office/drawing/2014/main" id="{C4EDF7C4-E8EC-42CE-BA74-8D3746832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5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3" name="Oval 1506">
              <a:extLst>
                <a:ext uri="{FF2B5EF4-FFF2-40B4-BE49-F238E27FC236}">
                  <a16:creationId xmlns:a16="http://schemas.microsoft.com/office/drawing/2014/main" id="{08F03561-39FA-453A-943B-6C1E98F0E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5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4" name="Oval 1507">
              <a:extLst>
                <a:ext uri="{FF2B5EF4-FFF2-40B4-BE49-F238E27FC236}">
                  <a16:creationId xmlns:a16="http://schemas.microsoft.com/office/drawing/2014/main" id="{CAA5D47E-8681-4157-B396-C65FA1691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5" name="Oval 1508">
              <a:extLst>
                <a:ext uri="{FF2B5EF4-FFF2-40B4-BE49-F238E27FC236}">
                  <a16:creationId xmlns:a16="http://schemas.microsoft.com/office/drawing/2014/main" id="{F90C9F31-8964-45E7-BE91-EC687AEAA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6" name="Oval 1509">
              <a:extLst>
                <a:ext uri="{FF2B5EF4-FFF2-40B4-BE49-F238E27FC236}">
                  <a16:creationId xmlns:a16="http://schemas.microsoft.com/office/drawing/2014/main" id="{A8CA82CD-B52B-428A-8214-DE2FAC37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7" name="Oval 1510">
              <a:extLst>
                <a:ext uri="{FF2B5EF4-FFF2-40B4-BE49-F238E27FC236}">
                  <a16:creationId xmlns:a16="http://schemas.microsoft.com/office/drawing/2014/main" id="{2DBEEAD7-7A77-4778-B624-C0289A78F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8" name="Oval 1511">
              <a:extLst>
                <a:ext uri="{FF2B5EF4-FFF2-40B4-BE49-F238E27FC236}">
                  <a16:creationId xmlns:a16="http://schemas.microsoft.com/office/drawing/2014/main" id="{BA2763A5-560F-43B8-AF08-61FAF0E6F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9" name="Oval 1512">
              <a:extLst>
                <a:ext uri="{FF2B5EF4-FFF2-40B4-BE49-F238E27FC236}">
                  <a16:creationId xmlns:a16="http://schemas.microsoft.com/office/drawing/2014/main" id="{4369E9B8-86CF-42C6-A8B7-57BBB447A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0" name="Oval 1513">
              <a:extLst>
                <a:ext uri="{FF2B5EF4-FFF2-40B4-BE49-F238E27FC236}">
                  <a16:creationId xmlns:a16="http://schemas.microsoft.com/office/drawing/2014/main" id="{5AC895CF-C680-4991-AC9E-45F5B9C6E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3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1" name="Oval 1514">
              <a:extLst>
                <a:ext uri="{FF2B5EF4-FFF2-40B4-BE49-F238E27FC236}">
                  <a16:creationId xmlns:a16="http://schemas.microsoft.com/office/drawing/2014/main" id="{3A5F3C16-35B7-4CF7-93FA-B48B1888C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3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2" name="Oval 1515">
              <a:extLst>
                <a:ext uri="{FF2B5EF4-FFF2-40B4-BE49-F238E27FC236}">
                  <a16:creationId xmlns:a16="http://schemas.microsoft.com/office/drawing/2014/main" id="{A728E42E-AF8F-41DC-9487-3812A46F9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10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3" name="Oval 1516">
              <a:extLst>
                <a:ext uri="{FF2B5EF4-FFF2-40B4-BE49-F238E27FC236}">
                  <a16:creationId xmlns:a16="http://schemas.microsoft.com/office/drawing/2014/main" id="{9EFE9AE2-20B4-41FB-99BF-07860E198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10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4" name="Oval 1517">
              <a:extLst>
                <a:ext uri="{FF2B5EF4-FFF2-40B4-BE49-F238E27FC236}">
                  <a16:creationId xmlns:a16="http://schemas.microsoft.com/office/drawing/2014/main" id="{7E1E312B-AAD5-4DB8-9742-44ECAC800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07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5" name="Oval 1518">
              <a:extLst>
                <a:ext uri="{FF2B5EF4-FFF2-40B4-BE49-F238E27FC236}">
                  <a16:creationId xmlns:a16="http://schemas.microsoft.com/office/drawing/2014/main" id="{1FAD1675-705B-41C4-943B-79AB3904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07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6" name="Oval 1519">
              <a:extLst>
                <a:ext uri="{FF2B5EF4-FFF2-40B4-BE49-F238E27FC236}">
                  <a16:creationId xmlns:a16="http://schemas.microsoft.com/office/drawing/2014/main" id="{A5240AF8-4FA0-4971-B4AB-02118808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0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7" name="Oval 1520">
              <a:extLst>
                <a:ext uri="{FF2B5EF4-FFF2-40B4-BE49-F238E27FC236}">
                  <a16:creationId xmlns:a16="http://schemas.microsoft.com/office/drawing/2014/main" id="{A1AA1A58-EF8F-42F1-9094-C9A9A88E1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0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8" name="Oval 1521">
              <a:extLst>
                <a:ext uri="{FF2B5EF4-FFF2-40B4-BE49-F238E27FC236}">
                  <a16:creationId xmlns:a16="http://schemas.microsoft.com/office/drawing/2014/main" id="{80D01A44-DDD2-4A62-AA98-4D71375BE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301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9" name="Oval 1522">
              <a:extLst>
                <a:ext uri="{FF2B5EF4-FFF2-40B4-BE49-F238E27FC236}">
                  <a16:creationId xmlns:a16="http://schemas.microsoft.com/office/drawing/2014/main" id="{9E48D6B5-E682-4E07-BA77-32F5164A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301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0" name="Oval 1523">
              <a:extLst>
                <a:ext uri="{FF2B5EF4-FFF2-40B4-BE49-F238E27FC236}">
                  <a16:creationId xmlns:a16="http://schemas.microsoft.com/office/drawing/2014/main" id="{A5C96655-244D-4B8F-BC2C-44435FD9D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2991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1" name="Oval 1524">
              <a:extLst>
                <a:ext uri="{FF2B5EF4-FFF2-40B4-BE49-F238E27FC236}">
                  <a16:creationId xmlns:a16="http://schemas.microsoft.com/office/drawing/2014/main" id="{2E2CC78C-6686-4844-B077-E59F0675A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2991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2" name="Oval 1525">
              <a:extLst>
                <a:ext uri="{FF2B5EF4-FFF2-40B4-BE49-F238E27FC236}">
                  <a16:creationId xmlns:a16="http://schemas.microsoft.com/office/drawing/2014/main" id="{C2DB84AC-B4F8-47A4-86BE-73EDCF735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3" name="Oval 1526">
              <a:extLst>
                <a:ext uri="{FF2B5EF4-FFF2-40B4-BE49-F238E27FC236}">
                  <a16:creationId xmlns:a16="http://schemas.microsoft.com/office/drawing/2014/main" id="{80269A64-959D-4ADC-8047-3350830FA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4" name="Oval 1527">
              <a:extLst>
                <a:ext uri="{FF2B5EF4-FFF2-40B4-BE49-F238E27FC236}">
                  <a16:creationId xmlns:a16="http://schemas.microsoft.com/office/drawing/2014/main" id="{DAFA68B5-FD83-49A2-BD23-E71A3C4D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9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5" name="Oval 1528">
              <a:extLst>
                <a:ext uri="{FF2B5EF4-FFF2-40B4-BE49-F238E27FC236}">
                  <a16:creationId xmlns:a16="http://schemas.microsoft.com/office/drawing/2014/main" id="{5164BF19-0553-4F67-ABC8-E807C2E5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9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6" name="Oval 1529">
              <a:extLst>
                <a:ext uri="{FF2B5EF4-FFF2-40B4-BE49-F238E27FC236}">
                  <a16:creationId xmlns:a16="http://schemas.microsoft.com/office/drawing/2014/main" id="{22C2E969-8704-4E14-858C-1EA6E37E2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29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7" name="Oval 1530">
              <a:extLst>
                <a:ext uri="{FF2B5EF4-FFF2-40B4-BE49-F238E27FC236}">
                  <a16:creationId xmlns:a16="http://schemas.microsoft.com/office/drawing/2014/main" id="{EAE4D67C-54A1-4936-89A0-0FAEB14FF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29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8" name="Oval 1531">
              <a:extLst>
                <a:ext uri="{FF2B5EF4-FFF2-40B4-BE49-F238E27FC236}">
                  <a16:creationId xmlns:a16="http://schemas.microsoft.com/office/drawing/2014/main" id="{B32FCA54-8918-4D94-885F-D339B70A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289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9" name="Oval 1532">
              <a:extLst>
                <a:ext uri="{FF2B5EF4-FFF2-40B4-BE49-F238E27FC236}">
                  <a16:creationId xmlns:a16="http://schemas.microsoft.com/office/drawing/2014/main" id="{D969C106-4D62-4C51-AB70-D823BAF24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289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0" name="Oval 1533">
              <a:extLst>
                <a:ext uri="{FF2B5EF4-FFF2-40B4-BE49-F238E27FC236}">
                  <a16:creationId xmlns:a16="http://schemas.microsoft.com/office/drawing/2014/main" id="{39DA89E6-D8D9-4A6F-B1AA-F350F655C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8" y="286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1" name="Oval 1534">
              <a:extLst>
                <a:ext uri="{FF2B5EF4-FFF2-40B4-BE49-F238E27FC236}">
                  <a16:creationId xmlns:a16="http://schemas.microsoft.com/office/drawing/2014/main" id="{C8FBBA38-2BE8-40EA-BF71-4FFBE8D39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8" y="286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2" name="Oval 1535">
              <a:extLst>
                <a:ext uri="{FF2B5EF4-FFF2-40B4-BE49-F238E27FC236}">
                  <a16:creationId xmlns:a16="http://schemas.microsoft.com/office/drawing/2014/main" id="{169A9279-ED3F-43E4-AE8C-DE941CBB9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8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3" name="Oval 1536">
              <a:extLst>
                <a:ext uri="{FF2B5EF4-FFF2-40B4-BE49-F238E27FC236}">
                  <a16:creationId xmlns:a16="http://schemas.microsoft.com/office/drawing/2014/main" id="{F653F956-67CE-4DD2-A1FE-2725B06CF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8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4" name="Oval 1537">
              <a:extLst>
                <a:ext uri="{FF2B5EF4-FFF2-40B4-BE49-F238E27FC236}">
                  <a16:creationId xmlns:a16="http://schemas.microsoft.com/office/drawing/2014/main" id="{64068E37-F918-4779-9504-541A7D8EA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81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5" name="Oval 1538">
              <a:extLst>
                <a:ext uri="{FF2B5EF4-FFF2-40B4-BE49-F238E27FC236}">
                  <a16:creationId xmlns:a16="http://schemas.microsoft.com/office/drawing/2014/main" id="{862A5DDF-40E1-4738-A126-C7E973BA1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81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6" name="Oval 1539">
              <a:extLst>
                <a:ext uri="{FF2B5EF4-FFF2-40B4-BE49-F238E27FC236}">
                  <a16:creationId xmlns:a16="http://schemas.microsoft.com/office/drawing/2014/main" id="{9A7B6591-6D05-48C7-A1BE-C43D24DE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7" name="Oval 1540">
              <a:extLst>
                <a:ext uri="{FF2B5EF4-FFF2-40B4-BE49-F238E27FC236}">
                  <a16:creationId xmlns:a16="http://schemas.microsoft.com/office/drawing/2014/main" id="{EF01636E-8202-4246-85D7-97DFDF700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8" name="Oval 1541">
              <a:extLst>
                <a:ext uri="{FF2B5EF4-FFF2-40B4-BE49-F238E27FC236}">
                  <a16:creationId xmlns:a16="http://schemas.microsoft.com/office/drawing/2014/main" id="{AF02AA1B-06E1-4405-80A1-8EBD0D780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78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9" name="Oval 1542">
              <a:extLst>
                <a:ext uri="{FF2B5EF4-FFF2-40B4-BE49-F238E27FC236}">
                  <a16:creationId xmlns:a16="http://schemas.microsoft.com/office/drawing/2014/main" id="{A81A3270-B57C-4D93-B5D3-59F806D1C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78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0" name="Oval 1543">
              <a:extLst>
                <a:ext uri="{FF2B5EF4-FFF2-40B4-BE49-F238E27FC236}">
                  <a16:creationId xmlns:a16="http://schemas.microsoft.com/office/drawing/2014/main" id="{391EDF0F-B9CC-44B3-BD07-B84004F0C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27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1" name="Oval 1544">
              <a:extLst>
                <a:ext uri="{FF2B5EF4-FFF2-40B4-BE49-F238E27FC236}">
                  <a16:creationId xmlns:a16="http://schemas.microsoft.com/office/drawing/2014/main" id="{1CBBAC2B-B8BD-4C29-8DD0-BB097D49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27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2" name="Oval 1545">
              <a:extLst>
                <a:ext uri="{FF2B5EF4-FFF2-40B4-BE49-F238E27FC236}">
                  <a16:creationId xmlns:a16="http://schemas.microsoft.com/office/drawing/2014/main" id="{98F3FEE1-DC4D-47F3-87C6-9FEE7216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74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3" name="Oval 1546">
              <a:extLst>
                <a:ext uri="{FF2B5EF4-FFF2-40B4-BE49-F238E27FC236}">
                  <a16:creationId xmlns:a16="http://schemas.microsoft.com/office/drawing/2014/main" id="{D087868F-9791-4522-8C95-663A304C7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74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4" name="Oval 1547">
              <a:extLst>
                <a:ext uri="{FF2B5EF4-FFF2-40B4-BE49-F238E27FC236}">
                  <a16:creationId xmlns:a16="http://schemas.microsoft.com/office/drawing/2014/main" id="{66D4F5FC-1D00-4981-9B48-D3069644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272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5" name="Oval 1548">
              <a:extLst>
                <a:ext uri="{FF2B5EF4-FFF2-40B4-BE49-F238E27FC236}">
                  <a16:creationId xmlns:a16="http://schemas.microsoft.com/office/drawing/2014/main" id="{5E56783E-A9D0-4DE5-9198-AE6A9C129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272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6" name="Oval 1549">
              <a:extLst>
                <a:ext uri="{FF2B5EF4-FFF2-40B4-BE49-F238E27FC236}">
                  <a16:creationId xmlns:a16="http://schemas.microsoft.com/office/drawing/2014/main" id="{7A1F92E9-F75F-4432-BD6D-85264D7FE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27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7" name="Oval 1550">
              <a:extLst>
                <a:ext uri="{FF2B5EF4-FFF2-40B4-BE49-F238E27FC236}">
                  <a16:creationId xmlns:a16="http://schemas.microsoft.com/office/drawing/2014/main" id="{19C373C3-5A8E-4AE3-8787-3E4F4E5E5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27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8" name="Oval 1551">
              <a:extLst>
                <a:ext uri="{FF2B5EF4-FFF2-40B4-BE49-F238E27FC236}">
                  <a16:creationId xmlns:a16="http://schemas.microsoft.com/office/drawing/2014/main" id="{351D8512-CB99-469D-A0F4-8915B7623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69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9" name="Oval 1552">
              <a:extLst>
                <a:ext uri="{FF2B5EF4-FFF2-40B4-BE49-F238E27FC236}">
                  <a16:creationId xmlns:a16="http://schemas.microsoft.com/office/drawing/2014/main" id="{25DEBAA0-B66E-405B-9F66-70F66D3AF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69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0" name="Oval 1553">
              <a:extLst>
                <a:ext uri="{FF2B5EF4-FFF2-40B4-BE49-F238E27FC236}">
                  <a16:creationId xmlns:a16="http://schemas.microsoft.com/office/drawing/2014/main" id="{3049C469-4C5A-4D82-B18C-8AA78C00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26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1" name="Oval 1554">
              <a:extLst>
                <a:ext uri="{FF2B5EF4-FFF2-40B4-BE49-F238E27FC236}">
                  <a16:creationId xmlns:a16="http://schemas.microsoft.com/office/drawing/2014/main" id="{3530080F-F488-461B-A026-E00FF64BD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26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2" name="Oval 1555">
              <a:extLst>
                <a:ext uri="{FF2B5EF4-FFF2-40B4-BE49-F238E27FC236}">
                  <a16:creationId xmlns:a16="http://schemas.microsoft.com/office/drawing/2014/main" id="{3F2D5922-E85E-4D82-BD34-2D540D5A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6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3" name="Oval 1556">
              <a:extLst>
                <a:ext uri="{FF2B5EF4-FFF2-40B4-BE49-F238E27FC236}">
                  <a16:creationId xmlns:a16="http://schemas.microsoft.com/office/drawing/2014/main" id="{D75B326A-28AF-48AE-8180-68E07B345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6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4" name="Oval 1557">
              <a:extLst>
                <a:ext uri="{FF2B5EF4-FFF2-40B4-BE49-F238E27FC236}">
                  <a16:creationId xmlns:a16="http://schemas.microsoft.com/office/drawing/2014/main" id="{E366745B-0DF7-47CC-9D73-C02632D4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6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5" name="Oval 1558">
              <a:extLst>
                <a:ext uri="{FF2B5EF4-FFF2-40B4-BE49-F238E27FC236}">
                  <a16:creationId xmlns:a16="http://schemas.microsoft.com/office/drawing/2014/main" id="{F52704DE-8437-44FE-AB25-FA172DA28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6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6" name="Oval 1559">
              <a:extLst>
                <a:ext uri="{FF2B5EF4-FFF2-40B4-BE49-F238E27FC236}">
                  <a16:creationId xmlns:a16="http://schemas.microsoft.com/office/drawing/2014/main" id="{8EBA12A3-5C47-4F89-B5BB-77FCA7E61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6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7" name="Oval 1560">
              <a:extLst>
                <a:ext uri="{FF2B5EF4-FFF2-40B4-BE49-F238E27FC236}">
                  <a16:creationId xmlns:a16="http://schemas.microsoft.com/office/drawing/2014/main" id="{2788D770-482B-4BFF-8CB0-53080F40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6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8" name="Oval 1561">
              <a:extLst>
                <a:ext uri="{FF2B5EF4-FFF2-40B4-BE49-F238E27FC236}">
                  <a16:creationId xmlns:a16="http://schemas.microsoft.com/office/drawing/2014/main" id="{529D5368-A0C0-4833-980D-F428FC813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2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9" name="Oval 1562">
              <a:extLst>
                <a:ext uri="{FF2B5EF4-FFF2-40B4-BE49-F238E27FC236}">
                  <a16:creationId xmlns:a16="http://schemas.microsoft.com/office/drawing/2014/main" id="{D56A184B-97C0-4D8C-B976-E14442E20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2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0" name="Oval 1563">
              <a:extLst>
                <a:ext uri="{FF2B5EF4-FFF2-40B4-BE49-F238E27FC236}">
                  <a16:creationId xmlns:a16="http://schemas.microsoft.com/office/drawing/2014/main" id="{096B0263-EB81-4AAB-A13F-5FC25BF52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61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1" name="Oval 1564">
              <a:extLst>
                <a:ext uri="{FF2B5EF4-FFF2-40B4-BE49-F238E27FC236}">
                  <a16:creationId xmlns:a16="http://schemas.microsoft.com/office/drawing/2014/main" id="{D10E49F6-CE9B-4E8F-9C4A-86B177EE9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61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2" name="Oval 1565">
              <a:extLst>
                <a:ext uri="{FF2B5EF4-FFF2-40B4-BE49-F238E27FC236}">
                  <a16:creationId xmlns:a16="http://schemas.microsoft.com/office/drawing/2014/main" id="{AB60B223-84EA-460D-B14B-2F85DC9B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60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3" name="Oval 1566">
              <a:extLst>
                <a:ext uri="{FF2B5EF4-FFF2-40B4-BE49-F238E27FC236}">
                  <a16:creationId xmlns:a16="http://schemas.microsoft.com/office/drawing/2014/main" id="{8FCBB7FD-ACF9-488C-9DCB-630E3BCB8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60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4" name="Oval 1567">
              <a:extLst>
                <a:ext uri="{FF2B5EF4-FFF2-40B4-BE49-F238E27FC236}">
                  <a16:creationId xmlns:a16="http://schemas.microsoft.com/office/drawing/2014/main" id="{27804069-B39C-433B-846F-91C0859FA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5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5" name="Oval 1568">
              <a:extLst>
                <a:ext uri="{FF2B5EF4-FFF2-40B4-BE49-F238E27FC236}">
                  <a16:creationId xmlns:a16="http://schemas.microsoft.com/office/drawing/2014/main" id="{7744F8DE-7628-4A1E-932D-3222C5745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5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6" name="Oval 1569">
              <a:extLst>
                <a:ext uri="{FF2B5EF4-FFF2-40B4-BE49-F238E27FC236}">
                  <a16:creationId xmlns:a16="http://schemas.microsoft.com/office/drawing/2014/main" id="{463CAA45-32B0-4C55-A54E-9F8C11612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5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7" name="Oval 1570">
              <a:extLst>
                <a:ext uri="{FF2B5EF4-FFF2-40B4-BE49-F238E27FC236}">
                  <a16:creationId xmlns:a16="http://schemas.microsoft.com/office/drawing/2014/main" id="{38D2B81C-C1E4-49EC-A2BB-BDA5D58F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5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8" name="Oval 1571">
              <a:extLst>
                <a:ext uri="{FF2B5EF4-FFF2-40B4-BE49-F238E27FC236}">
                  <a16:creationId xmlns:a16="http://schemas.microsoft.com/office/drawing/2014/main" id="{1ABE4298-C109-4FB8-A818-8658F1EE9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56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9" name="Oval 1572">
              <a:extLst>
                <a:ext uri="{FF2B5EF4-FFF2-40B4-BE49-F238E27FC236}">
                  <a16:creationId xmlns:a16="http://schemas.microsoft.com/office/drawing/2014/main" id="{C6FBA762-585E-4E5B-ACCD-D01E32436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56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0" name="Oval 1573">
              <a:extLst>
                <a:ext uri="{FF2B5EF4-FFF2-40B4-BE49-F238E27FC236}">
                  <a16:creationId xmlns:a16="http://schemas.microsoft.com/office/drawing/2014/main" id="{82318162-A302-436C-A141-EA40D56E5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54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1" name="Oval 1574">
              <a:extLst>
                <a:ext uri="{FF2B5EF4-FFF2-40B4-BE49-F238E27FC236}">
                  <a16:creationId xmlns:a16="http://schemas.microsoft.com/office/drawing/2014/main" id="{1D8B3F8B-225F-424F-8089-BCDAF2A9D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54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2" name="Oval 1575">
              <a:extLst>
                <a:ext uri="{FF2B5EF4-FFF2-40B4-BE49-F238E27FC236}">
                  <a16:creationId xmlns:a16="http://schemas.microsoft.com/office/drawing/2014/main" id="{F0DBF912-AAE7-4900-9633-3F6C36D9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253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3" name="Oval 1576">
              <a:extLst>
                <a:ext uri="{FF2B5EF4-FFF2-40B4-BE49-F238E27FC236}">
                  <a16:creationId xmlns:a16="http://schemas.microsoft.com/office/drawing/2014/main" id="{D10FDB36-6C7F-4F5B-BDBE-230F2035E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253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4" name="Oval 1577">
              <a:extLst>
                <a:ext uri="{FF2B5EF4-FFF2-40B4-BE49-F238E27FC236}">
                  <a16:creationId xmlns:a16="http://schemas.microsoft.com/office/drawing/2014/main" id="{7C548E14-10F4-416C-8F10-94AD248BF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25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5" name="Oval 1578">
              <a:extLst>
                <a:ext uri="{FF2B5EF4-FFF2-40B4-BE49-F238E27FC236}">
                  <a16:creationId xmlns:a16="http://schemas.microsoft.com/office/drawing/2014/main" id="{3709DC2B-25C3-4868-A660-1AA5044D7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25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6" name="Oval 1579">
              <a:extLst>
                <a:ext uri="{FF2B5EF4-FFF2-40B4-BE49-F238E27FC236}">
                  <a16:creationId xmlns:a16="http://schemas.microsoft.com/office/drawing/2014/main" id="{3967043E-1992-4363-9B74-ADE9AFBF9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25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7" name="Oval 1580">
              <a:extLst>
                <a:ext uri="{FF2B5EF4-FFF2-40B4-BE49-F238E27FC236}">
                  <a16:creationId xmlns:a16="http://schemas.microsoft.com/office/drawing/2014/main" id="{A433CC1B-2C38-4C64-A6A0-2D2C764C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25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8" name="Oval 1581">
              <a:extLst>
                <a:ext uri="{FF2B5EF4-FFF2-40B4-BE49-F238E27FC236}">
                  <a16:creationId xmlns:a16="http://schemas.microsoft.com/office/drawing/2014/main" id="{61F96158-35D4-4B68-95EF-DE567F5DD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50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9" name="Oval 1582">
              <a:extLst>
                <a:ext uri="{FF2B5EF4-FFF2-40B4-BE49-F238E27FC236}">
                  <a16:creationId xmlns:a16="http://schemas.microsoft.com/office/drawing/2014/main" id="{90C0C62C-ADDA-4728-B8DD-ED979A1FA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50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0" name="Oval 1583">
              <a:extLst>
                <a:ext uri="{FF2B5EF4-FFF2-40B4-BE49-F238E27FC236}">
                  <a16:creationId xmlns:a16="http://schemas.microsoft.com/office/drawing/2014/main" id="{D6C669DA-4D28-44BB-84A0-3AFD867FC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4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1" name="Oval 1584">
              <a:extLst>
                <a:ext uri="{FF2B5EF4-FFF2-40B4-BE49-F238E27FC236}">
                  <a16:creationId xmlns:a16="http://schemas.microsoft.com/office/drawing/2014/main" id="{13739A19-2DF6-49A0-B49A-B2A118432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4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2" name="Oval 1585">
              <a:extLst>
                <a:ext uri="{FF2B5EF4-FFF2-40B4-BE49-F238E27FC236}">
                  <a16:creationId xmlns:a16="http://schemas.microsoft.com/office/drawing/2014/main" id="{EA335F3F-BA1E-4D4A-8851-2E4C1F661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4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3" name="Oval 1586">
              <a:extLst>
                <a:ext uri="{FF2B5EF4-FFF2-40B4-BE49-F238E27FC236}">
                  <a16:creationId xmlns:a16="http://schemas.microsoft.com/office/drawing/2014/main" id="{5255163C-6817-4C5D-A791-27E21ADB6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4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4" name="Oval 1587">
              <a:extLst>
                <a:ext uri="{FF2B5EF4-FFF2-40B4-BE49-F238E27FC236}">
                  <a16:creationId xmlns:a16="http://schemas.microsoft.com/office/drawing/2014/main" id="{CCAD7E1D-1A63-43F0-921B-9445CBF8B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48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5" name="Oval 1588">
              <a:extLst>
                <a:ext uri="{FF2B5EF4-FFF2-40B4-BE49-F238E27FC236}">
                  <a16:creationId xmlns:a16="http://schemas.microsoft.com/office/drawing/2014/main" id="{E4689DF9-35D0-4986-B96F-FD093A73B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48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6" name="Oval 1589">
              <a:extLst>
                <a:ext uri="{FF2B5EF4-FFF2-40B4-BE49-F238E27FC236}">
                  <a16:creationId xmlns:a16="http://schemas.microsoft.com/office/drawing/2014/main" id="{D560B18B-0BA0-4ACC-A544-927833B5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" y="24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7" name="Oval 1590">
              <a:extLst>
                <a:ext uri="{FF2B5EF4-FFF2-40B4-BE49-F238E27FC236}">
                  <a16:creationId xmlns:a16="http://schemas.microsoft.com/office/drawing/2014/main" id="{6155DCE4-BDF4-49F4-AFA7-5BE5BD8E2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" y="24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8" name="Oval 1591">
              <a:extLst>
                <a:ext uri="{FF2B5EF4-FFF2-40B4-BE49-F238E27FC236}">
                  <a16:creationId xmlns:a16="http://schemas.microsoft.com/office/drawing/2014/main" id="{E4261983-8A81-4E20-A574-B22DBBD25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4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9" name="Oval 1592">
              <a:extLst>
                <a:ext uri="{FF2B5EF4-FFF2-40B4-BE49-F238E27FC236}">
                  <a16:creationId xmlns:a16="http://schemas.microsoft.com/office/drawing/2014/main" id="{E5C003AA-166D-4848-9545-57D5B13AA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4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0" name="Oval 1593">
              <a:extLst>
                <a:ext uri="{FF2B5EF4-FFF2-40B4-BE49-F238E27FC236}">
                  <a16:creationId xmlns:a16="http://schemas.microsoft.com/office/drawing/2014/main" id="{D8A0C3D4-DBC7-4932-9B64-7CA304EAB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4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1" name="Oval 1594">
              <a:extLst>
                <a:ext uri="{FF2B5EF4-FFF2-40B4-BE49-F238E27FC236}">
                  <a16:creationId xmlns:a16="http://schemas.microsoft.com/office/drawing/2014/main" id="{3435113A-48BD-4926-ABD1-CB6D5C0E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4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2" name="Oval 1595">
              <a:extLst>
                <a:ext uri="{FF2B5EF4-FFF2-40B4-BE49-F238E27FC236}">
                  <a16:creationId xmlns:a16="http://schemas.microsoft.com/office/drawing/2014/main" id="{F10A13DA-C9E9-4AAA-ABFC-2965DD43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248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3" name="Oval 1596">
              <a:extLst>
                <a:ext uri="{FF2B5EF4-FFF2-40B4-BE49-F238E27FC236}">
                  <a16:creationId xmlns:a16="http://schemas.microsoft.com/office/drawing/2014/main" id="{A7AA8525-2779-4BB0-A8B0-D1956A431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248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4" name="Oval 1597">
              <a:extLst>
                <a:ext uri="{FF2B5EF4-FFF2-40B4-BE49-F238E27FC236}">
                  <a16:creationId xmlns:a16="http://schemas.microsoft.com/office/drawing/2014/main" id="{3E24F6DC-7556-4863-928D-C9D1A25FE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24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5" name="Oval 1598">
              <a:extLst>
                <a:ext uri="{FF2B5EF4-FFF2-40B4-BE49-F238E27FC236}">
                  <a16:creationId xmlns:a16="http://schemas.microsoft.com/office/drawing/2014/main" id="{14A29679-5E79-4C4E-B6F3-CFA8FF96C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24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6" name="Oval 1599">
              <a:extLst>
                <a:ext uri="{FF2B5EF4-FFF2-40B4-BE49-F238E27FC236}">
                  <a16:creationId xmlns:a16="http://schemas.microsoft.com/office/drawing/2014/main" id="{CEE9F2F0-0042-4388-A0F6-46DB6CAB3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24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7" name="Oval 1600">
              <a:extLst>
                <a:ext uri="{FF2B5EF4-FFF2-40B4-BE49-F238E27FC236}">
                  <a16:creationId xmlns:a16="http://schemas.microsoft.com/office/drawing/2014/main" id="{5B747680-D6AB-44EF-8C12-9BD0B612E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24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8" name="Oval 1601">
              <a:extLst>
                <a:ext uri="{FF2B5EF4-FFF2-40B4-BE49-F238E27FC236}">
                  <a16:creationId xmlns:a16="http://schemas.microsoft.com/office/drawing/2014/main" id="{76B65B92-74F8-4EAF-9CA1-2B65791D9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4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9" name="Oval 1602">
              <a:extLst>
                <a:ext uri="{FF2B5EF4-FFF2-40B4-BE49-F238E27FC236}">
                  <a16:creationId xmlns:a16="http://schemas.microsoft.com/office/drawing/2014/main" id="{4EFB6FE4-4381-4FE1-85C6-DFCC723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4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0" name="Oval 1603">
              <a:extLst>
                <a:ext uri="{FF2B5EF4-FFF2-40B4-BE49-F238E27FC236}">
                  <a16:creationId xmlns:a16="http://schemas.microsoft.com/office/drawing/2014/main" id="{37A70480-2CFF-4AEE-91E4-5F61D1B49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500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1" name="Oval 1604">
              <a:extLst>
                <a:ext uri="{FF2B5EF4-FFF2-40B4-BE49-F238E27FC236}">
                  <a16:creationId xmlns:a16="http://schemas.microsoft.com/office/drawing/2014/main" id="{D0B1C684-F8CF-4585-950D-A4341DCBD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500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2" name="Oval 1605">
              <a:extLst>
                <a:ext uri="{FF2B5EF4-FFF2-40B4-BE49-F238E27FC236}">
                  <a16:creationId xmlns:a16="http://schemas.microsoft.com/office/drawing/2014/main" id="{73516C03-22AA-4737-975B-832ABC24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5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3" name="Oval 1606">
              <a:extLst>
                <a:ext uri="{FF2B5EF4-FFF2-40B4-BE49-F238E27FC236}">
                  <a16:creationId xmlns:a16="http://schemas.microsoft.com/office/drawing/2014/main" id="{44914342-2E84-40A9-AF9C-F454933E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5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4" name="Oval 1607">
              <a:extLst>
                <a:ext uri="{FF2B5EF4-FFF2-40B4-BE49-F238E27FC236}">
                  <a16:creationId xmlns:a16="http://schemas.microsoft.com/office/drawing/2014/main" id="{4AF07C9E-E97F-4A76-B933-FEE796C40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5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5" name="Oval 1608">
              <a:extLst>
                <a:ext uri="{FF2B5EF4-FFF2-40B4-BE49-F238E27FC236}">
                  <a16:creationId xmlns:a16="http://schemas.microsoft.com/office/drawing/2014/main" id="{FFB83898-103C-4741-B6D7-B6744175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5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6" name="Group 1609">
            <a:extLst>
              <a:ext uri="{FF2B5EF4-FFF2-40B4-BE49-F238E27FC236}">
                <a16:creationId xmlns:a16="http://schemas.microsoft.com/office/drawing/2014/main" id="{4C7BF9C5-D39D-412F-A057-86535A7A64E0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320800"/>
            <a:ext cx="2814638" cy="2819400"/>
            <a:chOff x="3600" y="768"/>
            <a:chExt cx="1773" cy="1776"/>
          </a:xfrm>
        </p:grpSpPr>
        <p:sp>
          <p:nvSpPr>
            <p:cNvPr id="33797" name="Freeform 1610">
              <a:extLst>
                <a:ext uri="{FF2B5EF4-FFF2-40B4-BE49-F238E27FC236}">
                  <a16:creationId xmlns:a16="http://schemas.microsoft.com/office/drawing/2014/main" id="{68DF9498-48FF-4A4E-A619-89AAC37E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872"/>
              <a:ext cx="1744" cy="1672"/>
            </a:xfrm>
            <a:custGeom>
              <a:avLst/>
              <a:gdLst>
                <a:gd name="T0" fmla="*/ 4601 w 826"/>
                <a:gd name="T1" fmla="*/ 275 h 743"/>
                <a:gd name="T2" fmla="*/ 2363 w 826"/>
                <a:gd name="T3" fmla="*/ 482 h 743"/>
                <a:gd name="T4" fmla="*/ 57 w 826"/>
                <a:gd name="T5" fmla="*/ 3123 h 743"/>
                <a:gd name="T6" fmla="*/ 188 w 826"/>
                <a:gd name="T7" fmla="*/ 4933 h 743"/>
                <a:gd name="T8" fmla="*/ 1083 w 826"/>
                <a:gd name="T9" fmla="*/ 6481 h 743"/>
                <a:gd name="T10" fmla="*/ 4421 w 826"/>
                <a:gd name="T11" fmla="*/ 7338 h 743"/>
                <a:gd name="T12" fmla="*/ 7493 w 826"/>
                <a:gd name="T13" fmla="*/ 5662 h 743"/>
                <a:gd name="T14" fmla="*/ 7641 w 826"/>
                <a:gd name="T15" fmla="*/ 3520 h 743"/>
                <a:gd name="T16" fmla="*/ 6174 w 826"/>
                <a:gd name="T17" fmla="*/ 1166 h 743"/>
                <a:gd name="T18" fmla="*/ 4601 w 826"/>
                <a:gd name="T19" fmla="*/ 275 h 7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6" h="743">
                  <a:moveTo>
                    <a:pt x="489" y="24"/>
                  </a:moveTo>
                  <a:cubicBezTo>
                    <a:pt x="408" y="0"/>
                    <a:pt x="304" y="49"/>
                    <a:pt x="251" y="42"/>
                  </a:cubicBezTo>
                  <a:cubicBezTo>
                    <a:pt x="92" y="23"/>
                    <a:pt x="12" y="202"/>
                    <a:pt x="6" y="274"/>
                  </a:cubicBezTo>
                  <a:cubicBezTo>
                    <a:pt x="0" y="339"/>
                    <a:pt x="4" y="381"/>
                    <a:pt x="20" y="433"/>
                  </a:cubicBezTo>
                  <a:cubicBezTo>
                    <a:pt x="36" y="486"/>
                    <a:pt x="66" y="534"/>
                    <a:pt x="115" y="569"/>
                  </a:cubicBezTo>
                  <a:cubicBezTo>
                    <a:pt x="213" y="639"/>
                    <a:pt x="370" y="592"/>
                    <a:pt x="470" y="644"/>
                  </a:cubicBezTo>
                  <a:cubicBezTo>
                    <a:pt x="670" y="743"/>
                    <a:pt x="754" y="603"/>
                    <a:pt x="796" y="497"/>
                  </a:cubicBezTo>
                  <a:cubicBezTo>
                    <a:pt x="826" y="421"/>
                    <a:pt x="811" y="332"/>
                    <a:pt x="812" y="309"/>
                  </a:cubicBezTo>
                  <a:cubicBezTo>
                    <a:pt x="818" y="215"/>
                    <a:pt x="721" y="129"/>
                    <a:pt x="656" y="102"/>
                  </a:cubicBezTo>
                  <a:cubicBezTo>
                    <a:pt x="591" y="75"/>
                    <a:pt x="570" y="48"/>
                    <a:pt x="489" y="24"/>
                  </a:cubicBezTo>
                  <a:close/>
                </a:path>
              </a:pathLst>
            </a:custGeom>
            <a:solidFill>
              <a:srgbClr val="F95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1611">
              <a:extLst>
                <a:ext uri="{FF2B5EF4-FFF2-40B4-BE49-F238E27FC236}">
                  <a16:creationId xmlns:a16="http://schemas.microsoft.com/office/drawing/2014/main" id="{A59DF24A-9A45-4FB3-AEA8-5FE1AFF5B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768"/>
              <a:ext cx="1602" cy="1270"/>
            </a:xfrm>
            <a:custGeom>
              <a:avLst/>
              <a:gdLst>
                <a:gd name="T0" fmla="*/ 7111 w 759"/>
                <a:gd name="T1" fmla="*/ 3540 h 564"/>
                <a:gd name="T2" fmla="*/ 6722 w 759"/>
                <a:gd name="T3" fmla="*/ 1826 h 564"/>
                <a:gd name="T4" fmla="*/ 5640 w 759"/>
                <a:gd name="T5" fmla="*/ 1175 h 564"/>
                <a:gd name="T6" fmla="*/ 4817 w 759"/>
                <a:gd name="T7" fmla="*/ 446 h 564"/>
                <a:gd name="T8" fmla="*/ 4071 w 759"/>
                <a:gd name="T9" fmla="*/ 284 h 564"/>
                <a:gd name="T10" fmla="*/ 3386 w 759"/>
                <a:gd name="T11" fmla="*/ 11 h 564"/>
                <a:gd name="T12" fmla="*/ 2615 w 759"/>
                <a:gd name="T13" fmla="*/ 365 h 564"/>
                <a:gd name="T14" fmla="*/ 1957 w 759"/>
                <a:gd name="T15" fmla="*/ 227 h 564"/>
                <a:gd name="T16" fmla="*/ 958 w 759"/>
                <a:gd name="T17" fmla="*/ 640 h 564"/>
                <a:gd name="T18" fmla="*/ 205 w 759"/>
                <a:gd name="T19" fmla="*/ 1495 h 564"/>
                <a:gd name="T20" fmla="*/ 0 w 759"/>
                <a:gd name="T21" fmla="*/ 1826 h 564"/>
                <a:gd name="T22" fmla="*/ 1617 w 759"/>
                <a:gd name="T23" fmla="*/ 1004 h 564"/>
                <a:gd name="T24" fmla="*/ 3854 w 759"/>
                <a:gd name="T25" fmla="*/ 802 h 564"/>
                <a:gd name="T26" fmla="*/ 5427 w 759"/>
                <a:gd name="T27" fmla="*/ 1689 h 564"/>
                <a:gd name="T28" fmla="*/ 6891 w 759"/>
                <a:gd name="T29" fmla="*/ 4051 h 564"/>
                <a:gd name="T30" fmla="*/ 6739 w 759"/>
                <a:gd name="T31" fmla="*/ 6201 h 564"/>
                <a:gd name="T32" fmla="*/ 6655 w 759"/>
                <a:gd name="T33" fmla="*/ 6440 h 564"/>
                <a:gd name="T34" fmla="*/ 6959 w 759"/>
                <a:gd name="T35" fmla="*/ 5683 h 564"/>
                <a:gd name="T36" fmla="*/ 7016 w 759"/>
                <a:gd name="T37" fmla="*/ 4659 h 564"/>
                <a:gd name="T38" fmla="*/ 7111 w 759"/>
                <a:gd name="T39" fmla="*/ 3540 h 5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9" h="564">
                  <a:moveTo>
                    <a:pt x="756" y="310"/>
                  </a:move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  <a:cubicBezTo>
                    <a:pt x="41" y="114"/>
                    <a:pt x="98" y="80"/>
                    <a:pt x="172" y="88"/>
                  </a:cubicBezTo>
                  <a:cubicBezTo>
                    <a:pt x="225" y="95"/>
                    <a:pt x="329" y="46"/>
                    <a:pt x="410" y="70"/>
                  </a:cubicBezTo>
                  <a:cubicBezTo>
                    <a:pt x="491" y="94"/>
                    <a:pt x="512" y="121"/>
                    <a:pt x="577" y="148"/>
                  </a:cubicBezTo>
                  <a:cubicBezTo>
                    <a:pt x="642" y="175"/>
                    <a:pt x="739" y="261"/>
                    <a:pt x="733" y="355"/>
                  </a:cubicBezTo>
                  <a:cubicBezTo>
                    <a:pt x="732" y="378"/>
                    <a:pt x="747" y="467"/>
                    <a:pt x="717" y="543"/>
                  </a:cubicBez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lose/>
                </a:path>
              </a:pathLst>
            </a:custGeom>
            <a:solidFill>
              <a:srgbClr val="FF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1612">
              <a:extLst>
                <a:ext uri="{FF2B5EF4-FFF2-40B4-BE49-F238E27FC236}">
                  <a16:creationId xmlns:a16="http://schemas.microsoft.com/office/drawing/2014/main" id="{DB9A7BAC-0C9F-46C4-A974-AAD18AE4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768"/>
              <a:ext cx="1602" cy="1270"/>
            </a:xfrm>
            <a:custGeom>
              <a:avLst/>
              <a:gdLst>
                <a:gd name="T0" fmla="*/ 6739 w 759"/>
                <a:gd name="T1" fmla="*/ 6201 h 564"/>
                <a:gd name="T2" fmla="*/ 6655 w 759"/>
                <a:gd name="T3" fmla="*/ 6440 h 564"/>
                <a:gd name="T4" fmla="*/ 6959 w 759"/>
                <a:gd name="T5" fmla="*/ 5683 h 564"/>
                <a:gd name="T6" fmla="*/ 7016 w 759"/>
                <a:gd name="T7" fmla="*/ 4659 h 564"/>
                <a:gd name="T8" fmla="*/ 7111 w 759"/>
                <a:gd name="T9" fmla="*/ 3540 h 564"/>
                <a:gd name="T10" fmla="*/ 6722 w 759"/>
                <a:gd name="T11" fmla="*/ 1826 h 564"/>
                <a:gd name="T12" fmla="*/ 5640 w 759"/>
                <a:gd name="T13" fmla="*/ 1175 h 564"/>
                <a:gd name="T14" fmla="*/ 4817 w 759"/>
                <a:gd name="T15" fmla="*/ 446 h 564"/>
                <a:gd name="T16" fmla="*/ 4071 w 759"/>
                <a:gd name="T17" fmla="*/ 284 h 564"/>
                <a:gd name="T18" fmla="*/ 3386 w 759"/>
                <a:gd name="T19" fmla="*/ 11 h 564"/>
                <a:gd name="T20" fmla="*/ 2615 w 759"/>
                <a:gd name="T21" fmla="*/ 365 h 564"/>
                <a:gd name="T22" fmla="*/ 1957 w 759"/>
                <a:gd name="T23" fmla="*/ 227 h 564"/>
                <a:gd name="T24" fmla="*/ 958 w 759"/>
                <a:gd name="T25" fmla="*/ 640 h 564"/>
                <a:gd name="T26" fmla="*/ 205 w 759"/>
                <a:gd name="T27" fmla="*/ 1495 h 564"/>
                <a:gd name="T28" fmla="*/ 0 w 759"/>
                <a:gd name="T29" fmla="*/ 1826 h 5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9" h="564">
                  <a:moveTo>
                    <a:pt x="717" y="543"/>
                  </a:move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1613">
              <a:extLst>
                <a:ext uri="{FF2B5EF4-FFF2-40B4-BE49-F238E27FC236}">
                  <a16:creationId xmlns:a16="http://schemas.microsoft.com/office/drawing/2014/main" id="{26789325-9742-41B7-9188-03089A27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926"/>
              <a:ext cx="1670" cy="1459"/>
            </a:xfrm>
            <a:custGeom>
              <a:avLst/>
              <a:gdLst>
                <a:gd name="T0" fmla="*/ 3032 w 791"/>
                <a:gd name="T1" fmla="*/ 254 h 648"/>
                <a:gd name="T2" fmla="*/ 4432 w 791"/>
                <a:gd name="T3" fmla="*/ 162 h 648"/>
                <a:gd name="T4" fmla="*/ 4432 w 791"/>
                <a:gd name="T5" fmla="*/ 162 h 648"/>
                <a:gd name="T6" fmla="*/ 5375 w 791"/>
                <a:gd name="T7" fmla="*/ 664 h 648"/>
                <a:gd name="T8" fmla="*/ 5996 w 791"/>
                <a:gd name="T9" fmla="*/ 1040 h 648"/>
                <a:gd name="T10" fmla="*/ 7377 w 791"/>
                <a:gd name="T11" fmla="*/ 3240 h 648"/>
                <a:gd name="T12" fmla="*/ 7385 w 791"/>
                <a:gd name="T13" fmla="*/ 3539 h 648"/>
                <a:gd name="T14" fmla="*/ 7239 w 791"/>
                <a:gd name="T15" fmla="*/ 5343 h 648"/>
                <a:gd name="T16" fmla="*/ 5996 w 791"/>
                <a:gd name="T17" fmla="*/ 7189 h 648"/>
                <a:gd name="T18" fmla="*/ 4360 w 791"/>
                <a:gd name="T19" fmla="*/ 6930 h 648"/>
                <a:gd name="T20" fmla="*/ 2768 w 791"/>
                <a:gd name="T21" fmla="*/ 6575 h 648"/>
                <a:gd name="T22" fmla="*/ 1026 w 791"/>
                <a:gd name="T23" fmla="*/ 6093 h 648"/>
                <a:gd name="T24" fmla="*/ 188 w 791"/>
                <a:gd name="T25" fmla="*/ 4622 h 648"/>
                <a:gd name="T26" fmla="*/ 57 w 791"/>
                <a:gd name="T27" fmla="*/ 2864 h 648"/>
                <a:gd name="T28" fmla="*/ 980 w 791"/>
                <a:gd name="T29" fmla="*/ 822 h 648"/>
                <a:gd name="T30" fmla="*/ 2210 w 791"/>
                <a:gd name="T31" fmla="*/ 365 h 648"/>
                <a:gd name="T32" fmla="*/ 3032 w 791"/>
                <a:gd name="T33" fmla="*/ 254 h 6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1" h="648">
                  <a:moveTo>
                    <a:pt x="322" y="22"/>
                  </a:moveTo>
                  <a:cubicBezTo>
                    <a:pt x="370" y="12"/>
                    <a:pt x="425" y="0"/>
                    <a:pt x="471" y="14"/>
                  </a:cubicBezTo>
                  <a:cubicBezTo>
                    <a:pt x="471" y="14"/>
                    <a:pt x="471" y="14"/>
                    <a:pt x="471" y="14"/>
                  </a:cubicBezTo>
                  <a:cubicBezTo>
                    <a:pt x="518" y="28"/>
                    <a:pt x="544" y="42"/>
                    <a:pt x="571" y="58"/>
                  </a:cubicBezTo>
                  <a:cubicBezTo>
                    <a:pt x="590" y="69"/>
                    <a:pt x="610" y="80"/>
                    <a:pt x="637" y="91"/>
                  </a:cubicBezTo>
                  <a:cubicBezTo>
                    <a:pt x="702" y="118"/>
                    <a:pt x="790" y="200"/>
                    <a:pt x="784" y="284"/>
                  </a:cubicBezTo>
                  <a:cubicBezTo>
                    <a:pt x="784" y="290"/>
                    <a:pt x="784" y="299"/>
                    <a:pt x="785" y="310"/>
                  </a:cubicBezTo>
                  <a:cubicBezTo>
                    <a:pt x="787" y="348"/>
                    <a:pt x="791" y="412"/>
                    <a:pt x="769" y="468"/>
                  </a:cubicBezTo>
                  <a:cubicBezTo>
                    <a:pt x="734" y="556"/>
                    <a:pt x="691" y="609"/>
                    <a:pt x="637" y="630"/>
                  </a:cubicBezTo>
                  <a:cubicBezTo>
                    <a:pt x="588" y="648"/>
                    <a:pt x="530" y="641"/>
                    <a:pt x="463" y="607"/>
                  </a:cubicBezTo>
                  <a:cubicBezTo>
                    <a:pt x="414" y="582"/>
                    <a:pt x="353" y="579"/>
                    <a:pt x="294" y="576"/>
                  </a:cubicBezTo>
                  <a:cubicBezTo>
                    <a:pt x="228" y="573"/>
                    <a:pt x="159" y="569"/>
                    <a:pt x="109" y="534"/>
                  </a:cubicBezTo>
                  <a:cubicBezTo>
                    <a:pt x="67" y="504"/>
                    <a:pt x="36" y="461"/>
                    <a:pt x="20" y="405"/>
                  </a:cubicBezTo>
                  <a:cubicBezTo>
                    <a:pt x="6" y="361"/>
                    <a:pt x="0" y="327"/>
                    <a:pt x="6" y="251"/>
                  </a:cubicBezTo>
                  <a:cubicBezTo>
                    <a:pt x="10" y="207"/>
                    <a:pt x="42" y="122"/>
                    <a:pt x="104" y="72"/>
                  </a:cubicBezTo>
                  <a:cubicBezTo>
                    <a:pt x="143" y="40"/>
                    <a:pt x="187" y="27"/>
                    <a:pt x="235" y="32"/>
                  </a:cubicBezTo>
                  <a:cubicBezTo>
                    <a:pt x="258" y="35"/>
                    <a:pt x="288" y="29"/>
                    <a:pt x="322" y="22"/>
                  </a:cubicBezTo>
                  <a:close/>
                </a:path>
              </a:pathLst>
            </a:cu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Oval 1614">
              <a:extLst>
                <a:ext uri="{FF2B5EF4-FFF2-40B4-BE49-F238E27FC236}">
                  <a16:creationId xmlns:a16="http://schemas.microsoft.com/office/drawing/2014/main" id="{7923580A-05DE-4431-B78F-B54D531C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" y="1502"/>
              <a:ext cx="769" cy="819"/>
            </a:xfrm>
            <a:prstGeom prst="ellipse">
              <a:avLst/>
            </a:pr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2" name="Oval 1615">
              <a:extLst>
                <a:ext uri="{FF2B5EF4-FFF2-40B4-BE49-F238E27FC236}">
                  <a16:creationId xmlns:a16="http://schemas.microsoft.com/office/drawing/2014/main" id="{C4F2D3C9-1CFC-497B-A7E7-AE477CA3E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1511"/>
              <a:ext cx="755" cy="806"/>
            </a:xfrm>
            <a:prstGeom prst="ellipse">
              <a:avLst/>
            </a:prstGeom>
            <a:solidFill>
              <a:srgbClr val="FAF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3" name="Oval 1616">
              <a:extLst>
                <a:ext uri="{FF2B5EF4-FFF2-40B4-BE49-F238E27FC236}">
                  <a16:creationId xmlns:a16="http://schemas.microsoft.com/office/drawing/2014/main" id="{E0A6E9EC-7C6A-48CD-83A7-813F3ACEC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1522"/>
              <a:ext cx="743" cy="793"/>
            </a:xfrm>
            <a:prstGeom prst="ellipse">
              <a:avLst/>
            </a:prstGeom>
            <a:solidFill>
              <a:srgbClr val="FA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4" name="Oval 1617">
              <a:extLst>
                <a:ext uri="{FF2B5EF4-FFF2-40B4-BE49-F238E27FC236}">
                  <a16:creationId xmlns:a16="http://schemas.microsoft.com/office/drawing/2014/main" id="{EE8649C3-8DC7-4808-9051-1B5B2281E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1531"/>
              <a:ext cx="730" cy="779"/>
            </a:xfrm>
            <a:prstGeom prst="ellipse">
              <a:avLst/>
            </a:prstGeom>
            <a:solidFill>
              <a:srgbClr val="FAF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5" name="Oval 1618">
              <a:extLst>
                <a:ext uri="{FF2B5EF4-FFF2-40B4-BE49-F238E27FC236}">
                  <a16:creationId xmlns:a16="http://schemas.microsoft.com/office/drawing/2014/main" id="{863C27A0-858F-4312-9247-ABF3EAC5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1540"/>
              <a:ext cx="718" cy="765"/>
            </a:xfrm>
            <a:prstGeom prst="ellipse">
              <a:avLst/>
            </a:prstGeom>
            <a:solidFill>
              <a:srgbClr val="FA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6" name="Oval 1619">
              <a:extLst>
                <a:ext uri="{FF2B5EF4-FFF2-40B4-BE49-F238E27FC236}">
                  <a16:creationId xmlns:a16="http://schemas.microsoft.com/office/drawing/2014/main" id="{B534D30A-6652-4D19-854C-E674CF05A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551"/>
              <a:ext cx="702" cy="750"/>
            </a:xfrm>
            <a:prstGeom prst="ellipse">
              <a:avLst/>
            </a:prstGeom>
            <a:solidFill>
              <a:srgbClr val="FAF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7" name="Oval 1620">
              <a:extLst>
                <a:ext uri="{FF2B5EF4-FFF2-40B4-BE49-F238E27FC236}">
                  <a16:creationId xmlns:a16="http://schemas.microsoft.com/office/drawing/2014/main" id="{3E749E7D-0501-4C66-9A3E-365E935AB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1560"/>
              <a:ext cx="692" cy="737"/>
            </a:xfrm>
            <a:prstGeom prst="ellipse">
              <a:avLst/>
            </a:prstGeom>
            <a:solidFill>
              <a:srgbClr val="FAF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8" name="Oval 1621">
              <a:extLst>
                <a:ext uri="{FF2B5EF4-FFF2-40B4-BE49-F238E27FC236}">
                  <a16:creationId xmlns:a16="http://schemas.microsoft.com/office/drawing/2014/main" id="{353B6392-12CA-4024-9275-441D9ABD0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1" y="1570"/>
              <a:ext cx="678" cy="724"/>
            </a:xfrm>
            <a:prstGeom prst="ellipse">
              <a:avLst/>
            </a:prstGeom>
            <a:solidFill>
              <a:srgbClr val="FAF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9" name="Oval 1622">
              <a:extLst>
                <a:ext uri="{FF2B5EF4-FFF2-40B4-BE49-F238E27FC236}">
                  <a16:creationId xmlns:a16="http://schemas.microsoft.com/office/drawing/2014/main" id="{9F049950-CE40-4131-9D9B-3AD7F0A5E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581"/>
              <a:ext cx="667" cy="709"/>
            </a:xfrm>
            <a:prstGeom prst="ellipse">
              <a:avLst/>
            </a:prstGeom>
            <a:solidFill>
              <a:srgbClr val="FA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0" name="Oval 1623">
              <a:extLst>
                <a:ext uri="{FF2B5EF4-FFF2-40B4-BE49-F238E27FC236}">
                  <a16:creationId xmlns:a16="http://schemas.microsoft.com/office/drawing/2014/main" id="{F53A5FA0-1454-4993-88DA-F17F46C49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1590"/>
              <a:ext cx="652" cy="696"/>
            </a:xfrm>
            <a:prstGeom prst="ellipse">
              <a:avLst/>
            </a:prstGeom>
            <a:solidFill>
              <a:srgbClr val="FBF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1" name="Oval 1624">
              <a:extLst>
                <a:ext uri="{FF2B5EF4-FFF2-40B4-BE49-F238E27FC236}">
                  <a16:creationId xmlns:a16="http://schemas.microsoft.com/office/drawing/2014/main" id="{DA4D3CE8-5754-4BC6-A2B9-65B00FBDF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599"/>
              <a:ext cx="639" cy="682"/>
            </a:xfrm>
            <a:prstGeom prst="ellipse">
              <a:avLst/>
            </a:prstGeom>
            <a:solidFill>
              <a:srgbClr val="FB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2" name="Oval 1625">
              <a:extLst>
                <a:ext uri="{FF2B5EF4-FFF2-40B4-BE49-F238E27FC236}">
                  <a16:creationId xmlns:a16="http://schemas.microsoft.com/office/drawing/2014/main" id="{35670836-50F2-426D-BC25-6538433A0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" y="1610"/>
              <a:ext cx="626" cy="668"/>
            </a:xfrm>
            <a:prstGeom prst="ellipse">
              <a:avLst/>
            </a:prstGeom>
            <a:solidFill>
              <a:srgbClr val="FBF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3" name="Oval 1626">
              <a:extLst>
                <a:ext uri="{FF2B5EF4-FFF2-40B4-BE49-F238E27FC236}">
                  <a16:creationId xmlns:a16="http://schemas.microsoft.com/office/drawing/2014/main" id="{22ED0145-B50C-4B1F-8438-690363B2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1619"/>
              <a:ext cx="615" cy="655"/>
            </a:xfrm>
            <a:prstGeom prst="ellipse">
              <a:avLst/>
            </a:prstGeom>
            <a:solidFill>
              <a:srgbClr val="FBF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4" name="Oval 1627">
              <a:extLst>
                <a:ext uri="{FF2B5EF4-FFF2-40B4-BE49-F238E27FC236}">
                  <a16:creationId xmlns:a16="http://schemas.microsoft.com/office/drawing/2014/main" id="{FE4332BE-5102-4985-BCF3-CB9324CFC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8" y="1628"/>
              <a:ext cx="599" cy="642"/>
            </a:xfrm>
            <a:prstGeom prst="ellipse">
              <a:avLst/>
            </a:prstGeom>
            <a:solidFill>
              <a:srgbClr val="FBF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5" name="Oval 1628">
              <a:extLst>
                <a:ext uri="{FF2B5EF4-FFF2-40B4-BE49-F238E27FC236}">
                  <a16:creationId xmlns:a16="http://schemas.microsoft.com/office/drawing/2014/main" id="{F6933D87-9F8C-44BF-B819-C444EEE5E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1639"/>
              <a:ext cx="589" cy="626"/>
            </a:xfrm>
            <a:prstGeom prst="ellipse">
              <a:avLst/>
            </a:prstGeom>
            <a:solidFill>
              <a:srgbClr val="FBF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6" name="Oval 1629">
              <a:extLst>
                <a:ext uri="{FF2B5EF4-FFF2-40B4-BE49-F238E27FC236}">
                  <a16:creationId xmlns:a16="http://schemas.microsoft.com/office/drawing/2014/main" id="{4865EAC2-26EA-4872-993F-0DCCB4BDB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1648"/>
              <a:ext cx="573" cy="612"/>
            </a:xfrm>
            <a:prstGeom prst="ellipse">
              <a:avLst/>
            </a:prstGeom>
            <a:solidFill>
              <a:srgbClr val="FB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7" name="Oval 1630">
              <a:extLst>
                <a:ext uri="{FF2B5EF4-FFF2-40B4-BE49-F238E27FC236}">
                  <a16:creationId xmlns:a16="http://schemas.microsoft.com/office/drawing/2014/main" id="{A492A74A-B113-4DD5-9A0C-629D98D74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" y="1657"/>
              <a:ext cx="563" cy="601"/>
            </a:xfrm>
            <a:prstGeom prst="ellipse">
              <a:avLst/>
            </a:prstGeom>
            <a:solidFill>
              <a:srgbClr val="FBF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8" name="Oval 1631">
              <a:extLst>
                <a:ext uri="{FF2B5EF4-FFF2-40B4-BE49-F238E27FC236}">
                  <a16:creationId xmlns:a16="http://schemas.microsoft.com/office/drawing/2014/main" id="{AC192457-8D54-461A-A2C4-BB5A61B1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666"/>
              <a:ext cx="549" cy="588"/>
            </a:xfrm>
            <a:prstGeom prst="ellipse">
              <a:avLst/>
            </a:prstGeom>
            <a:solidFill>
              <a:srgbClr val="FBF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9" name="Oval 1632">
              <a:extLst>
                <a:ext uri="{FF2B5EF4-FFF2-40B4-BE49-F238E27FC236}">
                  <a16:creationId xmlns:a16="http://schemas.microsoft.com/office/drawing/2014/main" id="{C99CD07F-209D-4B51-BC17-36C4E900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6" y="1677"/>
              <a:ext cx="536" cy="572"/>
            </a:xfrm>
            <a:prstGeom prst="ellipse">
              <a:avLst/>
            </a:prstGeom>
            <a:solidFill>
              <a:srgbClr val="FB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0" name="Oval 1633">
              <a:extLst>
                <a:ext uri="{FF2B5EF4-FFF2-40B4-BE49-F238E27FC236}">
                  <a16:creationId xmlns:a16="http://schemas.microsoft.com/office/drawing/2014/main" id="{2E721D9A-61F3-469A-A84C-06AAAD76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1687"/>
              <a:ext cx="526" cy="558"/>
            </a:xfrm>
            <a:prstGeom prst="ellipse">
              <a:avLst/>
            </a:prstGeom>
            <a:solidFill>
              <a:srgbClr val="FBF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1" name="Oval 1634">
              <a:extLst>
                <a:ext uri="{FF2B5EF4-FFF2-40B4-BE49-F238E27FC236}">
                  <a16:creationId xmlns:a16="http://schemas.microsoft.com/office/drawing/2014/main" id="{4D74C222-5722-4C05-85C1-4578773C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695"/>
              <a:ext cx="511" cy="548"/>
            </a:xfrm>
            <a:prstGeom prst="ellipse">
              <a:avLst/>
            </a:prstGeom>
            <a:solidFill>
              <a:srgbClr val="FB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2" name="Oval 1635">
              <a:extLst>
                <a:ext uri="{FF2B5EF4-FFF2-40B4-BE49-F238E27FC236}">
                  <a16:creationId xmlns:a16="http://schemas.microsoft.com/office/drawing/2014/main" id="{49877CF7-D158-4D09-AC2D-DDE050757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9" y="1707"/>
              <a:ext cx="498" cy="531"/>
            </a:xfrm>
            <a:prstGeom prst="ellipse">
              <a:avLst/>
            </a:prstGeom>
            <a:solidFill>
              <a:srgbClr val="FBF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3" name="Oval 1636">
              <a:extLst>
                <a:ext uri="{FF2B5EF4-FFF2-40B4-BE49-F238E27FC236}">
                  <a16:creationId xmlns:a16="http://schemas.microsoft.com/office/drawing/2014/main" id="{9CB1EB63-5528-4774-9457-CDC5178C3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716"/>
              <a:ext cx="486" cy="517"/>
            </a:xfrm>
            <a:prstGeom prst="ellipse">
              <a:avLst/>
            </a:prstGeom>
            <a:solidFill>
              <a:srgbClr val="FBF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4" name="Oval 1637">
              <a:extLst>
                <a:ext uri="{FF2B5EF4-FFF2-40B4-BE49-F238E27FC236}">
                  <a16:creationId xmlns:a16="http://schemas.microsoft.com/office/drawing/2014/main" id="{32E0B797-4A4C-4248-BF54-F1B9C865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1725"/>
              <a:ext cx="473" cy="504"/>
            </a:xfrm>
            <a:prstGeom prst="ellipse">
              <a:avLst/>
            </a:prstGeom>
            <a:solidFill>
              <a:srgbClr val="FBF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5" name="Oval 1638">
              <a:extLst>
                <a:ext uri="{FF2B5EF4-FFF2-40B4-BE49-F238E27FC236}">
                  <a16:creationId xmlns:a16="http://schemas.microsoft.com/office/drawing/2014/main" id="{475C7D44-2D35-4344-B83A-9EA6E07D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736"/>
              <a:ext cx="460" cy="489"/>
            </a:xfrm>
            <a:prstGeom prst="ellipse">
              <a:avLst/>
            </a:prstGeom>
            <a:solidFill>
              <a:srgbClr val="FB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6" name="Oval 1639">
              <a:extLst>
                <a:ext uri="{FF2B5EF4-FFF2-40B4-BE49-F238E27FC236}">
                  <a16:creationId xmlns:a16="http://schemas.microsoft.com/office/drawing/2014/main" id="{ED23B09A-5D53-4A12-A025-286C08A1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745"/>
              <a:ext cx="447" cy="477"/>
            </a:xfrm>
            <a:prstGeom prst="ellipse">
              <a:avLst/>
            </a:prstGeom>
            <a:solidFill>
              <a:srgbClr val="FCF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7" name="Oval 1640">
              <a:extLst>
                <a:ext uri="{FF2B5EF4-FFF2-40B4-BE49-F238E27FC236}">
                  <a16:creationId xmlns:a16="http://schemas.microsoft.com/office/drawing/2014/main" id="{B8E76BC7-31DA-4879-BD23-1CA3EE484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7" y="1754"/>
              <a:ext cx="432" cy="464"/>
            </a:xfrm>
            <a:prstGeom prst="ellipse">
              <a:avLst/>
            </a:prstGeom>
            <a:solidFill>
              <a:srgbClr val="FCF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8" name="Oval 1641">
              <a:extLst>
                <a:ext uri="{FF2B5EF4-FFF2-40B4-BE49-F238E27FC236}">
                  <a16:creationId xmlns:a16="http://schemas.microsoft.com/office/drawing/2014/main" id="{287EBCDC-B79A-4F2E-801D-043048B5F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1765"/>
              <a:ext cx="423" cy="449"/>
            </a:xfrm>
            <a:prstGeom prst="ellipse">
              <a:avLst/>
            </a:prstGeom>
            <a:solidFill>
              <a:srgbClr val="FCF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9" name="Oval 1642">
              <a:extLst>
                <a:ext uri="{FF2B5EF4-FFF2-40B4-BE49-F238E27FC236}">
                  <a16:creationId xmlns:a16="http://schemas.microsoft.com/office/drawing/2014/main" id="{AEE06BC7-2DC0-40D3-8FFA-5170BB89F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1775"/>
              <a:ext cx="407" cy="434"/>
            </a:xfrm>
            <a:prstGeom prst="ellipse">
              <a:avLst/>
            </a:prstGeom>
            <a:solidFill>
              <a:srgbClr val="FCF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0" name="Oval 1643">
              <a:extLst>
                <a:ext uri="{FF2B5EF4-FFF2-40B4-BE49-F238E27FC236}">
                  <a16:creationId xmlns:a16="http://schemas.microsoft.com/office/drawing/2014/main" id="{5A43FB85-5888-4C29-913C-FBCBA3423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1783"/>
              <a:ext cx="397" cy="423"/>
            </a:xfrm>
            <a:prstGeom prst="ellipse">
              <a:avLst/>
            </a:prstGeom>
            <a:solidFill>
              <a:srgbClr val="FCF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1" name="Oval 1644">
              <a:extLst>
                <a:ext uri="{FF2B5EF4-FFF2-40B4-BE49-F238E27FC236}">
                  <a16:creationId xmlns:a16="http://schemas.microsoft.com/office/drawing/2014/main" id="{D183131B-79D3-4495-9BF8-AC05163F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1794"/>
              <a:ext cx="382" cy="408"/>
            </a:xfrm>
            <a:prstGeom prst="ellipse">
              <a:avLst/>
            </a:prstGeom>
            <a:solidFill>
              <a:srgbClr val="FCF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2" name="Oval 1645">
              <a:extLst>
                <a:ext uri="{FF2B5EF4-FFF2-40B4-BE49-F238E27FC236}">
                  <a16:creationId xmlns:a16="http://schemas.microsoft.com/office/drawing/2014/main" id="{F24C5902-D9A6-4591-B0D3-6CF50CCCF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804"/>
              <a:ext cx="369" cy="394"/>
            </a:xfrm>
            <a:prstGeom prst="ellipse">
              <a:avLst/>
            </a:prstGeom>
            <a:solidFill>
              <a:srgbClr val="FCF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3" name="Oval 1646">
              <a:extLst>
                <a:ext uri="{FF2B5EF4-FFF2-40B4-BE49-F238E27FC236}">
                  <a16:creationId xmlns:a16="http://schemas.microsoft.com/office/drawing/2014/main" id="{D87D991C-FBC9-476F-95D8-13DC27219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1812"/>
              <a:ext cx="357" cy="381"/>
            </a:xfrm>
            <a:prstGeom prst="ellipse">
              <a:avLst/>
            </a:prstGeom>
            <a:solidFill>
              <a:srgbClr val="FCF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4" name="Oval 1647">
              <a:extLst>
                <a:ext uri="{FF2B5EF4-FFF2-40B4-BE49-F238E27FC236}">
                  <a16:creationId xmlns:a16="http://schemas.microsoft.com/office/drawing/2014/main" id="{8C373EF0-2741-4B80-9D7F-24616E216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1824"/>
              <a:ext cx="344" cy="364"/>
            </a:xfrm>
            <a:prstGeom prst="ellipse">
              <a:avLst/>
            </a:prstGeom>
            <a:solidFill>
              <a:srgbClr val="FC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5" name="Oval 1648">
              <a:extLst>
                <a:ext uri="{FF2B5EF4-FFF2-40B4-BE49-F238E27FC236}">
                  <a16:creationId xmlns:a16="http://schemas.microsoft.com/office/drawing/2014/main" id="{2E01B20E-C789-458E-AD01-AADA7BCC1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1833"/>
              <a:ext cx="329" cy="353"/>
            </a:xfrm>
            <a:prstGeom prst="ellipse">
              <a:avLst/>
            </a:prstGeom>
            <a:solidFill>
              <a:srgbClr val="FCF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6" name="Oval 1649">
              <a:extLst>
                <a:ext uri="{FF2B5EF4-FFF2-40B4-BE49-F238E27FC236}">
                  <a16:creationId xmlns:a16="http://schemas.microsoft.com/office/drawing/2014/main" id="{6F58C908-793D-4421-B4DD-3AAA0B1E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1842"/>
              <a:ext cx="318" cy="340"/>
            </a:xfrm>
            <a:prstGeom prst="ellipse">
              <a:avLst/>
            </a:prstGeom>
            <a:solidFill>
              <a:srgbClr val="FCF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7" name="Oval 1650">
              <a:extLst>
                <a:ext uri="{FF2B5EF4-FFF2-40B4-BE49-F238E27FC236}">
                  <a16:creationId xmlns:a16="http://schemas.microsoft.com/office/drawing/2014/main" id="{10AD9FD7-BD50-4AE0-B5AA-FC631B907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851"/>
              <a:ext cx="306" cy="326"/>
            </a:xfrm>
            <a:prstGeom prst="ellipse">
              <a:avLst/>
            </a:prstGeom>
            <a:solidFill>
              <a:srgbClr val="FC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8" name="Oval 1651">
              <a:extLst>
                <a:ext uri="{FF2B5EF4-FFF2-40B4-BE49-F238E27FC236}">
                  <a16:creationId xmlns:a16="http://schemas.microsoft.com/office/drawing/2014/main" id="{36E21D7F-EA86-42A4-9BED-5E8CBCFD8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862"/>
              <a:ext cx="294" cy="311"/>
            </a:xfrm>
            <a:prstGeom prst="ellipse">
              <a:avLst/>
            </a:prstGeom>
            <a:solidFill>
              <a:srgbClr val="FCF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9" name="Oval 1652">
              <a:extLst>
                <a:ext uri="{FF2B5EF4-FFF2-40B4-BE49-F238E27FC236}">
                  <a16:creationId xmlns:a16="http://schemas.microsoft.com/office/drawing/2014/main" id="{4354D61A-6FBD-4347-82B6-7616E21C0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871"/>
              <a:ext cx="281" cy="300"/>
            </a:xfrm>
            <a:prstGeom prst="ellipse">
              <a:avLst/>
            </a:prstGeom>
            <a:solidFill>
              <a:srgbClr val="FCF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0" name="Oval 1653">
              <a:extLst>
                <a:ext uri="{FF2B5EF4-FFF2-40B4-BE49-F238E27FC236}">
                  <a16:creationId xmlns:a16="http://schemas.microsoft.com/office/drawing/2014/main" id="{60043FE9-937E-49F4-8085-680F2263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1880"/>
              <a:ext cx="266" cy="286"/>
            </a:xfrm>
            <a:prstGeom prst="ellipse">
              <a:avLst/>
            </a:prstGeom>
            <a:solidFill>
              <a:srgbClr val="FC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1" name="Oval 1654">
              <a:extLst>
                <a:ext uri="{FF2B5EF4-FFF2-40B4-BE49-F238E27FC236}">
                  <a16:creationId xmlns:a16="http://schemas.microsoft.com/office/drawing/2014/main" id="{F704553B-D203-46F1-9AAA-77A295DB7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1892"/>
              <a:ext cx="256" cy="269"/>
            </a:xfrm>
            <a:prstGeom prst="ellipse">
              <a:avLst/>
            </a:prstGeom>
            <a:solidFill>
              <a:srgbClr val="FCF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2" name="Oval 1655">
              <a:extLst>
                <a:ext uri="{FF2B5EF4-FFF2-40B4-BE49-F238E27FC236}">
                  <a16:creationId xmlns:a16="http://schemas.microsoft.com/office/drawing/2014/main" id="{28135CFC-BF18-474E-9529-0530EBDFD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1900"/>
              <a:ext cx="240" cy="257"/>
            </a:xfrm>
            <a:prstGeom prst="ellipse">
              <a:avLst/>
            </a:prstGeom>
            <a:solidFill>
              <a:srgbClr val="FD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3" name="Oval 1656">
              <a:extLst>
                <a:ext uri="{FF2B5EF4-FFF2-40B4-BE49-F238E27FC236}">
                  <a16:creationId xmlns:a16="http://schemas.microsoft.com/office/drawing/2014/main" id="{B4660FBD-FDF0-4167-9A66-F7D2D44C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1909"/>
              <a:ext cx="229" cy="246"/>
            </a:xfrm>
            <a:prstGeom prst="ellipse">
              <a:avLst/>
            </a:prstGeom>
            <a:solidFill>
              <a:srgbClr val="FD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4" name="Oval 1657">
              <a:extLst>
                <a:ext uri="{FF2B5EF4-FFF2-40B4-BE49-F238E27FC236}">
                  <a16:creationId xmlns:a16="http://schemas.microsoft.com/office/drawing/2014/main" id="{BFB3A634-2E78-4530-9C5C-6FB7E730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" y="1921"/>
              <a:ext cx="216" cy="229"/>
            </a:xfrm>
            <a:prstGeom prst="ellipse">
              <a:avLst/>
            </a:prstGeom>
            <a:solidFill>
              <a:srgbClr val="FDF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5" name="Oval 1658">
              <a:extLst>
                <a:ext uri="{FF2B5EF4-FFF2-40B4-BE49-F238E27FC236}">
                  <a16:creationId xmlns:a16="http://schemas.microsoft.com/office/drawing/2014/main" id="{9F48B503-168C-4DA0-949D-737EB644A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1930"/>
              <a:ext cx="203" cy="216"/>
            </a:xfrm>
            <a:prstGeom prst="ellipse">
              <a:avLst/>
            </a:prstGeom>
            <a:solidFill>
              <a:srgbClr val="FDF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6" name="Oval 1659">
              <a:extLst>
                <a:ext uri="{FF2B5EF4-FFF2-40B4-BE49-F238E27FC236}">
                  <a16:creationId xmlns:a16="http://schemas.microsoft.com/office/drawing/2014/main" id="{1128B580-B027-411C-ACF3-46F52EF0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" y="1939"/>
              <a:ext cx="189" cy="202"/>
            </a:xfrm>
            <a:prstGeom prst="ellipse">
              <a:avLst/>
            </a:prstGeom>
            <a:solidFill>
              <a:srgbClr val="FD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7" name="Oval 1660">
              <a:extLst>
                <a:ext uri="{FF2B5EF4-FFF2-40B4-BE49-F238E27FC236}">
                  <a16:creationId xmlns:a16="http://schemas.microsoft.com/office/drawing/2014/main" id="{9450A7B3-BA5D-4ECF-B172-AD57B56B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1950"/>
              <a:ext cx="177" cy="187"/>
            </a:xfrm>
            <a:prstGeom prst="ellipse">
              <a:avLst/>
            </a:prstGeom>
            <a:solidFill>
              <a:srgbClr val="FDF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8" name="Oval 1661">
              <a:extLst>
                <a:ext uri="{FF2B5EF4-FFF2-40B4-BE49-F238E27FC236}">
                  <a16:creationId xmlns:a16="http://schemas.microsoft.com/office/drawing/2014/main" id="{DFA241AB-DD99-47F2-82E8-0F71200F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1959"/>
              <a:ext cx="163" cy="176"/>
            </a:xfrm>
            <a:prstGeom prst="ellipse">
              <a:avLst/>
            </a:prstGeom>
            <a:solidFill>
              <a:srgbClr val="FD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9" name="Oval 1662">
              <a:extLst>
                <a:ext uri="{FF2B5EF4-FFF2-40B4-BE49-F238E27FC236}">
                  <a16:creationId xmlns:a16="http://schemas.microsoft.com/office/drawing/2014/main" id="{8FD51E6C-6472-4652-92DD-05FCDEF67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" y="1968"/>
              <a:ext cx="152" cy="162"/>
            </a:xfrm>
            <a:prstGeom prst="ellipse">
              <a:avLst/>
            </a:prstGeom>
            <a:solidFill>
              <a:srgbClr val="FD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0" name="Oval 1663">
              <a:extLst>
                <a:ext uri="{FF2B5EF4-FFF2-40B4-BE49-F238E27FC236}">
                  <a16:creationId xmlns:a16="http://schemas.microsoft.com/office/drawing/2014/main" id="{967DEEDF-DBF1-4D3D-92FD-899DCC8BC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1980"/>
              <a:ext cx="137" cy="146"/>
            </a:xfrm>
            <a:prstGeom prst="ellipse">
              <a:avLst/>
            </a:prstGeom>
            <a:solidFill>
              <a:srgbClr val="FDF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1" name="Freeform 1664">
              <a:extLst>
                <a:ext uri="{FF2B5EF4-FFF2-40B4-BE49-F238E27FC236}">
                  <a16:creationId xmlns:a16="http://schemas.microsoft.com/office/drawing/2014/main" id="{A1BE1917-BDCC-4188-88A9-99BA17E5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865"/>
              <a:ext cx="194" cy="34"/>
            </a:xfrm>
            <a:custGeom>
              <a:avLst/>
              <a:gdLst>
                <a:gd name="T0" fmla="*/ 0 w 92"/>
                <a:gd name="T1" fmla="*/ 175 h 15"/>
                <a:gd name="T2" fmla="*/ 346 w 92"/>
                <a:gd name="T3" fmla="*/ 73 h 15"/>
                <a:gd name="T4" fmla="*/ 618 w 92"/>
                <a:gd name="T5" fmla="*/ 82 h 15"/>
                <a:gd name="T6" fmla="*/ 862 w 9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">
                  <a:moveTo>
                    <a:pt x="0" y="15"/>
                  </a:moveTo>
                  <a:cubicBezTo>
                    <a:pt x="10" y="10"/>
                    <a:pt x="25" y="6"/>
                    <a:pt x="37" y="6"/>
                  </a:cubicBezTo>
                  <a:cubicBezTo>
                    <a:pt x="47" y="5"/>
                    <a:pt x="57" y="6"/>
                    <a:pt x="66" y="7"/>
                  </a:cubicBezTo>
                  <a:cubicBezTo>
                    <a:pt x="76" y="7"/>
                    <a:pt x="83" y="2"/>
                    <a:pt x="9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1665">
              <a:extLst>
                <a:ext uri="{FF2B5EF4-FFF2-40B4-BE49-F238E27FC236}">
                  <a16:creationId xmlns:a16="http://schemas.microsoft.com/office/drawing/2014/main" id="{049E43EC-ABC1-402B-85B4-02B9A2BB3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831"/>
              <a:ext cx="80" cy="36"/>
            </a:xfrm>
            <a:custGeom>
              <a:avLst/>
              <a:gdLst>
                <a:gd name="T0" fmla="*/ 0 w 38"/>
                <a:gd name="T1" fmla="*/ 182 h 16"/>
                <a:gd name="T2" fmla="*/ 204 w 38"/>
                <a:gd name="T3" fmla="*/ 81 h 16"/>
                <a:gd name="T4" fmla="*/ 354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6"/>
                  </a:moveTo>
                  <a:cubicBezTo>
                    <a:pt x="8" y="15"/>
                    <a:pt x="14" y="10"/>
                    <a:pt x="22" y="7"/>
                  </a:cubicBezTo>
                  <a:cubicBezTo>
                    <a:pt x="27" y="5"/>
                    <a:pt x="32" y="2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1666">
              <a:extLst>
                <a:ext uri="{FF2B5EF4-FFF2-40B4-BE49-F238E27FC236}">
                  <a16:creationId xmlns:a16="http://schemas.microsoft.com/office/drawing/2014/main" id="{7DD80347-2A61-4EB4-9C8E-C2F5E6F64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820"/>
              <a:ext cx="93" cy="9"/>
            </a:xfrm>
            <a:custGeom>
              <a:avLst/>
              <a:gdLst>
                <a:gd name="T0" fmla="*/ 0 w 44"/>
                <a:gd name="T1" fmla="*/ 0 h 4"/>
                <a:gd name="T2" fmla="*/ 120 w 44"/>
                <a:gd name="T3" fmla="*/ 25 h 4"/>
                <a:gd name="T4" fmla="*/ 264 w 44"/>
                <a:gd name="T5" fmla="*/ 36 h 4"/>
                <a:gd name="T6" fmla="*/ 416 w 44"/>
                <a:gd name="T7" fmla="*/ 4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">
                  <a:moveTo>
                    <a:pt x="0" y="0"/>
                  </a:moveTo>
                  <a:cubicBezTo>
                    <a:pt x="5" y="1"/>
                    <a:pt x="8" y="2"/>
                    <a:pt x="13" y="2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3" y="3"/>
                    <a:pt x="38" y="4"/>
                    <a:pt x="44" y="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1667">
              <a:extLst>
                <a:ext uri="{FF2B5EF4-FFF2-40B4-BE49-F238E27FC236}">
                  <a16:creationId xmlns:a16="http://schemas.microsoft.com/office/drawing/2014/main" id="{C3AB69E7-F43F-4432-BE4B-753F192C3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944"/>
              <a:ext cx="140" cy="128"/>
            </a:xfrm>
            <a:custGeom>
              <a:avLst/>
              <a:gdLst>
                <a:gd name="T0" fmla="*/ 0 w 66"/>
                <a:gd name="T1" fmla="*/ 0 h 57"/>
                <a:gd name="T2" fmla="*/ 630 w 66"/>
                <a:gd name="T3" fmla="*/ 644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7">
                  <a:moveTo>
                    <a:pt x="0" y="0"/>
                  </a:moveTo>
                  <a:cubicBezTo>
                    <a:pt x="20" y="23"/>
                    <a:pt x="45" y="45"/>
                    <a:pt x="66" y="5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1668">
              <a:extLst>
                <a:ext uri="{FF2B5EF4-FFF2-40B4-BE49-F238E27FC236}">
                  <a16:creationId xmlns:a16="http://schemas.microsoft.com/office/drawing/2014/main" id="{F32EADA0-A972-468D-81A7-35DE239C7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" y="1585"/>
              <a:ext cx="7" cy="142"/>
            </a:xfrm>
            <a:custGeom>
              <a:avLst/>
              <a:gdLst>
                <a:gd name="T0" fmla="*/ 0 w 3"/>
                <a:gd name="T1" fmla="*/ 0 h 63"/>
                <a:gd name="T2" fmla="*/ 37 w 3"/>
                <a:gd name="T3" fmla="*/ 721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0" y="11"/>
                    <a:pt x="2" y="47"/>
                    <a:pt x="3" y="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1669">
              <a:extLst>
                <a:ext uri="{FF2B5EF4-FFF2-40B4-BE49-F238E27FC236}">
                  <a16:creationId xmlns:a16="http://schemas.microsoft.com/office/drawing/2014/main" id="{5F00872C-C999-4930-A0F4-72EC545B1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833"/>
              <a:ext cx="214" cy="55"/>
            </a:xfrm>
            <a:custGeom>
              <a:avLst/>
              <a:gdLst>
                <a:gd name="T0" fmla="*/ 0 w 101"/>
                <a:gd name="T1" fmla="*/ 25 h 24"/>
                <a:gd name="T2" fmla="*/ 960 w 101"/>
                <a:gd name="T3" fmla="*/ 289 h 24"/>
                <a:gd name="T4" fmla="*/ 542 w 101"/>
                <a:gd name="T5" fmla="*/ 167 h 24"/>
                <a:gd name="T6" fmla="*/ 0 w 101"/>
                <a:gd name="T7" fmla="*/ 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4">
                  <a:moveTo>
                    <a:pt x="0" y="2"/>
                  </a:moveTo>
                  <a:cubicBezTo>
                    <a:pt x="12" y="2"/>
                    <a:pt x="81" y="8"/>
                    <a:pt x="101" y="24"/>
                  </a:cubicBezTo>
                  <a:cubicBezTo>
                    <a:pt x="89" y="20"/>
                    <a:pt x="70" y="15"/>
                    <a:pt x="57" y="14"/>
                  </a:cubicBezTo>
                  <a:cubicBezTo>
                    <a:pt x="43" y="12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1670">
              <a:extLst>
                <a:ext uri="{FF2B5EF4-FFF2-40B4-BE49-F238E27FC236}">
                  <a16:creationId xmlns:a16="http://schemas.microsoft.com/office/drawing/2014/main" id="{60BAB1AC-CB09-4269-A8E3-D1F2A160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890"/>
              <a:ext cx="163" cy="103"/>
            </a:xfrm>
            <a:custGeom>
              <a:avLst/>
              <a:gdLst>
                <a:gd name="T0" fmla="*/ 0 w 77"/>
                <a:gd name="T1" fmla="*/ 517 h 46"/>
                <a:gd name="T2" fmla="*/ 273 w 77"/>
                <a:gd name="T3" fmla="*/ 202 h 46"/>
                <a:gd name="T4" fmla="*/ 474 w 77"/>
                <a:gd name="T5" fmla="*/ 81 h 46"/>
                <a:gd name="T6" fmla="*/ 730 w 77"/>
                <a:gd name="T7" fmla="*/ 0 h 46"/>
                <a:gd name="T8" fmla="*/ 313 w 77"/>
                <a:gd name="T9" fmla="*/ 235 h 46"/>
                <a:gd name="T10" fmla="*/ 68 w 77"/>
                <a:gd name="T11" fmla="*/ 43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6">
                  <a:moveTo>
                    <a:pt x="0" y="46"/>
                  </a:moveTo>
                  <a:cubicBezTo>
                    <a:pt x="8" y="35"/>
                    <a:pt x="17" y="25"/>
                    <a:pt x="29" y="18"/>
                  </a:cubicBezTo>
                  <a:cubicBezTo>
                    <a:pt x="35" y="13"/>
                    <a:pt x="43" y="10"/>
                    <a:pt x="50" y="7"/>
                  </a:cubicBezTo>
                  <a:cubicBezTo>
                    <a:pt x="58" y="3"/>
                    <a:pt x="69" y="3"/>
                    <a:pt x="77" y="0"/>
                  </a:cubicBezTo>
                  <a:cubicBezTo>
                    <a:pt x="60" y="2"/>
                    <a:pt x="47" y="12"/>
                    <a:pt x="33" y="21"/>
                  </a:cubicBezTo>
                  <a:cubicBezTo>
                    <a:pt x="26" y="26"/>
                    <a:pt x="12" y="31"/>
                    <a:pt x="7" y="39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1671">
              <a:extLst>
                <a:ext uri="{FF2B5EF4-FFF2-40B4-BE49-F238E27FC236}">
                  <a16:creationId xmlns:a16="http://schemas.microsoft.com/office/drawing/2014/main" id="{328B8A4B-50E5-430D-8754-8A8D177B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822"/>
              <a:ext cx="156" cy="39"/>
            </a:xfrm>
            <a:custGeom>
              <a:avLst/>
              <a:gdLst>
                <a:gd name="T0" fmla="*/ 0 w 74"/>
                <a:gd name="T1" fmla="*/ 195 h 17"/>
                <a:gd name="T2" fmla="*/ 346 w 74"/>
                <a:gd name="T3" fmla="*/ 37 h 17"/>
                <a:gd name="T4" fmla="*/ 694 w 74"/>
                <a:gd name="T5" fmla="*/ 11 h 17"/>
                <a:gd name="T6" fmla="*/ 365 w 74"/>
                <a:gd name="T7" fmla="*/ 94 h 17"/>
                <a:gd name="T8" fmla="*/ 280 w 74"/>
                <a:gd name="T9" fmla="*/ 147 h 17"/>
                <a:gd name="T10" fmla="*/ 8 w 74"/>
                <a:gd name="T11" fmla="*/ 20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">
                  <a:moveTo>
                    <a:pt x="0" y="16"/>
                  </a:moveTo>
                  <a:cubicBezTo>
                    <a:pt x="12" y="11"/>
                    <a:pt x="24" y="5"/>
                    <a:pt x="37" y="3"/>
                  </a:cubicBezTo>
                  <a:cubicBezTo>
                    <a:pt x="49" y="1"/>
                    <a:pt x="62" y="1"/>
                    <a:pt x="74" y="1"/>
                  </a:cubicBezTo>
                  <a:cubicBezTo>
                    <a:pt x="64" y="0"/>
                    <a:pt x="49" y="3"/>
                    <a:pt x="39" y="8"/>
                  </a:cubicBezTo>
                  <a:cubicBezTo>
                    <a:pt x="36" y="9"/>
                    <a:pt x="34" y="11"/>
                    <a:pt x="30" y="12"/>
                  </a:cubicBezTo>
                  <a:cubicBezTo>
                    <a:pt x="24" y="14"/>
                    <a:pt x="7" y="12"/>
                    <a:pt x="1" y="17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1672">
              <a:extLst>
                <a:ext uri="{FF2B5EF4-FFF2-40B4-BE49-F238E27FC236}">
                  <a16:creationId xmlns:a16="http://schemas.microsoft.com/office/drawing/2014/main" id="{0FD0233D-1D6E-4981-AE1E-1D89AE68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773"/>
              <a:ext cx="186" cy="76"/>
            </a:xfrm>
            <a:custGeom>
              <a:avLst/>
              <a:gdLst>
                <a:gd name="T0" fmla="*/ 0 w 88"/>
                <a:gd name="T1" fmla="*/ 380 h 34"/>
                <a:gd name="T2" fmla="*/ 237 w 88"/>
                <a:gd name="T3" fmla="*/ 210 h 34"/>
                <a:gd name="T4" fmla="*/ 465 w 88"/>
                <a:gd name="T5" fmla="*/ 89 h 34"/>
                <a:gd name="T6" fmla="*/ 831 w 88"/>
                <a:gd name="T7" fmla="*/ 80 h 34"/>
                <a:gd name="T8" fmla="*/ 450 w 88"/>
                <a:gd name="T9" fmla="*/ 125 h 34"/>
                <a:gd name="T10" fmla="*/ 209 w 88"/>
                <a:gd name="T11" fmla="*/ 300 h 34"/>
                <a:gd name="T12" fmla="*/ 0 w 88"/>
                <a:gd name="T13" fmla="*/ 36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34">
                  <a:moveTo>
                    <a:pt x="0" y="34"/>
                  </a:moveTo>
                  <a:cubicBezTo>
                    <a:pt x="6" y="27"/>
                    <a:pt x="17" y="23"/>
                    <a:pt x="25" y="19"/>
                  </a:cubicBezTo>
                  <a:cubicBezTo>
                    <a:pt x="33" y="15"/>
                    <a:pt x="41" y="11"/>
                    <a:pt x="49" y="8"/>
                  </a:cubicBezTo>
                  <a:cubicBezTo>
                    <a:pt x="60" y="3"/>
                    <a:pt x="78" y="0"/>
                    <a:pt x="88" y="7"/>
                  </a:cubicBezTo>
                  <a:cubicBezTo>
                    <a:pt x="72" y="6"/>
                    <a:pt x="62" y="4"/>
                    <a:pt x="48" y="11"/>
                  </a:cubicBezTo>
                  <a:cubicBezTo>
                    <a:pt x="41" y="14"/>
                    <a:pt x="30" y="25"/>
                    <a:pt x="22" y="27"/>
                  </a:cubicBezTo>
                  <a:cubicBezTo>
                    <a:pt x="15" y="28"/>
                    <a:pt x="7" y="31"/>
                    <a:pt x="0" y="33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1673">
              <a:extLst>
                <a:ext uri="{FF2B5EF4-FFF2-40B4-BE49-F238E27FC236}">
                  <a16:creationId xmlns:a16="http://schemas.microsoft.com/office/drawing/2014/main" id="{0348DAE8-828F-4E11-B957-604C4F6C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1045"/>
              <a:ext cx="173" cy="104"/>
            </a:xfrm>
            <a:custGeom>
              <a:avLst/>
              <a:gdLst>
                <a:gd name="T0" fmla="*/ 0 w 82"/>
                <a:gd name="T1" fmla="*/ 0 h 46"/>
                <a:gd name="T2" fmla="*/ 770 w 82"/>
                <a:gd name="T3" fmla="*/ 53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46">
                  <a:moveTo>
                    <a:pt x="0" y="0"/>
                  </a:moveTo>
                  <a:cubicBezTo>
                    <a:pt x="19" y="6"/>
                    <a:pt x="66" y="25"/>
                    <a:pt x="82" y="46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1674">
              <a:extLst>
                <a:ext uri="{FF2B5EF4-FFF2-40B4-BE49-F238E27FC236}">
                  <a16:creationId xmlns:a16="http://schemas.microsoft.com/office/drawing/2014/main" id="{24526C26-B603-4F92-AEB9-25F09EE95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980"/>
              <a:ext cx="110" cy="87"/>
            </a:xfrm>
            <a:custGeom>
              <a:avLst/>
              <a:gdLst>
                <a:gd name="T0" fmla="*/ 0 w 52"/>
                <a:gd name="T1" fmla="*/ 0 h 39"/>
                <a:gd name="T2" fmla="*/ 434 w 52"/>
                <a:gd name="T3" fmla="*/ 433 h 39"/>
                <a:gd name="T4" fmla="*/ 493 w 52"/>
                <a:gd name="T5" fmla="*/ 268 h 39"/>
                <a:gd name="T6" fmla="*/ 0 w 5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0" y="0"/>
                  </a:moveTo>
                  <a:cubicBezTo>
                    <a:pt x="8" y="10"/>
                    <a:pt x="38" y="34"/>
                    <a:pt x="46" y="39"/>
                  </a:cubicBezTo>
                  <a:cubicBezTo>
                    <a:pt x="38" y="33"/>
                    <a:pt x="45" y="23"/>
                    <a:pt x="52" y="24"/>
                  </a:cubicBezTo>
                  <a:cubicBezTo>
                    <a:pt x="42" y="2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1675">
              <a:extLst>
                <a:ext uri="{FF2B5EF4-FFF2-40B4-BE49-F238E27FC236}">
                  <a16:creationId xmlns:a16="http://schemas.microsoft.com/office/drawing/2014/main" id="{C7D1499F-2A1D-40C5-BC8C-7997E9C90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241"/>
              <a:ext cx="27" cy="403"/>
            </a:xfrm>
            <a:custGeom>
              <a:avLst/>
              <a:gdLst>
                <a:gd name="T0" fmla="*/ 0 w 13"/>
                <a:gd name="T1" fmla="*/ 0 h 179"/>
                <a:gd name="T2" fmla="*/ 100 w 13"/>
                <a:gd name="T3" fmla="*/ 1121 h 179"/>
                <a:gd name="T4" fmla="*/ 35 w 13"/>
                <a:gd name="T5" fmla="*/ 2042 h 179"/>
                <a:gd name="T6" fmla="*/ 44 w 13"/>
                <a:gd name="T7" fmla="*/ 1130 h 179"/>
                <a:gd name="T8" fmla="*/ 0 w 1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9">
                  <a:moveTo>
                    <a:pt x="0" y="0"/>
                  </a:moveTo>
                  <a:cubicBezTo>
                    <a:pt x="7" y="13"/>
                    <a:pt x="13" y="59"/>
                    <a:pt x="11" y="98"/>
                  </a:cubicBezTo>
                  <a:cubicBezTo>
                    <a:pt x="8" y="137"/>
                    <a:pt x="4" y="172"/>
                    <a:pt x="4" y="179"/>
                  </a:cubicBezTo>
                  <a:cubicBezTo>
                    <a:pt x="5" y="170"/>
                    <a:pt x="4" y="114"/>
                    <a:pt x="5" y="99"/>
                  </a:cubicBezTo>
                  <a:cubicBezTo>
                    <a:pt x="7" y="84"/>
                    <a:pt x="10" y="35"/>
                    <a:pt x="0" y="0"/>
                  </a:cubicBezTo>
                  <a:close/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676">
              <a:extLst>
                <a:ext uri="{FF2B5EF4-FFF2-40B4-BE49-F238E27FC236}">
                  <a16:creationId xmlns:a16="http://schemas.microsoft.com/office/drawing/2014/main" id="{C26DF97F-57D3-40E9-B9AA-A76B10A7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736"/>
              <a:ext cx="30" cy="164"/>
            </a:xfrm>
            <a:custGeom>
              <a:avLst/>
              <a:gdLst>
                <a:gd name="T0" fmla="*/ 77 w 14"/>
                <a:gd name="T1" fmla="*/ 0 h 73"/>
                <a:gd name="T2" fmla="*/ 0 w 14"/>
                <a:gd name="T3" fmla="*/ 827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3">
                  <a:moveTo>
                    <a:pt x="8" y="0"/>
                  </a:moveTo>
                  <a:cubicBezTo>
                    <a:pt x="9" y="13"/>
                    <a:pt x="14" y="43"/>
                    <a:pt x="0" y="73"/>
                  </a:cubicBezTo>
                </a:path>
              </a:pathLst>
            </a:custGeom>
            <a:solidFill>
              <a:srgbClr val="FF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1677">
              <a:extLst>
                <a:ext uri="{FF2B5EF4-FFF2-40B4-BE49-F238E27FC236}">
                  <a16:creationId xmlns:a16="http://schemas.microsoft.com/office/drawing/2014/main" id="{994898D1-4FE5-4086-8462-9E7CAF98D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998"/>
              <a:ext cx="324" cy="212"/>
            </a:xfrm>
            <a:custGeom>
              <a:avLst/>
              <a:gdLst>
                <a:gd name="T0" fmla="*/ 17 w 153"/>
                <a:gd name="T1" fmla="*/ 45 h 94"/>
                <a:gd name="T2" fmla="*/ 597 w 153"/>
                <a:gd name="T3" fmla="*/ 392 h 94"/>
                <a:gd name="T4" fmla="*/ 902 w 153"/>
                <a:gd name="T5" fmla="*/ 584 h 94"/>
                <a:gd name="T6" fmla="*/ 1196 w 153"/>
                <a:gd name="T7" fmla="*/ 794 h 94"/>
                <a:gd name="T8" fmla="*/ 1453 w 153"/>
                <a:gd name="T9" fmla="*/ 1078 h 94"/>
                <a:gd name="T10" fmla="*/ 1340 w 153"/>
                <a:gd name="T11" fmla="*/ 904 h 94"/>
                <a:gd name="T12" fmla="*/ 1224 w 153"/>
                <a:gd name="T13" fmla="*/ 733 h 94"/>
                <a:gd name="T14" fmla="*/ 1148 w 153"/>
                <a:gd name="T15" fmla="*/ 575 h 94"/>
                <a:gd name="T16" fmla="*/ 995 w 153"/>
                <a:gd name="T17" fmla="*/ 514 h 94"/>
                <a:gd name="T18" fmla="*/ 771 w 153"/>
                <a:gd name="T19" fmla="*/ 332 h 94"/>
                <a:gd name="T20" fmla="*/ 521 w 153"/>
                <a:gd name="T21" fmla="*/ 228 h 94"/>
                <a:gd name="T22" fmla="*/ 305 w 153"/>
                <a:gd name="T23" fmla="*/ 147 h 94"/>
                <a:gd name="T24" fmla="*/ 0 w 153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94">
                  <a:moveTo>
                    <a:pt x="2" y="4"/>
                  </a:moveTo>
                  <a:cubicBezTo>
                    <a:pt x="14" y="13"/>
                    <a:pt x="50" y="27"/>
                    <a:pt x="63" y="34"/>
                  </a:cubicBezTo>
                  <a:cubicBezTo>
                    <a:pt x="74" y="40"/>
                    <a:pt x="84" y="46"/>
                    <a:pt x="95" y="51"/>
                  </a:cubicBezTo>
                  <a:cubicBezTo>
                    <a:pt x="105" y="57"/>
                    <a:pt x="117" y="61"/>
                    <a:pt x="126" y="69"/>
                  </a:cubicBezTo>
                  <a:cubicBezTo>
                    <a:pt x="134" y="76"/>
                    <a:pt x="148" y="84"/>
                    <a:pt x="153" y="94"/>
                  </a:cubicBezTo>
                  <a:cubicBezTo>
                    <a:pt x="148" y="90"/>
                    <a:pt x="145" y="84"/>
                    <a:pt x="141" y="79"/>
                  </a:cubicBezTo>
                  <a:cubicBezTo>
                    <a:pt x="137" y="74"/>
                    <a:pt x="132" y="70"/>
                    <a:pt x="129" y="64"/>
                  </a:cubicBezTo>
                  <a:cubicBezTo>
                    <a:pt x="126" y="59"/>
                    <a:pt x="126" y="52"/>
                    <a:pt x="121" y="50"/>
                  </a:cubicBezTo>
                  <a:cubicBezTo>
                    <a:pt x="117" y="47"/>
                    <a:pt x="110" y="48"/>
                    <a:pt x="105" y="45"/>
                  </a:cubicBezTo>
                  <a:cubicBezTo>
                    <a:pt x="96" y="41"/>
                    <a:pt x="89" y="34"/>
                    <a:pt x="81" y="29"/>
                  </a:cubicBezTo>
                  <a:cubicBezTo>
                    <a:pt x="73" y="25"/>
                    <a:pt x="64" y="22"/>
                    <a:pt x="55" y="20"/>
                  </a:cubicBezTo>
                  <a:cubicBezTo>
                    <a:pt x="48" y="19"/>
                    <a:pt x="38" y="14"/>
                    <a:pt x="32" y="13"/>
                  </a:cubicBezTo>
                  <a:cubicBezTo>
                    <a:pt x="19" y="12"/>
                    <a:pt x="10" y="8"/>
                    <a:pt x="0" y="0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1678">
              <a:extLst>
                <a:ext uri="{FF2B5EF4-FFF2-40B4-BE49-F238E27FC236}">
                  <a16:creationId xmlns:a16="http://schemas.microsoft.com/office/drawing/2014/main" id="{14A15AC1-1E20-438A-B849-DB0DBBBCC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885"/>
              <a:ext cx="241" cy="61"/>
            </a:xfrm>
            <a:custGeom>
              <a:avLst/>
              <a:gdLst>
                <a:gd name="T0" fmla="*/ 68 w 114"/>
                <a:gd name="T1" fmla="*/ 276 h 27"/>
                <a:gd name="T2" fmla="*/ 425 w 114"/>
                <a:gd name="T3" fmla="*/ 287 h 27"/>
                <a:gd name="T4" fmla="*/ 831 w 114"/>
                <a:gd name="T5" fmla="*/ 210 h 27"/>
                <a:gd name="T6" fmla="*/ 1076 w 114"/>
                <a:gd name="T7" fmla="*/ 138 h 27"/>
                <a:gd name="T8" fmla="*/ 719 w 114"/>
                <a:gd name="T9" fmla="*/ 174 h 27"/>
                <a:gd name="T10" fmla="*/ 558 w 114"/>
                <a:gd name="T11" fmla="*/ 174 h 27"/>
                <a:gd name="T12" fmla="*/ 501 w 114"/>
                <a:gd name="T13" fmla="*/ 45 h 27"/>
                <a:gd name="T14" fmla="*/ 256 w 114"/>
                <a:gd name="T15" fmla="*/ 36 h 27"/>
                <a:gd name="T16" fmla="*/ 0 w 114"/>
                <a:gd name="T17" fmla="*/ 45 h 27"/>
                <a:gd name="T18" fmla="*/ 313 w 114"/>
                <a:gd name="T19" fmla="*/ 149 h 27"/>
                <a:gd name="T20" fmla="*/ 197 w 114"/>
                <a:gd name="T21" fmla="*/ 28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27">
                  <a:moveTo>
                    <a:pt x="7" y="24"/>
                  </a:moveTo>
                  <a:cubicBezTo>
                    <a:pt x="23" y="27"/>
                    <a:pt x="29" y="26"/>
                    <a:pt x="45" y="25"/>
                  </a:cubicBezTo>
                  <a:cubicBezTo>
                    <a:pt x="56" y="25"/>
                    <a:pt x="77" y="19"/>
                    <a:pt x="88" y="18"/>
                  </a:cubicBezTo>
                  <a:cubicBezTo>
                    <a:pt x="95" y="17"/>
                    <a:pt x="108" y="16"/>
                    <a:pt x="114" y="12"/>
                  </a:cubicBezTo>
                  <a:cubicBezTo>
                    <a:pt x="101" y="13"/>
                    <a:pt x="89" y="15"/>
                    <a:pt x="76" y="15"/>
                  </a:cubicBezTo>
                  <a:cubicBezTo>
                    <a:pt x="71" y="16"/>
                    <a:pt x="64" y="18"/>
                    <a:pt x="59" y="15"/>
                  </a:cubicBezTo>
                  <a:cubicBezTo>
                    <a:pt x="54" y="12"/>
                    <a:pt x="56" y="7"/>
                    <a:pt x="53" y="4"/>
                  </a:cubicBezTo>
                  <a:cubicBezTo>
                    <a:pt x="49" y="0"/>
                    <a:pt x="33" y="2"/>
                    <a:pt x="27" y="3"/>
                  </a:cubicBezTo>
                  <a:cubicBezTo>
                    <a:pt x="18" y="3"/>
                    <a:pt x="8" y="2"/>
                    <a:pt x="0" y="4"/>
                  </a:cubicBezTo>
                  <a:cubicBezTo>
                    <a:pt x="9" y="7"/>
                    <a:pt x="25" y="6"/>
                    <a:pt x="33" y="13"/>
                  </a:cubicBezTo>
                  <a:cubicBezTo>
                    <a:pt x="42" y="22"/>
                    <a:pt x="26" y="22"/>
                    <a:pt x="21" y="25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1679">
              <a:extLst>
                <a:ext uri="{FF2B5EF4-FFF2-40B4-BE49-F238E27FC236}">
                  <a16:creationId xmlns:a16="http://schemas.microsoft.com/office/drawing/2014/main" id="{DE6CD16F-BB46-49E0-8F02-DB217A75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831"/>
              <a:ext cx="109" cy="88"/>
            </a:xfrm>
            <a:custGeom>
              <a:avLst/>
              <a:gdLst>
                <a:gd name="T0" fmla="*/ 157 w 52"/>
                <a:gd name="T1" fmla="*/ 0 h 39"/>
                <a:gd name="T2" fmla="*/ 304 w 52"/>
                <a:gd name="T3" fmla="*/ 81 h 39"/>
                <a:gd name="T4" fmla="*/ 478 w 52"/>
                <a:gd name="T5" fmla="*/ 126 h 39"/>
                <a:gd name="T6" fmla="*/ 212 w 52"/>
                <a:gd name="T7" fmla="*/ 332 h 39"/>
                <a:gd name="T8" fmla="*/ 92 w 52"/>
                <a:gd name="T9" fmla="*/ 449 h 39"/>
                <a:gd name="T10" fmla="*/ 0 w 52"/>
                <a:gd name="T11" fmla="*/ 300 h 39"/>
                <a:gd name="T12" fmla="*/ 201 w 52"/>
                <a:gd name="T13" fmla="*/ 210 h 39"/>
                <a:gd name="T14" fmla="*/ 176 w 52"/>
                <a:gd name="T15" fmla="*/ 1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9">
                  <a:moveTo>
                    <a:pt x="17" y="0"/>
                  </a:moveTo>
                  <a:cubicBezTo>
                    <a:pt x="22" y="3"/>
                    <a:pt x="27" y="5"/>
                    <a:pt x="33" y="7"/>
                  </a:cubicBezTo>
                  <a:cubicBezTo>
                    <a:pt x="39" y="9"/>
                    <a:pt x="46" y="9"/>
                    <a:pt x="52" y="11"/>
                  </a:cubicBezTo>
                  <a:cubicBezTo>
                    <a:pt x="39" y="16"/>
                    <a:pt x="31" y="17"/>
                    <a:pt x="23" y="29"/>
                  </a:cubicBezTo>
                  <a:cubicBezTo>
                    <a:pt x="19" y="34"/>
                    <a:pt x="17" y="39"/>
                    <a:pt x="10" y="39"/>
                  </a:cubicBezTo>
                  <a:cubicBezTo>
                    <a:pt x="1" y="39"/>
                    <a:pt x="2" y="33"/>
                    <a:pt x="0" y="26"/>
                  </a:cubicBezTo>
                  <a:cubicBezTo>
                    <a:pt x="8" y="25"/>
                    <a:pt x="15" y="22"/>
                    <a:pt x="22" y="18"/>
                  </a:cubicBezTo>
                  <a:cubicBezTo>
                    <a:pt x="34" y="11"/>
                    <a:pt x="25" y="8"/>
                    <a:pt x="19" y="1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1680">
              <a:extLst>
                <a:ext uri="{FF2B5EF4-FFF2-40B4-BE49-F238E27FC236}">
                  <a16:creationId xmlns:a16="http://schemas.microsoft.com/office/drawing/2014/main" id="{5AB3FEC9-F330-4C22-AA32-6BE242432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1392"/>
              <a:ext cx="50" cy="209"/>
            </a:xfrm>
            <a:custGeom>
              <a:avLst/>
              <a:gdLst>
                <a:gd name="T0" fmla="*/ 35 w 24"/>
                <a:gd name="T1" fmla="*/ 157 h 93"/>
                <a:gd name="T2" fmla="*/ 92 w 24"/>
                <a:gd name="T3" fmla="*/ 373 h 93"/>
                <a:gd name="T4" fmla="*/ 125 w 24"/>
                <a:gd name="T5" fmla="*/ 600 h 93"/>
                <a:gd name="T6" fmla="*/ 192 w 24"/>
                <a:gd name="T7" fmla="*/ 1056 h 93"/>
                <a:gd name="T8" fmla="*/ 200 w 24"/>
                <a:gd name="T9" fmla="*/ 838 h 93"/>
                <a:gd name="T10" fmla="*/ 208 w 24"/>
                <a:gd name="T11" fmla="*/ 580 h 93"/>
                <a:gd name="T12" fmla="*/ 217 w 24"/>
                <a:gd name="T13" fmla="*/ 146 h 93"/>
                <a:gd name="T14" fmla="*/ 165 w 24"/>
                <a:gd name="T15" fmla="*/ 339 h 93"/>
                <a:gd name="T16" fmla="*/ 125 w 24"/>
                <a:gd name="T17" fmla="*/ 247 h 93"/>
                <a:gd name="T18" fmla="*/ 73 w 24"/>
                <a:gd name="T19" fmla="*/ 182 h 93"/>
                <a:gd name="T20" fmla="*/ 0 w 24"/>
                <a:gd name="T21" fmla="*/ 0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3">
                  <a:moveTo>
                    <a:pt x="4" y="14"/>
                  </a:moveTo>
                  <a:cubicBezTo>
                    <a:pt x="9" y="19"/>
                    <a:pt x="8" y="26"/>
                    <a:pt x="10" y="33"/>
                  </a:cubicBezTo>
                  <a:cubicBezTo>
                    <a:pt x="11" y="40"/>
                    <a:pt x="13" y="46"/>
                    <a:pt x="14" y="53"/>
                  </a:cubicBezTo>
                  <a:cubicBezTo>
                    <a:pt x="17" y="66"/>
                    <a:pt x="18" y="80"/>
                    <a:pt x="21" y="93"/>
                  </a:cubicBezTo>
                  <a:cubicBezTo>
                    <a:pt x="23" y="88"/>
                    <a:pt x="22" y="80"/>
                    <a:pt x="22" y="74"/>
                  </a:cubicBezTo>
                  <a:cubicBezTo>
                    <a:pt x="22" y="66"/>
                    <a:pt x="23" y="59"/>
                    <a:pt x="23" y="51"/>
                  </a:cubicBezTo>
                  <a:cubicBezTo>
                    <a:pt x="23" y="38"/>
                    <a:pt x="24" y="25"/>
                    <a:pt x="24" y="13"/>
                  </a:cubicBezTo>
                  <a:cubicBezTo>
                    <a:pt x="22" y="18"/>
                    <a:pt x="22" y="25"/>
                    <a:pt x="18" y="30"/>
                  </a:cubicBezTo>
                  <a:cubicBezTo>
                    <a:pt x="15" y="28"/>
                    <a:pt x="16" y="25"/>
                    <a:pt x="14" y="22"/>
                  </a:cubicBezTo>
                  <a:cubicBezTo>
                    <a:pt x="12" y="19"/>
                    <a:pt x="10" y="18"/>
                    <a:pt x="8" y="16"/>
                  </a:cubicBezTo>
                  <a:cubicBezTo>
                    <a:pt x="3" y="11"/>
                    <a:pt x="5" y="4"/>
                    <a:pt x="0" y="0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1681">
              <a:extLst>
                <a:ext uri="{FF2B5EF4-FFF2-40B4-BE49-F238E27FC236}">
                  <a16:creationId xmlns:a16="http://schemas.microsoft.com/office/drawing/2014/main" id="{8C5FCBC0-6714-4BAE-915C-C5A1EA52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986"/>
              <a:ext cx="445" cy="410"/>
            </a:xfrm>
            <a:custGeom>
              <a:avLst/>
              <a:gdLst>
                <a:gd name="T0" fmla="*/ 1980 w 211"/>
                <a:gd name="T1" fmla="*/ 0 h 182"/>
                <a:gd name="T2" fmla="*/ 0 w 211"/>
                <a:gd name="T3" fmla="*/ 1633 h 182"/>
                <a:gd name="T4" fmla="*/ 1980 w 211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82">
                  <a:moveTo>
                    <a:pt x="211" y="0"/>
                  </a:moveTo>
                  <a:cubicBezTo>
                    <a:pt x="204" y="27"/>
                    <a:pt x="122" y="182"/>
                    <a:pt x="0" y="143"/>
                  </a:cubicBezTo>
                  <a:cubicBezTo>
                    <a:pt x="32" y="146"/>
                    <a:pt x="118" y="151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1682">
              <a:extLst>
                <a:ext uri="{FF2B5EF4-FFF2-40B4-BE49-F238E27FC236}">
                  <a16:creationId xmlns:a16="http://schemas.microsoft.com/office/drawing/2014/main" id="{7CFAC57A-AD9C-4A24-AA53-39C3478E9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926"/>
              <a:ext cx="1654" cy="1145"/>
            </a:xfrm>
            <a:custGeom>
              <a:avLst/>
              <a:gdLst>
                <a:gd name="T0" fmla="*/ 5981 w 784"/>
                <a:gd name="T1" fmla="*/ 1037 h 509"/>
                <a:gd name="T2" fmla="*/ 5363 w 784"/>
                <a:gd name="T3" fmla="*/ 657 h 509"/>
                <a:gd name="T4" fmla="*/ 4424 w 784"/>
                <a:gd name="T5" fmla="*/ 157 h 509"/>
                <a:gd name="T6" fmla="*/ 3021 w 784"/>
                <a:gd name="T7" fmla="*/ 247 h 509"/>
                <a:gd name="T8" fmla="*/ 2207 w 784"/>
                <a:gd name="T9" fmla="*/ 364 h 509"/>
                <a:gd name="T10" fmla="*/ 975 w 784"/>
                <a:gd name="T11" fmla="*/ 819 h 509"/>
                <a:gd name="T12" fmla="*/ 57 w 784"/>
                <a:gd name="T13" fmla="*/ 2859 h 509"/>
                <a:gd name="T14" fmla="*/ 188 w 784"/>
                <a:gd name="T15" fmla="*/ 4609 h 509"/>
                <a:gd name="T16" fmla="*/ 753 w 784"/>
                <a:gd name="T17" fmla="*/ 5795 h 509"/>
                <a:gd name="T18" fmla="*/ 382 w 784"/>
                <a:gd name="T19" fmla="*/ 4454 h 509"/>
                <a:gd name="T20" fmla="*/ 650 w 784"/>
                <a:gd name="T21" fmla="*/ 2459 h 509"/>
                <a:gd name="T22" fmla="*/ 947 w 784"/>
                <a:gd name="T23" fmla="*/ 1730 h 509"/>
                <a:gd name="T24" fmla="*/ 1568 w 784"/>
                <a:gd name="T25" fmla="*/ 1219 h 509"/>
                <a:gd name="T26" fmla="*/ 2751 w 784"/>
                <a:gd name="T27" fmla="*/ 947 h 509"/>
                <a:gd name="T28" fmla="*/ 3521 w 784"/>
                <a:gd name="T29" fmla="*/ 765 h 509"/>
                <a:gd name="T30" fmla="*/ 4441 w 784"/>
                <a:gd name="T31" fmla="*/ 900 h 509"/>
                <a:gd name="T32" fmla="*/ 5230 w 784"/>
                <a:gd name="T33" fmla="*/ 956 h 509"/>
                <a:gd name="T34" fmla="*/ 6048 w 784"/>
                <a:gd name="T35" fmla="*/ 1422 h 509"/>
                <a:gd name="T36" fmla="*/ 6686 w 784"/>
                <a:gd name="T37" fmla="*/ 1912 h 509"/>
                <a:gd name="T38" fmla="*/ 7361 w 784"/>
                <a:gd name="T39" fmla="*/ 3086 h 509"/>
                <a:gd name="T40" fmla="*/ 5981 w 784"/>
                <a:gd name="T41" fmla="*/ 1037 h 5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4" h="509">
                  <a:moveTo>
                    <a:pt x="637" y="91"/>
                  </a:moveTo>
                  <a:cubicBezTo>
                    <a:pt x="610" y="80"/>
                    <a:pt x="590" y="69"/>
                    <a:pt x="571" y="58"/>
                  </a:cubicBezTo>
                  <a:cubicBezTo>
                    <a:pt x="544" y="42"/>
                    <a:pt x="518" y="28"/>
                    <a:pt x="471" y="14"/>
                  </a:cubicBezTo>
                  <a:cubicBezTo>
                    <a:pt x="425" y="0"/>
                    <a:pt x="370" y="12"/>
                    <a:pt x="322" y="22"/>
                  </a:cubicBezTo>
                  <a:cubicBezTo>
                    <a:pt x="288" y="29"/>
                    <a:pt x="258" y="35"/>
                    <a:pt x="235" y="32"/>
                  </a:cubicBezTo>
                  <a:cubicBezTo>
                    <a:pt x="187" y="27"/>
                    <a:pt x="143" y="40"/>
                    <a:pt x="104" y="72"/>
                  </a:cubicBezTo>
                  <a:cubicBezTo>
                    <a:pt x="42" y="122"/>
                    <a:pt x="10" y="207"/>
                    <a:pt x="6" y="251"/>
                  </a:cubicBezTo>
                  <a:cubicBezTo>
                    <a:pt x="0" y="327"/>
                    <a:pt x="6" y="361"/>
                    <a:pt x="20" y="405"/>
                  </a:cubicBezTo>
                  <a:cubicBezTo>
                    <a:pt x="32" y="447"/>
                    <a:pt x="52" y="481"/>
                    <a:pt x="80" y="509"/>
                  </a:cubicBezTo>
                  <a:cubicBezTo>
                    <a:pt x="63" y="475"/>
                    <a:pt x="44" y="411"/>
                    <a:pt x="41" y="391"/>
                  </a:cubicBezTo>
                  <a:cubicBezTo>
                    <a:pt x="29" y="301"/>
                    <a:pt x="45" y="279"/>
                    <a:pt x="69" y="216"/>
                  </a:cubicBezTo>
                  <a:cubicBezTo>
                    <a:pt x="78" y="194"/>
                    <a:pt x="84" y="169"/>
                    <a:pt x="101" y="152"/>
                  </a:cubicBezTo>
                  <a:cubicBezTo>
                    <a:pt x="120" y="132"/>
                    <a:pt x="143" y="119"/>
                    <a:pt x="167" y="107"/>
                  </a:cubicBezTo>
                  <a:cubicBezTo>
                    <a:pt x="207" y="88"/>
                    <a:pt x="250" y="85"/>
                    <a:pt x="293" y="83"/>
                  </a:cubicBezTo>
                  <a:cubicBezTo>
                    <a:pt x="322" y="82"/>
                    <a:pt x="346" y="69"/>
                    <a:pt x="375" y="67"/>
                  </a:cubicBezTo>
                  <a:cubicBezTo>
                    <a:pt x="406" y="66"/>
                    <a:pt x="444" y="68"/>
                    <a:pt x="473" y="79"/>
                  </a:cubicBezTo>
                  <a:cubicBezTo>
                    <a:pt x="501" y="89"/>
                    <a:pt x="528" y="75"/>
                    <a:pt x="557" y="84"/>
                  </a:cubicBezTo>
                  <a:cubicBezTo>
                    <a:pt x="590" y="95"/>
                    <a:pt x="615" y="104"/>
                    <a:pt x="644" y="125"/>
                  </a:cubicBezTo>
                  <a:cubicBezTo>
                    <a:pt x="666" y="142"/>
                    <a:pt x="687" y="155"/>
                    <a:pt x="712" y="168"/>
                  </a:cubicBezTo>
                  <a:cubicBezTo>
                    <a:pt x="745" y="185"/>
                    <a:pt x="760" y="244"/>
                    <a:pt x="784" y="271"/>
                  </a:cubicBezTo>
                  <a:cubicBezTo>
                    <a:pt x="781" y="192"/>
                    <a:pt x="699" y="117"/>
                    <a:pt x="637" y="91"/>
                  </a:cubicBezTo>
                  <a:close/>
                </a:path>
              </a:pathLst>
            </a:custGeom>
            <a:solidFill>
              <a:srgbClr val="F9F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Oval 1683">
              <a:extLst>
                <a:ext uri="{FF2B5EF4-FFF2-40B4-BE49-F238E27FC236}">
                  <a16:creationId xmlns:a16="http://schemas.microsoft.com/office/drawing/2014/main" id="{165D426A-F10B-4183-B564-D8BBA82E1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9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1" name="Oval 1684">
              <a:extLst>
                <a:ext uri="{FF2B5EF4-FFF2-40B4-BE49-F238E27FC236}">
                  <a16:creationId xmlns:a16="http://schemas.microsoft.com/office/drawing/2014/main" id="{DC0AFB21-D366-47CB-B28B-A747E691E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9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2" name="Oval 1685">
              <a:extLst>
                <a:ext uri="{FF2B5EF4-FFF2-40B4-BE49-F238E27FC236}">
                  <a16:creationId xmlns:a16="http://schemas.microsoft.com/office/drawing/2014/main" id="{43BDF441-058F-4284-A610-D286D31F2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92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3" name="Oval 1686">
              <a:extLst>
                <a:ext uri="{FF2B5EF4-FFF2-40B4-BE49-F238E27FC236}">
                  <a16:creationId xmlns:a16="http://schemas.microsoft.com/office/drawing/2014/main" id="{9148970F-BB69-426E-AAB9-60598CCBE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92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4" name="Oval 1687">
              <a:extLst>
                <a:ext uri="{FF2B5EF4-FFF2-40B4-BE49-F238E27FC236}">
                  <a16:creationId xmlns:a16="http://schemas.microsoft.com/office/drawing/2014/main" id="{E24C2286-3261-48A1-A55E-3F1411E4A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93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5" name="Oval 1688">
              <a:extLst>
                <a:ext uri="{FF2B5EF4-FFF2-40B4-BE49-F238E27FC236}">
                  <a16:creationId xmlns:a16="http://schemas.microsoft.com/office/drawing/2014/main" id="{33FF3BFB-0187-47FA-AB06-E3DFF2F11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93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6" name="Oval 1689">
              <a:extLst>
                <a:ext uri="{FF2B5EF4-FFF2-40B4-BE49-F238E27FC236}">
                  <a16:creationId xmlns:a16="http://schemas.microsoft.com/office/drawing/2014/main" id="{870FA206-4DE1-4244-9290-D4FB302A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94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7" name="Oval 1690">
              <a:extLst>
                <a:ext uri="{FF2B5EF4-FFF2-40B4-BE49-F238E27FC236}">
                  <a16:creationId xmlns:a16="http://schemas.microsoft.com/office/drawing/2014/main" id="{4556E168-FCD9-411D-96D9-1F72C6729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94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8" name="Oval 1691">
              <a:extLst>
                <a:ext uri="{FF2B5EF4-FFF2-40B4-BE49-F238E27FC236}">
                  <a16:creationId xmlns:a16="http://schemas.microsoft.com/office/drawing/2014/main" id="{9CD521D7-BF82-4095-A86D-1191AA8B2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955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9" name="Oval 1692">
              <a:extLst>
                <a:ext uri="{FF2B5EF4-FFF2-40B4-BE49-F238E27FC236}">
                  <a16:creationId xmlns:a16="http://schemas.microsoft.com/office/drawing/2014/main" id="{2A549E49-03AD-4A7F-89EB-F3F02B51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955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0" name="Oval 1693">
              <a:extLst>
                <a:ext uri="{FF2B5EF4-FFF2-40B4-BE49-F238E27FC236}">
                  <a16:creationId xmlns:a16="http://schemas.microsoft.com/office/drawing/2014/main" id="{62B838B3-2433-4E4F-A8DE-17CB65DC9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96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1" name="Oval 1694">
              <a:extLst>
                <a:ext uri="{FF2B5EF4-FFF2-40B4-BE49-F238E27FC236}">
                  <a16:creationId xmlns:a16="http://schemas.microsoft.com/office/drawing/2014/main" id="{61F4E2E0-4A79-4F4B-A5FE-8197C375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96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2" name="Oval 1695">
              <a:extLst>
                <a:ext uri="{FF2B5EF4-FFF2-40B4-BE49-F238E27FC236}">
                  <a16:creationId xmlns:a16="http://schemas.microsoft.com/office/drawing/2014/main" id="{62E2C602-8065-417E-A290-D2E2788F6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" y="98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3" name="Oval 1696">
              <a:extLst>
                <a:ext uri="{FF2B5EF4-FFF2-40B4-BE49-F238E27FC236}">
                  <a16:creationId xmlns:a16="http://schemas.microsoft.com/office/drawing/2014/main" id="{3A43C33E-19BB-49C3-8D12-6B9FBCD1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" y="98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4" name="Oval 1697">
              <a:extLst>
                <a:ext uri="{FF2B5EF4-FFF2-40B4-BE49-F238E27FC236}">
                  <a16:creationId xmlns:a16="http://schemas.microsoft.com/office/drawing/2014/main" id="{63126380-8ACE-431B-B953-84AD51943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9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5" name="Oval 1698">
              <a:extLst>
                <a:ext uri="{FF2B5EF4-FFF2-40B4-BE49-F238E27FC236}">
                  <a16:creationId xmlns:a16="http://schemas.microsoft.com/office/drawing/2014/main" id="{3D5E6B36-2687-45A2-8578-9C2E247D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9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6" name="Oval 1699">
              <a:extLst>
                <a:ext uri="{FF2B5EF4-FFF2-40B4-BE49-F238E27FC236}">
                  <a16:creationId xmlns:a16="http://schemas.microsoft.com/office/drawing/2014/main" id="{889F6DAC-46FB-4FD9-94D1-244F44DB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100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7" name="Oval 1700">
              <a:extLst>
                <a:ext uri="{FF2B5EF4-FFF2-40B4-BE49-F238E27FC236}">
                  <a16:creationId xmlns:a16="http://schemas.microsoft.com/office/drawing/2014/main" id="{690A0E12-FF18-4321-9481-317C2A4FA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100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8" name="Oval 1701">
              <a:extLst>
                <a:ext uri="{FF2B5EF4-FFF2-40B4-BE49-F238E27FC236}">
                  <a16:creationId xmlns:a16="http://schemas.microsoft.com/office/drawing/2014/main" id="{27099784-BCD5-4A6B-84F7-FF0EE073F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02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9" name="Oval 1702">
              <a:extLst>
                <a:ext uri="{FF2B5EF4-FFF2-40B4-BE49-F238E27FC236}">
                  <a16:creationId xmlns:a16="http://schemas.microsoft.com/office/drawing/2014/main" id="{8156B5D0-3A37-47B2-9942-656FBE4AF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02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0" name="Oval 1703">
              <a:extLst>
                <a:ext uri="{FF2B5EF4-FFF2-40B4-BE49-F238E27FC236}">
                  <a16:creationId xmlns:a16="http://schemas.microsoft.com/office/drawing/2014/main" id="{3B3519B6-4AA2-43ED-9E9C-DD67B668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103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1" name="Oval 1704">
              <a:extLst>
                <a:ext uri="{FF2B5EF4-FFF2-40B4-BE49-F238E27FC236}">
                  <a16:creationId xmlns:a16="http://schemas.microsoft.com/office/drawing/2014/main" id="{A47A7A00-D15A-4A73-B996-A3A51C863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103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2" name="Oval 1705">
              <a:extLst>
                <a:ext uri="{FF2B5EF4-FFF2-40B4-BE49-F238E27FC236}">
                  <a16:creationId xmlns:a16="http://schemas.microsoft.com/office/drawing/2014/main" id="{B4935770-6D57-4DC9-84DD-880E4862A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105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3" name="Oval 1706">
              <a:extLst>
                <a:ext uri="{FF2B5EF4-FFF2-40B4-BE49-F238E27FC236}">
                  <a16:creationId xmlns:a16="http://schemas.microsoft.com/office/drawing/2014/main" id="{A6757D4C-8858-4FBD-A5EC-FB406516E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105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4" name="Oval 1707">
              <a:extLst>
                <a:ext uri="{FF2B5EF4-FFF2-40B4-BE49-F238E27FC236}">
                  <a16:creationId xmlns:a16="http://schemas.microsoft.com/office/drawing/2014/main" id="{1AFE8858-A501-4323-B146-57D3F2FA5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106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5" name="Oval 1708">
              <a:extLst>
                <a:ext uri="{FF2B5EF4-FFF2-40B4-BE49-F238E27FC236}">
                  <a16:creationId xmlns:a16="http://schemas.microsoft.com/office/drawing/2014/main" id="{C02915ED-D194-4A35-B046-FB589D620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106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6" name="Oval 1709">
              <a:extLst>
                <a:ext uri="{FF2B5EF4-FFF2-40B4-BE49-F238E27FC236}">
                  <a16:creationId xmlns:a16="http://schemas.microsoft.com/office/drawing/2014/main" id="{0CC85580-5F67-4124-BBCE-901F4F5B2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1074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7" name="Oval 1710">
              <a:extLst>
                <a:ext uri="{FF2B5EF4-FFF2-40B4-BE49-F238E27FC236}">
                  <a16:creationId xmlns:a16="http://schemas.microsoft.com/office/drawing/2014/main" id="{399E8E74-5285-4A2A-9753-33CBF122F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1074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8" name="Oval 1711">
              <a:extLst>
                <a:ext uri="{FF2B5EF4-FFF2-40B4-BE49-F238E27FC236}">
                  <a16:creationId xmlns:a16="http://schemas.microsoft.com/office/drawing/2014/main" id="{456C4E94-131E-4E7F-BBC4-BDA5C4567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1088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9" name="Oval 1712">
              <a:extLst>
                <a:ext uri="{FF2B5EF4-FFF2-40B4-BE49-F238E27FC236}">
                  <a16:creationId xmlns:a16="http://schemas.microsoft.com/office/drawing/2014/main" id="{4984A93A-90DA-423F-BB21-20103E9D7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1088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0" name="Oval 1713">
              <a:extLst>
                <a:ext uri="{FF2B5EF4-FFF2-40B4-BE49-F238E27FC236}">
                  <a16:creationId xmlns:a16="http://schemas.microsoft.com/office/drawing/2014/main" id="{9A0ABD60-0FCE-429A-805C-2E14DF3E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8" y="110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1" name="Oval 1714">
              <a:extLst>
                <a:ext uri="{FF2B5EF4-FFF2-40B4-BE49-F238E27FC236}">
                  <a16:creationId xmlns:a16="http://schemas.microsoft.com/office/drawing/2014/main" id="{4A2C4303-EEC1-44CD-A770-D61DC1F40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8" y="110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2" name="Oval 1715">
              <a:extLst>
                <a:ext uri="{FF2B5EF4-FFF2-40B4-BE49-F238E27FC236}">
                  <a16:creationId xmlns:a16="http://schemas.microsoft.com/office/drawing/2014/main" id="{4F00406C-ED4A-47AB-AFA7-C2130A115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11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3" name="Oval 1716">
              <a:extLst>
                <a:ext uri="{FF2B5EF4-FFF2-40B4-BE49-F238E27FC236}">
                  <a16:creationId xmlns:a16="http://schemas.microsoft.com/office/drawing/2014/main" id="{CC269530-5540-4D30-BA66-1E436BE91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11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4" name="Oval 1717">
              <a:extLst>
                <a:ext uri="{FF2B5EF4-FFF2-40B4-BE49-F238E27FC236}">
                  <a16:creationId xmlns:a16="http://schemas.microsoft.com/office/drawing/2014/main" id="{025B5F38-FEF1-47B5-812D-21101B88F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" y="11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5" name="Oval 1718">
              <a:extLst>
                <a:ext uri="{FF2B5EF4-FFF2-40B4-BE49-F238E27FC236}">
                  <a16:creationId xmlns:a16="http://schemas.microsoft.com/office/drawing/2014/main" id="{35AE0736-2FEC-422E-836F-3CD78F4D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" y="11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6" name="Oval 1719">
              <a:extLst>
                <a:ext uri="{FF2B5EF4-FFF2-40B4-BE49-F238E27FC236}">
                  <a16:creationId xmlns:a16="http://schemas.microsoft.com/office/drawing/2014/main" id="{C778C75F-39B7-41B3-A828-99F46E01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114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7" name="Oval 1720">
              <a:extLst>
                <a:ext uri="{FF2B5EF4-FFF2-40B4-BE49-F238E27FC236}">
                  <a16:creationId xmlns:a16="http://schemas.microsoft.com/office/drawing/2014/main" id="{E2A3A86B-7967-4874-B23B-FD9B7540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114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8" name="Oval 1721">
              <a:extLst>
                <a:ext uri="{FF2B5EF4-FFF2-40B4-BE49-F238E27FC236}">
                  <a16:creationId xmlns:a16="http://schemas.microsoft.com/office/drawing/2014/main" id="{9A233F39-6C4F-409D-8AC8-F541833E8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11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9" name="Oval 1722">
              <a:extLst>
                <a:ext uri="{FF2B5EF4-FFF2-40B4-BE49-F238E27FC236}">
                  <a16:creationId xmlns:a16="http://schemas.microsoft.com/office/drawing/2014/main" id="{CA6ADEEC-2B16-41C0-84E3-54D4E675D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11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0" name="Oval 1723">
              <a:extLst>
                <a:ext uri="{FF2B5EF4-FFF2-40B4-BE49-F238E27FC236}">
                  <a16:creationId xmlns:a16="http://schemas.microsoft.com/office/drawing/2014/main" id="{BC296E30-0573-4C01-B3C3-7D13B08DD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1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1" name="Oval 1724">
              <a:extLst>
                <a:ext uri="{FF2B5EF4-FFF2-40B4-BE49-F238E27FC236}">
                  <a16:creationId xmlns:a16="http://schemas.microsoft.com/office/drawing/2014/main" id="{6629F242-E2B9-4FA5-9878-653B9C5A3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1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2" name="Oval 1725">
              <a:extLst>
                <a:ext uri="{FF2B5EF4-FFF2-40B4-BE49-F238E27FC236}">
                  <a16:creationId xmlns:a16="http://schemas.microsoft.com/office/drawing/2014/main" id="{8192E791-888C-409D-A954-4F16131C4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119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3" name="Oval 1726">
              <a:extLst>
                <a:ext uri="{FF2B5EF4-FFF2-40B4-BE49-F238E27FC236}">
                  <a16:creationId xmlns:a16="http://schemas.microsoft.com/office/drawing/2014/main" id="{205876E4-77B0-4266-8F9C-E7E0E5EA3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119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4" name="Oval 1727">
              <a:extLst>
                <a:ext uri="{FF2B5EF4-FFF2-40B4-BE49-F238E27FC236}">
                  <a16:creationId xmlns:a16="http://schemas.microsoft.com/office/drawing/2014/main" id="{50B12107-36D9-46EC-A517-CC360AF07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12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5" name="Oval 1728">
              <a:extLst>
                <a:ext uri="{FF2B5EF4-FFF2-40B4-BE49-F238E27FC236}">
                  <a16:creationId xmlns:a16="http://schemas.microsoft.com/office/drawing/2014/main" id="{FCBFF330-9698-4554-A92B-BE5CA52A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12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6" name="Oval 1729">
              <a:extLst>
                <a:ext uri="{FF2B5EF4-FFF2-40B4-BE49-F238E27FC236}">
                  <a16:creationId xmlns:a16="http://schemas.microsoft.com/office/drawing/2014/main" id="{0F69D4D4-0A56-4727-9585-E5AA7AEF5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12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7" name="Oval 1730">
              <a:extLst>
                <a:ext uri="{FF2B5EF4-FFF2-40B4-BE49-F238E27FC236}">
                  <a16:creationId xmlns:a16="http://schemas.microsoft.com/office/drawing/2014/main" id="{383D2CC6-3E13-4CC5-8EAF-B3DC74DC3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12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8" name="Oval 1731">
              <a:extLst>
                <a:ext uri="{FF2B5EF4-FFF2-40B4-BE49-F238E27FC236}">
                  <a16:creationId xmlns:a16="http://schemas.microsoft.com/office/drawing/2014/main" id="{6B38613C-5494-4E65-9176-02FB8B7B3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12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9" name="Oval 1732">
              <a:extLst>
                <a:ext uri="{FF2B5EF4-FFF2-40B4-BE49-F238E27FC236}">
                  <a16:creationId xmlns:a16="http://schemas.microsoft.com/office/drawing/2014/main" id="{51968FFE-4E27-4CEA-B598-08BAC92A4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12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0" name="Oval 1733">
              <a:extLst>
                <a:ext uri="{FF2B5EF4-FFF2-40B4-BE49-F238E27FC236}">
                  <a16:creationId xmlns:a16="http://schemas.microsoft.com/office/drawing/2014/main" id="{42506534-1357-415C-AAB7-F55182878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282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1" name="Oval 1734">
              <a:extLst>
                <a:ext uri="{FF2B5EF4-FFF2-40B4-BE49-F238E27FC236}">
                  <a16:creationId xmlns:a16="http://schemas.microsoft.com/office/drawing/2014/main" id="{CD7326CD-64BD-455B-90E9-1B337ECC5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282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2" name="Oval 1735">
              <a:extLst>
                <a:ext uri="{FF2B5EF4-FFF2-40B4-BE49-F238E27FC236}">
                  <a16:creationId xmlns:a16="http://schemas.microsoft.com/office/drawing/2014/main" id="{76D05645-AA2E-49AF-88EE-23C4C2898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" y="1304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3" name="Oval 1736">
              <a:extLst>
                <a:ext uri="{FF2B5EF4-FFF2-40B4-BE49-F238E27FC236}">
                  <a16:creationId xmlns:a16="http://schemas.microsoft.com/office/drawing/2014/main" id="{98C4E1B6-9D77-446B-874B-21D2CD02B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" y="1304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4" name="Oval 1737">
              <a:extLst>
                <a:ext uri="{FF2B5EF4-FFF2-40B4-BE49-F238E27FC236}">
                  <a16:creationId xmlns:a16="http://schemas.microsoft.com/office/drawing/2014/main" id="{ADA3D8F5-3FAA-4BF8-9840-62FD67936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3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5" name="Oval 1738">
              <a:extLst>
                <a:ext uri="{FF2B5EF4-FFF2-40B4-BE49-F238E27FC236}">
                  <a16:creationId xmlns:a16="http://schemas.microsoft.com/office/drawing/2014/main" id="{CDA997DF-7EE6-4F64-9703-6F280BE1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3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6" name="Oval 1739">
              <a:extLst>
                <a:ext uri="{FF2B5EF4-FFF2-40B4-BE49-F238E27FC236}">
                  <a16:creationId xmlns:a16="http://schemas.microsoft.com/office/drawing/2014/main" id="{C44D2FD3-C744-4385-A064-122E3145C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3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7" name="Oval 1740">
              <a:extLst>
                <a:ext uri="{FF2B5EF4-FFF2-40B4-BE49-F238E27FC236}">
                  <a16:creationId xmlns:a16="http://schemas.microsoft.com/office/drawing/2014/main" id="{02F79A5C-5185-4624-A4C9-F3E4A74F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3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8" name="Oval 1741">
              <a:extLst>
                <a:ext uri="{FF2B5EF4-FFF2-40B4-BE49-F238E27FC236}">
                  <a16:creationId xmlns:a16="http://schemas.microsoft.com/office/drawing/2014/main" id="{87B3548A-C7B2-419A-BD12-81872995D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3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9" name="Oval 1742">
              <a:extLst>
                <a:ext uri="{FF2B5EF4-FFF2-40B4-BE49-F238E27FC236}">
                  <a16:creationId xmlns:a16="http://schemas.microsoft.com/office/drawing/2014/main" id="{9BCA2C25-4FB4-4261-996D-C6C3C918C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3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0" name="Oval 1743">
              <a:extLst>
                <a:ext uri="{FF2B5EF4-FFF2-40B4-BE49-F238E27FC236}">
                  <a16:creationId xmlns:a16="http://schemas.microsoft.com/office/drawing/2014/main" id="{213C7082-1531-411A-85F6-55A62F1A4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2" y="1403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1" name="Oval 1744">
              <a:extLst>
                <a:ext uri="{FF2B5EF4-FFF2-40B4-BE49-F238E27FC236}">
                  <a16:creationId xmlns:a16="http://schemas.microsoft.com/office/drawing/2014/main" id="{C523FD54-503C-46AE-A8FD-03586152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2" y="1403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2" name="Oval 1745">
              <a:extLst>
                <a:ext uri="{FF2B5EF4-FFF2-40B4-BE49-F238E27FC236}">
                  <a16:creationId xmlns:a16="http://schemas.microsoft.com/office/drawing/2014/main" id="{644A5446-62F9-49FB-B5EB-456F014A7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43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3" name="Oval 1746">
              <a:extLst>
                <a:ext uri="{FF2B5EF4-FFF2-40B4-BE49-F238E27FC236}">
                  <a16:creationId xmlns:a16="http://schemas.microsoft.com/office/drawing/2014/main" id="{C7DB1BAA-D967-410D-BCE3-D87FFBD9E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43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4" name="Oval 1747">
              <a:extLst>
                <a:ext uri="{FF2B5EF4-FFF2-40B4-BE49-F238E27FC236}">
                  <a16:creationId xmlns:a16="http://schemas.microsoft.com/office/drawing/2014/main" id="{13A35A40-E460-49E5-B435-3A1CAD4C0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" y="14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5" name="Oval 1748">
              <a:extLst>
                <a:ext uri="{FF2B5EF4-FFF2-40B4-BE49-F238E27FC236}">
                  <a16:creationId xmlns:a16="http://schemas.microsoft.com/office/drawing/2014/main" id="{0BDB60E6-7F12-4547-8D7E-98ECA5148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" y="14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6" name="Oval 1749">
              <a:extLst>
                <a:ext uri="{FF2B5EF4-FFF2-40B4-BE49-F238E27FC236}">
                  <a16:creationId xmlns:a16="http://schemas.microsoft.com/office/drawing/2014/main" id="{4F3FA972-C77B-431D-8450-1959C7398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14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7" name="Oval 1750">
              <a:extLst>
                <a:ext uri="{FF2B5EF4-FFF2-40B4-BE49-F238E27FC236}">
                  <a16:creationId xmlns:a16="http://schemas.microsoft.com/office/drawing/2014/main" id="{4C8525AB-63B0-451C-B27B-785225F75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14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8" name="Oval 1751">
              <a:extLst>
                <a:ext uri="{FF2B5EF4-FFF2-40B4-BE49-F238E27FC236}">
                  <a16:creationId xmlns:a16="http://schemas.microsoft.com/office/drawing/2014/main" id="{96929AF0-263B-43F7-A701-95A47E7DB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516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9" name="Oval 1752">
              <a:extLst>
                <a:ext uri="{FF2B5EF4-FFF2-40B4-BE49-F238E27FC236}">
                  <a16:creationId xmlns:a16="http://schemas.microsoft.com/office/drawing/2014/main" id="{CD078C9D-CE3C-48F2-83DE-396416270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516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0" name="Oval 1753">
              <a:extLst>
                <a:ext uri="{FF2B5EF4-FFF2-40B4-BE49-F238E27FC236}">
                  <a16:creationId xmlns:a16="http://schemas.microsoft.com/office/drawing/2014/main" id="{9AFC85DD-B6D9-4B02-916B-774D08A63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4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1" name="Oval 1754">
              <a:extLst>
                <a:ext uri="{FF2B5EF4-FFF2-40B4-BE49-F238E27FC236}">
                  <a16:creationId xmlns:a16="http://schemas.microsoft.com/office/drawing/2014/main" id="{1D620DFE-BFDD-4537-8012-F306EF50F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4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2" name="Oval 1755">
              <a:extLst>
                <a:ext uri="{FF2B5EF4-FFF2-40B4-BE49-F238E27FC236}">
                  <a16:creationId xmlns:a16="http://schemas.microsoft.com/office/drawing/2014/main" id="{47696934-D1E3-4DAB-B17E-5BCE10CF7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7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3" name="Oval 1756">
              <a:extLst>
                <a:ext uri="{FF2B5EF4-FFF2-40B4-BE49-F238E27FC236}">
                  <a16:creationId xmlns:a16="http://schemas.microsoft.com/office/drawing/2014/main" id="{70397399-AA44-477A-98CC-7E4EC364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7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4" name="Oval 1757">
              <a:extLst>
                <a:ext uri="{FF2B5EF4-FFF2-40B4-BE49-F238E27FC236}">
                  <a16:creationId xmlns:a16="http://schemas.microsoft.com/office/drawing/2014/main" id="{5982152E-96FC-4FF6-96D6-5961809A5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6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5" name="Oval 1758">
              <a:extLst>
                <a:ext uri="{FF2B5EF4-FFF2-40B4-BE49-F238E27FC236}">
                  <a16:creationId xmlns:a16="http://schemas.microsoft.com/office/drawing/2014/main" id="{A528788F-ECE8-45EF-93E2-27AB56001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6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6" name="Oval 1759">
              <a:extLst>
                <a:ext uri="{FF2B5EF4-FFF2-40B4-BE49-F238E27FC236}">
                  <a16:creationId xmlns:a16="http://schemas.microsoft.com/office/drawing/2014/main" id="{A000ADA4-330A-4AA2-8D57-982AD8CF4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7" name="Oval 1760">
              <a:extLst>
                <a:ext uri="{FF2B5EF4-FFF2-40B4-BE49-F238E27FC236}">
                  <a16:creationId xmlns:a16="http://schemas.microsoft.com/office/drawing/2014/main" id="{0ADDCA57-D5BE-4035-8523-4273AD789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8" name="Oval 1761">
              <a:extLst>
                <a:ext uri="{FF2B5EF4-FFF2-40B4-BE49-F238E27FC236}">
                  <a16:creationId xmlns:a16="http://schemas.microsoft.com/office/drawing/2014/main" id="{532D9741-85A2-4F6C-8F22-127324F93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6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9" name="Oval 1762">
              <a:extLst>
                <a:ext uri="{FF2B5EF4-FFF2-40B4-BE49-F238E27FC236}">
                  <a16:creationId xmlns:a16="http://schemas.microsoft.com/office/drawing/2014/main" id="{0B1217ED-8C83-4E0E-89BB-19767F187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6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0" name="Oval 1763">
              <a:extLst>
                <a:ext uri="{FF2B5EF4-FFF2-40B4-BE49-F238E27FC236}">
                  <a16:creationId xmlns:a16="http://schemas.microsoft.com/office/drawing/2014/main" id="{C526CD50-7B10-4594-B520-A29B282B4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9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1" name="Oval 1764">
              <a:extLst>
                <a:ext uri="{FF2B5EF4-FFF2-40B4-BE49-F238E27FC236}">
                  <a16:creationId xmlns:a16="http://schemas.microsoft.com/office/drawing/2014/main" id="{E58A19BD-DF20-4F54-A38D-755F12CBE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9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2" name="Oval 1765">
              <a:extLst>
                <a:ext uri="{FF2B5EF4-FFF2-40B4-BE49-F238E27FC236}">
                  <a16:creationId xmlns:a16="http://schemas.microsoft.com/office/drawing/2014/main" id="{F36F5E35-DB9F-4254-B74B-80AC6B59A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2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3" name="Oval 1766">
              <a:extLst>
                <a:ext uri="{FF2B5EF4-FFF2-40B4-BE49-F238E27FC236}">
                  <a16:creationId xmlns:a16="http://schemas.microsoft.com/office/drawing/2014/main" id="{C9AE09EF-D771-4396-8477-BD80E0735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2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4" name="Oval 1767">
              <a:extLst>
                <a:ext uri="{FF2B5EF4-FFF2-40B4-BE49-F238E27FC236}">
                  <a16:creationId xmlns:a16="http://schemas.microsoft.com/office/drawing/2014/main" id="{51411747-37DA-4E5C-9788-4B401AB3F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5" name="Oval 1768">
              <a:extLst>
                <a:ext uri="{FF2B5EF4-FFF2-40B4-BE49-F238E27FC236}">
                  <a16:creationId xmlns:a16="http://schemas.microsoft.com/office/drawing/2014/main" id="{2643D8A8-D2D9-4F92-9118-41609111F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6" name="Oval 1769">
              <a:extLst>
                <a:ext uri="{FF2B5EF4-FFF2-40B4-BE49-F238E27FC236}">
                  <a16:creationId xmlns:a16="http://schemas.microsoft.com/office/drawing/2014/main" id="{11E86A42-7875-4944-BE4B-C2C3970E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777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7" name="Oval 1770">
              <a:extLst>
                <a:ext uri="{FF2B5EF4-FFF2-40B4-BE49-F238E27FC236}">
                  <a16:creationId xmlns:a16="http://schemas.microsoft.com/office/drawing/2014/main" id="{02FFE4F0-85C9-48B7-9248-F47A47F17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777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8" name="Oval 1771">
              <a:extLst>
                <a:ext uri="{FF2B5EF4-FFF2-40B4-BE49-F238E27FC236}">
                  <a16:creationId xmlns:a16="http://schemas.microsoft.com/office/drawing/2014/main" id="{D22C7D73-E813-45FB-858B-A5DD71C4F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80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9" name="Oval 1772">
              <a:extLst>
                <a:ext uri="{FF2B5EF4-FFF2-40B4-BE49-F238E27FC236}">
                  <a16:creationId xmlns:a16="http://schemas.microsoft.com/office/drawing/2014/main" id="{C2ECA302-36E8-44A5-A112-EBB9599F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80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0" name="Oval 1773">
              <a:extLst>
                <a:ext uri="{FF2B5EF4-FFF2-40B4-BE49-F238E27FC236}">
                  <a16:creationId xmlns:a16="http://schemas.microsoft.com/office/drawing/2014/main" id="{4EEB1298-4D50-4E5E-B342-F7D389B4D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83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1" name="Oval 1774">
              <a:extLst>
                <a:ext uri="{FF2B5EF4-FFF2-40B4-BE49-F238E27FC236}">
                  <a16:creationId xmlns:a16="http://schemas.microsoft.com/office/drawing/2014/main" id="{082AF9E6-3189-4DDD-BDBD-E11ECE928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83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2" name="Oval 1775">
              <a:extLst>
                <a:ext uri="{FF2B5EF4-FFF2-40B4-BE49-F238E27FC236}">
                  <a16:creationId xmlns:a16="http://schemas.microsoft.com/office/drawing/2014/main" id="{14F5AB79-D906-41E7-8681-CDB65B358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2" y="1862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3" name="Oval 1776">
              <a:extLst>
                <a:ext uri="{FF2B5EF4-FFF2-40B4-BE49-F238E27FC236}">
                  <a16:creationId xmlns:a16="http://schemas.microsoft.com/office/drawing/2014/main" id="{8546583A-CB90-45CD-9A8F-814B48AA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2" y="1862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4" name="Oval 1777">
              <a:extLst>
                <a:ext uri="{FF2B5EF4-FFF2-40B4-BE49-F238E27FC236}">
                  <a16:creationId xmlns:a16="http://schemas.microsoft.com/office/drawing/2014/main" id="{C82D55D2-E2E1-4B56-AD3E-E523F2E00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18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5" name="Oval 1778">
              <a:extLst>
                <a:ext uri="{FF2B5EF4-FFF2-40B4-BE49-F238E27FC236}">
                  <a16:creationId xmlns:a16="http://schemas.microsoft.com/office/drawing/2014/main" id="{D97CCC6F-8F62-4CBE-8B2E-EA648795A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18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6" name="Oval 1779">
              <a:extLst>
                <a:ext uri="{FF2B5EF4-FFF2-40B4-BE49-F238E27FC236}">
                  <a16:creationId xmlns:a16="http://schemas.microsoft.com/office/drawing/2014/main" id="{C07CFD25-934E-49B0-B6EF-82EC85290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9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7" name="Oval 1780">
              <a:extLst>
                <a:ext uri="{FF2B5EF4-FFF2-40B4-BE49-F238E27FC236}">
                  <a16:creationId xmlns:a16="http://schemas.microsoft.com/office/drawing/2014/main" id="{E5B335B5-5EF2-46CA-B071-422953EC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9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8" name="Oval 1781">
              <a:extLst>
                <a:ext uri="{FF2B5EF4-FFF2-40B4-BE49-F238E27FC236}">
                  <a16:creationId xmlns:a16="http://schemas.microsoft.com/office/drawing/2014/main" id="{8CC35389-2F2F-48EE-A659-460F3C5FC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" y="1948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9" name="Oval 1782">
              <a:extLst>
                <a:ext uri="{FF2B5EF4-FFF2-40B4-BE49-F238E27FC236}">
                  <a16:creationId xmlns:a16="http://schemas.microsoft.com/office/drawing/2014/main" id="{92EEC98A-CB3C-4D7A-8854-F4BA542F1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" y="1948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0" name="Oval 1783">
              <a:extLst>
                <a:ext uri="{FF2B5EF4-FFF2-40B4-BE49-F238E27FC236}">
                  <a16:creationId xmlns:a16="http://schemas.microsoft.com/office/drawing/2014/main" id="{46EC8D76-159B-491B-89CA-31665AD5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1975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1" name="Oval 1784">
              <a:extLst>
                <a:ext uri="{FF2B5EF4-FFF2-40B4-BE49-F238E27FC236}">
                  <a16:creationId xmlns:a16="http://schemas.microsoft.com/office/drawing/2014/main" id="{2B3CADF8-404B-49CC-A0C4-5AA34F2DA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1975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2" name="Oval 1785">
              <a:extLst>
                <a:ext uri="{FF2B5EF4-FFF2-40B4-BE49-F238E27FC236}">
                  <a16:creationId xmlns:a16="http://schemas.microsoft.com/office/drawing/2014/main" id="{401B9F8F-E1D3-4322-B3D9-09CF993A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20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3" name="Oval 1786">
              <a:extLst>
                <a:ext uri="{FF2B5EF4-FFF2-40B4-BE49-F238E27FC236}">
                  <a16:creationId xmlns:a16="http://schemas.microsoft.com/office/drawing/2014/main" id="{3E633D29-0A74-4615-AD95-8082FB3D2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20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4" name="Oval 1787">
              <a:extLst>
                <a:ext uri="{FF2B5EF4-FFF2-40B4-BE49-F238E27FC236}">
                  <a16:creationId xmlns:a16="http://schemas.microsoft.com/office/drawing/2014/main" id="{6AFD2C06-538E-453F-ADED-54CA3BB9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20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5" name="Oval 1788">
              <a:extLst>
                <a:ext uri="{FF2B5EF4-FFF2-40B4-BE49-F238E27FC236}">
                  <a16:creationId xmlns:a16="http://schemas.microsoft.com/office/drawing/2014/main" id="{58947BFC-E0A7-4046-A7C1-264663D7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20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6" name="Oval 1789">
              <a:extLst>
                <a:ext uri="{FF2B5EF4-FFF2-40B4-BE49-F238E27FC236}">
                  <a16:creationId xmlns:a16="http://schemas.microsoft.com/office/drawing/2014/main" id="{DF9C8141-EAC4-4FA3-87E6-3DF00CA62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20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7" name="Oval 1790">
              <a:extLst>
                <a:ext uri="{FF2B5EF4-FFF2-40B4-BE49-F238E27FC236}">
                  <a16:creationId xmlns:a16="http://schemas.microsoft.com/office/drawing/2014/main" id="{917E9BF4-8892-4918-B509-D803DE105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20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8" name="Oval 1791">
              <a:extLst>
                <a:ext uri="{FF2B5EF4-FFF2-40B4-BE49-F238E27FC236}">
                  <a16:creationId xmlns:a16="http://schemas.microsoft.com/office/drawing/2014/main" id="{D89C61E2-0FCF-4DA9-B628-56BEA2AC9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20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9" name="Oval 1792">
              <a:extLst>
                <a:ext uri="{FF2B5EF4-FFF2-40B4-BE49-F238E27FC236}">
                  <a16:creationId xmlns:a16="http://schemas.microsoft.com/office/drawing/2014/main" id="{D96F7851-CFAF-4F78-A479-CC7DFAE5D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20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0" name="Oval 1793">
              <a:extLst>
                <a:ext uri="{FF2B5EF4-FFF2-40B4-BE49-F238E27FC236}">
                  <a16:creationId xmlns:a16="http://schemas.microsoft.com/office/drawing/2014/main" id="{46CEB5F0-48DE-41FE-8289-BF51F3E62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21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1" name="Oval 1794">
              <a:extLst>
                <a:ext uri="{FF2B5EF4-FFF2-40B4-BE49-F238E27FC236}">
                  <a16:creationId xmlns:a16="http://schemas.microsoft.com/office/drawing/2014/main" id="{27DA6256-C480-47FF-81FD-A1397C28B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21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2" name="Oval 1795">
              <a:extLst>
                <a:ext uri="{FF2B5EF4-FFF2-40B4-BE49-F238E27FC236}">
                  <a16:creationId xmlns:a16="http://schemas.microsoft.com/office/drawing/2014/main" id="{D2E2ABFB-83A3-40DE-AE80-A09E993EB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132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3" name="Oval 1796">
              <a:extLst>
                <a:ext uri="{FF2B5EF4-FFF2-40B4-BE49-F238E27FC236}">
                  <a16:creationId xmlns:a16="http://schemas.microsoft.com/office/drawing/2014/main" id="{DA34E1C3-9CDC-432E-A4C1-4A865DE5F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132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4" name="Oval 1797">
              <a:extLst>
                <a:ext uri="{FF2B5EF4-FFF2-40B4-BE49-F238E27FC236}">
                  <a16:creationId xmlns:a16="http://schemas.microsoft.com/office/drawing/2014/main" id="{44AFD41D-84D6-4729-A395-7CE253097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" y="2155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5" name="Oval 1798">
              <a:extLst>
                <a:ext uri="{FF2B5EF4-FFF2-40B4-BE49-F238E27FC236}">
                  <a16:creationId xmlns:a16="http://schemas.microsoft.com/office/drawing/2014/main" id="{6F8CB99C-BAD2-4ACD-B783-D92E5828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" y="2155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6" name="Oval 1799">
              <a:extLst>
                <a:ext uri="{FF2B5EF4-FFF2-40B4-BE49-F238E27FC236}">
                  <a16:creationId xmlns:a16="http://schemas.microsoft.com/office/drawing/2014/main" id="{0CF1102E-817C-42DC-A231-681EB952F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218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7" name="Oval 1800">
              <a:extLst>
                <a:ext uri="{FF2B5EF4-FFF2-40B4-BE49-F238E27FC236}">
                  <a16:creationId xmlns:a16="http://schemas.microsoft.com/office/drawing/2014/main" id="{D6C6CDA9-4389-4EA7-8BCE-B9FE26A6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218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8" name="Oval 1801">
              <a:extLst>
                <a:ext uri="{FF2B5EF4-FFF2-40B4-BE49-F238E27FC236}">
                  <a16:creationId xmlns:a16="http://schemas.microsoft.com/office/drawing/2014/main" id="{43F285BC-488F-4E6A-896D-0F9242ED6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202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9" name="Oval 1802">
              <a:extLst>
                <a:ext uri="{FF2B5EF4-FFF2-40B4-BE49-F238E27FC236}">
                  <a16:creationId xmlns:a16="http://schemas.microsoft.com/office/drawing/2014/main" id="{DC1F5BD7-971C-4C63-A363-2F9986F9F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202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0" name="Oval 1803">
              <a:extLst>
                <a:ext uri="{FF2B5EF4-FFF2-40B4-BE49-F238E27FC236}">
                  <a16:creationId xmlns:a16="http://schemas.microsoft.com/office/drawing/2014/main" id="{8755E119-11BC-446C-BA06-1E3DAB543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" y="22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1" name="Oval 1804">
              <a:extLst>
                <a:ext uri="{FF2B5EF4-FFF2-40B4-BE49-F238E27FC236}">
                  <a16:creationId xmlns:a16="http://schemas.microsoft.com/office/drawing/2014/main" id="{6207DF91-3BB8-4036-9DA4-DEEFEF4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" y="22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2" name="Oval 1805">
              <a:extLst>
                <a:ext uri="{FF2B5EF4-FFF2-40B4-BE49-F238E27FC236}">
                  <a16:creationId xmlns:a16="http://schemas.microsoft.com/office/drawing/2014/main" id="{54E38B02-C561-4F04-BD81-09735D95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" y="22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3" name="Oval 1806">
              <a:extLst>
                <a:ext uri="{FF2B5EF4-FFF2-40B4-BE49-F238E27FC236}">
                  <a16:creationId xmlns:a16="http://schemas.microsoft.com/office/drawing/2014/main" id="{68E10452-9F34-45C2-B0CA-799D4A802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" y="22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4" name="Oval 1807">
              <a:extLst>
                <a:ext uri="{FF2B5EF4-FFF2-40B4-BE49-F238E27FC236}">
                  <a16:creationId xmlns:a16="http://schemas.microsoft.com/office/drawing/2014/main" id="{EAADE17B-3B12-4BFD-9EF0-9B3A8303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227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5" name="Oval 1808">
              <a:extLst>
                <a:ext uri="{FF2B5EF4-FFF2-40B4-BE49-F238E27FC236}">
                  <a16:creationId xmlns:a16="http://schemas.microsoft.com/office/drawing/2014/main" id="{BF1408D5-4D72-4E7A-B937-7D50F02C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227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6" name="Oval 1809">
              <a:extLst>
                <a:ext uri="{FF2B5EF4-FFF2-40B4-BE49-F238E27FC236}">
                  <a16:creationId xmlns:a16="http://schemas.microsoft.com/office/drawing/2014/main" id="{2F4C6ADA-E184-4A78-B5B8-98B4AD0E1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" y="229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7" name="Oval 1810">
              <a:extLst>
                <a:ext uri="{FF2B5EF4-FFF2-40B4-BE49-F238E27FC236}">
                  <a16:creationId xmlns:a16="http://schemas.microsoft.com/office/drawing/2014/main" id="{40555B07-450A-4051-A6F6-167E1BCEF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" y="229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8" name="Oval 1811">
              <a:extLst>
                <a:ext uri="{FF2B5EF4-FFF2-40B4-BE49-F238E27FC236}">
                  <a16:creationId xmlns:a16="http://schemas.microsoft.com/office/drawing/2014/main" id="{0350E72B-EFAE-474E-A0B9-5E6FA8040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23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9" name="Oval 1812">
              <a:extLst>
                <a:ext uri="{FF2B5EF4-FFF2-40B4-BE49-F238E27FC236}">
                  <a16:creationId xmlns:a16="http://schemas.microsoft.com/office/drawing/2014/main" id="{2E3841B2-9A57-4CFC-851B-8D153B67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23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0" name="Oval 1813">
              <a:extLst>
                <a:ext uri="{FF2B5EF4-FFF2-40B4-BE49-F238E27FC236}">
                  <a16:creationId xmlns:a16="http://schemas.microsoft.com/office/drawing/2014/main" id="{EB4F801B-D1CF-4DFB-9173-D1BDD50DB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232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1" name="Oval 1814">
              <a:extLst>
                <a:ext uri="{FF2B5EF4-FFF2-40B4-BE49-F238E27FC236}">
                  <a16:creationId xmlns:a16="http://schemas.microsoft.com/office/drawing/2014/main" id="{577922A0-B886-4B69-98F5-ED63BDB4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232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2" name="Oval 1815">
              <a:extLst>
                <a:ext uri="{FF2B5EF4-FFF2-40B4-BE49-F238E27FC236}">
                  <a16:creationId xmlns:a16="http://schemas.microsoft.com/office/drawing/2014/main" id="{86746903-4880-4DE9-92DD-E3D38E708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34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3" name="Oval 1816">
              <a:extLst>
                <a:ext uri="{FF2B5EF4-FFF2-40B4-BE49-F238E27FC236}">
                  <a16:creationId xmlns:a16="http://schemas.microsoft.com/office/drawing/2014/main" id="{64C6EAF7-FCD6-4ED2-84D7-9779991F2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34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4" name="Oval 1817">
              <a:extLst>
                <a:ext uri="{FF2B5EF4-FFF2-40B4-BE49-F238E27FC236}">
                  <a16:creationId xmlns:a16="http://schemas.microsoft.com/office/drawing/2014/main" id="{3898E03E-4A27-481C-B38E-6093ACC0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23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5" name="Oval 1818">
              <a:extLst>
                <a:ext uri="{FF2B5EF4-FFF2-40B4-BE49-F238E27FC236}">
                  <a16:creationId xmlns:a16="http://schemas.microsoft.com/office/drawing/2014/main" id="{B8CDEC1C-5ADA-4088-9C8C-562FB0630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23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6" name="Oval 1819">
              <a:extLst>
                <a:ext uri="{FF2B5EF4-FFF2-40B4-BE49-F238E27FC236}">
                  <a16:creationId xmlns:a16="http://schemas.microsoft.com/office/drawing/2014/main" id="{D2465037-BA35-46C1-88F3-313FB3656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" y="23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7" name="Oval 1820">
              <a:extLst>
                <a:ext uri="{FF2B5EF4-FFF2-40B4-BE49-F238E27FC236}">
                  <a16:creationId xmlns:a16="http://schemas.microsoft.com/office/drawing/2014/main" id="{02564DC9-7840-414E-95FC-AB5ECBA4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" y="23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8" name="Oval 1821">
              <a:extLst>
                <a:ext uri="{FF2B5EF4-FFF2-40B4-BE49-F238E27FC236}">
                  <a16:creationId xmlns:a16="http://schemas.microsoft.com/office/drawing/2014/main" id="{EE2E72D6-9492-46D0-90F4-B36AD9A88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23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9" name="Oval 1822">
              <a:extLst>
                <a:ext uri="{FF2B5EF4-FFF2-40B4-BE49-F238E27FC236}">
                  <a16:creationId xmlns:a16="http://schemas.microsoft.com/office/drawing/2014/main" id="{1A1AA7F2-B706-4025-9AB4-592F0653D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23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0" name="Oval 1823">
              <a:extLst>
                <a:ext uri="{FF2B5EF4-FFF2-40B4-BE49-F238E27FC236}">
                  <a16:creationId xmlns:a16="http://schemas.microsoft.com/office/drawing/2014/main" id="{E57A3651-598A-4431-A375-274EC109C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37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1" name="Oval 1824">
              <a:extLst>
                <a:ext uri="{FF2B5EF4-FFF2-40B4-BE49-F238E27FC236}">
                  <a16:creationId xmlns:a16="http://schemas.microsoft.com/office/drawing/2014/main" id="{109A8B2F-C9A0-4BE2-BD76-D2EC57B66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37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2" name="Oval 1825">
              <a:extLst>
                <a:ext uri="{FF2B5EF4-FFF2-40B4-BE49-F238E27FC236}">
                  <a16:creationId xmlns:a16="http://schemas.microsoft.com/office/drawing/2014/main" id="{21E88BAF-FCEC-4B54-9E8C-2B8797E0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" y="238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3" name="Oval 1826">
              <a:extLst>
                <a:ext uri="{FF2B5EF4-FFF2-40B4-BE49-F238E27FC236}">
                  <a16:creationId xmlns:a16="http://schemas.microsoft.com/office/drawing/2014/main" id="{F3220010-E775-47CA-9044-AAFEC7F02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" y="238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4" name="Oval 1827">
              <a:extLst>
                <a:ext uri="{FF2B5EF4-FFF2-40B4-BE49-F238E27FC236}">
                  <a16:creationId xmlns:a16="http://schemas.microsoft.com/office/drawing/2014/main" id="{17F744EE-A401-41D8-A84E-A8044EFA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23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5" name="Oval 1828">
              <a:extLst>
                <a:ext uri="{FF2B5EF4-FFF2-40B4-BE49-F238E27FC236}">
                  <a16:creationId xmlns:a16="http://schemas.microsoft.com/office/drawing/2014/main" id="{417D4DE3-32F1-403B-A1F7-81D33FEA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23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6" name="Oval 1829">
              <a:extLst>
                <a:ext uri="{FF2B5EF4-FFF2-40B4-BE49-F238E27FC236}">
                  <a16:creationId xmlns:a16="http://schemas.microsoft.com/office/drawing/2014/main" id="{7F99A0A6-F7E9-4082-AD98-6F791E203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3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7" name="Oval 1830">
              <a:extLst>
                <a:ext uri="{FF2B5EF4-FFF2-40B4-BE49-F238E27FC236}">
                  <a16:creationId xmlns:a16="http://schemas.microsoft.com/office/drawing/2014/main" id="{7886421A-19F4-4F52-AFAE-4AA080718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3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8" name="Oval 1831">
              <a:extLst>
                <a:ext uri="{FF2B5EF4-FFF2-40B4-BE49-F238E27FC236}">
                  <a16:creationId xmlns:a16="http://schemas.microsoft.com/office/drawing/2014/main" id="{73D848E4-39A8-4311-94EF-6DEF2063D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238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9" name="Oval 1832">
              <a:extLst>
                <a:ext uri="{FF2B5EF4-FFF2-40B4-BE49-F238E27FC236}">
                  <a16:creationId xmlns:a16="http://schemas.microsoft.com/office/drawing/2014/main" id="{3E23F2D3-9485-4DEF-A9F5-6784B09A4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238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0" name="Oval 1833">
              <a:extLst>
                <a:ext uri="{FF2B5EF4-FFF2-40B4-BE49-F238E27FC236}">
                  <a16:creationId xmlns:a16="http://schemas.microsoft.com/office/drawing/2014/main" id="{7C4EAB35-99D6-4190-BB3B-766346AEB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" y="238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1" name="Oval 1834">
              <a:extLst>
                <a:ext uri="{FF2B5EF4-FFF2-40B4-BE49-F238E27FC236}">
                  <a16:creationId xmlns:a16="http://schemas.microsoft.com/office/drawing/2014/main" id="{01AD5EFC-F8D6-4EDA-8637-AFA504C0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" y="238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2" name="Oval 1835">
              <a:extLst>
                <a:ext uri="{FF2B5EF4-FFF2-40B4-BE49-F238E27FC236}">
                  <a16:creationId xmlns:a16="http://schemas.microsoft.com/office/drawing/2014/main" id="{CC06351F-120D-4A24-AF66-4C52D36D0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3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3" name="Oval 1836">
              <a:extLst>
                <a:ext uri="{FF2B5EF4-FFF2-40B4-BE49-F238E27FC236}">
                  <a16:creationId xmlns:a16="http://schemas.microsoft.com/office/drawing/2014/main" id="{BEBFD5F9-7025-447D-A287-CB4684FC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3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4" name="Oval 1837">
              <a:extLst>
                <a:ext uri="{FF2B5EF4-FFF2-40B4-BE49-F238E27FC236}">
                  <a16:creationId xmlns:a16="http://schemas.microsoft.com/office/drawing/2014/main" id="{AFEAA7B3-FF19-4AC6-A42A-7FFA5CDED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3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5" name="Oval 1838">
              <a:extLst>
                <a:ext uri="{FF2B5EF4-FFF2-40B4-BE49-F238E27FC236}">
                  <a16:creationId xmlns:a16="http://schemas.microsoft.com/office/drawing/2014/main" id="{1D4D8880-C09A-47B0-B37D-23A9030B1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3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6" name="Oval 1839">
              <a:extLst>
                <a:ext uri="{FF2B5EF4-FFF2-40B4-BE49-F238E27FC236}">
                  <a16:creationId xmlns:a16="http://schemas.microsoft.com/office/drawing/2014/main" id="{FAD6BEAF-46CC-41FE-9C39-3AEA56529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3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7" name="Oval 1840">
              <a:extLst>
                <a:ext uri="{FF2B5EF4-FFF2-40B4-BE49-F238E27FC236}">
                  <a16:creationId xmlns:a16="http://schemas.microsoft.com/office/drawing/2014/main" id="{C93538F9-8C91-475C-92BB-24955ECC1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3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8" name="Oval 1841">
              <a:extLst>
                <a:ext uri="{FF2B5EF4-FFF2-40B4-BE49-F238E27FC236}">
                  <a16:creationId xmlns:a16="http://schemas.microsoft.com/office/drawing/2014/main" id="{E1D7AC21-56F7-411C-A6A0-CB48F00D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23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9" name="Oval 1842">
              <a:extLst>
                <a:ext uri="{FF2B5EF4-FFF2-40B4-BE49-F238E27FC236}">
                  <a16:creationId xmlns:a16="http://schemas.microsoft.com/office/drawing/2014/main" id="{29299073-6AC0-48A1-9637-F669621D0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23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0" name="Oval 1843">
              <a:extLst>
                <a:ext uri="{FF2B5EF4-FFF2-40B4-BE49-F238E27FC236}">
                  <a16:creationId xmlns:a16="http://schemas.microsoft.com/office/drawing/2014/main" id="{625DCC18-C228-4BFB-BDDB-E590BDF2C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3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1" name="Oval 1844">
              <a:extLst>
                <a:ext uri="{FF2B5EF4-FFF2-40B4-BE49-F238E27FC236}">
                  <a16:creationId xmlns:a16="http://schemas.microsoft.com/office/drawing/2014/main" id="{7530D0AB-BBE3-40E5-8071-58C1DB5E9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3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2" name="Oval 1845">
              <a:extLst>
                <a:ext uri="{FF2B5EF4-FFF2-40B4-BE49-F238E27FC236}">
                  <a16:creationId xmlns:a16="http://schemas.microsoft.com/office/drawing/2014/main" id="{E8D0D241-371A-4DA2-9E08-8EDE49E9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232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3" name="Oval 1846">
              <a:extLst>
                <a:ext uri="{FF2B5EF4-FFF2-40B4-BE49-F238E27FC236}">
                  <a16:creationId xmlns:a16="http://schemas.microsoft.com/office/drawing/2014/main" id="{9AC95E6C-3AAD-4102-B134-10FFF8301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232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4" name="Oval 1847">
              <a:extLst>
                <a:ext uri="{FF2B5EF4-FFF2-40B4-BE49-F238E27FC236}">
                  <a16:creationId xmlns:a16="http://schemas.microsoft.com/office/drawing/2014/main" id="{A623C61E-07E7-4C0E-81CF-556172436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3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5" name="Oval 1848">
              <a:extLst>
                <a:ext uri="{FF2B5EF4-FFF2-40B4-BE49-F238E27FC236}">
                  <a16:creationId xmlns:a16="http://schemas.microsoft.com/office/drawing/2014/main" id="{F2100686-1B46-4407-8E3F-1F738E38C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3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6" name="Oval 1849">
              <a:extLst>
                <a:ext uri="{FF2B5EF4-FFF2-40B4-BE49-F238E27FC236}">
                  <a16:creationId xmlns:a16="http://schemas.microsoft.com/office/drawing/2014/main" id="{54AA7EBC-BB8A-4E27-A3F4-CAE37892F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3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7" name="Oval 1850">
              <a:extLst>
                <a:ext uri="{FF2B5EF4-FFF2-40B4-BE49-F238E27FC236}">
                  <a16:creationId xmlns:a16="http://schemas.microsoft.com/office/drawing/2014/main" id="{8E1F256F-B09B-4202-930A-B196FB228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3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8" name="Oval 1851">
              <a:extLst>
                <a:ext uri="{FF2B5EF4-FFF2-40B4-BE49-F238E27FC236}">
                  <a16:creationId xmlns:a16="http://schemas.microsoft.com/office/drawing/2014/main" id="{C830E4F6-4D0B-475B-B5EB-984CA93B5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22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9" name="Oval 1852">
              <a:extLst>
                <a:ext uri="{FF2B5EF4-FFF2-40B4-BE49-F238E27FC236}">
                  <a16:creationId xmlns:a16="http://schemas.microsoft.com/office/drawing/2014/main" id="{0F8FFF7B-B721-48D9-A05A-E313B6114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22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0" name="Oval 1853">
              <a:extLst>
                <a:ext uri="{FF2B5EF4-FFF2-40B4-BE49-F238E27FC236}">
                  <a16:creationId xmlns:a16="http://schemas.microsoft.com/office/drawing/2014/main" id="{9A24C203-66CC-47F8-89A8-EEFBD6D83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22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1" name="Oval 1854">
              <a:extLst>
                <a:ext uri="{FF2B5EF4-FFF2-40B4-BE49-F238E27FC236}">
                  <a16:creationId xmlns:a16="http://schemas.microsoft.com/office/drawing/2014/main" id="{B6626337-9948-4DA3-BA28-D3991D5C2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22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2" name="Oval 1855">
              <a:extLst>
                <a:ext uri="{FF2B5EF4-FFF2-40B4-BE49-F238E27FC236}">
                  <a16:creationId xmlns:a16="http://schemas.microsoft.com/office/drawing/2014/main" id="{B361B3FD-8E83-4DFA-8759-4D95C366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" y="22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3" name="Oval 1856">
              <a:extLst>
                <a:ext uri="{FF2B5EF4-FFF2-40B4-BE49-F238E27FC236}">
                  <a16:creationId xmlns:a16="http://schemas.microsoft.com/office/drawing/2014/main" id="{A2E18644-001F-4B60-917C-9CED67A7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" y="22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4" name="Oval 1857">
              <a:extLst>
                <a:ext uri="{FF2B5EF4-FFF2-40B4-BE49-F238E27FC236}">
                  <a16:creationId xmlns:a16="http://schemas.microsoft.com/office/drawing/2014/main" id="{1772A55C-6A0E-4962-A1EB-16F1DF76F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27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5" name="Oval 1858">
              <a:extLst>
                <a:ext uri="{FF2B5EF4-FFF2-40B4-BE49-F238E27FC236}">
                  <a16:creationId xmlns:a16="http://schemas.microsoft.com/office/drawing/2014/main" id="{2A2852BF-E40C-4426-ACE6-92A42BB0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27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6" name="Oval 1859">
              <a:extLst>
                <a:ext uri="{FF2B5EF4-FFF2-40B4-BE49-F238E27FC236}">
                  <a16:creationId xmlns:a16="http://schemas.microsoft.com/office/drawing/2014/main" id="{B7AAFACF-C999-47A0-90B2-E2B65D13E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2267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7" name="Oval 1860">
              <a:extLst>
                <a:ext uri="{FF2B5EF4-FFF2-40B4-BE49-F238E27FC236}">
                  <a16:creationId xmlns:a16="http://schemas.microsoft.com/office/drawing/2014/main" id="{FC4E7FE4-871B-4556-9A1C-D085B2179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2267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8" name="Oval 1861">
              <a:extLst>
                <a:ext uri="{FF2B5EF4-FFF2-40B4-BE49-F238E27FC236}">
                  <a16:creationId xmlns:a16="http://schemas.microsoft.com/office/drawing/2014/main" id="{F0A18564-29FD-4C4A-8D8A-600F67CB1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225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9" name="Oval 1862">
              <a:extLst>
                <a:ext uri="{FF2B5EF4-FFF2-40B4-BE49-F238E27FC236}">
                  <a16:creationId xmlns:a16="http://schemas.microsoft.com/office/drawing/2014/main" id="{EB1ABB4E-8CA6-4D1B-A9EE-B440B907B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225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0" name="Oval 1863">
              <a:extLst>
                <a:ext uri="{FF2B5EF4-FFF2-40B4-BE49-F238E27FC236}">
                  <a16:creationId xmlns:a16="http://schemas.microsoft.com/office/drawing/2014/main" id="{811FCDE9-894B-4C41-A203-BD46738B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" y="225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1" name="Oval 1864">
              <a:extLst>
                <a:ext uri="{FF2B5EF4-FFF2-40B4-BE49-F238E27FC236}">
                  <a16:creationId xmlns:a16="http://schemas.microsoft.com/office/drawing/2014/main" id="{5D547C0E-7A28-4C30-B4F8-DD1F9AC86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" y="225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2" name="Oval 1865">
              <a:extLst>
                <a:ext uri="{FF2B5EF4-FFF2-40B4-BE49-F238E27FC236}">
                  <a16:creationId xmlns:a16="http://schemas.microsoft.com/office/drawing/2014/main" id="{11D96DF8-2BEE-4E5A-BA43-3B93DCBC7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2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3" name="Oval 1866">
              <a:extLst>
                <a:ext uri="{FF2B5EF4-FFF2-40B4-BE49-F238E27FC236}">
                  <a16:creationId xmlns:a16="http://schemas.microsoft.com/office/drawing/2014/main" id="{8BB239D8-FEAE-4A83-80D0-152D8454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2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4" name="Oval 1867">
              <a:extLst>
                <a:ext uri="{FF2B5EF4-FFF2-40B4-BE49-F238E27FC236}">
                  <a16:creationId xmlns:a16="http://schemas.microsoft.com/office/drawing/2014/main" id="{17C5596B-D891-499E-B953-FC48A71D7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2252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5" name="Oval 1868">
              <a:extLst>
                <a:ext uri="{FF2B5EF4-FFF2-40B4-BE49-F238E27FC236}">
                  <a16:creationId xmlns:a16="http://schemas.microsoft.com/office/drawing/2014/main" id="{90EC47A6-D064-4F89-A255-6771BFB83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2252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6" name="Oval 1869">
              <a:extLst>
                <a:ext uri="{FF2B5EF4-FFF2-40B4-BE49-F238E27FC236}">
                  <a16:creationId xmlns:a16="http://schemas.microsoft.com/office/drawing/2014/main" id="{72EFDD0A-92BA-40BB-9A26-979414965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24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7" name="Oval 1870">
              <a:extLst>
                <a:ext uri="{FF2B5EF4-FFF2-40B4-BE49-F238E27FC236}">
                  <a16:creationId xmlns:a16="http://schemas.microsoft.com/office/drawing/2014/main" id="{11564B62-DDFB-4972-AF48-68F4C99CC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24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8" name="Oval 1871">
              <a:extLst>
                <a:ext uri="{FF2B5EF4-FFF2-40B4-BE49-F238E27FC236}">
                  <a16:creationId xmlns:a16="http://schemas.microsoft.com/office/drawing/2014/main" id="{80BD4AE9-8E16-439F-8384-659599682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224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9" name="Oval 1872">
              <a:extLst>
                <a:ext uri="{FF2B5EF4-FFF2-40B4-BE49-F238E27FC236}">
                  <a16:creationId xmlns:a16="http://schemas.microsoft.com/office/drawing/2014/main" id="{0ADB2C6A-4855-4581-9BB4-A1E0CEA56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224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0" name="Oval 1873">
              <a:extLst>
                <a:ext uri="{FF2B5EF4-FFF2-40B4-BE49-F238E27FC236}">
                  <a16:creationId xmlns:a16="http://schemas.microsoft.com/office/drawing/2014/main" id="{C97DD5FD-EB48-4F03-8314-725CB04C2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224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1" name="Oval 1874">
              <a:extLst>
                <a:ext uri="{FF2B5EF4-FFF2-40B4-BE49-F238E27FC236}">
                  <a16:creationId xmlns:a16="http://schemas.microsoft.com/office/drawing/2014/main" id="{3702D5BE-8188-4877-8F8A-EBA2EA355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224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2" name="Oval 1875">
              <a:extLst>
                <a:ext uri="{FF2B5EF4-FFF2-40B4-BE49-F238E27FC236}">
                  <a16:creationId xmlns:a16="http://schemas.microsoft.com/office/drawing/2014/main" id="{ED8F37AE-A430-407C-B22C-BAF689EEE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224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3" name="Oval 1876">
              <a:extLst>
                <a:ext uri="{FF2B5EF4-FFF2-40B4-BE49-F238E27FC236}">
                  <a16:creationId xmlns:a16="http://schemas.microsoft.com/office/drawing/2014/main" id="{8B8CBD15-6AC2-4B01-8604-6E9870C57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224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4" name="Oval 1877">
              <a:extLst>
                <a:ext uri="{FF2B5EF4-FFF2-40B4-BE49-F238E27FC236}">
                  <a16:creationId xmlns:a16="http://schemas.microsoft.com/office/drawing/2014/main" id="{9777AF47-FD0C-46F4-9DF5-EB61F20A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2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5" name="Oval 1878">
              <a:extLst>
                <a:ext uri="{FF2B5EF4-FFF2-40B4-BE49-F238E27FC236}">
                  <a16:creationId xmlns:a16="http://schemas.microsoft.com/office/drawing/2014/main" id="{21F89DD2-C893-4F97-B4F9-1C7C393A6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2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6" name="Oval 1879">
              <a:extLst>
                <a:ext uri="{FF2B5EF4-FFF2-40B4-BE49-F238E27FC236}">
                  <a16:creationId xmlns:a16="http://schemas.microsoft.com/office/drawing/2014/main" id="{B9EADAE5-5C7A-47CE-AE77-527031C7F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" y="223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7" name="Oval 1880">
              <a:extLst>
                <a:ext uri="{FF2B5EF4-FFF2-40B4-BE49-F238E27FC236}">
                  <a16:creationId xmlns:a16="http://schemas.microsoft.com/office/drawing/2014/main" id="{AE3BA3E4-22F1-4184-ABC6-AFB4E5DBB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" y="223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8" name="Oval 1881">
              <a:extLst>
                <a:ext uri="{FF2B5EF4-FFF2-40B4-BE49-F238E27FC236}">
                  <a16:creationId xmlns:a16="http://schemas.microsoft.com/office/drawing/2014/main" id="{96C45F11-2D33-4067-B926-A9CFB512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223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9" name="Oval 1882">
              <a:extLst>
                <a:ext uri="{FF2B5EF4-FFF2-40B4-BE49-F238E27FC236}">
                  <a16:creationId xmlns:a16="http://schemas.microsoft.com/office/drawing/2014/main" id="{726FC759-1ED1-43C6-B4CA-E856304CC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223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0" name="Oval 1883">
              <a:extLst>
                <a:ext uri="{FF2B5EF4-FFF2-40B4-BE49-F238E27FC236}">
                  <a16:creationId xmlns:a16="http://schemas.microsoft.com/office/drawing/2014/main" id="{6F571016-D3B2-437F-8EA1-84CE6D8F4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231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1" name="Oval 1884">
              <a:extLst>
                <a:ext uri="{FF2B5EF4-FFF2-40B4-BE49-F238E27FC236}">
                  <a16:creationId xmlns:a16="http://schemas.microsoft.com/office/drawing/2014/main" id="{0F03BFA5-9525-4DCE-9B42-37DF89C2C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231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2" name="Oval 1885">
              <a:extLst>
                <a:ext uri="{FF2B5EF4-FFF2-40B4-BE49-F238E27FC236}">
                  <a16:creationId xmlns:a16="http://schemas.microsoft.com/office/drawing/2014/main" id="{DC998EA7-BBD2-489F-B7BC-7BDDE77ED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2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3" name="Oval 1886">
              <a:extLst>
                <a:ext uri="{FF2B5EF4-FFF2-40B4-BE49-F238E27FC236}">
                  <a16:creationId xmlns:a16="http://schemas.microsoft.com/office/drawing/2014/main" id="{F263B798-1188-4BE0-BA65-9A7624EED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2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4" name="Oval 1887">
              <a:extLst>
                <a:ext uri="{FF2B5EF4-FFF2-40B4-BE49-F238E27FC236}">
                  <a16:creationId xmlns:a16="http://schemas.microsoft.com/office/drawing/2014/main" id="{4B6E5BE8-4786-4524-98D5-7DCC83636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222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5" name="Oval 1888">
              <a:extLst>
                <a:ext uri="{FF2B5EF4-FFF2-40B4-BE49-F238E27FC236}">
                  <a16:creationId xmlns:a16="http://schemas.microsoft.com/office/drawing/2014/main" id="{7F7A2944-0CAD-4A6E-8783-7AEF7BA11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222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6" name="Oval 1889">
              <a:extLst>
                <a:ext uri="{FF2B5EF4-FFF2-40B4-BE49-F238E27FC236}">
                  <a16:creationId xmlns:a16="http://schemas.microsoft.com/office/drawing/2014/main" id="{D1A8CA68-C9FE-43D5-94B4-A14953E08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220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7" name="Oval 1890">
              <a:extLst>
                <a:ext uri="{FF2B5EF4-FFF2-40B4-BE49-F238E27FC236}">
                  <a16:creationId xmlns:a16="http://schemas.microsoft.com/office/drawing/2014/main" id="{5886A2D7-3DEB-4C5E-B3AF-9583B2DE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220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8" name="Oval 1891">
              <a:extLst>
                <a:ext uri="{FF2B5EF4-FFF2-40B4-BE49-F238E27FC236}">
                  <a16:creationId xmlns:a16="http://schemas.microsoft.com/office/drawing/2014/main" id="{FF9BA3D4-DEC5-44BC-AD63-9F3DA0980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22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9" name="Oval 1892">
              <a:extLst>
                <a:ext uri="{FF2B5EF4-FFF2-40B4-BE49-F238E27FC236}">
                  <a16:creationId xmlns:a16="http://schemas.microsoft.com/office/drawing/2014/main" id="{418ED2DC-970C-4BFC-B5D4-B467CC4EF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22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0" name="Oval 1893">
              <a:extLst>
                <a:ext uri="{FF2B5EF4-FFF2-40B4-BE49-F238E27FC236}">
                  <a16:creationId xmlns:a16="http://schemas.microsoft.com/office/drawing/2014/main" id="{9B010878-63EB-46D8-AFE0-8C3A0935D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2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1" name="Oval 1894">
              <a:extLst>
                <a:ext uri="{FF2B5EF4-FFF2-40B4-BE49-F238E27FC236}">
                  <a16:creationId xmlns:a16="http://schemas.microsoft.com/office/drawing/2014/main" id="{4D52565F-4D30-432B-B2DD-D79A19611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2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2" name="Oval 1895">
              <a:extLst>
                <a:ext uri="{FF2B5EF4-FFF2-40B4-BE49-F238E27FC236}">
                  <a16:creationId xmlns:a16="http://schemas.microsoft.com/office/drawing/2014/main" id="{00BDD090-E583-477F-983F-B8045F430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20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3" name="Oval 1896">
              <a:extLst>
                <a:ext uri="{FF2B5EF4-FFF2-40B4-BE49-F238E27FC236}">
                  <a16:creationId xmlns:a16="http://schemas.microsoft.com/office/drawing/2014/main" id="{E6E1904B-EDAA-4278-8B0A-A9CDA7CA3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20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4" name="Oval 1897">
              <a:extLst>
                <a:ext uri="{FF2B5EF4-FFF2-40B4-BE49-F238E27FC236}">
                  <a16:creationId xmlns:a16="http://schemas.microsoft.com/office/drawing/2014/main" id="{77AF3AC3-8650-482B-AACE-AB63C0792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1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5" name="Oval 1898">
              <a:extLst>
                <a:ext uri="{FF2B5EF4-FFF2-40B4-BE49-F238E27FC236}">
                  <a16:creationId xmlns:a16="http://schemas.microsoft.com/office/drawing/2014/main" id="{A6D449D1-FDC3-4A07-B1E9-0D2AD216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1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6" name="Oval 1899">
              <a:extLst>
                <a:ext uri="{FF2B5EF4-FFF2-40B4-BE49-F238E27FC236}">
                  <a16:creationId xmlns:a16="http://schemas.microsoft.com/office/drawing/2014/main" id="{4A639567-A3BE-40F5-82FF-A8B32CBE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218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7" name="Oval 1900">
              <a:extLst>
                <a:ext uri="{FF2B5EF4-FFF2-40B4-BE49-F238E27FC236}">
                  <a16:creationId xmlns:a16="http://schemas.microsoft.com/office/drawing/2014/main" id="{C8CC3298-C50F-435D-B504-97458C427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218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8" name="Oval 1901">
              <a:extLst>
                <a:ext uri="{FF2B5EF4-FFF2-40B4-BE49-F238E27FC236}">
                  <a16:creationId xmlns:a16="http://schemas.microsoft.com/office/drawing/2014/main" id="{A3FBA655-579B-4C16-9A3A-213C5F307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21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9" name="Oval 1902">
              <a:extLst>
                <a:ext uri="{FF2B5EF4-FFF2-40B4-BE49-F238E27FC236}">
                  <a16:creationId xmlns:a16="http://schemas.microsoft.com/office/drawing/2014/main" id="{818D4F07-FEEF-46A2-AB1C-467BDE14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21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0" name="Oval 1903">
              <a:extLst>
                <a:ext uri="{FF2B5EF4-FFF2-40B4-BE49-F238E27FC236}">
                  <a16:creationId xmlns:a16="http://schemas.microsoft.com/office/drawing/2014/main" id="{E4594E36-F20C-472F-9F26-EC575BE98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1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1" name="Oval 1904">
              <a:extLst>
                <a:ext uri="{FF2B5EF4-FFF2-40B4-BE49-F238E27FC236}">
                  <a16:creationId xmlns:a16="http://schemas.microsoft.com/office/drawing/2014/main" id="{04BDB343-AE5D-4D05-AF5F-E8DA56FB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1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2" name="Oval 1905">
              <a:extLst>
                <a:ext uri="{FF2B5EF4-FFF2-40B4-BE49-F238E27FC236}">
                  <a16:creationId xmlns:a16="http://schemas.microsoft.com/office/drawing/2014/main" id="{D1ABDCE3-2EB3-4E65-8F1B-E08887B9E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3" name="Oval 1906">
              <a:extLst>
                <a:ext uri="{FF2B5EF4-FFF2-40B4-BE49-F238E27FC236}">
                  <a16:creationId xmlns:a16="http://schemas.microsoft.com/office/drawing/2014/main" id="{3BBC43E4-9530-4FDD-A150-942DF58B6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4" name="Oval 1907">
              <a:extLst>
                <a:ext uri="{FF2B5EF4-FFF2-40B4-BE49-F238E27FC236}">
                  <a16:creationId xmlns:a16="http://schemas.microsoft.com/office/drawing/2014/main" id="{43D68224-184D-4CA2-B1FA-47618ECC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212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5" name="Oval 1908">
              <a:extLst>
                <a:ext uri="{FF2B5EF4-FFF2-40B4-BE49-F238E27FC236}">
                  <a16:creationId xmlns:a16="http://schemas.microsoft.com/office/drawing/2014/main" id="{BB317A15-7EF5-48EF-A24D-C5D132878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212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6" name="Oval 1909">
              <a:extLst>
                <a:ext uri="{FF2B5EF4-FFF2-40B4-BE49-F238E27FC236}">
                  <a16:creationId xmlns:a16="http://schemas.microsoft.com/office/drawing/2014/main" id="{FF08F3B9-CE28-4B4A-B20D-D5975FB53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105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7" name="Oval 1910">
              <a:extLst>
                <a:ext uri="{FF2B5EF4-FFF2-40B4-BE49-F238E27FC236}">
                  <a16:creationId xmlns:a16="http://schemas.microsoft.com/office/drawing/2014/main" id="{57233A68-9A1F-4A4D-B1D1-8FF01C29C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105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8" name="Oval 1911">
              <a:extLst>
                <a:ext uri="{FF2B5EF4-FFF2-40B4-BE49-F238E27FC236}">
                  <a16:creationId xmlns:a16="http://schemas.microsoft.com/office/drawing/2014/main" id="{8E1BBDDB-0D3B-478B-A1DC-BF39E622C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08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9" name="Oval 1912">
              <a:extLst>
                <a:ext uri="{FF2B5EF4-FFF2-40B4-BE49-F238E27FC236}">
                  <a16:creationId xmlns:a16="http://schemas.microsoft.com/office/drawing/2014/main" id="{7B3272A7-4B05-4600-BC28-91FF2FE53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08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0" name="Oval 1913">
              <a:extLst>
                <a:ext uri="{FF2B5EF4-FFF2-40B4-BE49-F238E27FC236}">
                  <a16:creationId xmlns:a16="http://schemas.microsoft.com/office/drawing/2014/main" id="{0DF10B85-DC30-408C-A227-CF0C4ECC7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20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1" name="Oval 1914">
              <a:extLst>
                <a:ext uri="{FF2B5EF4-FFF2-40B4-BE49-F238E27FC236}">
                  <a16:creationId xmlns:a16="http://schemas.microsoft.com/office/drawing/2014/main" id="{6ED5CBBE-39C9-43A2-ABCD-719DFFA7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20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2" name="Oval 1915">
              <a:extLst>
                <a:ext uri="{FF2B5EF4-FFF2-40B4-BE49-F238E27FC236}">
                  <a16:creationId xmlns:a16="http://schemas.microsoft.com/office/drawing/2014/main" id="{7AAC47EC-7486-4436-A35F-ABFFAF353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039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3" name="Oval 1916">
              <a:extLst>
                <a:ext uri="{FF2B5EF4-FFF2-40B4-BE49-F238E27FC236}">
                  <a16:creationId xmlns:a16="http://schemas.microsoft.com/office/drawing/2014/main" id="{AB92A0AB-083F-4D85-B8E2-5BB40EEAE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039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4" name="Oval 1917">
              <a:extLst>
                <a:ext uri="{FF2B5EF4-FFF2-40B4-BE49-F238E27FC236}">
                  <a16:creationId xmlns:a16="http://schemas.microsoft.com/office/drawing/2014/main" id="{7AC5B27D-03A1-4A6F-8C6B-98264C86D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201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5" name="Oval 1918">
              <a:extLst>
                <a:ext uri="{FF2B5EF4-FFF2-40B4-BE49-F238E27FC236}">
                  <a16:creationId xmlns:a16="http://schemas.microsoft.com/office/drawing/2014/main" id="{53688168-2BC3-4977-A76A-3252E3138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201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6" name="Oval 1919">
              <a:extLst>
                <a:ext uri="{FF2B5EF4-FFF2-40B4-BE49-F238E27FC236}">
                  <a16:creationId xmlns:a16="http://schemas.microsoft.com/office/drawing/2014/main" id="{B69A22BD-A75A-4732-A13C-FBDBED889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19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7" name="Oval 1920">
              <a:extLst>
                <a:ext uri="{FF2B5EF4-FFF2-40B4-BE49-F238E27FC236}">
                  <a16:creationId xmlns:a16="http://schemas.microsoft.com/office/drawing/2014/main" id="{4DE1D009-6DB6-4D3B-95F5-5968CDF05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19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8" name="Oval 1921">
              <a:extLst>
                <a:ext uri="{FF2B5EF4-FFF2-40B4-BE49-F238E27FC236}">
                  <a16:creationId xmlns:a16="http://schemas.microsoft.com/office/drawing/2014/main" id="{D2B4490C-BA05-49B3-8F8F-63D66A25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9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9" name="Oval 1922">
              <a:extLst>
                <a:ext uri="{FF2B5EF4-FFF2-40B4-BE49-F238E27FC236}">
                  <a16:creationId xmlns:a16="http://schemas.microsoft.com/office/drawing/2014/main" id="{A72CA177-AF92-4D2A-9D20-FE0A3EE4B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9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0" name="Oval 1923">
              <a:extLst>
                <a:ext uri="{FF2B5EF4-FFF2-40B4-BE49-F238E27FC236}">
                  <a16:creationId xmlns:a16="http://schemas.microsoft.com/office/drawing/2014/main" id="{62D36068-49B4-486B-9DA5-36C7E2806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9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1" name="Oval 1924">
              <a:extLst>
                <a:ext uri="{FF2B5EF4-FFF2-40B4-BE49-F238E27FC236}">
                  <a16:creationId xmlns:a16="http://schemas.microsoft.com/office/drawing/2014/main" id="{AF990A7F-2151-411E-B714-8528D444B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9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2" name="Oval 1925">
              <a:extLst>
                <a:ext uri="{FF2B5EF4-FFF2-40B4-BE49-F238E27FC236}">
                  <a16:creationId xmlns:a16="http://schemas.microsoft.com/office/drawing/2014/main" id="{6FC28611-DA12-4ACF-983D-9742CEFFD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91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3" name="Oval 1926">
              <a:extLst>
                <a:ext uri="{FF2B5EF4-FFF2-40B4-BE49-F238E27FC236}">
                  <a16:creationId xmlns:a16="http://schemas.microsoft.com/office/drawing/2014/main" id="{B59175BD-F5B1-4358-A327-4E63E1833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91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4" name="Oval 1927">
              <a:extLst>
                <a:ext uri="{FF2B5EF4-FFF2-40B4-BE49-F238E27FC236}">
                  <a16:creationId xmlns:a16="http://schemas.microsoft.com/office/drawing/2014/main" id="{6795C2FC-5BD7-487B-B8C1-8256E32E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89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5" name="Oval 1928">
              <a:extLst>
                <a:ext uri="{FF2B5EF4-FFF2-40B4-BE49-F238E27FC236}">
                  <a16:creationId xmlns:a16="http://schemas.microsoft.com/office/drawing/2014/main" id="{0F1E29EA-A6F7-4CC3-983E-37A0325E0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89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6" name="Oval 1929">
              <a:extLst>
                <a:ext uri="{FF2B5EF4-FFF2-40B4-BE49-F238E27FC236}">
                  <a16:creationId xmlns:a16="http://schemas.microsoft.com/office/drawing/2014/main" id="{6F56CF30-3615-46B5-808D-21CED75C0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8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7" name="Oval 1930">
              <a:extLst>
                <a:ext uri="{FF2B5EF4-FFF2-40B4-BE49-F238E27FC236}">
                  <a16:creationId xmlns:a16="http://schemas.microsoft.com/office/drawing/2014/main" id="{8774580A-25A7-4E71-9EBF-B4BF80F99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8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8" name="Oval 1931">
              <a:extLst>
                <a:ext uri="{FF2B5EF4-FFF2-40B4-BE49-F238E27FC236}">
                  <a16:creationId xmlns:a16="http://schemas.microsoft.com/office/drawing/2014/main" id="{675D8A4D-69FB-4BA3-A3E9-DEE06604E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83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9" name="Oval 1932">
              <a:extLst>
                <a:ext uri="{FF2B5EF4-FFF2-40B4-BE49-F238E27FC236}">
                  <a16:creationId xmlns:a16="http://schemas.microsoft.com/office/drawing/2014/main" id="{A90ABFFE-3786-47B2-9B98-431D618F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83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0" name="Oval 1933">
              <a:extLst>
                <a:ext uri="{FF2B5EF4-FFF2-40B4-BE49-F238E27FC236}">
                  <a16:creationId xmlns:a16="http://schemas.microsoft.com/office/drawing/2014/main" id="{180D57F4-A8D6-4568-8D77-9F90D832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80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1" name="Oval 1934">
              <a:extLst>
                <a:ext uri="{FF2B5EF4-FFF2-40B4-BE49-F238E27FC236}">
                  <a16:creationId xmlns:a16="http://schemas.microsoft.com/office/drawing/2014/main" id="{EE7882C8-96B1-4318-BF32-C27A28EF7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80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2" name="Oval 1935">
              <a:extLst>
                <a:ext uri="{FF2B5EF4-FFF2-40B4-BE49-F238E27FC236}">
                  <a16:creationId xmlns:a16="http://schemas.microsoft.com/office/drawing/2014/main" id="{24D02174-97B6-4938-9BCA-4F279C7E8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7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3" name="Oval 1936">
              <a:extLst>
                <a:ext uri="{FF2B5EF4-FFF2-40B4-BE49-F238E27FC236}">
                  <a16:creationId xmlns:a16="http://schemas.microsoft.com/office/drawing/2014/main" id="{FD0F7749-DB6D-4438-8CD5-13237B27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7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4" name="Oval 1937">
              <a:extLst>
                <a:ext uri="{FF2B5EF4-FFF2-40B4-BE49-F238E27FC236}">
                  <a16:creationId xmlns:a16="http://schemas.microsoft.com/office/drawing/2014/main" id="{37DD7783-5187-47E0-BB4E-FDAB0F298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75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5" name="Oval 1938">
              <a:extLst>
                <a:ext uri="{FF2B5EF4-FFF2-40B4-BE49-F238E27FC236}">
                  <a16:creationId xmlns:a16="http://schemas.microsoft.com/office/drawing/2014/main" id="{1782B815-67AD-4EC8-B0B0-8F9F300F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75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6" name="Oval 1939">
              <a:extLst>
                <a:ext uri="{FF2B5EF4-FFF2-40B4-BE49-F238E27FC236}">
                  <a16:creationId xmlns:a16="http://schemas.microsoft.com/office/drawing/2014/main" id="{15567C8E-1E6F-4549-9F02-936F4A558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72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7" name="Oval 1940">
              <a:extLst>
                <a:ext uri="{FF2B5EF4-FFF2-40B4-BE49-F238E27FC236}">
                  <a16:creationId xmlns:a16="http://schemas.microsoft.com/office/drawing/2014/main" id="{7BD07A09-DB93-49BA-86A9-EF8561994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72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8" name="Oval 1941">
              <a:extLst>
                <a:ext uri="{FF2B5EF4-FFF2-40B4-BE49-F238E27FC236}">
                  <a16:creationId xmlns:a16="http://schemas.microsoft.com/office/drawing/2014/main" id="{83AE9CD3-8448-4574-9889-86A6D9D3F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6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9" name="Oval 1942">
              <a:extLst>
                <a:ext uri="{FF2B5EF4-FFF2-40B4-BE49-F238E27FC236}">
                  <a16:creationId xmlns:a16="http://schemas.microsoft.com/office/drawing/2014/main" id="{8E26FED0-A2D5-4A16-A5C4-EBCEB44A3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6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0" name="Oval 1943">
              <a:extLst>
                <a:ext uri="{FF2B5EF4-FFF2-40B4-BE49-F238E27FC236}">
                  <a16:creationId xmlns:a16="http://schemas.microsoft.com/office/drawing/2014/main" id="{0AC46884-2A8A-4C76-AFB6-BE0DE3342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6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1" name="Oval 1944">
              <a:extLst>
                <a:ext uri="{FF2B5EF4-FFF2-40B4-BE49-F238E27FC236}">
                  <a16:creationId xmlns:a16="http://schemas.microsoft.com/office/drawing/2014/main" id="{36D425F9-AB84-4414-9D56-A46267877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6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2" name="Oval 1945">
              <a:extLst>
                <a:ext uri="{FF2B5EF4-FFF2-40B4-BE49-F238E27FC236}">
                  <a16:creationId xmlns:a16="http://schemas.microsoft.com/office/drawing/2014/main" id="{0166DEBF-FA21-42A2-983D-0A3BF5F8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3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3" name="Oval 1946">
              <a:extLst>
                <a:ext uri="{FF2B5EF4-FFF2-40B4-BE49-F238E27FC236}">
                  <a16:creationId xmlns:a16="http://schemas.microsoft.com/office/drawing/2014/main" id="{A7E386F3-6685-40FB-BA4C-857C16BC2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3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4" name="Oval 1947">
              <a:extLst>
                <a:ext uri="{FF2B5EF4-FFF2-40B4-BE49-F238E27FC236}">
                  <a16:creationId xmlns:a16="http://schemas.microsoft.com/office/drawing/2014/main" id="{D6867ABE-42AC-42BA-89C7-C4111CB21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61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5" name="Oval 1948">
              <a:extLst>
                <a:ext uri="{FF2B5EF4-FFF2-40B4-BE49-F238E27FC236}">
                  <a16:creationId xmlns:a16="http://schemas.microsoft.com/office/drawing/2014/main" id="{911C8661-FCB2-4F0D-AC84-59E02484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61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6" name="Oval 1949">
              <a:extLst>
                <a:ext uri="{FF2B5EF4-FFF2-40B4-BE49-F238E27FC236}">
                  <a16:creationId xmlns:a16="http://schemas.microsoft.com/office/drawing/2014/main" id="{B7B3959D-EDF3-441D-90E1-4B75722C6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7" name="Oval 1950">
              <a:extLst>
                <a:ext uri="{FF2B5EF4-FFF2-40B4-BE49-F238E27FC236}">
                  <a16:creationId xmlns:a16="http://schemas.microsoft.com/office/drawing/2014/main" id="{CE92F989-5AED-4E6B-B01F-BD1863EDF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8" name="Oval 1951">
              <a:extLst>
                <a:ext uri="{FF2B5EF4-FFF2-40B4-BE49-F238E27FC236}">
                  <a16:creationId xmlns:a16="http://schemas.microsoft.com/office/drawing/2014/main" id="{7A1C46A4-E4D1-43C5-B8AE-36C72ED3A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9" name="Oval 1952">
              <a:extLst>
                <a:ext uri="{FF2B5EF4-FFF2-40B4-BE49-F238E27FC236}">
                  <a16:creationId xmlns:a16="http://schemas.microsoft.com/office/drawing/2014/main" id="{BF3060C0-2116-45F3-8151-7450F501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0" name="Oval 1953">
              <a:extLst>
                <a:ext uri="{FF2B5EF4-FFF2-40B4-BE49-F238E27FC236}">
                  <a16:creationId xmlns:a16="http://schemas.microsoft.com/office/drawing/2014/main" id="{2128B588-5A5C-42FA-977E-5D3CF95C2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2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1" name="Oval 1954">
              <a:extLst>
                <a:ext uri="{FF2B5EF4-FFF2-40B4-BE49-F238E27FC236}">
                  <a16:creationId xmlns:a16="http://schemas.microsoft.com/office/drawing/2014/main" id="{4CC53821-7DAF-41F8-BE9D-17CE50932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2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2" name="Oval 1955">
              <a:extLst>
                <a:ext uri="{FF2B5EF4-FFF2-40B4-BE49-F238E27FC236}">
                  <a16:creationId xmlns:a16="http://schemas.microsoft.com/office/drawing/2014/main" id="{7583975C-CAE0-4158-BE8F-BC5B8419E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49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3" name="Oval 1956">
              <a:extLst>
                <a:ext uri="{FF2B5EF4-FFF2-40B4-BE49-F238E27FC236}">
                  <a16:creationId xmlns:a16="http://schemas.microsoft.com/office/drawing/2014/main" id="{4C57A9EE-9CCC-4B9C-ABD6-608CFEADE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49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4" name="Oval 1957">
              <a:extLst>
                <a:ext uri="{FF2B5EF4-FFF2-40B4-BE49-F238E27FC236}">
                  <a16:creationId xmlns:a16="http://schemas.microsoft.com/office/drawing/2014/main" id="{A5407481-DECF-464A-928E-304560180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46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5" name="Oval 1958">
              <a:extLst>
                <a:ext uri="{FF2B5EF4-FFF2-40B4-BE49-F238E27FC236}">
                  <a16:creationId xmlns:a16="http://schemas.microsoft.com/office/drawing/2014/main" id="{B60AF7A9-FCEE-47C6-B3CE-DE66C3270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46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6" name="Oval 1959">
              <a:extLst>
                <a:ext uri="{FF2B5EF4-FFF2-40B4-BE49-F238E27FC236}">
                  <a16:creationId xmlns:a16="http://schemas.microsoft.com/office/drawing/2014/main" id="{486FFED4-7D3E-421D-A9BC-AF8F59244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14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7" name="Oval 1960">
              <a:extLst>
                <a:ext uri="{FF2B5EF4-FFF2-40B4-BE49-F238E27FC236}">
                  <a16:creationId xmlns:a16="http://schemas.microsoft.com/office/drawing/2014/main" id="{EA3BC90C-23FA-455C-8739-94D868046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14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8" name="Oval 1961">
              <a:extLst>
                <a:ext uri="{FF2B5EF4-FFF2-40B4-BE49-F238E27FC236}">
                  <a16:creationId xmlns:a16="http://schemas.microsoft.com/office/drawing/2014/main" id="{074566F3-86C3-4A50-B540-9BCFB7859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140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9" name="Oval 1962">
              <a:extLst>
                <a:ext uri="{FF2B5EF4-FFF2-40B4-BE49-F238E27FC236}">
                  <a16:creationId xmlns:a16="http://schemas.microsoft.com/office/drawing/2014/main" id="{3916F7E1-C5C7-40F4-B31F-DA3E2ABC9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140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0" name="Oval 1963">
              <a:extLst>
                <a:ext uri="{FF2B5EF4-FFF2-40B4-BE49-F238E27FC236}">
                  <a16:creationId xmlns:a16="http://schemas.microsoft.com/office/drawing/2014/main" id="{61F739B1-B236-41FF-8FE7-DFEDEE42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380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1" name="Oval 1964">
              <a:extLst>
                <a:ext uri="{FF2B5EF4-FFF2-40B4-BE49-F238E27FC236}">
                  <a16:creationId xmlns:a16="http://schemas.microsoft.com/office/drawing/2014/main" id="{A5F1AAB5-500F-4CC9-8CE9-03A221EF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380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2" name="Oval 1965">
              <a:extLst>
                <a:ext uri="{FF2B5EF4-FFF2-40B4-BE49-F238E27FC236}">
                  <a16:creationId xmlns:a16="http://schemas.microsoft.com/office/drawing/2014/main" id="{6CD4467A-C6DE-4F64-A91E-26692F656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3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3" name="Oval 1966">
              <a:extLst>
                <a:ext uri="{FF2B5EF4-FFF2-40B4-BE49-F238E27FC236}">
                  <a16:creationId xmlns:a16="http://schemas.microsoft.com/office/drawing/2014/main" id="{BB03A49C-C009-4CE4-8635-15C97C072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3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4" name="Oval 1967">
              <a:extLst>
                <a:ext uri="{FF2B5EF4-FFF2-40B4-BE49-F238E27FC236}">
                  <a16:creationId xmlns:a16="http://schemas.microsoft.com/office/drawing/2014/main" id="{C0C7D93E-CE6A-4AD1-A4EA-F893929F8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32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5" name="Oval 1968">
              <a:extLst>
                <a:ext uri="{FF2B5EF4-FFF2-40B4-BE49-F238E27FC236}">
                  <a16:creationId xmlns:a16="http://schemas.microsoft.com/office/drawing/2014/main" id="{90CAE6F0-E349-4EEA-BCEE-697233EB3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32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6" name="Oval 1969">
              <a:extLst>
                <a:ext uri="{FF2B5EF4-FFF2-40B4-BE49-F238E27FC236}">
                  <a16:creationId xmlns:a16="http://schemas.microsoft.com/office/drawing/2014/main" id="{D37DFB82-17D4-49E0-8BE3-35862970D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29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7" name="Oval 1970">
              <a:extLst>
                <a:ext uri="{FF2B5EF4-FFF2-40B4-BE49-F238E27FC236}">
                  <a16:creationId xmlns:a16="http://schemas.microsoft.com/office/drawing/2014/main" id="{82FAC7E9-8BC6-40A8-868A-3B483B55B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29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8" name="Oval 1971">
              <a:extLst>
                <a:ext uri="{FF2B5EF4-FFF2-40B4-BE49-F238E27FC236}">
                  <a16:creationId xmlns:a16="http://schemas.microsoft.com/office/drawing/2014/main" id="{04FD96ED-F6DD-45EE-B87D-A3524ADF7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27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9" name="Oval 1972">
              <a:extLst>
                <a:ext uri="{FF2B5EF4-FFF2-40B4-BE49-F238E27FC236}">
                  <a16:creationId xmlns:a16="http://schemas.microsoft.com/office/drawing/2014/main" id="{CAA0A7CD-BED2-412D-807B-D46DA1934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27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0" name="Oval 1973">
              <a:extLst>
                <a:ext uri="{FF2B5EF4-FFF2-40B4-BE49-F238E27FC236}">
                  <a16:creationId xmlns:a16="http://schemas.microsoft.com/office/drawing/2014/main" id="{6308214C-EA34-48A6-8739-9310C9BF9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24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1" name="Oval 1974">
              <a:extLst>
                <a:ext uri="{FF2B5EF4-FFF2-40B4-BE49-F238E27FC236}">
                  <a16:creationId xmlns:a16="http://schemas.microsoft.com/office/drawing/2014/main" id="{E214CE4C-7EC5-41E0-9E4F-7A81E9E97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24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2" name="Oval 1975">
              <a:extLst>
                <a:ext uri="{FF2B5EF4-FFF2-40B4-BE49-F238E27FC236}">
                  <a16:creationId xmlns:a16="http://schemas.microsoft.com/office/drawing/2014/main" id="{A2ABEDF4-66C7-4E85-A868-D42F9423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22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3" name="Oval 1976">
              <a:extLst>
                <a:ext uri="{FF2B5EF4-FFF2-40B4-BE49-F238E27FC236}">
                  <a16:creationId xmlns:a16="http://schemas.microsoft.com/office/drawing/2014/main" id="{2403BB2C-B9AC-49EA-833B-B9BEBE7D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22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4" name="Oval 1977">
              <a:extLst>
                <a:ext uri="{FF2B5EF4-FFF2-40B4-BE49-F238E27FC236}">
                  <a16:creationId xmlns:a16="http://schemas.microsoft.com/office/drawing/2014/main" id="{B7381BE0-1FAE-474D-AA1E-A53309E7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1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5" name="Oval 1978">
              <a:extLst>
                <a:ext uri="{FF2B5EF4-FFF2-40B4-BE49-F238E27FC236}">
                  <a16:creationId xmlns:a16="http://schemas.microsoft.com/office/drawing/2014/main" id="{9966473D-B5E6-4262-A123-658C60C54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1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6" name="Oval 1979">
              <a:extLst>
                <a:ext uri="{FF2B5EF4-FFF2-40B4-BE49-F238E27FC236}">
                  <a16:creationId xmlns:a16="http://schemas.microsoft.com/office/drawing/2014/main" id="{171C7C3E-FB39-43DA-ACDD-FFADA44C0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1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7" name="Oval 1980">
              <a:extLst>
                <a:ext uri="{FF2B5EF4-FFF2-40B4-BE49-F238E27FC236}">
                  <a16:creationId xmlns:a16="http://schemas.microsoft.com/office/drawing/2014/main" id="{1E702C6C-C3C7-4907-B459-A70514484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1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8" name="Oval 1981">
              <a:extLst>
                <a:ext uri="{FF2B5EF4-FFF2-40B4-BE49-F238E27FC236}">
                  <a16:creationId xmlns:a16="http://schemas.microsoft.com/office/drawing/2014/main" id="{A0A2BC95-F137-4A5C-BA96-34C2A53FA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114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9" name="Oval 1982">
              <a:extLst>
                <a:ext uri="{FF2B5EF4-FFF2-40B4-BE49-F238E27FC236}">
                  <a16:creationId xmlns:a16="http://schemas.microsoft.com/office/drawing/2014/main" id="{2AC14A2D-8EF5-42E0-A6F8-CBDDF28D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114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0" name="Oval 1983">
              <a:extLst>
                <a:ext uri="{FF2B5EF4-FFF2-40B4-BE49-F238E27FC236}">
                  <a16:creationId xmlns:a16="http://schemas.microsoft.com/office/drawing/2014/main" id="{257CF60B-5768-4CBC-AC68-B13C4BE3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2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1" name="Oval 1984">
              <a:extLst>
                <a:ext uri="{FF2B5EF4-FFF2-40B4-BE49-F238E27FC236}">
                  <a16:creationId xmlns:a16="http://schemas.microsoft.com/office/drawing/2014/main" id="{BAFA531D-1365-4152-9CE3-1BA8E0C5D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2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2" name="Oval 1985">
              <a:extLst>
                <a:ext uri="{FF2B5EF4-FFF2-40B4-BE49-F238E27FC236}">
                  <a16:creationId xmlns:a16="http://schemas.microsoft.com/office/drawing/2014/main" id="{CB0684DB-6C1C-49F5-9A68-A7E782EFD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1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3" name="Oval 1986">
              <a:extLst>
                <a:ext uri="{FF2B5EF4-FFF2-40B4-BE49-F238E27FC236}">
                  <a16:creationId xmlns:a16="http://schemas.microsoft.com/office/drawing/2014/main" id="{E6202A18-AE21-443B-989F-739D78EC0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1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4" name="Oval 1987">
              <a:extLst>
                <a:ext uri="{FF2B5EF4-FFF2-40B4-BE49-F238E27FC236}">
                  <a16:creationId xmlns:a16="http://schemas.microsoft.com/office/drawing/2014/main" id="{964710E4-CD7F-4221-B204-404ED9F2C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08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5" name="Oval 1988">
              <a:extLst>
                <a:ext uri="{FF2B5EF4-FFF2-40B4-BE49-F238E27FC236}">
                  <a16:creationId xmlns:a16="http://schemas.microsoft.com/office/drawing/2014/main" id="{CDC4C9DD-71F1-4870-9522-7A1A25A8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08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6" name="Oval 1989">
              <a:extLst>
                <a:ext uri="{FF2B5EF4-FFF2-40B4-BE49-F238E27FC236}">
                  <a16:creationId xmlns:a16="http://schemas.microsoft.com/office/drawing/2014/main" id="{7F555590-B9C0-4442-BD40-0956A541F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06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7" name="Oval 1990">
              <a:extLst>
                <a:ext uri="{FF2B5EF4-FFF2-40B4-BE49-F238E27FC236}">
                  <a16:creationId xmlns:a16="http://schemas.microsoft.com/office/drawing/2014/main" id="{84C8BBB0-1740-4EC8-BA8C-E734C03D2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06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8" name="Oval 1991">
              <a:extLst>
                <a:ext uri="{FF2B5EF4-FFF2-40B4-BE49-F238E27FC236}">
                  <a16:creationId xmlns:a16="http://schemas.microsoft.com/office/drawing/2014/main" id="{DB1E8E46-0936-4499-BA78-D35D9F9A7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04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9" name="Oval 1992">
              <a:extLst>
                <a:ext uri="{FF2B5EF4-FFF2-40B4-BE49-F238E27FC236}">
                  <a16:creationId xmlns:a16="http://schemas.microsoft.com/office/drawing/2014/main" id="{E34CD9F2-AF77-49EF-91BA-A70B94329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04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0" name="Oval 1993">
              <a:extLst>
                <a:ext uri="{FF2B5EF4-FFF2-40B4-BE49-F238E27FC236}">
                  <a16:creationId xmlns:a16="http://schemas.microsoft.com/office/drawing/2014/main" id="{D8CAF51B-322A-49B6-8C16-B19CA2995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0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1" name="Oval 1994">
              <a:extLst>
                <a:ext uri="{FF2B5EF4-FFF2-40B4-BE49-F238E27FC236}">
                  <a16:creationId xmlns:a16="http://schemas.microsoft.com/office/drawing/2014/main" id="{CF443E7C-8688-4F98-B339-3E15E7CF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0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2" name="Oval 1995">
              <a:extLst>
                <a:ext uri="{FF2B5EF4-FFF2-40B4-BE49-F238E27FC236}">
                  <a16:creationId xmlns:a16="http://schemas.microsoft.com/office/drawing/2014/main" id="{26F19CD6-93D3-4AA9-8B21-5B41A6A92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013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3" name="Oval 1996">
              <a:extLst>
                <a:ext uri="{FF2B5EF4-FFF2-40B4-BE49-F238E27FC236}">
                  <a16:creationId xmlns:a16="http://schemas.microsoft.com/office/drawing/2014/main" id="{B7B4861A-979D-415B-9ED9-023A60819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013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4" name="Oval 1997">
              <a:extLst>
                <a:ext uri="{FF2B5EF4-FFF2-40B4-BE49-F238E27FC236}">
                  <a16:creationId xmlns:a16="http://schemas.microsoft.com/office/drawing/2014/main" id="{D5EEF4CD-EDB6-490F-B758-7732D787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0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5" name="Oval 1998">
              <a:extLst>
                <a:ext uri="{FF2B5EF4-FFF2-40B4-BE49-F238E27FC236}">
                  <a16:creationId xmlns:a16="http://schemas.microsoft.com/office/drawing/2014/main" id="{9BC015AA-8B6E-4915-9B7A-238678224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0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6" name="Oval 1999">
              <a:extLst>
                <a:ext uri="{FF2B5EF4-FFF2-40B4-BE49-F238E27FC236}">
                  <a16:creationId xmlns:a16="http://schemas.microsoft.com/office/drawing/2014/main" id="{5339CDAB-AD5A-45CF-A553-8EA616CB2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9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7" name="Oval 2000">
              <a:extLst>
                <a:ext uri="{FF2B5EF4-FFF2-40B4-BE49-F238E27FC236}">
                  <a16:creationId xmlns:a16="http://schemas.microsoft.com/office/drawing/2014/main" id="{515F5642-4338-4B79-9F6A-7470FA181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9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8" name="Oval 2001">
              <a:extLst>
                <a:ext uri="{FF2B5EF4-FFF2-40B4-BE49-F238E27FC236}">
                  <a16:creationId xmlns:a16="http://schemas.microsoft.com/office/drawing/2014/main" id="{8CB2A463-E6D9-4BE9-82BD-7B46B80B4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97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9" name="Oval 2002">
              <a:extLst>
                <a:ext uri="{FF2B5EF4-FFF2-40B4-BE49-F238E27FC236}">
                  <a16:creationId xmlns:a16="http://schemas.microsoft.com/office/drawing/2014/main" id="{31465DB2-DAAA-43AD-8608-7EBCA2490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97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0" name="Oval 2003">
              <a:extLst>
                <a:ext uri="{FF2B5EF4-FFF2-40B4-BE49-F238E27FC236}">
                  <a16:creationId xmlns:a16="http://schemas.microsoft.com/office/drawing/2014/main" id="{9AFE89B0-5777-4A99-8ECC-04C7FA95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9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1" name="Oval 2004">
              <a:extLst>
                <a:ext uri="{FF2B5EF4-FFF2-40B4-BE49-F238E27FC236}">
                  <a16:creationId xmlns:a16="http://schemas.microsoft.com/office/drawing/2014/main" id="{5D90670B-6769-4906-895F-290C38E2D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9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2" name="Oval 2005">
              <a:extLst>
                <a:ext uri="{FF2B5EF4-FFF2-40B4-BE49-F238E27FC236}">
                  <a16:creationId xmlns:a16="http://schemas.microsoft.com/office/drawing/2014/main" id="{DEA33124-368E-4FD9-9284-223EBCB87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9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3" name="Oval 2006">
              <a:extLst>
                <a:ext uri="{FF2B5EF4-FFF2-40B4-BE49-F238E27FC236}">
                  <a16:creationId xmlns:a16="http://schemas.microsoft.com/office/drawing/2014/main" id="{17ACD1A7-939C-453C-B395-389271347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9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4" name="Oval 2007">
              <a:extLst>
                <a:ext uri="{FF2B5EF4-FFF2-40B4-BE49-F238E27FC236}">
                  <a16:creationId xmlns:a16="http://schemas.microsoft.com/office/drawing/2014/main" id="{32002C12-9625-4C99-9BD6-78C9F5750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5" name="Oval 2008">
              <a:extLst>
                <a:ext uri="{FF2B5EF4-FFF2-40B4-BE49-F238E27FC236}">
                  <a16:creationId xmlns:a16="http://schemas.microsoft.com/office/drawing/2014/main" id="{3F38C400-8833-4CF3-91BA-6C7D0BB47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6" name="Oval 2009">
              <a:extLst>
                <a:ext uri="{FF2B5EF4-FFF2-40B4-BE49-F238E27FC236}">
                  <a16:creationId xmlns:a16="http://schemas.microsoft.com/office/drawing/2014/main" id="{A458CF4E-CFB4-4488-B1B6-7408CFB70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7" name="Oval 2010">
              <a:extLst>
                <a:ext uri="{FF2B5EF4-FFF2-40B4-BE49-F238E27FC236}">
                  <a16:creationId xmlns:a16="http://schemas.microsoft.com/office/drawing/2014/main" id="{EF449FBA-1842-4712-8D06-9AF6F8134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8" name="Oval 2011">
              <a:extLst>
                <a:ext uri="{FF2B5EF4-FFF2-40B4-BE49-F238E27FC236}">
                  <a16:creationId xmlns:a16="http://schemas.microsoft.com/office/drawing/2014/main" id="{19D57592-F1C7-4CEF-88C1-1055AF50E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9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9" name="Oval 2012">
              <a:extLst>
                <a:ext uri="{FF2B5EF4-FFF2-40B4-BE49-F238E27FC236}">
                  <a16:creationId xmlns:a16="http://schemas.microsoft.com/office/drawing/2014/main" id="{A0BDBFAF-2F19-4226-A29F-42D167552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9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0" name="Oval 2013">
              <a:extLst>
                <a:ext uri="{FF2B5EF4-FFF2-40B4-BE49-F238E27FC236}">
                  <a16:creationId xmlns:a16="http://schemas.microsoft.com/office/drawing/2014/main" id="{CBC644D9-5D58-4BF2-8EB7-EF5319EE9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1" name="Oval 2014">
              <a:extLst>
                <a:ext uri="{FF2B5EF4-FFF2-40B4-BE49-F238E27FC236}">
                  <a16:creationId xmlns:a16="http://schemas.microsoft.com/office/drawing/2014/main" id="{95AC3489-54E7-424D-B879-202D15AFC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2" name="Oval 2015">
              <a:extLst>
                <a:ext uri="{FF2B5EF4-FFF2-40B4-BE49-F238E27FC236}">
                  <a16:creationId xmlns:a16="http://schemas.microsoft.com/office/drawing/2014/main" id="{6ADE3531-853C-4EDF-BFF4-02A59C13E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9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3" name="Oval 2016">
              <a:extLst>
                <a:ext uri="{FF2B5EF4-FFF2-40B4-BE49-F238E27FC236}">
                  <a16:creationId xmlns:a16="http://schemas.microsoft.com/office/drawing/2014/main" id="{66F46118-7E72-4E45-B0BC-46D2C782F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9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4" name="Oval 2017">
              <a:extLst>
                <a:ext uri="{FF2B5EF4-FFF2-40B4-BE49-F238E27FC236}">
                  <a16:creationId xmlns:a16="http://schemas.microsoft.com/office/drawing/2014/main" id="{847D41E2-F43B-4CB3-88B4-82DF3ECAF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5" name="Oval 2018">
              <a:extLst>
                <a:ext uri="{FF2B5EF4-FFF2-40B4-BE49-F238E27FC236}">
                  <a16:creationId xmlns:a16="http://schemas.microsoft.com/office/drawing/2014/main" id="{4F03D5B0-FF22-4566-9336-5061C497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6" name="Oval 2019">
              <a:extLst>
                <a:ext uri="{FF2B5EF4-FFF2-40B4-BE49-F238E27FC236}">
                  <a16:creationId xmlns:a16="http://schemas.microsoft.com/office/drawing/2014/main" id="{B9A5191C-4090-4C94-BD2F-E36328905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9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7" name="Oval 2020">
              <a:extLst>
                <a:ext uri="{FF2B5EF4-FFF2-40B4-BE49-F238E27FC236}">
                  <a16:creationId xmlns:a16="http://schemas.microsoft.com/office/drawing/2014/main" id="{63FA8EBB-FE4D-46F7-BCA3-0E6A5B0B3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9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8" name="Oval 2021">
              <a:extLst>
                <a:ext uri="{FF2B5EF4-FFF2-40B4-BE49-F238E27FC236}">
                  <a16:creationId xmlns:a16="http://schemas.microsoft.com/office/drawing/2014/main" id="{FCADC80F-5C25-485F-B04E-1643ADD89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9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9" name="Oval 2022">
              <a:extLst>
                <a:ext uri="{FF2B5EF4-FFF2-40B4-BE49-F238E27FC236}">
                  <a16:creationId xmlns:a16="http://schemas.microsoft.com/office/drawing/2014/main" id="{B7BBC206-52A5-43BB-AEA3-5C8F8D487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9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0" name="Oval 2023">
              <a:extLst>
                <a:ext uri="{FF2B5EF4-FFF2-40B4-BE49-F238E27FC236}">
                  <a16:creationId xmlns:a16="http://schemas.microsoft.com/office/drawing/2014/main" id="{62E8930A-97C6-4B9D-982C-384BC775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94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1" name="Oval 2024">
              <a:extLst>
                <a:ext uri="{FF2B5EF4-FFF2-40B4-BE49-F238E27FC236}">
                  <a16:creationId xmlns:a16="http://schemas.microsoft.com/office/drawing/2014/main" id="{2B99B621-F07D-45E0-9A62-3EE7A9C74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94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2" name="Oval 2025">
              <a:extLst>
                <a:ext uri="{FF2B5EF4-FFF2-40B4-BE49-F238E27FC236}">
                  <a16:creationId xmlns:a16="http://schemas.microsoft.com/office/drawing/2014/main" id="{77023CC0-FB62-4F8A-AC07-3FE4AF49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94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3" name="Oval 2026">
              <a:extLst>
                <a:ext uri="{FF2B5EF4-FFF2-40B4-BE49-F238E27FC236}">
                  <a16:creationId xmlns:a16="http://schemas.microsoft.com/office/drawing/2014/main" id="{315572D2-2674-4B63-8AFD-657ADA513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94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4" name="Oval 2027">
              <a:extLst>
                <a:ext uri="{FF2B5EF4-FFF2-40B4-BE49-F238E27FC236}">
                  <a16:creationId xmlns:a16="http://schemas.microsoft.com/office/drawing/2014/main" id="{D8C48040-308C-47F3-8CEE-15FC1762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5" name="Oval 2028">
              <a:extLst>
                <a:ext uri="{FF2B5EF4-FFF2-40B4-BE49-F238E27FC236}">
                  <a16:creationId xmlns:a16="http://schemas.microsoft.com/office/drawing/2014/main" id="{380BFE60-70BA-4277-BE6A-77FF0ADB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6" name="Oval 2029">
              <a:extLst>
                <a:ext uri="{FF2B5EF4-FFF2-40B4-BE49-F238E27FC236}">
                  <a16:creationId xmlns:a16="http://schemas.microsoft.com/office/drawing/2014/main" id="{533F1699-3167-40E0-B12F-D67701263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9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7" name="Oval 2030">
              <a:extLst>
                <a:ext uri="{FF2B5EF4-FFF2-40B4-BE49-F238E27FC236}">
                  <a16:creationId xmlns:a16="http://schemas.microsoft.com/office/drawing/2014/main" id="{DACF0DB2-F5EE-4B7A-9603-37CC7FFD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9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8" name="Oval 2031">
              <a:extLst>
                <a:ext uri="{FF2B5EF4-FFF2-40B4-BE49-F238E27FC236}">
                  <a16:creationId xmlns:a16="http://schemas.microsoft.com/office/drawing/2014/main" id="{A8D89E4C-1587-44E3-ADF2-6A5C38778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92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9" name="Oval 2032">
              <a:extLst>
                <a:ext uri="{FF2B5EF4-FFF2-40B4-BE49-F238E27FC236}">
                  <a16:creationId xmlns:a16="http://schemas.microsoft.com/office/drawing/2014/main" id="{69415AF7-393E-4A15-987E-F3F8B21F5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92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0" name="Oval 2033">
              <a:extLst>
                <a:ext uri="{FF2B5EF4-FFF2-40B4-BE49-F238E27FC236}">
                  <a16:creationId xmlns:a16="http://schemas.microsoft.com/office/drawing/2014/main" id="{826F03E1-BA0A-4893-86B9-B5A26135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91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1" name="Oval 2034">
              <a:extLst>
                <a:ext uri="{FF2B5EF4-FFF2-40B4-BE49-F238E27FC236}">
                  <a16:creationId xmlns:a16="http://schemas.microsoft.com/office/drawing/2014/main" id="{D3147916-4002-436C-8F50-63DF98A90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91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2" name="Oval 2035">
              <a:extLst>
                <a:ext uri="{FF2B5EF4-FFF2-40B4-BE49-F238E27FC236}">
                  <a16:creationId xmlns:a16="http://schemas.microsoft.com/office/drawing/2014/main" id="{523EBEBA-4A79-452A-9ED9-FE5F2B9A9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9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3" name="Oval 2036">
              <a:extLst>
                <a:ext uri="{FF2B5EF4-FFF2-40B4-BE49-F238E27FC236}">
                  <a16:creationId xmlns:a16="http://schemas.microsoft.com/office/drawing/2014/main" id="{B1B73191-AA21-4649-BA37-3A6B52D4A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9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4" name="Oval 2037">
              <a:extLst>
                <a:ext uri="{FF2B5EF4-FFF2-40B4-BE49-F238E27FC236}">
                  <a16:creationId xmlns:a16="http://schemas.microsoft.com/office/drawing/2014/main" id="{2B5F290F-98F2-410F-AC88-829E9196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90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5" name="Oval 2038">
              <a:extLst>
                <a:ext uri="{FF2B5EF4-FFF2-40B4-BE49-F238E27FC236}">
                  <a16:creationId xmlns:a16="http://schemas.microsoft.com/office/drawing/2014/main" id="{F7DB0C62-54CF-4FAD-8170-65BBF2A35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90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6" name="Oval 2039">
              <a:extLst>
                <a:ext uri="{FF2B5EF4-FFF2-40B4-BE49-F238E27FC236}">
                  <a16:creationId xmlns:a16="http://schemas.microsoft.com/office/drawing/2014/main" id="{2332353A-716A-40A2-94CE-D1872793D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9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7" name="Oval 2040">
              <a:extLst>
                <a:ext uri="{FF2B5EF4-FFF2-40B4-BE49-F238E27FC236}">
                  <a16:creationId xmlns:a16="http://schemas.microsoft.com/office/drawing/2014/main" id="{E38DDDDC-7FAC-44E5-AD14-999E44EE3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9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8" name="Oval 2041">
              <a:extLst>
                <a:ext uri="{FF2B5EF4-FFF2-40B4-BE49-F238E27FC236}">
                  <a16:creationId xmlns:a16="http://schemas.microsoft.com/office/drawing/2014/main" id="{DE682522-6A61-477A-84DD-9EC580AEF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901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9" name="Oval 2042">
              <a:extLst>
                <a:ext uri="{FF2B5EF4-FFF2-40B4-BE49-F238E27FC236}">
                  <a16:creationId xmlns:a16="http://schemas.microsoft.com/office/drawing/2014/main" id="{668163BD-E24B-48E3-B5C5-583B75AE6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901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0" name="Oval 2043">
              <a:extLst>
                <a:ext uri="{FF2B5EF4-FFF2-40B4-BE49-F238E27FC236}">
                  <a16:creationId xmlns:a16="http://schemas.microsoft.com/office/drawing/2014/main" id="{A36B11FA-061E-43CC-92A8-654787ACA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1" name="Oval 2044">
              <a:extLst>
                <a:ext uri="{FF2B5EF4-FFF2-40B4-BE49-F238E27FC236}">
                  <a16:creationId xmlns:a16="http://schemas.microsoft.com/office/drawing/2014/main" id="{D94EA56F-592D-4097-A126-CCFBEC5F6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2" name="Oval 2045">
              <a:extLst>
                <a:ext uri="{FF2B5EF4-FFF2-40B4-BE49-F238E27FC236}">
                  <a16:creationId xmlns:a16="http://schemas.microsoft.com/office/drawing/2014/main" id="{19DA6924-5479-4D4E-9075-B524D412F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3" name="Oval 2046">
              <a:extLst>
                <a:ext uri="{FF2B5EF4-FFF2-40B4-BE49-F238E27FC236}">
                  <a16:creationId xmlns:a16="http://schemas.microsoft.com/office/drawing/2014/main" id="{FDD87A09-FB23-4209-906B-459913C4F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4" name="Oval 2047">
              <a:extLst>
                <a:ext uri="{FF2B5EF4-FFF2-40B4-BE49-F238E27FC236}">
                  <a16:creationId xmlns:a16="http://schemas.microsoft.com/office/drawing/2014/main" id="{AE8E6B9C-80D0-48C7-8926-4A5FC07E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9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5" name="Oval 2048">
              <a:extLst>
                <a:ext uri="{FF2B5EF4-FFF2-40B4-BE49-F238E27FC236}">
                  <a16:creationId xmlns:a16="http://schemas.microsoft.com/office/drawing/2014/main" id="{25F8ACD8-4F8E-4771-BCC0-7C06DDD4A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9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6" name="Oval 2049">
              <a:extLst>
                <a:ext uri="{FF2B5EF4-FFF2-40B4-BE49-F238E27FC236}">
                  <a16:creationId xmlns:a16="http://schemas.microsoft.com/office/drawing/2014/main" id="{DB6ACF38-546C-4C21-97C9-D916F7D7D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91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7" name="Oval 2050">
              <a:extLst>
                <a:ext uri="{FF2B5EF4-FFF2-40B4-BE49-F238E27FC236}">
                  <a16:creationId xmlns:a16="http://schemas.microsoft.com/office/drawing/2014/main" id="{03C9C77C-BDB9-49C3-BDD1-8B44FD56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91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8" name="Oval 2051">
              <a:extLst>
                <a:ext uri="{FF2B5EF4-FFF2-40B4-BE49-F238E27FC236}">
                  <a16:creationId xmlns:a16="http://schemas.microsoft.com/office/drawing/2014/main" id="{EAF52298-9D06-4132-AA44-44D0DCA27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97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9" name="Oval 2052">
              <a:extLst>
                <a:ext uri="{FF2B5EF4-FFF2-40B4-BE49-F238E27FC236}">
                  <a16:creationId xmlns:a16="http://schemas.microsoft.com/office/drawing/2014/main" id="{66C9E564-8F16-4529-8619-D526851A5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97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0" name="Oval 2053">
              <a:extLst>
                <a:ext uri="{FF2B5EF4-FFF2-40B4-BE49-F238E27FC236}">
                  <a16:creationId xmlns:a16="http://schemas.microsoft.com/office/drawing/2014/main" id="{EC2004FE-BD17-4D06-9F50-FEA72A73B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975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1" name="Oval 2054">
              <a:extLst>
                <a:ext uri="{FF2B5EF4-FFF2-40B4-BE49-F238E27FC236}">
                  <a16:creationId xmlns:a16="http://schemas.microsoft.com/office/drawing/2014/main" id="{FCF024D4-4F7C-4B73-B609-B2FEDD81A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975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2" name="Oval 2055">
              <a:extLst>
                <a:ext uri="{FF2B5EF4-FFF2-40B4-BE49-F238E27FC236}">
                  <a16:creationId xmlns:a16="http://schemas.microsoft.com/office/drawing/2014/main" id="{2E145DF6-3F35-4A09-A2DE-B83DB08D6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98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3" name="Oval 2056">
              <a:extLst>
                <a:ext uri="{FF2B5EF4-FFF2-40B4-BE49-F238E27FC236}">
                  <a16:creationId xmlns:a16="http://schemas.microsoft.com/office/drawing/2014/main" id="{3682CF7E-4AB6-48A5-B5FE-835ADDA7B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98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4" name="Oval 2057">
              <a:extLst>
                <a:ext uri="{FF2B5EF4-FFF2-40B4-BE49-F238E27FC236}">
                  <a16:creationId xmlns:a16="http://schemas.microsoft.com/office/drawing/2014/main" id="{90B01984-8FF8-4410-9284-44CC26FA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984"/>
              <a:ext cx="24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5" name="Oval 2058">
              <a:extLst>
                <a:ext uri="{FF2B5EF4-FFF2-40B4-BE49-F238E27FC236}">
                  <a16:creationId xmlns:a16="http://schemas.microsoft.com/office/drawing/2014/main" id="{7FB730BB-C666-4898-A2BA-693E5B90F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984"/>
              <a:ext cx="24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6" name="Oval 2059">
              <a:extLst>
                <a:ext uri="{FF2B5EF4-FFF2-40B4-BE49-F238E27FC236}">
                  <a16:creationId xmlns:a16="http://schemas.microsoft.com/office/drawing/2014/main" id="{E065189B-8064-4D29-AA1E-7F0A7C622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98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7" name="Oval 2060">
              <a:extLst>
                <a:ext uri="{FF2B5EF4-FFF2-40B4-BE49-F238E27FC236}">
                  <a16:creationId xmlns:a16="http://schemas.microsoft.com/office/drawing/2014/main" id="{32C9566C-5940-4EA1-BBE0-B6441EDBD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98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8" name="Oval 2061">
              <a:extLst>
                <a:ext uri="{FF2B5EF4-FFF2-40B4-BE49-F238E27FC236}">
                  <a16:creationId xmlns:a16="http://schemas.microsoft.com/office/drawing/2014/main" id="{402B6DBF-54C2-4FFB-9C38-1297A044D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98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9" name="Oval 2062">
              <a:extLst>
                <a:ext uri="{FF2B5EF4-FFF2-40B4-BE49-F238E27FC236}">
                  <a16:creationId xmlns:a16="http://schemas.microsoft.com/office/drawing/2014/main" id="{CE19A53C-328E-4131-8C7C-A958551D8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98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0" name="Oval 2063">
              <a:extLst>
                <a:ext uri="{FF2B5EF4-FFF2-40B4-BE49-F238E27FC236}">
                  <a16:creationId xmlns:a16="http://schemas.microsoft.com/office/drawing/2014/main" id="{CD98A2D4-510E-4A9A-B33A-05AF8404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9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1" name="Oval 2064">
              <a:extLst>
                <a:ext uri="{FF2B5EF4-FFF2-40B4-BE49-F238E27FC236}">
                  <a16:creationId xmlns:a16="http://schemas.microsoft.com/office/drawing/2014/main" id="{1CA3EE28-F49A-4CEE-9C53-180F587EA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9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2" name="Oval 2065">
              <a:extLst>
                <a:ext uri="{FF2B5EF4-FFF2-40B4-BE49-F238E27FC236}">
                  <a16:creationId xmlns:a16="http://schemas.microsoft.com/office/drawing/2014/main" id="{C41760FB-5597-40D8-AA05-65EC9FBFE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3" name="Oval 2066">
              <a:extLst>
                <a:ext uri="{FF2B5EF4-FFF2-40B4-BE49-F238E27FC236}">
                  <a16:creationId xmlns:a16="http://schemas.microsoft.com/office/drawing/2014/main" id="{656C0B7C-AAA6-4692-9395-23B7C49B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4" name="Oval 2067">
              <a:extLst>
                <a:ext uri="{FF2B5EF4-FFF2-40B4-BE49-F238E27FC236}">
                  <a16:creationId xmlns:a16="http://schemas.microsoft.com/office/drawing/2014/main" id="{45447CD2-E278-4739-9B8B-E376DA7EC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" y="9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5" name="Oval 2068">
              <a:extLst>
                <a:ext uri="{FF2B5EF4-FFF2-40B4-BE49-F238E27FC236}">
                  <a16:creationId xmlns:a16="http://schemas.microsoft.com/office/drawing/2014/main" id="{7251D56E-2306-4626-8B42-184995CF4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" y="9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6" name="Oval 2069">
              <a:extLst>
                <a:ext uri="{FF2B5EF4-FFF2-40B4-BE49-F238E27FC236}">
                  <a16:creationId xmlns:a16="http://schemas.microsoft.com/office/drawing/2014/main" id="{32A897DD-201F-4C9E-B575-F4B53F775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99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7" name="Oval 2070">
              <a:extLst>
                <a:ext uri="{FF2B5EF4-FFF2-40B4-BE49-F238E27FC236}">
                  <a16:creationId xmlns:a16="http://schemas.microsoft.com/office/drawing/2014/main" id="{1B6027CD-0F9C-4C6A-BDAE-753F5B8D0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99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8" name="Oval 2071">
              <a:extLst>
                <a:ext uri="{FF2B5EF4-FFF2-40B4-BE49-F238E27FC236}">
                  <a16:creationId xmlns:a16="http://schemas.microsoft.com/office/drawing/2014/main" id="{14F4BDFD-9FE2-42FD-B364-A9550F590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9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9" name="Oval 2072">
              <a:extLst>
                <a:ext uri="{FF2B5EF4-FFF2-40B4-BE49-F238E27FC236}">
                  <a16:creationId xmlns:a16="http://schemas.microsoft.com/office/drawing/2014/main" id="{A6DDE725-9E0A-46E0-B08E-5297A243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9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0" name="Oval 2073">
              <a:extLst>
                <a:ext uri="{FF2B5EF4-FFF2-40B4-BE49-F238E27FC236}">
                  <a16:creationId xmlns:a16="http://schemas.microsoft.com/office/drawing/2014/main" id="{E436AA94-6A84-47E8-8DB1-EC48BD857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00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1" name="Oval 2074">
              <a:extLst>
                <a:ext uri="{FF2B5EF4-FFF2-40B4-BE49-F238E27FC236}">
                  <a16:creationId xmlns:a16="http://schemas.microsoft.com/office/drawing/2014/main" id="{A15E846C-8208-4B74-8E02-31B08B2A9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00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2" name="Oval 2075">
              <a:extLst>
                <a:ext uri="{FF2B5EF4-FFF2-40B4-BE49-F238E27FC236}">
                  <a16:creationId xmlns:a16="http://schemas.microsoft.com/office/drawing/2014/main" id="{16ECAA28-0877-40BA-9265-BE9B336C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1013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3" name="Oval 2076">
              <a:extLst>
                <a:ext uri="{FF2B5EF4-FFF2-40B4-BE49-F238E27FC236}">
                  <a16:creationId xmlns:a16="http://schemas.microsoft.com/office/drawing/2014/main" id="{8A1886F6-C8EC-4CC8-9AB1-54A959BF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1013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4" name="Oval 2077">
              <a:extLst>
                <a:ext uri="{FF2B5EF4-FFF2-40B4-BE49-F238E27FC236}">
                  <a16:creationId xmlns:a16="http://schemas.microsoft.com/office/drawing/2014/main" id="{8FA66F0F-EC9C-4761-AF63-F087424E6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02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5" name="Oval 2078">
              <a:extLst>
                <a:ext uri="{FF2B5EF4-FFF2-40B4-BE49-F238E27FC236}">
                  <a16:creationId xmlns:a16="http://schemas.microsoft.com/office/drawing/2014/main" id="{EF3C30B8-090F-4144-8B59-6AB44DBC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02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6" name="Oval 2079">
              <a:extLst>
                <a:ext uri="{FF2B5EF4-FFF2-40B4-BE49-F238E27FC236}">
                  <a16:creationId xmlns:a16="http://schemas.microsoft.com/office/drawing/2014/main" id="{886669A2-F614-4228-BA8C-220F86AD2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040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7" name="Oval 2080">
              <a:extLst>
                <a:ext uri="{FF2B5EF4-FFF2-40B4-BE49-F238E27FC236}">
                  <a16:creationId xmlns:a16="http://schemas.microsoft.com/office/drawing/2014/main" id="{2D8626ED-4F6D-4D04-A12E-5A09D83BE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040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8" name="Oval 2081">
              <a:extLst>
                <a:ext uri="{FF2B5EF4-FFF2-40B4-BE49-F238E27FC236}">
                  <a16:creationId xmlns:a16="http://schemas.microsoft.com/office/drawing/2014/main" id="{E361117E-BFC9-4F51-A665-0021EC848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05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9" name="Oval 2082">
              <a:extLst>
                <a:ext uri="{FF2B5EF4-FFF2-40B4-BE49-F238E27FC236}">
                  <a16:creationId xmlns:a16="http://schemas.microsoft.com/office/drawing/2014/main" id="{72BDD2FB-A313-4585-AEBB-55163E7DF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05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0" name="Oval 2083">
              <a:extLst>
                <a:ext uri="{FF2B5EF4-FFF2-40B4-BE49-F238E27FC236}">
                  <a16:creationId xmlns:a16="http://schemas.microsoft.com/office/drawing/2014/main" id="{43B71209-CB90-4DC5-A289-956BF1865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07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1" name="Oval 2084">
              <a:extLst>
                <a:ext uri="{FF2B5EF4-FFF2-40B4-BE49-F238E27FC236}">
                  <a16:creationId xmlns:a16="http://schemas.microsoft.com/office/drawing/2014/main" id="{149B256C-7406-4F69-BC98-40FD7DE8C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07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2" name="Oval 2085">
              <a:extLst>
                <a:ext uri="{FF2B5EF4-FFF2-40B4-BE49-F238E27FC236}">
                  <a16:creationId xmlns:a16="http://schemas.microsoft.com/office/drawing/2014/main" id="{6BF65CB8-53BA-481E-8644-781B7881E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0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3" name="Oval 2086">
              <a:extLst>
                <a:ext uri="{FF2B5EF4-FFF2-40B4-BE49-F238E27FC236}">
                  <a16:creationId xmlns:a16="http://schemas.microsoft.com/office/drawing/2014/main" id="{B8EC29D0-6021-4E2F-961C-039420AD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0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4" name="Oval 2087">
              <a:extLst>
                <a:ext uri="{FF2B5EF4-FFF2-40B4-BE49-F238E27FC236}">
                  <a16:creationId xmlns:a16="http://schemas.microsoft.com/office/drawing/2014/main" id="{69F8DA12-BF8B-45F5-BB91-2472580D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1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5" name="Oval 2088">
              <a:extLst>
                <a:ext uri="{FF2B5EF4-FFF2-40B4-BE49-F238E27FC236}">
                  <a16:creationId xmlns:a16="http://schemas.microsoft.com/office/drawing/2014/main" id="{5030C235-0432-46EA-BA5B-B054D0620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1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6" name="Oval 2089">
              <a:extLst>
                <a:ext uri="{FF2B5EF4-FFF2-40B4-BE49-F238E27FC236}">
                  <a16:creationId xmlns:a16="http://schemas.microsoft.com/office/drawing/2014/main" id="{12C64692-43E0-4D87-8799-209AC01BD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130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7" name="Oval 2090">
              <a:extLst>
                <a:ext uri="{FF2B5EF4-FFF2-40B4-BE49-F238E27FC236}">
                  <a16:creationId xmlns:a16="http://schemas.microsoft.com/office/drawing/2014/main" id="{07E43B0A-384C-4B0E-A691-D306CA63E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130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8" name="Oval 2091">
              <a:extLst>
                <a:ext uri="{FF2B5EF4-FFF2-40B4-BE49-F238E27FC236}">
                  <a16:creationId xmlns:a16="http://schemas.microsoft.com/office/drawing/2014/main" id="{8FFF6842-5D6D-473B-8165-29F96C9D7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11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9" name="Oval 2092">
              <a:extLst>
                <a:ext uri="{FF2B5EF4-FFF2-40B4-BE49-F238E27FC236}">
                  <a16:creationId xmlns:a16="http://schemas.microsoft.com/office/drawing/2014/main" id="{2ABC1760-4BF6-47D0-8B95-258219C03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11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0" name="Oval 2093">
              <a:extLst>
                <a:ext uri="{FF2B5EF4-FFF2-40B4-BE49-F238E27FC236}">
                  <a16:creationId xmlns:a16="http://schemas.microsoft.com/office/drawing/2014/main" id="{7316468E-E68E-4F35-8B0A-B295CADF1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7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1" name="Oval 2094">
              <a:extLst>
                <a:ext uri="{FF2B5EF4-FFF2-40B4-BE49-F238E27FC236}">
                  <a16:creationId xmlns:a16="http://schemas.microsoft.com/office/drawing/2014/main" id="{FB7A4488-7198-4798-A67E-EFC81BDFD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7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2" name="Oval 2095">
              <a:extLst>
                <a:ext uri="{FF2B5EF4-FFF2-40B4-BE49-F238E27FC236}">
                  <a16:creationId xmlns:a16="http://schemas.microsoft.com/office/drawing/2014/main" id="{687BFA4F-5B1A-4EEA-B2F9-42829FA72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20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3" name="Oval 2096">
              <a:extLst>
                <a:ext uri="{FF2B5EF4-FFF2-40B4-BE49-F238E27FC236}">
                  <a16:creationId xmlns:a16="http://schemas.microsoft.com/office/drawing/2014/main" id="{4AB18F67-DECB-4679-B126-7ACED9E12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20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4" name="Oval 2097">
              <a:extLst>
                <a:ext uri="{FF2B5EF4-FFF2-40B4-BE49-F238E27FC236}">
                  <a16:creationId xmlns:a16="http://schemas.microsoft.com/office/drawing/2014/main" id="{05BBDB80-D629-44EA-9A2E-7D8591764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122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5" name="Oval 2098">
              <a:extLst>
                <a:ext uri="{FF2B5EF4-FFF2-40B4-BE49-F238E27FC236}">
                  <a16:creationId xmlns:a16="http://schemas.microsoft.com/office/drawing/2014/main" id="{7B2CA756-597F-42FF-8134-070071EED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122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6" name="Oval 2099">
              <a:extLst>
                <a:ext uri="{FF2B5EF4-FFF2-40B4-BE49-F238E27FC236}">
                  <a16:creationId xmlns:a16="http://schemas.microsoft.com/office/drawing/2014/main" id="{4FF6D7E8-F89D-4780-A71F-8830A1CDC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24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7" name="Oval 2100">
              <a:extLst>
                <a:ext uri="{FF2B5EF4-FFF2-40B4-BE49-F238E27FC236}">
                  <a16:creationId xmlns:a16="http://schemas.microsoft.com/office/drawing/2014/main" id="{62B31071-EC3D-43D3-ADDE-6C6E4DA0D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24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8" name="Oval 2101">
              <a:extLst>
                <a:ext uri="{FF2B5EF4-FFF2-40B4-BE49-F238E27FC236}">
                  <a16:creationId xmlns:a16="http://schemas.microsoft.com/office/drawing/2014/main" id="{26F097A3-3B8B-4576-9890-C157E2C4B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2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9" name="Oval 2102">
              <a:extLst>
                <a:ext uri="{FF2B5EF4-FFF2-40B4-BE49-F238E27FC236}">
                  <a16:creationId xmlns:a16="http://schemas.microsoft.com/office/drawing/2014/main" id="{99FDFA6A-672F-4EA7-93BB-BA540EB32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2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0" name="Oval 2103">
              <a:extLst>
                <a:ext uri="{FF2B5EF4-FFF2-40B4-BE49-F238E27FC236}">
                  <a16:creationId xmlns:a16="http://schemas.microsoft.com/office/drawing/2014/main" id="{C00EC59E-C479-4D82-98D1-AE5664F71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3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1" name="Oval 2104">
              <a:extLst>
                <a:ext uri="{FF2B5EF4-FFF2-40B4-BE49-F238E27FC236}">
                  <a16:creationId xmlns:a16="http://schemas.microsoft.com/office/drawing/2014/main" id="{37B20524-0196-4F1D-8292-0444736BD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3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2" name="Oval 2105">
              <a:extLst>
                <a:ext uri="{FF2B5EF4-FFF2-40B4-BE49-F238E27FC236}">
                  <a16:creationId xmlns:a16="http://schemas.microsoft.com/office/drawing/2014/main" id="{D9509583-D5F6-4E50-B1E4-D730654C9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13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3" name="Oval 2106">
              <a:extLst>
                <a:ext uri="{FF2B5EF4-FFF2-40B4-BE49-F238E27FC236}">
                  <a16:creationId xmlns:a16="http://schemas.microsoft.com/office/drawing/2014/main" id="{AEA7EE40-D342-423C-9618-A16E708B2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13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4" name="Oval 2107">
              <a:extLst>
                <a:ext uri="{FF2B5EF4-FFF2-40B4-BE49-F238E27FC236}">
                  <a16:creationId xmlns:a16="http://schemas.microsoft.com/office/drawing/2014/main" id="{C84B6498-B6C6-41BA-B53E-7B141429A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3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5" name="Oval 2108">
              <a:extLst>
                <a:ext uri="{FF2B5EF4-FFF2-40B4-BE49-F238E27FC236}">
                  <a16:creationId xmlns:a16="http://schemas.microsoft.com/office/drawing/2014/main" id="{C15247B5-49EC-494F-A601-DF6C7169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3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6" name="Oval 2109">
              <a:extLst>
                <a:ext uri="{FF2B5EF4-FFF2-40B4-BE49-F238E27FC236}">
                  <a16:creationId xmlns:a16="http://schemas.microsoft.com/office/drawing/2014/main" id="{81415B1E-E0AC-44CF-A4E6-B46F2671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3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7" name="Oval 2110">
              <a:extLst>
                <a:ext uri="{FF2B5EF4-FFF2-40B4-BE49-F238E27FC236}">
                  <a16:creationId xmlns:a16="http://schemas.microsoft.com/office/drawing/2014/main" id="{8DB2380C-4DB0-4CFE-8DD0-AA9312197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3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8" name="Oval 2111">
              <a:extLst>
                <a:ext uri="{FF2B5EF4-FFF2-40B4-BE49-F238E27FC236}">
                  <a16:creationId xmlns:a16="http://schemas.microsoft.com/office/drawing/2014/main" id="{562CBD65-3607-46D4-B830-62593BD9A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41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9" name="Oval 2112">
              <a:extLst>
                <a:ext uri="{FF2B5EF4-FFF2-40B4-BE49-F238E27FC236}">
                  <a16:creationId xmlns:a16="http://schemas.microsoft.com/office/drawing/2014/main" id="{3FA86FF1-F2F1-42FB-ADC9-4BC19D2C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41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0" name="Oval 2113">
              <a:extLst>
                <a:ext uri="{FF2B5EF4-FFF2-40B4-BE49-F238E27FC236}">
                  <a16:creationId xmlns:a16="http://schemas.microsoft.com/office/drawing/2014/main" id="{A0C3A673-D5D1-4471-9ADA-AD4B152B7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437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1" name="Oval 2114">
              <a:extLst>
                <a:ext uri="{FF2B5EF4-FFF2-40B4-BE49-F238E27FC236}">
                  <a16:creationId xmlns:a16="http://schemas.microsoft.com/office/drawing/2014/main" id="{CD7C6AE9-6CD5-464C-8FA1-358221890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437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2" name="Oval 2115">
              <a:extLst>
                <a:ext uri="{FF2B5EF4-FFF2-40B4-BE49-F238E27FC236}">
                  <a16:creationId xmlns:a16="http://schemas.microsoft.com/office/drawing/2014/main" id="{57509504-421D-4406-AC8C-197DF551D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66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3" name="Oval 2116">
              <a:extLst>
                <a:ext uri="{FF2B5EF4-FFF2-40B4-BE49-F238E27FC236}">
                  <a16:creationId xmlns:a16="http://schemas.microsoft.com/office/drawing/2014/main" id="{A113C014-5A08-4BB5-AE29-6055EC3D6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66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4" name="Oval 2117">
              <a:extLst>
                <a:ext uri="{FF2B5EF4-FFF2-40B4-BE49-F238E27FC236}">
                  <a16:creationId xmlns:a16="http://schemas.microsoft.com/office/drawing/2014/main" id="{66094FBD-3E6A-41A2-BB51-ECD507214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49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5" name="Oval 2118">
              <a:extLst>
                <a:ext uri="{FF2B5EF4-FFF2-40B4-BE49-F238E27FC236}">
                  <a16:creationId xmlns:a16="http://schemas.microsoft.com/office/drawing/2014/main" id="{B1F23FBD-3C95-4FDF-A95F-61F9D91C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49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6" name="Oval 2119">
              <a:extLst>
                <a:ext uri="{FF2B5EF4-FFF2-40B4-BE49-F238E27FC236}">
                  <a16:creationId xmlns:a16="http://schemas.microsoft.com/office/drawing/2014/main" id="{969CD21C-58FB-4B01-9960-DDE0F01B9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52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7" name="Oval 2120">
              <a:extLst>
                <a:ext uri="{FF2B5EF4-FFF2-40B4-BE49-F238E27FC236}">
                  <a16:creationId xmlns:a16="http://schemas.microsoft.com/office/drawing/2014/main" id="{CB328E9E-4D95-49B9-AACC-7EE4D08D6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52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8" name="Oval 2121">
              <a:extLst>
                <a:ext uri="{FF2B5EF4-FFF2-40B4-BE49-F238E27FC236}">
                  <a16:creationId xmlns:a16="http://schemas.microsoft.com/office/drawing/2014/main" id="{1D9BE26D-D875-4109-87E7-3452D7175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52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9" name="Oval 2122">
              <a:extLst>
                <a:ext uri="{FF2B5EF4-FFF2-40B4-BE49-F238E27FC236}">
                  <a16:creationId xmlns:a16="http://schemas.microsoft.com/office/drawing/2014/main" id="{6F0B0AE5-F6A9-4DB6-958E-4D91ADF81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52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0" name="Oval 2123">
              <a:extLst>
                <a:ext uri="{FF2B5EF4-FFF2-40B4-BE49-F238E27FC236}">
                  <a16:creationId xmlns:a16="http://schemas.microsoft.com/office/drawing/2014/main" id="{C39FC943-001A-496F-A328-51AF93EEF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1" name="Oval 2124">
              <a:extLst>
                <a:ext uri="{FF2B5EF4-FFF2-40B4-BE49-F238E27FC236}">
                  <a16:creationId xmlns:a16="http://schemas.microsoft.com/office/drawing/2014/main" id="{8BF8EDCA-2F3C-4B0C-A68F-53A7B0565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2" name="Oval 2125">
              <a:extLst>
                <a:ext uri="{FF2B5EF4-FFF2-40B4-BE49-F238E27FC236}">
                  <a16:creationId xmlns:a16="http://schemas.microsoft.com/office/drawing/2014/main" id="{3CBA94DA-C27C-4B7F-8D71-1E46FF767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610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3" name="Oval 2126">
              <a:extLst>
                <a:ext uri="{FF2B5EF4-FFF2-40B4-BE49-F238E27FC236}">
                  <a16:creationId xmlns:a16="http://schemas.microsoft.com/office/drawing/2014/main" id="{0D7B8A56-6D46-44C0-9090-7DC04218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610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4" name="Oval 2127">
              <a:extLst>
                <a:ext uri="{FF2B5EF4-FFF2-40B4-BE49-F238E27FC236}">
                  <a16:creationId xmlns:a16="http://schemas.microsoft.com/office/drawing/2014/main" id="{427A7271-8E1F-42C3-A9E6-5A9B3595F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6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5" name="Oval 2128">
              <a:extLst>
                <a:ext uri="{FF2B5EF4-FFF2-40B4-BE49-F238E27FC236}">
                  <a16:creationId xmlns:a16="http://schemas.microsoft.com/office/drawing/2014/main" id="{3408C23D-7DA5-4985-9BA9-7B2338661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6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6" name="Oval 2129">
              <a:extLst>
                <a:ext uri="{FF2B5EF4-FFF2-40B4-BE49-F238E27FC236}">
                  <a16:creationId xmlns:a16="http://schemas.microsoft.com/office/drawing/2014/main" id="{D61C647F-A46E-4B75-A248-FD5E9A0FB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6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7" name="Oval 2130">
              <a:extLst>
                <a:ext uri="{FF2B5EF4-FFF2-40B4-BE49-F238E27FC236}">
                  <a16:creationId xmlns:a16="http://schemas.microsoft.com/office/drawing/2014/main" id="{F305C474-42F9-498E-8D55-1357A08D3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6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8" name="Oval 2131">
              <a:extLst>
                <a:ext uri="{FF2B5EF4-FFF2-40B4-BE49-F238E27FC236}">
                  <a16:creationId xmlns:a16="http://schemas.microsoft.com/office/drawing/2014/main" id="{F30AE166-059C-4B70-B073-8ABBF426D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69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9" name="Oval 2132">
              <a:extLst>
                <a:ext uri="{FF2B5EF4-FFF2-40B4-BE49-F238E27FC236}">
                  <a16:creationId xmlns:a16="http://schemas.microsoft.com/office/drawing/2014/main" id="{DAF6F9EB-6E4E-4377-8EF6-ED86C105D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69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0" name="Oval 2133">
              <a:extLst>
                <a:ext uri="{FF2B5EF4-FFF2-40B4-BE49-F238E27FC236}">
                  <a16:creationId xmlns:a16="http://schemas.microsoft.com/office/drawing/2014/main" id="{7881D1D9-58B6-427A-A1DA-0D4EDC7F2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72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1" name="Oval 2134">
              <a:extLst>
                <a:ext uri="{FF2B5EF4-FFF2-40B4-BE49-F238E27FC236}">
                  <a16:creationId xmlns:a16="http://schemas.microsoft.com/office/drawing/2014/main" id="{236BBEA5-5728-4920-BC4B-AC4CBE66C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72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2" name="Oval 2135">
              <a:extLst>
                <a:ext uri="{FF2B5EF4-FFF2-40B4-BE49-F238E27FC236}">
                  <a16:creationId xmlns:a16="http://schemas.microsoft.com/office/drawing/2014/main" id="{517C8252-6A99-446F-9EB1-50CB689F8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75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3" name="Oval 2136">
              <a:extLst>
                <a:ext uri="{FF2B5EF4-FFF2-40B4-BE49-F238E27FC236}">
                  <a16:creationId xmlns:a16="http://schemas.microsoft.com/office/drawing/2014/main" id="{33C7A839-A813-403F-A26E-E556D096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75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4" name="Oval 2137">
              <a:extLst>
                <a:ext uri="{FF2B5EF4-FFF2-40B4-BE49-F238E27FC236}">
                  <a16:creationId xmlns:a16="http://schemas.microsoft.com/office/drawing/2014/main" id="{D8BD7B08-44FF-4EA8-8DB0-E3ED9ED58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77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5" name="Oval 2138">
              <a:extLst>
                <a:ext uri="{FF2B5EF4-FFF2-40B4-BE49-F238E27FC236}">
                  <a16:creationId xmlns:a16="http://schemas.microsoft.com/office/drawing/2014/main" id="{4BC56F19-DF4D-40BF-ACF2-844A1489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77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6" name="Oval 2139">
              <a:extLst>
                <a:ext uri="{FF2B5EF4-FFF2-40B4-BE49-F238E27FC236}">
                  <a16:creationId xmlns:a16="http://schemas.microsoft.com/office/drawing/2014/main" id="{25F00B15-CC53-43BF-BF33-4DE4EA0E3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8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7" name="Oval 2140">
              <a:extLst>
                <a:ext uri="{FF2B5EF4-FFF2-40B4-BE49-F238E27FC236}">
                  <a16:creationId xmlns:a16="http://schemas.microsoft.com/office/drawing/2014/main" id="{9390C4C1-C507-46AE-9665-3BBF479B7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8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8" name="Oval 2141">
              <a:extLst>
                <a:ext uri="{FF2B5EF4-FFF2-40B4-BE49-F238E27FC236}">
                  <a16:creationId xmlns:a16="http://schemas.microsoft.com/office/drawing/2014/main" id="{4566B26C-7438-4589-A987-382691DB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83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9" name="Oval 2142">
              <a:extLst>
                <a:ext uri="{FF2B5EF4-FFF2-40B4-BE49-F238E27FC236}">
                  <a16:creationId xmlns:a16="http://schemas.microsoft.com/office/drawing/2014/main" id="{CAF3B638-5EA0-4E99-B001-9CCBF8FFE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83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0" name="Oval 2143">
              <a:extLst>
                <a:ext uri="{FF2B5EF4-FFF2-40B4-BE49-F238E27FC236}">
                  <a16:creationId xmlns:a16="http://schemas.microsoft.com/office/drawing/2014/main" id="{1E04160C-D3D9-4A42-BCBC-39D4BA635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8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1" name="Oval 2144">
              <a:extLst>
                <a:ext uri="{FF2B5EF4-FFF2-40B4-BE49-F238E27FC236}">
                  <a16:creationId xmlns:a16="http://schemas.microsoft.com/office/drawing/2014/main" id="{F211F5F5-425A-4DF8-B537-F79C847BB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8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2" name="Oval 2145">
              <a:extLst>
                <a:ext uri="{FF2B5EF4-FFF2-40B4-BE49-F238E27FC236}">
                  <a16:creationId xmlns:a16="http://schemas.microsoft.com/office/drawing/2014/main" id="{577AE987-7EDB-402C-92E9-1B47DAF7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8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3" name="Oval 2146">
              <a:extLst>
                <a:ext uri="{FF2B5EF4-FFF2-40B4-BE49-F238E27FC236}">
                  <a16:creationId xmlns:a16="http://schemas.microsoft.com/office/drawing/2014/main" id="{C1328D59-271F-4255-9CF5-BA1DF4BEA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8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4" name="Oval 2147">
              <a:extLst>
                <a:ext uri="{FF2B5EF4-FFF2-40B4-BE49-F238E27FC236}">
                  <a16:creationId xmlns:a16="http://schemas.microsoft.com/office/drawing/2014/main" id="{12F28433-7573-4067-B04B-F12C85F55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9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5" name="Oval 2148">
              <a:extLst>
                <a:ext uri="{FF2B5EF4-FFF2-40B4-BE49-F238E27FC236}">
                  <a16:creationId xmlns:a16="http://schemas.microsoft.com/office/drawing/2014/main" id="{B62F9B3E-585A-494C-871C-FCA802F24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9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6" name="Oval 2149">
              <a:extLst>
                <a:ext uri="{FF2B5EF4-FFF2-40B4-BE49-F238E27FC236}">
                  <a16:creationId xmlns:a16="http://schemas.microsoft.com/office/drawing/2014/main" id="{3BB80F01-2352-4B4B-AC6D-C7F2AC9C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19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7" name="Oval 2150">
              <a:extLst>
                <a:ext uri="{FF2B5EF4-FFF2-40B4-BE49-F238E27FC236}">
                  <a16:creationId xmlns:a16="http://schemas.microsoft.com/office/drawing/2014/main" id="{B6E8C066-D1B1-413E-B9AC-AC9F593E3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19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8" name="Oval 2151">
              <a:extLst>
                <a:ext uri="{FF2B5EF4-FFF2-40B4-BE49-F238E27FC236}">
                  <a16:creationId xmlns:a16="http://schemas.microsoft.com/office/drawing/2014/main" id="{774731F5-AB97-4AFE-A95D-9B64CC977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96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9" name="Oval 2152">
              <a:extLst>
                <a:ext uri="{FF2B5EF4-FFF2-40B4-BE49-F238E27FC236}">
                  <a16:creationId xmlns:a16="http://schemas.microsoft.com/office/drawing/2014/main" id="{53F58160-A56A-4D77-9BD9-DC29B4FB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96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0" name="Oval 2153">
              <a:extLst>
                <a:ext uri="{FF2B5EF4-FFF2-40B4-BE49-F238E27FC236}">
                  <a16:creationId xmlns:a16="http://schemas.microsoft.com/office/drawing/2014/main" id="{04209A44-90AE-4E46-AD02-1E8D5DDF1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99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1" name="Oval 2154">
              <a:extLst>
                <a:ext uri="{FF2B5EF4-FFF2-40B4-BE49-F238E27FC236}">
                  <a16:creationId xmlns:a16="http://schemas.microsoft.com/office/drawing/2014/main" id="{99AE4681-9A98-40EE-8183-6A29D57F6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99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2" name="Oval 2155">
              <a:extLst>
                <a:ext uri="{FF2B5EF4-FFF2-40B4-BE49-F238E27FC236}">
                  <a16:creationId xmlns:a16="http://schemas.microsoft.com/office/drawing/2014/main" id="{FD05910E-BFF2-4EF9-9A2A-131B07A04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0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3" name="Oval 2156">
              <a:extLst>
                <a:ext uri="{FF2B5EF4-FFF2-40B4-BE49-F238E27FC236}">
                  <a16:creationId xmlns:a16="http://schemas.microsoft.com/office/drawing/2014/main" id="{BB8CBEF0-7676-4E99-9C57-6DC095348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0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4" name="Oval 2157">
              <a:extLst>
                <a:ext uri="{FF2B5EF4-FFF2-40B4-BE49-F238E27FC236}">
                  <a16:creationId xmlns:a16="http://schemas.microsoft.com/office/drawing/2014/main" id="{2DE7CFF4-667C-45DD-A780-CC35FC7F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0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5" name="Oval 2158">
              <a:extLst>
                <a:ext uri="{FF2B5EF4-FFF2-40B4-BE49-F238E27FC236}">
                  <a16:creationId xmlns:a16="http://schemas.microsoft.com/office/drawing/2014/main" id="{6C61ABFA-E2B6-4B09-8417-283E0B3D2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0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6" name="Oval 2159">
              <a:extLst>
                <a:ext uri="{FF2B5EF4-FFF2-40B4-BE49-F238E27FC236}">
                  <a16:creationId xmlns:a16="http://schemas.microsoft.com/office/drawing/2014/main" id="{AADDB243-3D4D-47A8-B032-8E1C393B3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06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7" name="Oval 2160">
              <a:extLst>
                <a:ext uri="{FF2B5EF4-FFF2-40B4-BE49-F238E27FC236}">
                  <a16:creationId xmlns:a16="http://schemas.microsoft.com/office/drawing/2014/main" id="{4C2EF4D0-B636-44D2-86FC-E05D4721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06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8" name="Oval 2161">
              <a:extLst>
                <a:ext uri="{FF2B5EF4-FFF2-40B4-BE49-F238E27FC236}">
                  <a16:creationId xmlns:a16="http://schemas.microsoft.com/office/drawing/2014/main" id="{B541DA54-116A-4D49-979B-0F619BD21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081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9" name="Oval 2162">
              <a:extLst>
                <a:ext uri="{FF2B5EF4-FFF2-40B4-BE49-F238E27FC236}">
                  <a16:creationId xmlns:a16="http://schemas.microsoft.com/office/drawing/2014/main" id="{D172796B-3FC3-4D82-ACC2-1FFC22303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081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0" name="Oval 2163">
              <a:extLst>
                <a:ext uri="{FF2B5EF4-FFF2-40B4-BE49-F238E27FC236}">
                  <a16:creationId xmlns:a16="http://schemas.microsoft.com/office/drawing/2014/main" id="{4FC6F0C1-FC29-4986-B961-AF80A2DCE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1" name="Oval 2164">
              <a:extLst>
                <a:ext uri="{FF2B5EF4-FFF2-40B4-BE49-F238E27FC236}">
                  <a16:creationId xmlns:a16="http://schemas.microsoft.com/office/drawing/2014/main" id="{5BAE049A-2AA9-4B1F-B232-4BB273FE1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2" name="Oval 2165">
              <a:extLst>
                <a:ext uri="{FF2B5EF4-FFF2-40B4-BE49-F238E27FC236}">
                  <a16:creationId xmlns:a16="http://schemas.microsoft.com/office/drawing/2014/main" id="{9BF0376A-EA0D-4ADD-9E2D-0A3EE7A35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2117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3" name="Oval 2166">
              <a:extLst>
                <a:ext uri="{FF2B5EF4-FFF2-40B4-BE49-F238E27FC236}">
                  <a16:creationId xmlns:a16="http://schemas.microsoft.com/office/drawing/2014/main" id="{12561E0E-2A84-4649-86EE-756D00F65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2117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4" name="Oval 2167">
              <a:extLst>
                <a:ext uri="{FF2B5EF4-FFF2-40B4-BE49-F238E27FC236}">
                  <a16:creationId xmlns:a16="http://schemas.microsoft.com/office/drawing/2014/main" id="{0BB492F4-8C53-4314-9234-ADD2A807A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133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5" name="Oval 2168">
              <a:extLst>
                <a:ext uri="{FF2B5EF4-FFF2-40B4-BE49-F238E27FC236}">
                  <a16:creationId xmlns:a16="http://schemas.microsoft.com/office/drawing/2014/main" id="{E427FBF0-0E2E-41CF-944A-3808ECF91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133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6" name="Oval 2169">
              <a:extLst>
                <a:ext uri="{FF2B5EF4-FFF2-40B4-BE49-F238E27FC236}">
                  <a16:creationId xmlns:a16="http://schemas.microsoft.com/office/drawing/2014/main" id="{1F556183-EEF9-4D88-A2F5-81634633F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7" name="Oval 2170">
              <a:extLst>
                <a:ext uri="{FF2B5EF4-FFF2-40B4-BE49-F238E27FC236}">
                  <a16:creationId xmlns:a16="http://schemas.microsoft.com/office/drawing/2014/main" id="{0A7ABFEE-1132-45B6-BC98-E9E38CB96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8" name="Oval 2171">
              <a:extLst>
                <a:ext uri="{FF2B5EF4-FFF2-40B4-BE49-F238E27FC236}">
                  <a16:creationId xmlns:a16="http://schemas.microsoft.com/office/drawing/2014/main" id="{57ECE599-D4BC-446E-AE8D-A126B50DD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215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9" name="Oval 2172">
              <a:extLst>
                <a:ext uri="{FF2B5EF4-FFF2-40B4-BE49-F238E27FC236}">
                  <a16:creationId xmlns:a16="http://schemas.microsoft.com/office/drawing/2014/main" id="{EE969F96-14C2-4BF1-BE15-E55EDCFC5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215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0" name="Oval 2173">
              <a:extLst>
                <a:ext uri="{FF2B5EF4-FFF2-40B4-BE49-F238E27FC236}">
                  <a16:creationId xmlns:a16="http://schemas.microsoft.com/office/drawing/2014/main" id="{D037A341-9FB4-4BB1-B4D1-41261B424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16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1" name="Oval 2174">
              <a:extLst>
                <a:ext uri="{FF2B5EF4-FFF2-40B4-BE49-F238E27FC236}">
                  <a16:creationId xmlns:a16="http://schemas.microsoft.com/office/drawing/2014/main" id="{C25CE5FE-19A9-4AE3-8BDC-70B505897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16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2" name="Oval 2175">
              <a:extLst>
                <a:ext uri="{FF2B5EF4-FFF2-40B4-BE49-F238E27FC236}">
                  <a16:creationId xmlns:a16="http://schemas.microsoft.com/office/drawing/2014/main" id="{B7329024-A63A-496D-B3E3-9EAD2C352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17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3" name="Oval 2176">
              <a:extLst>
                <a:ext uri="{FF2B5EF4-FFF2-40B4-BE49-F238E27FC236}">
                  <a16:creationId xmlns:a16="http://schemas.microsoft.com/office/drawing/2014/main" id="{52D5A10A-6E12-4300-B292-F189FDF38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17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4" name="Oval 2177">
              <a:extLst>
                <a:ext uri="{FF2B5EF4-FFF2-40B4-BE49-F238E27FC236}">
                  <a16:creationId xmlns:a16="http://schemas.microsoft.com/office/drawing/2014/main" id="{EB60BABB-555E-47F4-ABC2-85224F05F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1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5" name="Oval 2178">
              <a:extLst>
                <a:ext uri="{FF2B5EF4-FFF2-40B4-BE49-F238E27FC236}">
                  <a16:creationId xmlns:a16="http://schemas.microsoft.com/office/drawing/2014/main" id="{AB7EA25E-FBF5-4AD4-A074-F16B5D58B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1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6" name="Oval 2179">
              <a:extLst>
                <a:ext uri="{FF2B5EF4-FFF2-40B4-BE49-F238E27FC236}">
                  <a16:creationId xmlns:a16="http://schemas.microsoft.com/office/drawing/2014/main" id="{B22F1A28-806E-4D72-AA26-427092782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18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7" name="Oval 2180">
              <a:extLst>
                <a:ext uri="{FF2B5EF4-FFF2-40B4-BE49-F238E27FC236}">
                  <a16:creationId xmlns:a16="http://schemas.microsoft.com/office/drawing/2014/main" id="{F3C1F80F-3B40-42A0-8541-0A5FBEDCA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18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8" name="Oval 2181">
              <a:extLst>
                <a:ext uri="{FF2B5EF4-FFF2-40B4-BE49-F238E27FC236}">
                  <a16:creationId xmlns:a16="http://schemas.microsoft.com/office/drawing/2014/main" id="{7F459AD0-7F64-4D78-BE51-9782086C9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19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9" name="Oval 2182">
              <a:extLst>
                <a:ext uri="{FF2B5EF4-FFF2-40B4-BE49-F238E27FC236}">
                  <a16:creationId xmlns:a16="http://schemas.microsoft.com/office/drawing/2014/main" id="{12755283-3CC0-4CE3-98DF-DD67429A4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19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0" name="Oval 2183">
              <a:extLst>
                <a:ext uri="{FF2B5EF4-FFF2-40B4-BE49-F238E27FC236}">
                  <a16:creationId xmlns:a16="http://schemas.microsoft.com/office/drawing/2014/main" id="{39C0AD7D-1ED4-4D0C-9516-500E4E91B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195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1" name="Oval 2184">
              <a:extLst>
                <a:ext uri="{FF2B5EF4-FFF2-40B4-BE49-F238E27FC236}">
                  <a16:creationId xmlns:a16="http://schemas.microsoft.com/office/drawing/2014/main" id="{632001EB-ED45-4BF3-84A2-6C1D8317D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195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2" name="Oval 2185">
              <a:extLst>
                <a:ext uri="{FF2B5EF4-FFF2-40B4-BE49-F238E27FC236}">
                  <a16:creationId xmlns:a16="http://schemas.microsoft.com/office/drawing/2014/main" id="{F6D376EB-0363-472D-9424-6483A43B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1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3" name="Oval 2186">
              <a:extLst>
                <a:ext uri="{FF2B5EF4-FFF2-40B4-BE49-F238E27FC236}">
                  <a16:creationId xmlns:a16="http://schemas.microsoft.com/office/drawing/2014/main" id="{143EC4E8-E558-479B-AE8F-AD15FFCCA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1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4" name="Oval 2187">
              <a:extLst>
                <a:ext uri="{FF2B5EF4-FFF2-40B4-BE49-F238E27FC236}">
                  <a16:creationId xmlns:a16="http://schemas.microsoft.com/office/drawing/2014/main" id="{4FBF882F-8A0B-4CE4-97D8-9B7335837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20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5" name="Oval 2188">
              <a:extLst>
                <a:ext uri="{FF2B5EF4-FFF2-40B4-BE49-F238E27FC236}">
                  <a16:creationId xmlns:a16="http://schemas.microsoft.com/office/drawing/2014/main" id="{808A00AC-5AF7-4DB7-BE79-E72DD8115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20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6" name="Oval 2189">
              <a:extLst>
                <a:ext uri="{FF2B5EF4-FFF2-40B4-BE49-F238E27FC236}">
                  <a16:creationId xmlns:a16="http://schemas.microsoft.com/office/drawing/2014/main" id="{2C756D15-90E1-4C3F-8D7F-1F29346E4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20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7" name="Oval 2190">
              <a:extLst>
                <a:ext uri="{FF2B5EF4-FFF2-40B4-BE49-F238E27FC236}">
                  <a16:creationId xmlns:a16="http://schemas.microsoft.com/office/drawing/2014/main" id="{540FCF13-6290-4EDB-8E8E-754FB5251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20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8" name="Oval 2191">
              <a:extLst>
                <a:ext uri="{FF2B5EF4-FFF2-40B4-BE49-F238E27FC236}">
                  <a16:creationId xmlns:a16="http://schemas.microsoft.com/office/drawing/2014/main" id="{907C5F0C-4502-47DD-8ECA-BA6A8A803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20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9" name="Oval 2192">
              <a:extLst>
                <a:ext uri="{FF2B5EF4-FFF2-40B4-BE49-F238E27FC236}">
                  <a16:creationId xmlns:a16="http://schemas.microsoft.com/office/drawing/2014/main" id="{BA2589E0-E3DB-4AFE-8439-CB68564F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20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0" name="Oval 2193">
              <a:extLst>
                <a:ext uri="{FF2B5EF4-FFF2-40B4-BE49-F238E27FC236}">
                  <a16:creationId xmlns:a16="http://schemas.microsoft.com/office/drawing/2014/main" id="{AF708249-E905-4A07-8A70-2FF49CFF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20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1" name="Oval 2194">
              <a:extLst>
                <a:ext uri="{FF2B5EF4-FFF2-40B4-BE49-F238E27FC236}">
                  <a16:creationId xmlns:a16="http://schemas.microsoft.com/office/drawing/2014/main" id="{C5846BC5-3D92-484F-ACDF-9EF05340C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20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2" name="Oval 2195">
              <a:extLst>
                <a:ext uri="{FF2B5EF4-FFF2-40B4-BE49-F238E27FC236}">
                  <a16:creationId xmlns:a16="http://schemas.microsoft.com/office/drawing/2014/main" id="{E75390FE-6CCD-4CFE-A7C8-9F3BDE51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21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3" name="Oval 2196">
              <a:extLst>
                <a:ext uri="{FF2B5EF4-FFF2-40B4-BE49-F238E27FC236}">
                  <a16:creationId xmlns:a16="http://schemas.microsoft.com/office/drawing/2014/main" id="{439ECFD7-CE60-47E8-A2D7-73D8FF6CD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21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4" name="Oval 2197">
              <a:extLst>
                <a:ext uri="{FF2B5EF4-FFF2-40B4-BE49-F238E27FC236}">
                  <a16:creationId xmlns:a16="http://schemas.microsoft.com/office/drawing/2014/main" id="{1EEA9382-159E-4C08-A420-EF38CF6F1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221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5" name="Oval 2198">
              <a:extLst>
                <a:ext uri="{FF2B5EF4-FFF2-40B4-BE49-F238E27FC236}">
                  <a16:creationId xmlns:a16="http://schemas.microsoft.com/office/drawing/2014/main" id="{E70949E0-A667-4ACA-A705-104FDBCEE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221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6" name="Oval 2199">
              <a:extLst>
                <a:ext uri="{FF2B5EF4-FFF2-40B4-BE49-F238E27FC236}">
                  <a16:creationId xmlns:a16="http://schemas.microsoft.com/office/drawing/2014/main" id="{ECF27BF7-BE68-4819-BBFA-D68635AAA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21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7" name="Oval 2200">
              <a:extLst>
                <a:ext uri="{FF2B5EF4-FFF2-40B4-BE49-F238E27FC236}">
                  <a16:creationId xmlns:a16="http://schemas.microsoft.com/office/drawing/2014/main" id="{09A0EAAE-6C2A-4DB8-BAF5-09C8B73F0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21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8" name="Oval 2201">
              <a:extLst>
                <a:ext uri="{FF2B5EF4-FFF2-40B4-BE49-F238E27FC236}">
                  <a16:creationId xmlns:a16="http://schemas.microsoft.com/office/drawing/2014/main" id="{42B9B882-0916-49CA-BF84-E8046ED4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2219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9" name="Oval 2202">
              <a:extLst>
                <a:ext uri="{FF2B5EF4-FFF2-40B4-BE49-F238E27FC236}">
                  <a16:creationId xmlns:a16="http://schemas.microsoft.com/office/drawing/2014/main" id="{90391703-453F-4E44-B55D-36390492C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2219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0" name="Oval 2203">
              <a:extLst>
                <a:ext uri="{FF2B5EF4-FFF2-40B4-BE49-F238E27FC236}">
                  <a16:creationId xmlns:a16="http://schemas.microsoft.com/office/drawing/2014/main" id="{328856FF-8A87-46C8-B3AD-F60E8D03A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22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1" name="Oval 2204">
              <a:extLst>
                <a:ext uri="{FF2B5EF4-FFF2-40B4-BE49-F238E27FC236}">
                  <a16:creationId xmlns:a16="http://schemas.microsoft.com/office/drawing/2014/main" id="{A336810A-FD04-40EE-BA12-128AEE1B0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22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2" name="Oval 2205">
              <a:extLst>
                <a:ext uri="{FF2B5EF4-FFF2-40B4-BE49-F238E27FC236}">
                  <a16:creationId xmlns:a16="http://schemas.microsoft.com/office/drawing/2014/main" id="{EF3859F8-2FFD-49AC-88EA-53735B568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22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3" name="Oval 2206">
              <a:extLst>
                <a:ext uri="{FF2B5EF4-FFF2-40B4-BE49-F238E27FC236}">
                  <a16:creationId xmlns:a16="http://schemas.microsoft.com/office/drawing/2014/main" id="{071ACAAC-8E63-4AAA-8BB1-ACC603DCA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22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4" name="Oval 2207">
              <a:extLst>
                <a:ext uri="{FF2B5EF4-FFF2-40B4-BE49-F238E27FC236}">
                  <a16:creationId xmlns:a16="http://schemas.microsoft.com/office/drawing/2014/main" id="{C81A29F0-855A-4C92-B315-3940FE10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2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5" name="Oval 2208">
              <a:extLst>
                <a:ext uri="{FF2B5EF4-FFF2-40B4-BE49-F238E27FC236}">
                  <a16:creationId xmlns:a16="http://schemas.microsoft.com/office/drawing/2014/main" id="{A54E326C-F5F0-4E90-83E8-E59FD9C87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2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6" name="Oval 2209">
              <a:extLst>
                <a:ext uri="{FF2B5EF4-FFF2-40B4-BE49-F238E27FC236}">
                  <a16:creationId xmlns:a16="http://schemas.microsoft.com/office/drawing/2014/main" id="{F6A0439A-2E2A-4DE2-9099-A3E0F3509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229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7" name="Oval 2210">
              <a:extLst>
                <a:ext uri="{FF2B5EF4-FFF2-40B4-BE49-F238E27FC236}">
                  <a16:creationId xmlns:a16="http://schemas.microsoft.com/office/drawing/2014/main" id="{31C2AA96-5C67-418C-83E3-A51B0904F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229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8" name="Oval 2211">
              <a:extLst>
                <a:ext uri="{FF2B5EF4-FFF2-40B4-BE49-F238E27FC236}">
                  <a16:creationId xmlns:a16="http://schemas.microsoft.com/office/drawing/2014/main" id="{426269A7-8D17-4B09-9CA0-6A04476F1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22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9" name="Oval 2212">
              <a:extLst>
                <a:ext uri="{FF2B5EF4-FFF2-40B4-BE49-F238E27FC236}">
                  <a16:creationId xmlns:a16="http://schemas.microsoft.com/office/drawing/2014/main" id="{9920F634-AF11-41E7-BA76-E8311E5B0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22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0" name="Oval 2213">
              <a:extLst>
                <a:ext uri="{FF2B5EF4-FFF2-40B4-BE49-F238E27FC236}">
                  <a16:creationId xmlns:a16="http://schemas.microsoft.com/office/drawing/2014/main" id="{7ACBF4A3-EB70-410E-B257-95AEEA420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22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1" name="Oval 2214">
              <a:extLst>
                <a:ext uri="{FF2B5EF4-FFF2-40B4-BE49-F238E27FC236}">
                  <a16:creationId xmlns:a16="http://schemas.microsoft.com/office/drawing/2014/main" id="{253BF983-B6E3-41C2-9222-BB25E1D0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22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2" name="Oval 2215">
              <a:extLst>
                <a:ext uri="{FF2B5EF4-FFF2-40B4-BE49-F238E27FC236}">
                  <a16:creationId xmlns:a16="http://schemas.microsoft.com/office/drawing/2014/main" id="{2EC3AA45-128C-49D5-B2D7-ED6FE9F6E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224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3" name="Oval 2216">
              <a:extLst>
                <a:ext uri="{FF2B5EF4-FFF2-40B4-BE49-F238E27FC236}">
                  <a16:creationId xmlns:a16="http://schemas.microsoft.com/office/drawing/2014/main" id="{4B2D047F-DA6A-4F7E-9EF1-2AA66F8E1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224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4" name="Oval 2217">
              <a:extLst>
                <a:ext uri="{FF2B5EF4-FFF2-40B4-BE49-F238E27FC236}">
                  <a16:creationId xmlns:a16="http://schemas.microsoft.com/office/drawing/2014/main" id="{93D39844-2846-400F-A104-7BA462F9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22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5" name="Oval 2218">
              <a:extLst>
                <a:ext uri="{FF2B5EF4-FFF2-40B4-BE49-F238E27FC236}">
                  <a16:creationId xmlns:a16="http://schemas.microsoft.com/office/drawing/2014/main" id="{27D2A27A-830D-4F19-B5F1-BF8AB62E9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22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6" name="Oval 2219">
              <a:extLst>
                <a:ext uri="{FF2B5EF4-FFF2-40B4-BE49-F238E27FC236}">
                  <a16:creationId xmlns:a16="http://schemas.microsoft.com/office/drawing/2014/main" id="{DE2C1497-9C18-4AB3-B290-C7D89B34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" y="226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7" name="Oval 2220">
              <a:extLst>
                <a:ext uri="{FF2B5EF4-FFF2-40B4-BE49-F238E27FC236}">
                  <a16:creationId xmlns:a16="http://schemas.microsoft.com/office/drawing/2014/main" id="{AE2D966F-D4F3-4099-8CA2-066A7362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" y="226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8" name="Oval 2221">
              <a:extLst>
                <a:ext uri="{FF2B5EF4-FFF2-40B4-BE49-F238E27FC236}">
                  <a16:creationId xmlns:a16="http://schemas.microsoft.com/office/drawing/2014/main" id="{9011BDAB-90F8-49BF-92CC-9A21B4492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22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9" name="Oval 2222">
              <a:extLst>
                <a:ext uri="{FF2B5EF4-FFF2-40B4-BE49-F238E27FC236}">
                  <a16:creationId xmlns:a16="http://schemas.microsoft.com/office/drawing/2014/main" id="{BCC848BC-5FF4-4615-B200-272AD94D7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22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0" name="Oval 2223">
              <a:extLst>
                <a:ext uri="{FF2B5EF4-FFF2-40B4-BE49-F238E27FC236}">
                  <a16:creationId xmlns:a16="http://schemas.microsoft.com/office/drawing/2014/main" id="{9F386485-1A36-4E35-9911-34B5557D8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22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1" name="Oval 2224">
              <a:extLst>
                <a:ext uri="{FF2B5EF4-FFF2-40B4-BE49-F238E27FC236}">
                  <a16:creationId xmlns:a16="http://schemas.microsoft.com/office/drawing/2014/main" id="{02893596-CEC6-431D-9DBC-EFE7AFA54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22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2" name="Oval 2225">
              <a:extLst>
                <a:ext uri="{FF2B5EF4-FFF2-40B4-BE49-F238E27FC236}">
                  <a16:creationId xmlns:a16="http://schemas.microsoft.com/office/drawing/2014/main" id="{3FDB8A47-8D82-4593-A751-49A2EDEDB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0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3" name="Oval 2226">
              <a:extLst>
                <a:ext uri="{FF2B5EF4-FFF2-40B4-BE49-F238E27FC236}">
                  <a16:creationId xmlns:a16="http://schemas.microsoft.com/office/drawing/2014/main" id="{5C6AB25A-A8DC-4183-A0B1-7035A20E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0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4" name="Oval 2227">
              <a:extLst>
                <a:ext uri="{FF2B5EF4-FFF2-40B4-BE49-F238E27FC236}">
                  <a16:creationId xmlns:a16="http://schemas.microsoft.com/office/drawing/2014/main" id="{2C788CC7-8FF0-4AEC-8D43-F0CFAAF0C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23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5" name="Oval 2228">
              <a:extLst>
                <a:ext uri="{FF2B5EF4-FFF2-40B4-BE49-F238E27FC236}">
                  <a16:creationId xmlns:a16="http://schemas.microsoft.com/office/drawing/2014/main" id="{76B154C1-E078-46D6-9862-1456C7B6C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23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6" name="Oval 2229">
              <a:extLst>
                <a:ext uri="{FF2B5EF4-FFF2-40B4-BE49-F238E27FC236}">
                  <a16:creationId xmlns:a16="http://schemas.microsoft.com/office/drawing/2014/main" id="{6AE22293-1B57-4E4F-8017-9DC02C0CD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32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7" name="Oval 2230">
              <a:extLst>
                <a:ext uri="{FF2B5EF4-FFF2-40B4-BE49-F238E27FC236}">
                  <a16:creationId xmlns:a16="http://schemas.microsoft.com/office/drawing/2014/main" id="{EBC6FF5F-B385-41CB-B057-83642271E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32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8" name="Oval 2231">
              <a:extLst>
                <a:ext uri="{FF2B5EF4-FFF2-40B4-BE49-F238E27FC236}">
                  <a16:creationId xmlns:a16="http://schemas.microsoft.com/office/drawing/2014/main" id="{F75F3EFB-AB61-4C1E-98AB-B6E92048B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335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9" name="Oval 2232">
              <a:extLst>
                <a:ext uri="{FF2B5EF4-FFF2-40B4-BE49-F238E27FC236}">
                  <a16:creationId xmlns:a16="http://schemas.microsoft.com/office/drawing/2014/main" id="{14448711-CE67-4539-BCA1-1F5A4C59F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335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0" name="Oval 2233">
              <a:extLst>
                <a:ext uri="{FF2B5EF4-FFF2-40B4-BE49-F238E27FC236}">
                  <a16:creationId xmlns:a16="http://schemas.microsoft.com/office/drawing/2014/main" id="{D259D415-983E-4AF8-95D8-35B626F66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3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1" name="Oval 2234">
              <a:extLst>
                <a:ext uri="{FF2B5EF4-FFF2-40B4-BE49-F238E27FC236}">
                  <a16:creationId xmlns:a16="http://schemas.microsoft.com/office/drawing/2014/main" id="{1208AD6E-4367-4262-85FB-EB59440C1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3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2" name="Oval 2235">
              <a:extLst>
                <a:ext uri="{FF2B5EF4-FFF2-40B4-BE49-F238E27FC236}">
                  <a16:creationId xmlns:a16="http://schemas.microsoft.com/office/drawing/2014/main" id="{7393E0A4-14E0-4A98-BCD4-59656100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3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3" name="Oval 2236">
              <a:extLst>
                <a:ext uri="{FF2B5EF4-FFF2-40B4-BE49-F238E27FC236}">
                  <a16:creationId xmlns:a16="http://schemas.microsoft.com/office/drawing/2014/main" id="{6B11F57B-214A-4474-A342-F1ADF5CD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3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4" name="Oval 2237">
              <a:extLst>
                <a:ext uri="{FF2B5EF4-FFF2-40B4-BE49-F238E27FC236}">
                  <a16:creationId xmlns:a16="http://schemas.microsoft.com/office/drawing/2014/main" id="{58F14189-54CF-4659-956C-F1FF8412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3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5" name="Oval 2238">
              <a:extLst>
                <a:ext uri="{FF2B5EF4-FFF2-40B4-BE49-F238E27FC236}">
                  <a16:creationId xmlns:a16="http://schemas.microsoft.com/office/drawing/2014/main" id="{4FCDFD4B-AFE7-4C62-B944-84B5B755E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3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6" name="Oval 2239">
              <a:extLst>
                <a:ext uri="{FF2B5EF4-FFF2-40B4-BE49-F238E27FC236}">
                  <a16:creationId xmlns:a16="http://schemas.microsoft.com/office/drawing/2014/main" id="{B66E504B-020F-45C9-9A34-7EECB050E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235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7" name="Oval 2240">
              <a:extLst>
                <a:ext uri="{FF2B5EF4-FFF2-40B4-BE49-F238E27FC236}">
                  <a16:creationId xmlns:a16="http://schemas.microsoft.com/office/drawing/2014/main" id="{48E82FAA-9876-4137-BF79-6ED3AFF8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235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8" name="Oval 2241">
              <a:extLst>
                <a:ext uri="{FF2B5EF4-FFF2-40B4-BE49-F238E27FC236}">
                  <a16:creationId xmlns:a16="http://schemas.microsoft.com/office/drawing/2014/main" id="{BA813503-B152-4711-B3B4-9BCE6812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355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9" name="Oval 2242">
              <a:extLst>
                <a:ext uri="{FF2B5EF4-FFF2-40B4-BE49-F238E27FC236}">
                  <a16:creationId xmlns:a16="http://schemas.microsoft.com/office/drawing/2014/main" id="{6F056603-0CA4-4035-88F4-80A85C266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355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0" name="Oval 2243">
              <a:extLst>
                <a:ext uri="{FF2B5EF4-FFF2-40B4-BE49-F238E27FC236}">
                  <a16:creationId xmlns:a16="http://schemas.microsoft.com/office/drawing/2014/main" id="{0C9A61A3-B894-4A6B-9D30-14FFE7FE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23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1" name="Oval 2244">
              <a:extLst>
                <a:ext uri="{FF2B5EF4-FFF2-40B4-BE49-F238E27FC236}">
                  <a16:creationId xmlns:a16="http://schemas.microsoft.com/office/drawing/2014/main" id="{ECBFE61C-6E2C-426D-9639-984F5FDB6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23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2" name="Oval 2245">
              <a:extLst>
                <a:ext uri="{FF2B5EF4-FFF2-40B4-BE49-F238E27FC236}">
                  <a16:creationId xmlns:a16="http://schemas.microsoft.com/office/drawing/2014/main" id="{CB8F5E31-86D3-43AB-9942-703201A64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3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3" name="Oval 2246">
              <a:extLst>
                <a:ext uri="{FF2B5EF4-FFF2-40B4-BE49-F238E27FC236}">
                  <a16:creationId xmlns:a16="http://schemas.microsoft.com/office/drawing/2014/main" id="{FC1C57AB-F1CE-4291-A47B-652DB0A44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3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4" name="Oval 2247">
              <a:extLst>
                <a:ext uri="{FF2B5EF4-FFF2-40B4-BE49-F238E27FC236}">
                  <a16:creationId xmlns:a16="http://schemas.microsoft.com/office/drawing/2014/main" id="{B54293A9-2BDA-48DD-99F5-AFD1694D4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234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5" name="Oval 2248">
              <a:extLst>
                <a:ext uri="{FF2B5EF4-FFF2-40B4-BE49-F238E27FC236}">
                  <a16:creationId xmlns:a16="http://schemas.microsoft.com/office/drawing/2014/main" id="{D6A2F47A-E950-47E5-BC72-E1BF3E5F3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234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6" name="Oval 2249">
              <a:extLst>
                <a:ext uri="{FF2B5EF4-FFF2-40B4-BE49-F238E27FC236}">
                  <a16:creationId xmlns:a16="http://schemas.microsoft.com/office/drawing/2014/main" id="{85B61E62-AFD3-45B0-BB35-F7BD7B10F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23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7" name="Oval 2250">
              <a:extLst>
                <a:ext uri="{FF2B5EF4-FFF2-40B4-BE49-F238E27FC236}">
                  <a16:creationId xmlns:a16="http://schemas.microsoft.com/office/drawing/2014/main" id="{5DDB9B6D-9366-4656-B608-C2798C7D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23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8" name="Oval 2251">
              <a:extLst>
                <a:ext uri="{FF2B5EF4-FFF2-40B4-BE49-F238E27FC236}">
                  <a16:creationId xmlns:a16="http://schemas.microsoft.com/office/drawing/2014/main" id="{C1C34EB2-D911-44A0-BCDD-6BC87163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232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9" name="Oval 2252">
              <a:extLst>
                <a:ext uri="{FF2B5EF4-FFF2-40B4-BE49-F238E27FC236}">
                  <a16:creationId xmlns:a16="http://schemas.microsoft.com/office/drawing/2014/main" id="{D0825B38-75AB-493F-AF7E-AB37E5792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232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0" name="Oval 2253">
              <a:extLst>
                <a:ext uri="{FF2B5EF4-FFF2-40B4-BE49-F238E27FC236}">
                  <a16:creationId xmlns:a16="http://schemas.microsoft.com/office/drawing/2014/main" id="{476A31DE-7536-4666-8932-37E76A3BD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2310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1" name="Oval 2254">
              <a:extLst>
                <a:ext uri="{FF2B5EF4-FFF2-40B4-BE49-F238E27FC236}">
                  <a16:creationId xmlns:a16="http://schemas.microsoft.com/office/drawing/2014/main" id="{4076BDEC-C503-4207-9ADE-C6F3B0A25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2310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2" name="Oval 2255">
              <a:extLst>
                <a:ext uri="{FF2B5EF4-FFF2-40B4-BE49-F238E27FC236}">
                  <a16:creationId xmlns:a16="http://schemas.microsoft.com/office/drawing/2014/main" id="{D5DA4E7B-7CAD-47D6-81B9-468EAF3B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22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3" name="Oval 2256">
              <a:extLst>
                <a:ext uri="{FF2B5EF4-FFF2-40B4-BE49-F238E27FC236}">
                  <a16:creationId xmlns:a16="http://schemas.microsoft.com/office/drawing/2014/main" id="{6A8133F9-5D1D-4315-89F6-3D1A8D2A3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22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4" name="Oval 2257">
              <a:extLst>
                <a:ext uri="{FF2B5EF4-FFF2-40B4-BE49-F238E27FC236}">
                  <a16:creationId xmlns:a16="http://schemas.microsoft.com/office/drawing/2014/main" id="{91362BA1-DEC8-4A9C-A36A-159F8A1AA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227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5" name="Oval 2258">
              <a:extLst>
                <a:ext uri="{FF2B5EF4-FFF2-40B4-BE49-F238E27FC236}">
                  <a16:creationId xmlns:a16="http://schemas.microsoft.com/office/drawing/2014/main" id="{04F872DD-07B7-4A77-AB7C-1916B720C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227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6" name="Oval 2259">
              <a:extLst>
                <a:ext uri="{FF2B5EF4-FFF2-40B4-BE49-F238E27FC236}">
                  <a16:creationId xmlns:a16="http://schemas.microsoft.com/office/drawing/2014/main" id="{0ACB5A60-069E-4AF9-B04C-4135B68AA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25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7" name="Oval 2260">
              <a:extLst>
                <a:ext uri="{FF2B5EF4-FFF2-40B4-BE49-F238E27FC236}">
                  <a16:creationId xmlns:a16="http://schemas.microsoft.com/office/drawing/2014/main" id="{ABD7697C-30B6-40BE-ABD8-0875FBE4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25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8" name="Oval 2261">
              <a:extLst>
                <a:ext uri="{FF2B5EF4-FFF2-40B4-BE49-F238E27FC236}">
                  <a16:creationId xmlns:a16="http://schemas.microsoft.com/office/drawing/2014/main" id="{C766D8DF-4C18-4A39-ABAD-29F446B77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223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9" name="Oval 2262">
              <a:extLst>
                <a:ext uri="{FF2B5EF4-FFF2-40B4-BE49-F238E27FC236}">
                  <a16:creationId xmlns:a16="http://schemas.microsoft.com/office/drawing/2014/main" id="{D0989BBE-BC6C-4A7F-B8E9-3B734CB3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223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0" name="Oval 2263">
              <a:extLst>
                <a:ext uri="{FF2B5EF4-FFF2-40B4-BE49-F238E27FC236}">
                  <a16:creationId xmlns:a16="http://schemas.microsoft.com/office/drawing/2014/main" id="{9C791EA1-1662-475D-A0DC-D6410036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21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1" name="Oval 2264">
              <a:extLst>
                <a:ext uri="{FF2B5EF4-FFF2-40B4-BE49-F238E27FC236}">
                  <a16:creationId xmlns:a16="http://schemas.microsoft.com/office/drawing/2014/main" id="{4AABF2F9-FB2F-4A3F-98BC-DE6D50A84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21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2" name="Oval 2265">
              <a:extLst>
                <a:ext uri="{FF2B5EF4-FFF2-40B4-BE49-F238E27FC236}">
                  <a16:creationId xmlns:a16="http://schemas.microsoft.com/office/drawing/2014/main" id="{48E51EFA-A5E6-45EC-93FE-26F18189A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1" y="219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3" name="Oval 2266">
              <a:extLst>
                <a:ext uri="{FF2B5EF4-FFF2-40B4-BE49-F238E27FC236}">
                  <a16:creationId xmlns:a16="http://schemas.microsoft.com/office/drawing/2014/main" id="{9346DE0F-BE4A-4FB3-AB03-EBC7EBA7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1" y="219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4" name="Oval 2267">
              <a:extLst>
                <a:ext uri="{FF2B5EF4-FFF2-40B4-BE49-F238E27FC236}">
                  <a16:creationId xmlns:a16="http://schemas.microsoft.com/office/drawing/2014/main" id="{58FAD35B-EAF6-4044-B5B1-F52305D0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1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5" name="Oval 2268">
              <a:extLst>
                <a:ext uri="{FF2B5EF4-FFF2-40B4-BE49-F238E27FC236}">
                  <a16:creationId xmlns:a16="http://schemas.microsoft.com/office/drawing/2014/main" id="{6049A41F-B920-4C51-81D8-A678BE6BC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1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6" name="Oval 2269">
              <a:extLst>
                <a:ext uri="{FF2B5EF4-FFF2-40B4-BE49-F238E27FC236}">
                  <a16:creationId xmlns:a16="http://schemas.microsoft.com/office/drawing/2014/main" id="{F480AF85-6286-4E22-A0F5-457A3822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1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7" name="Oval 2270">
              <a:extLst>
                <a:ext uri="{FF2B5EF4-FFF2-40B4-BE49-F238E27FC236}">
                  <a16:creationId xmlns:a16="http://schemas.microsoft.com/office/drawing/2014/main" id="{3105A15D-D3E6-4CA0-8A6A-D03B8EADE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1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8" name="Oval 2271">
              <a:extLst>
                <a:ext uri="{FF2B5EF4-FFF2-40B4-BE49-F238E27FC236}">
                  <a16:creationId xmlns:a16="http://schemas.microsoft.com/office/drawing/2014/main" id="{509FDE7E-7C60-4DED-A045-F04355FAA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11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9" name="Oval 2272">
              <a:extLst>
                <a:ext uri="{FF2B5EF4-FFF2-40B4-BE49-F238E27FC236}">
                  <a16:creationId xmlns:a16="http://schemas.microsoft.com/office/drawing/2014/main" id="{A4AEAAC4-FC58-4F93-BC32-7C25A6BD3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11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0" name="Oval 2273">
              <a:extLst>
                <a:ext uri="{FF2B5EF4-FFF2-40B4-BE49-F238E27FC236}">
                  <a16:creationId xmlns:a16="http://schemas.microsoft.com/office/drawing/2014/main" id="{843A89FB-2F62-4D1B-9E4F-21A9E601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208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1" name="Oval 2274">
              <a:extLst>
                <a:ext uri="{FF2B5EF4-FFF2-40B4-BE49-F238E27FC236}">
                  <a16:creationId xmlns:a16="http://schemas.microsoft.com/office/drawing/2014/main" id="{801C6B40-8B68-4330-A4DF-C3C38CAD1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208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2" name="Oval 2275">
              <a:extLst>
                <a:ext uri="{FF2B5EF4-FFF2-40B4-BE49-F238E27FC236}">
                  <a16:creationId xmlns:a16="http://schemas.microsoft.com/office/drawing/2014/main" id="{1E9AEAEB-D3E0-4875-97AE-515B37A18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0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3" name="Oval 2276">
              <a:extLst>
                <a:ext uri="{FF2B5EF4-FFF2-40B4-BE49-F238E27FC236}">
                  <a16:creationId xmlns:a16="http://schemas.microsoft.com/office/drawing/2014/main" id="{2A1BDEFE-28C6-48D8-AB6C-552BBECA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0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4" name="Oval 2277">
              <a:extLst>
                <a:ext uri="{FF2B5EF4-FFF2-40B4-BE49-F238E27FC236}">
                  <a16:creationId xmlns:a16="http://schemas.microsoft.com/office/drawing/2014/main" id="{AE41531C-6CB1-4BFB-82F3-A2125C0A5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203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5" name="Oval 2278">
              <a:extLst>
                <a:ext uri="{FF2B5EF4-FFF2-40B4-BE49-F238E27FC236}">
                  <a16:creationId xmlns:a16="http://schemas.microsoft.com/office/drawing/2014/main" id="{FA269E2F-7D1F-495C-A6EF-2E61B6B3E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203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6" name="Oval 2279">
              <a:extLst>
                <a:ext uri="{FF2B5EF4-FFF2-40B4-BE49-F238E27FC236}">
                  <a16:creationId xmlns:a16="http://schemas.microsoft.com/office/drawing/2014/main" id="{16B74934-5607-4882-A340-2DD49FA72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8" y="20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7" name="Oval 2280">
              <a:extLst>
                <a:ext uri="{FF2B5EF4-FFF2-40B4-BE49-F238E27FC236}">
                  <a16:creationId xmlns:a16="http://schemas.microsoft.com/office/drawing/2014/main" id="{9ADED7B2-AD1B-4913-90B5-747800112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8" y="20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8" name="Oval 2281">
              <a:extLst>
                <a:ext uri="{FF2B5EF4-FFF2-40B4-BE49-F238E27FC236}">
                  <a16:creationId xmlns:a16="http://schemas.microsoft.com/office/drawing/2014/main" id="{7C6F17D2-3561-4194-B546-821CDA5EE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1988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9" name="Oval 2282">
              <a:extLst>
                <a:ext uri="{FF2B5EF4-FFF2-40B4-BE49-F238E27FC236}">
                  <a16:creationId xmlns:a16="http://schemas.microsoft.com/office/drawing/2014/main" id="{F8B177A1-546F-4D8D-AFAD-451EE53FE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1988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0" name="Oval 2283">
              <a:extLst>
                <a:ext uri="{FF2B5EF4-FFF2-40B4-BE49-F238E27FC236}">
                  <a16:creationId xmlns:a16="http://schemas.microsoft.com/office/drawing/2014/main" id="{7166A774-6CAD-4084-A496-56B56C3D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196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1" name="Oval 2284">
              <a:extLst>
                <a:ext uri="{FF2B5EF4-FFF2-40B4-BE49-F238E27FC236}">
                  <a16:creationId xmlns:a16="http://schemas.microsoft.com/office/drawing/2014/main" id="{B4610AF5-E361-4A03-8D21-256B5363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196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2" name="Oval 2285">
              <a:extLst>
                <a:ext uri="{FF2B5EF4-FFF2-40B4-BE49-F238E27FC236}">
                  <a16:creationId xmlns:a16="http://schemas.microsoft.com/office/drawing/2014/main" id="{42241C6E-69F5-4F74-8FCA-6A1FA5CFB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" y="19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3" name="Oval 2286">
              <a:extLst>
                <a:ext uri="{FF2B5EF4-FFF2-40B4-BE49-F238E27FC236}">
                  <a16:creationId xmlns:a16="http://schemas.microsoft.com/office/drawing/2014/main" id="{47838B01-1FD3-44AD-BEF7-043C6AC04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" y="19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4" name="Oval 2287">
              <a:extLst>
                <a:ext uri="{FF2B5EF4-FFF2-40B4-BE49-F238E27FC236}">
                  <a16:creationId xmlns:a16="http://schemas.microsoft.com/office/drawing/2014/main" id="{D314EAE7-FB69-4C1A-8827-34BDCCCB9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90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5" name="Oval 2288">
              <a:extLst>
                <a:ext uri="{FF2B5EF4-FFF2-40B4-BE49-F238E27FC236}">
                  <a16:creationId xmlns:a16="http://schemas.microsoft.com/office/drawing/2014/main" id="{7F454C2D-AFD2-4674-BDF6-5FE14C195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90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6" name="Oval 2289">
              <a:extLst>
                <a:ext uri="{FF2B5EF4-FFF2-40B4-BE49-F238E27FC236}">
                  <a16:creationId xmlns:a16="http://schemas.microsoft.com/office/drawing/2014/main" id="{D5A0BFE3-510E-461D-8C16-F8FEC253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" y="188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7" name="Oval 2290">
              <a:extLst>
                <a:ext uri="{FF2B5EF4-FFF2-40B4-BE49-F238E27FC236}">
                  <a16:creationId xmlns:a16="http://schemas.microsoft.com/office/drawing/2014/main" id="{2BCF5232-4B6A-40DA-A7BF-368DF3118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" y="188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8" name="Oval 2291">
              <a:extLst>
                <a:ext uri="{FF2B5EF4-FFF2-40B4-BE49-F238E27FC236}">
                  <a16:creationId xmlns:a16="http://schemas.microsoft.com/office/drawing/2014/main" id="{5D344C87-7E43-4743-9FF9-8404C1122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8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9" name="Oval 2292">
              <a:extLst>
                <a:ext uri="{FF2B5EF4-FFF2-40B4-BE49-F238E27FC236}">
                  <a16:creationId xmlns:a16="http://schemas.microsoft.com/office/drawing/2014/main" id="{39DA5DE0-2751-49B2-A86C-9D3A9EB8C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8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0" name="Oval 2293">
              <a:extLst>
                <a:ext uri="{FF2B5EF4-FFF2-40B4-BE49-F238E27FC236}">
                  <a16:creationId xmlns:a16="http://schemas.microsoft.com/office/drawing/2014/main" id="{649A28D8-7BE9-4D5B-B7A5-4829DDDC2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82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1" name="Oval 2294">
              <a:extLst>
                <a:ext uri="{FF2B5EF4-FFF2-40B4-BE49-F238E27FC236}">
                  <a16:creationId xmlns:a16="http://schemas.microsoft.com/office/drawing/2014/main" id="{B17270A0-6525-4A5A-8874-E39B88E6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82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2" name="Oval 2295">
              <a:extLst>
                <a:ext uri="{FF2B5EF4-FFF2-40B4-BE49-F238E27FC236}">
                  <a16:creationId xmlns:a16="http://schemas.microsoft.com/office/drawing/2014/main" id="{6FDB7044-1FBA-4A2B-825D-983C473DC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79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3" name="Oval 2296">
              <a:extLst>
                <a:ext uri="{FF2B5EF4-FFF2-40B4-BE49-F238E27FC236}">
                  <a16:creationId xmlns:a16="http://schemas.microsoft.com/office/drawing/2014/main" id="{72B66BEC-F503-4757-8812-5EF26360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79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4" name="Oval 2297">
              <a:extLst>
                <a:ext uri="{FF2B5EF4-FFF2-40B4-BE49-F238E27FC236}">
                  <a16:creationId xmlns:a16="http://schemas.microsoft.com/office/drawing/2014/main" id="{870B9A2B-2278-4BF1-9859-548AF295B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6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5" name="Oval 2298">
              <a:extLst>
                <a:ext uri="{FF2B5EF4-FFF2-40B4-BE49-F238E27FC236}">
                  <a16:creationId xmlns:a16="http://schemas.microsoft.com/office/drawing/2014/main" id="{DE3A8C91-F06B-45AF-B9C8-8A5FFE3C0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6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6" name="Oval 2299">
              <a:extLst>
                <a:ext uri="{FF2B5EF4-FFF2-40B4-BE49-F238E27FC236}">
                  <a16:creationId xmlns:a16="http://schemas.microsoft.com/office/drawing/2014/main" id="{C244BD86-3E17-4197-AF1C-9CAB3C2CC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3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7" name="Oval 2300">
              <a:extLst>
                <a:ext uri="{FF2B5EF4-FFF2-40B4-BE49-F238E27FC236}">
                  <a16:creationId xmlns:a16="http://schemas.microsoft.com/office/drawing/2014/main" id="{28C86528-507D-4BF2-B93C-3414F663A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3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8" name="Oval 2301">
              <a:extLst>
                <a:ext uri="{FF2B5EF4-FFF2-40B4-BE49-F238E27FC236}">
                  <a16:creationId xmlns:a16="http://schemas.microsoft.com/office/drawing/2014/main" id="{2FF4C883-9C44-41E6-94CB-9F4C81852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0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9" name="Oval 2302">
              <a:extLst>
                <a:ext uri="{FF2B5EF4-FFF2-40B4-BE49-F238E27FC236}">
                  <a16:creationId xmlns:a16="http://schemas.microsoft.com/office/drawing/2014/main" id="{2835F50D-2096-47B6-83EC-FB60A8E0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0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0" name="Oval 2303">
              <a:extLst>
                <a:ext uri="{FF2B5EF4-FFF2-40B4-BE49-F238E27FC236}">
                  <a16:creationId xmlns:a16="http://schemas.microsoft.com/office/drawing/2014/main" id="{BBAE7A5D-3245-461C-B84B-946FA67AD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6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1" name="Oval 2304">
              <a:extLst>
                <a:ext uri="{FF2B5EF4-FFF2-40B4-BE49-F238E27FC236}">
                  <a16:creationId xmlns:a16="http://schemas.microsoft.com/office/drawing/2014/main" id="{89C309F0-CFFB-4089-BC93-DB09BABEB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6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2" name="Oval 2305">
              <a:extLst>
                <a:ext uri="{FF2B5EF4-FFF2-40B4-BE49-F238E27FC236}">
                  <a16:creationId xmlns:a16="http://schemas.microsoft.com/office/drawing/2014/main" id="{C0368D1D-E8BB-47CD-AC06-9C6EDD5D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4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3" name="Oval 2306">
              <a:extLst>
                <a:ext uri="{FF2B5EF4-FFF2-40B4-BE49-F238E27FC236}">
                  <a16:creationId xmlns:a16="http://schemas.microsoft.com/office/drawing/2014/main" id="{FFDF2F15-822A-4032-9ABE-C45403889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4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4" name="Oval 2307">
              <a:extLst>
                <a:ext uri="{FF2B5EF4-FFF2-40B4-BE49-F238E27FC236}">
                  <a16:creationId xmlns:a16="http://schemas.microsoft.com/office/drawing/2014/main" id="{D4B207BE-BAAF-4992-A88E-E2C45F2FB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5" name="Oval 2308">
              <a:extLst>
                <a:ext uri="{FF2B5EF4-FFF2-40B4-BE49-F238E27FC236}">
                  <a16:creationId xmlns:a16="http://schemas.microsoft.com/office/drawing/2014/main" id="{D523B5B3-2C44-4E5D-9E14-7D24EFDBD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6" name="Oval 2309">
              <a:extLst>
                <a:ext uri="{FF2B5EF4-FFF2-40B4-BE49-F238E27FC236}">
                  <a16:creationId xmlns:a16="http://schemas.microsoft.com/office/drawing/2014/main" id="{BFBC3733-1AA9-4D80-B84B-6F9A55549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5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7" name="Oval 2310">
              <a:extLst>
                <a:ext uri="{FF2B5EF4-FFF2-40B4-BE49-F238E27FC236}">
                  <a16:creationId xmlns:a16="http://schemas.microsoft.com/office/drawing/2014/main" id="{4EC63D9C-D3A2-428C-B27B-0AE82FC00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5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8" name="Oval 2311">
              <a:extLst>
                <a:ext uri="{FF2B5EF4-FFF2-40B4-BE49-F238E27FC236}">
                  <a16:creationId xmlns:a16="http://schemas.microsoft.com/office/drawing/2014/main" id="{4B7C404E-13D6-49CA-958C-D393CBDFA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6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9" name="Oval 2312">
              <a:extLst>
                <a:ext uri="{FF2B5EF4-FFF2-40B4-BE49-F238E27FC236}">
                  <a16:creationId xmlns:a16="http://schemas.microsoft.com/office/drawing/2014/main" id="{04BD6EA4-1678-4485-86AC-9222724F9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6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0" name="Oval 2313">
              <a:extLst>
                <a:ext uri="{FF2B5EF4-FFF2-40B4-BE49-F238E27FC236}">
                  <a16:creationId xmlns:a16="http://schemas.microsoft.com/office/drawing/2014/main" id="{7C45A488-911D-49EF-895C-144C1012F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3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1" name="Oval 2314">
              <a:extLst>
                <a:ext uri="{FF2B5EF4-FFF2-40B4-BE49-F238E27FC236}">
                  <a16:creationId xmlns:a16="http://schemas.microsoft.com/office/drawing/2014/main" id="{4CEC2A3D-7768-40DC-A906-0E2A1EF1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3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2" name="Oval 2315">
              <a:extLst>
                <a:ext uri="{FF2B5EF4-FFF2-40B4-BE49-F238E27FC236}">
                  <a16:creationId xmlns:a16="http://schemas.microsoft.com/office/drawing/2014/main" id="{73B9679B-6846-4E1E-A755-585F89176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5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3" name="Oval 2316">
              <a:extLst>
                <a:ext uri="{FF2B5EF4-FFF2-40B4-BE49-F238E27FC236}">
                  <a16:creationId xmlns:a16="http://schemas.microsoft.com/office/drawing/2014/main" id="{0012EAA8-7219-4FD1-97AD-999D030FA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5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4" name="Oval 2317">
              <a:extLst>
                <a:ext uri="{FF2B5EF4-FFF2-40B4-BE49-F238E27FC236}">
                  <a16:creationId xmlns:a16="http://schemas.microsoft.com/office/drawing/2014/main" id="{9A8A3043-0469-48C4-91ED-7F92C7D8C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4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5" name="Oval 2318">
              <a:extLst>
                <a:ext uri="{FF2B5EF4-FFF2-40B4-BE49-F238E27FC236}">
                  <a16:creationId xmlns:a16="http://schemas.microsoft.com/office/drawing/2014/main" id="{CD9DC071-F8C8-4830-B69C-ADA45D068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4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6" name="Oval 2319">
              <a:extLst>
                <a:ext uri="{FF2B5EF4-FFF2-40B4-BE49-F238E27FC236}">
                  <a16:creationId xmlns:a16="http://schemas.microsoft.com/office/drawing/2014/main" id="{A8A31C0F-25C0-4909-9E1D-0F2E8054C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443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7" name="Oval 2320">
              <a:extLst>
                <a:ext uri="{FF2B5EF4-FFF2-40B4-BE49-F238E27FC236}">
                  <a16:creationId xmlns:a16="http://schemas.microsoft.com/office/drawing/2014/main" id="{61DBC1B2-6B42-4CCA-8285-58B6772D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443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8" name="Oval 2321">
              <a:extLst>
                <a:ext uri="{FF2B5EF4-FFF2-40B4-BE49-F238E27FC236}">
                  <a16:creationId xmlns:a16="http://schemas.microsoft.com/office/drawing/2014/main" id="{DB26D2DF-E3C3-410C-9B24-D602AB14B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4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9" name="Oval 2322">
              <a:extLst>
                <a:ext uri="{FF2B5EF4-FFF2-40B4-BE49-F238E27FC236}">
                  <a16:creationId xmlns:a16="http://schemas.microsoft.com/office/drawing/2014/main" id="{2F592C0B-1836-4689-AC9C-7869FCD0B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4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0" name="Oval 2323">
              <a:extLst>
                <a:ext uri="{FF2B5EF4-FFF2-40B4-BE49-F238E27FC236}">
                  <a16:creationId xmlns:a16="http://schemas.microsoft.com/office/drawing/2014/main" id="{89AFAD09-9A9D-442D-B3B3-C4C94B70F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" y="13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1" name="Oval 2324">
              <a:extLst>
                <a:ext uri="{FF2B5EF4-FFF2-40B4-BE49-F238E27FC236}">
                  <a16:creationId xmlns:a16="http://schemas.microsoft.com/office/drawing/2014/main" id="{A272DBC5-E872-4B9B-8D00-E2F194DB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" y="13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2" name="Oval 2325">
              <a:extLst>
                <a:ext uri="{FF2B5EF4-FFF2-40B4-BE49-F238E27FC236}">
                  <a16:creationId xmlns:a16="http://schemas.microsoft.com/office/drawing/2014/main" id="{C42018C6-AC34-4E56-9D13-3CC81D044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13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3" name="Oval 2326">
              <a:extLst>
                <a:ext uri="{FF2B5EF4-FFF2-40B4-BE49-F238E27FC236}">
                  <a16:creationId xmlns:a16="http://schemas.microsoft.com/office/drawing/2014/main" id="{77470FDA-9D02-4375-BE3F-03191E320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13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4" name="Oval 2327">
              <a:extLst>
                <a:ext uri="{FF2B5EF4-FFF2-40B4-BE49-F238E27FC236}">
                  <a16:creationId xmlns:a16="http://schemas.microsoft.com/office/drawing/2014/main" id="{63862BDC-01A1-406A-9AEB-9B5C64D5D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1342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5" name="Oval 2328">
              <a:extLst>
                <a:ext uri="{FF2B5EF4-FFF2-40B4-BE49-F238E27FC236}">
                  <a16:creationId xmlns:a16="http://schemas.microsoft.com/office/drawing/2014/main" id="{806F2425-1153-4F95-8194-99818251C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1342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6" name="Oval 2329">
              <a:extLst>
                <a:ext uri="{FF2B5EF4-FFF2-40B4-BE49-F238E27FC236}">
                  <a16:creationId xmlns:a16="http://schemas.microsoft.com/office/drawing/2014/main" id="{DF494E6E-9937-41ED-93FC-41368A97A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31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7" name="Oval 2330">
              <a:extLst>
                <a:ext uri="{FF2B5EF4-FFF2-40B4-BE49-F238E27FC236}">
                  <a16:creationId xmlns:a16="http://schemas.microsoft.com/office/drawing/2014/main" id="{21F4154B-49A3-4E0F-B56F-3F1158932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31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8" name="Oval 2331">
              <a:extLst>
                <a:ext uri="{FF2B5EF4-FFF2-40B4-BE49-F238E27FC236}">
                  <a16:creationId xmlns:a16="http://schemas.microsoft.com/office/drawing/2014/main" id="{1B49F240-E6B7-419A-932F-33E49B101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2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9" name="Oval 2332">
              <a:extLst>
                <a:ext uri="{FF2B5EF4-FFF2-40B4-BE49-F238E27FC236}">
                  <a16:creationId xmlns:a16="http://schemas.microsoft.com/office/drawing/2014/main" id="{E46B5B10-8D83-43B3-81F5-DA275E0E1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2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0" name="Oval 2333">
              <a:extLst>
                <a:ext uri="{FF2B5EF4-FFF2-40B4-BE49-F238E27FC236}">
                  <a16:creationId xmlns:a16="http://schemas.microsoft.com/office/drawing/2014/main" id="{9A28759D-34EC-4F1A-B48B-86285F01F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" y="127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1" name="Oval 2334">
              <a:extLst>
                <a:ext uri="{FF2B5EF4-FFF2-40B4-BE49-F238E27FC236}">
                  <a16:creationId xmlns:a16="http://schemas.microsoft.com/office/drawing/2014/main" id="{EA6A580D-EDED-4D2D-B4B1-A49130CD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" y="127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2" name="Oval 2335">
              <a:extLst>
                <a:ext uri="{FF2B5EF4-FFF2-40B4-BE49-F238E27FC236}">
                  <a16:creationId xmlns:a16="http://schemas.microsoft.com/office/drawing/2014/main" id="{70E5E0DB-82B1-4ACC-A599-962520212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" y="125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3" name="Oval 2336">
              <a:extLst>
                <a:ext uri="{FF2B5EF4-FFF2-40B4-BE49-F238E27FC236}">
                  <a16:creationId xmlns:a16="http://schemas.microsoft.com/office/drawing/2014/main" id="{D65B1339-3685-4D1D-B259-95202564C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" y="125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4" name="Oval 2337">
              <a:extLst>
                <a:ext uri="{FF2B5EF4-FFF2-40B4-BE49-F238E27FC236}">
                  <a16:creationId xmlns:a16="http://schemas.microsoft.com/office/drawing/2014/main" id="{3AAD8B3F-73C4-454C-855D-135ED8A01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6" y="123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5" name="Oval 2338">
              <a:extLst>
                <a:ext uri="{FF2B5EF4-FFF2-40B4-BE49-F238E27FC236}">
                  <a16:creationId xmlns:a16="http://schemas.microsoft.com/office/drawing/2014/main" id="{2FA58D65-359B-4D06-8EE6-B351ECC6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6" y="123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6" name="Oval 2339">
              <a:extLst>
                <a:ext uri="{FF2B5EF4-FFF2-40B4-BE49-F238E27FC236}">
                  <a16:creationId xmlns:a16="http://schemas.microsoft.com/office/drawing/2014/main" id="{F2907E45-B86A-4099-BFF9-7DF312A8F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121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7" name="Oval 2340">
              <a:extLst>
                <a:ext uri="{FF2B5EF4-FFF2-40B4-BE49-F238E27FC236}">
                  <a16:creationId xmlns:a16="http://schemas.microsoft.com/office/drawing/2014/main" id="{041C84BB-3A7E-4871-A6F8-21FEC5D85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121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8" name="Oval 2341">
              <a:extLst>
                <a:ext uri="{FF2B5EF4-FFF2-40B4-BE49-F238E27FC236}">
                  <a16:creationId xmlns:a16="http://schemas.microsoft.com/office/drawing/2014/main" id="{A5041010-CCCE-44DC-ACA5-45A71E8F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119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9" name="Oval 2342">
              <a:extLst>
                <a:ext uri="{FF2B5EF4-FFF2-40B4-BE49-F238E27FC236}">
                  <a16:creationId xmlns:a16="http://schemas.microsoft.com/office/drawing/2014/main" id="{1A4E7487-9888-4871-87EC-7E3F899B2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119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0" name="Oval 2343">
              <a:extLst>
                <a:ext uri="{FF2B5EF4-FFF2-40B4-BE49-F238E27FC236}">
                  <a16:creationId xmlns:a16="http://schemas.microsoft.com/office/drawing/2014/main" id="{76907B90-C861-4299-8BD6-BE4D22FA7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1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1" name="Oval 2344">
              <a:extLst>
                <a:ext uri="{FF2B5EF4-FFF2-40B4-BE49-F238E27FC236}">
                  <a16:creationId xmlns:a16="http://schemas.microsoft.com/office/drawing/2014/main" id="{96C49324-DB18-4661-9E86-8F8DC72BE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1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2" name="Oval 2345">
              <a:extLst>
                <a:ext uri="{FF2B5EF4-FFF2-40B4-BE49-F238E27FC236}">
                  <a16:creationId xmlns:a16="http://schemas.microsoft.com/office/drawing/2014/main" id="{6CE24EAD-E2BF-42E8-9A73-C55C12EEC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1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3" name="Oval 2346">
              <a:extLst>
                <a:ext uri="{FF2B5EF4-FFF2-40B4-BE49-F238E27FC236}">
                  <a16:creationId xmlns:a16="http://schemas.microsoft.com/office/drawing/2014/main" id="{806EC609-50D2-4681-9A0F-C2E2E05C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1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4" name="Oval 2347">
              <a:extLst>
                <a:ext uri="{FF2B5EF4-FFF2-40B4-BE49-F238E27FC236}">
                  <a16:creationId xmlns:a16="http://schemas.microsoft.com/office/drawing/2014/main" id="{5E174FED-67FC-4892-A787-B9BBD7CDC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" y="114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5" name="Oval 2348">
              <a:extLst>
                <a:ext uri="{FF2B5EF4-FFF2-40B4-BE49-F238E27FC236}">
                  <a16:creationId xmlns:a16="http://schemas.microsoft.com/office/drawing/2014/main" id="{257ACABC-97B8-4333-8927-BDFB860C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" y="114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6" name="Oval 2349">
              <a:extLst>
                <a:ext uri="{FF2B5EF4-FFF2-40B4-BE49-F238E27FC236}">
                  <a16:creationId xmlns:a16="http://schemas.microsoft.com/office/drawing/2014/main" id="{59EEE4D7-ACAC-40E8-B85D-EC9659756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11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7" name="Oval 2350">
              <a:extLst>
                <a:ext uri="{FF2B5EF4-FFF2-40B4-BE49-F238E27FC236}">
                  <a16:creationId xmlns:a16="http://schemas.microsoft.com/office/drawing/2014/main" id="{E1972053-B4B1-4B41-999E-9AA1D7BD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11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8" name="Oval 2351">
              <a:extLst>
                <a:ext uri="{FF2B5EF4-FFF2-40B4-BE49-F238E27FC236}">
                  <a16:creationId xmlns:a16="http://schemas.microsoft.com/office/drawing/2014/main" id="{BD21C0A3-E185-4DC2-B78D-E928C06C0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" y="11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9" name="Oval 2352">
              <a:extLst>
                <a:ext uri="{FF2B5EF4-FFF2-40B4-BE49-F238E27FC236}">
                  <a16:creationId xmlns:a16="http://schemas.microsoft.com/office/drawing/2014/main" id="{CC5099E2-CEAA-4A11-B527-3E84A9DEC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" y="11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0" name="Oval 2353">
              <a:extLst>
                <a:ext uri="{FF2B5EF4-FFF2-40B4-BE49-F238E27FC236}">
                  <a16:creationId xmlns:a16="http://schemas.microsoft.com/office/drawing/2014/main" id="{3708EDF1-6ECB-4048-9406-EB3507B68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11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1" name="Oval 2354">
              <a:extLst>
                <a:ext uri="{FF2B5EF4-FFF2-40B4-BE49-F238E27FC236}">
                  <a16:creationId xmlns:a16="http://schemas.microsoft.com/office/drawing/2014/main" id="{27DEC104-1F7A-4EB4-980E-B59E1845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11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2" name="Oval 2355">
              <a:extLst>
                <a:ext uri="{FF2B5EF4-FFF2-40B4-BE49-F238E27FC236}">
                  <a16:creationId xmlns:a16="http://schemas.microsoft.com/office/drawing/2014/main" id="{900D782F-CB01-46F1-8232-4BD167E3E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10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3" name="Oval 2356">
              <a:extLst>
                <a:ext uri="{FF2B5EF4-FFF2-40B4-BE49-F238E27FC236}">
                  <a16:creationId xmlns:a16="http://schemas.microsoft.com/office/drawing/2014/main" id="{0ECF5C48-7D33-4263-861A-20CF06F7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10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4" name="Oval 2357">
              <a:extLst>
                <a:ext uri="{FF2B5EF4-FFF2-40B4-BE49-F238E27FC236}">
                  <a16:creationId xmlns:a16="http://schemas.microsoft.com/office/drawing/2014/main" id="{CCFDAF8C-0563-4C38-A3B9-2039ECB77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0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5" name="Oval 2358">
              <a:extLst>
                <a:ext uri="{FF2B5EF4-FFF2-40B4-BE49-F238E27FC236}">
                  <a16:creationId xmlns:a16="http://schemas.microsoft.com/office/drawing/2014/main" id="{D38632F9-EE67-4A01-9C04-153E28FD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0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6" name="Oval 2359">
              <a:extLst>
                <a:ext uri="{FF2B5EF4-FFF2-40B4-BE49-F238E27FC236}">
                  <a16:creationId xmlns:a16="http://schemas.microsoft.com/office/drawing/2014/main" id="{4A1CB2C9-9D3D-4533-B6BE-518B8B73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1" y="106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7" name="Oval 2360">
              <a:extLst>
                <a:ext uri="{FF2B5EF4-FFF2-40B4-BE49-F238E27FC236}">
                  <a16:creationId xmlns:a16="http://schemas.microsoft.com/office/drawing/2014/main" id="{5449B57C-6DA0-4B39-A530-E014E3515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1" y="106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8" name="Oval 2361">
              <a:extLst>
                <a:ext uri="{FF2B5EF4-FFF2-40B4-BE49-F238E27FC236}">
                  <a16:creationId xmlns:a16="http://schemas.microsoft.com/office/drawing/2014/main" id="{77BFBE86-E0E5-4EC4-A67C-ECD0561CE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105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9" name="Oval 2362">
              <a:extLst>
                <a:ext uri="{FF2B5EF4-FFF2-40B4-BE49-F238E27FC236}">
                  <a16:creationId xmlns:a16="http://schemas.microsoft.com/office/drawing/2014/main" id="{1901BEAF-38E6-4205-AD08-A0233E27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105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0" name="Oval 2363">
              <a:extLst>
                <a:ext uri="{FF2B5EF4-FFF2-40B4-BE49-F238E27FC236}">
                  <a16:creationId xmlns:a16="http://schemas.microsoft.com/office/drawing/2014/main" id="{90B1BE55-AFC0-4612-8531-99841FB3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10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1" name="Oval 2364">
              <a:extLst>
                <a:ext uri="{FF2B5EF4-FFF2-40B4-BE49-F238E27FC236}">
                  <a16:creationId xmlns:a16="http://schemas.microsoft.com/office/drawing/2014/main" id="{1828D3CC-2AF8-4533-82CE-6B1F3E550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10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2" name="Oval 2365">
              <a:extLst>
                <a:ext uri="{FF2B5EF4-FFF2-40B4-BE49-F238E27FC236}">
                  <a16:creationId xmlns:a16="http://schemas.microsoft.com/office/drawing/2014/main" id="{F85E213E-A82A-440F-8DE8-03905DE4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02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3" name="Oval 2366">
              <a:extLst>
                <a:ext uri="{FF2B5EF4-FFF2-40B4-BE49-F238E27FC236}">
                  <a16:creationId xmlns:a16="http://schemas.microsoft.com/office/drawing/2014/main" id="{24005FA0-4CAC-4E17-9539-DB211844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02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4" name="Oval 2367">
              <a:extLst>
                <a:ext uri="{FF2B5EF4-FFF2-40B4-BE49-F238E27FC236}">
                  <a16:creationId xmlns:a16="http://schemas.microsoft.com/office/drawing/2014/main" id="{9148B05E-F45A-46C9-838B-0CCEDD21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01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5" name="Oval 2368">
              <a:extLst>
                <a:ext uri="{FF2B5EF4-FFF2-40B4-BE49-F238E27FC236}">
                  <a16:creationId xmlns:a16="http://schemas.microsoft.com/office/drawing/2014/main" id="{22599077-A9F2-4275-B3DC-199428D6E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01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6" name="Oval 2369">
              <a:extLst>
                <a:ext uri="{FF2B5EF4-FFF2-40B4-BE49-F238E27FC236}">
                  <a16:creationId xmlns:a16="http://schemas.microsoft.com/office/drawing/2014/main" id="{F796D6B7-B95A-47ED-A1FE-F026445A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00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7" name="Oval 2370">
              <a:extLst>
                <a:ext uri="{FF2B5EF4-FFF2-40B4-BE49-F238E27FC236}">
                  <a16:creationId xmlns:a16="http://schemas.microsoft.com/office/drawing/2014/main" id="{E966A9DB-B4CA-4FA9-AA55-0E5F06066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00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8" name="Oval 2371">
              <a:extLst>
                <a:ext uri="{FF2B5EF4-FFF2-40B4-BE49-F238E27FC236}">
                  <a16:creationId xmlns:a16="http://schemas.microsoft.com/office/drawing/2014/main" id="{48D1E63C-5B77-47E4-B4A1-B9062EBB6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98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9" name="Oval 2372">
              <a:extLst>
                <a:ext uri="{FF2B5EF4-FFF2-40B4-BE49-F238E27FC236}">
                  <a16:creationId xmlns:a16="http://schemas.microsoft.com/office/drawing/2014/main" id="{4E846677-BAEC-4477-B5FA-CFC8AACDA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98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0" name="Oval 2373">
              <a:extLst>
                <a:ext uri="{FF2B5EF4-FFF2-40B4-BE49-F238E27FC236}">
                  <a16:creationId xmlns:a16="http://schemas.microsoft.com/office/drawing/2014/main" id="{6ACE8090-A8BB-42A3-80A4-BD260D84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9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1" name="Oval 2374">
              <a:extLst>
                <a:ext uri="{FF2B5EF4-FFF2-40B4-BE49-F238E27FC236}">
                  <a16:creationId xmlns:a16="http://schemas.microsoft.com/office/drawing/2014/main" id="{0C157488-3FD7-4E53-8340-5617E4F80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9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2" name="Oval 2375">
              <a:extLst>
                <a:ext uri="{FF2B5EF4-FFF2-40B4-BE49-F238E27FC236}">
                  <a16:creationId xmlns:a16="http://schemas.microsoft.com/office/drawing/2014/main" id="{6A088777-1F34-4FC7-9695-9D48B8034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96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3" name="Oval 2376">
              <a:extLst>
                <a:ext uri="{FF2B5EF4-FFF2-40B4-BE49-F238E27FC236}">
                  <a16:creationId xmlns:a16="http://schemas.microsoft.com/office/drawing/2014/main" id="{BBC12E49-51F7-4D57-A572-4A176F272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96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4" name="Oval 2377">
              <a:extLst>
                <a:ext uri="{FF2B5EF4-FFF2-40B4-BE49-F238E27FC236}">
                  <a16:creationId xmlns:a16="http://schemas.microsoft.com/office/drawing/2014/main" id="{2C6D10D9-810B-4CA8-8AD0-F5012A17D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95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5" name="Oval 2378">
              <a:extLst>
                <a:ext uri="{FF2B5EF4-FFF2-40B4-BE49-F238E27FC236}">
                  <a16:creationId xmlns:a16="http://schemas.microsoft.com/office/drawing/2014/main" id="{6DD2E6F0-869D-4343-B477-41C88398F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95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6" name="Oval 2379">
              <a:extLst>
                <a:ext uri="{FF2B5EF4-FFF2-40B4-BE49-F238E27FC236}">
                  <a16:creationId xmlns:a16="http://schemas.microsoft.com/office/drawing/2014/main" id="{DFF940E0-84B8-4747-9B74-D038AA60B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9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7" name="Oval 2380">
              <a:extLst>
                <a:ext uri="{FF2B5EF4-FFF2-40B4-BE49-F238E27FC236}">
                  <a16:creationId xmlns:a16="http://schemas.microsoft.com/office/drawing/2014/main" id="{FE0F761F-C647-4959-BBDB-9C2826578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9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8" name="Oval 2381">
              <a:extLst>
                <a:ext uri="{FF2B5EF4-FFF2-40B4-BE49-F238E27FC236}">
                  <a16:creationId xmlns:a16="http://schemas.microsoft.com/office/drawing/2014/main" id="{697FB160-9F7C-4181-9230-51C898115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9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9" name="Oval 2382">
              <a:extLst>
                <a:ext uri="{FF2B5EF4-FFF2-40B4-BE49-F238E27FC236}">
                  <a16:creationId xmlns:a16="http://schemas.microsoft.com/office/drawing/2014/main" id="{19914636-ED8F-45B9-A7D6-4AA905E04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9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0" name="Oval 2383">
              <a:extLst>
                <a:ext uri="{FF2B5EF4-FFF2-40B4-BE49-F238E27FC236}">
                  <a16:creationId xmlns:a16="http://schemas.microsoft.com/office/drawing/2014/main" id="{89E1FB96-9132-4593-AE7E-2B6D3466B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93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1" name="Oval 2384">
              <a:extLst>
                <a:ext uri="{FF2B5EF4-FFF2-40B4-BE49-F238E27FC236}">
                  <a16:creationId xmlns:a16="http://schemas.microsoft.com/office/drawing/2014/main" id="{E8BB592D-1A22-45E2-9DDD-478E1296E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93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2" name="Oval 2385">
              <a:extLst>
                <a:ext uri="{FF2B5EF4-FFF2-40B4-BE49-F238E27FC236}">
                  <a16:creationId xmlns:a16="http://schemas.microsoft.com/office/drawing/2014/main" id="{A818E222-6F60-4387-A8AC-8F2FA0E4E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6" y="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3" name="Oval 2386">
              <a:extLst>
                <a:ext uri="{FF2B5EF4-FFF2-40B4-BE49-F238E27FC236}">
                  <a16:creationId xmlns:a16="http://schemas.microsoft.com/office/drawing/2014/main" id="{EFD6502B-C9B8-4A03-BA16-31D5F1E52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6" y="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4" name="Oval 2387">
              <a:extLst>
                <a:ext uri="{FF2B5EF4-FFF2-40B4-BE49-F238E27FC236}">
                  <a16:creationId xmlns:a16="http://schemas.microsoft.com/office/drawing/2014/main" id="{4FF786E4-9C92-429B-843E-A52EE984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5" name="Oval 2388">
              <a:extLst>
                <a:ext uri="{FF2B5EF4-FFF2-40B4-BE49-F238E27FC236}">
                  <a16:creationId xmlns:a16="http://schemas.microsoft.com/office/drawing/2014/main" id="{E0FE7876-E7E6-46AC-AD98-D3EB7672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6" name="Oval 2389">
              <a:extLst>
                <a:ext uri="{FF2B5EF4-FFF2-40B4-BE49-F238E27FC236}">
                  <a16:creationId xmlns:a16="http://schemas.microsoft.com/office/drawing/2014/main" id="{6D73BE39-EF8B-46A5-BEE8-BF5B1412D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7" name="Oval 2390">
              <a:extLst>
                <a:ext uri="{FF2B5EF4-FFF2-40B4-BE49-F238E27FC236}">
                  <a16:creationId xmlns:a16="http://schemas.microsoft.com/office/drawing/2014/main" id="{A517A34F-DBE6-44EE-B664-D63C4C6A1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8" name="Oval 2391">
              <a:extLst>
                <a:ext uri="{FF2B5EF4-FFF2-40B4-BE49-F238E27FC236}">
                  <a16:creationId xmlns:a16="http://schemas.microsoft.com/office/drawing/2014/main" id="{0B735DEB-DA8B-404E-9823-44684D594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93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9" name="Oval 2392">
              <a:extLst>
                <a:ext uri="{FF2B5EF4-FFF2-40B4-BE49-F238E27FC236}">
                  <a16:creationId xmlns:a16="http://schemas.microsoft.com/office/drawing/2014/main" id="{B781B502-CF9B-4A4B-9D8E-FBFE21C43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93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0" name="Oval 2393">
              <a:extLst>
                <a:ext uri="{FF2B5EF4-FFF2-40B4-BE49-F238E27FC236}">
                  <a16:creationId xmlns:a16="http://schemas.microsoft.com/office/drawing/2014/main" id="{5B74B860-1378-417A-A2D2-2BA994E0C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9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1" name="Oval 2394">
              <a:extLst>
                <a:ext uri="{FF2B5EF4-FFF2-40B4-BE49-F238E27FC236}">
                  <a16:creationId xmlns:a16="http://schemas.microsoft.com/office/drawing/2014/main" id="{5F5CC5D3-5DBC-46D4-B867-BD661D1E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9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2" name="Oval 2395">
              <a:extLst>
                <a:ext uri="{FF2B5EF4-FFF2-40B4-BE49-F238E27FC236}">
                  <a16:creationId xmlns:a16="http://schemas.microsoft.com/office/drawing/2014/main" id="{C635D538-719B-4C2C-B22A-71E4C1940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9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3" name="Oval 2396">
              <a:extLst>
                <a:ext uri="{FF2B5EF4-FFF2-40B4-BE49-F238E27FC236}">
                  <a16:creationId xmlns:a16="http://schemas.microsoft.com/office/drawing/2014/main" id="{ABCD8F20-17F6-4302-BC8C-9D5285CA9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9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4" name="Oval 2397">
              <a:extLst>
                <a:ext uri="{FF2B5EF4-FFF2-40B4-BE49-F238E27FC236}">
                  <a16:creationId xmlns:a16="http://schemas.microsoft.com/office/drawing/2014/main" id="{3456D4C7-EA9D-4F2C-9393-FEA672E1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9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5" name="Oval 2398">
              <a:extLst>
                <a:ext uri="{FF2B5EF4-FFF2-40B4-BE49-F238E27FC236}">
                  <a16:creationId xmlns:a16="http://schemas.microsoft.com/office/drawing/2014/main" id="{7266DA52-86BA-4A83-B855-63F635B98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9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6" name="Oval 2399">
              <a:extLst>
                <a:ext uri="{FF2B5EF4-FFF2-40B4-BE49-F238E27FC236}">
                  <a16:creationId xmlns:a16="http://schemas.microsoft.com/office/drawing/2014/main" id="{42FDA08B-A735-4382-AC69-E36059309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952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7" name="Oval 2400">
              <a:extLst>
                <a:ext uri="{FF2B5EF4-FFF2-40B4-BE49-F238E27FC236}">
                  <a16:creationId xmlns:a16="http://schemas.microsoft.com/office/drawing/2014/main" id="{E31FDFB2-FCF4-4252-9C15-5519254C3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952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8" name="Oval 2401">
              <a:extLst>
                <a:ext uri="{FF2B5EF4-FFF2-40B4-BE49-F238E27FC236}">
                  <a16:creationId xmlns:a16="http://schemas.microsoft.com/office/drawing/2014/main" id="{051FCCC4-078B-47CB-9724-E6DF35BDE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9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9" name="Oval 2402">
              <a:extLst>
                <a:ext uri="{FF2B5EF4-FFF2-40B4-BE49-F238E27FC236}">
                  <a16:creationId xmlns:a16="http://schemas.microsoft.com/office/drawing/2014/main" id="{46FCF0FA-35EF-4EC7-84A7-92FDC33D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9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0" name="Oval 2403">
              <a:extLst>
                <a:ext uri="{FF2B5EF4-FFF2-40B4-BE49-F238E27FC236}">
                  <a16:creationId xmlns:a16="http://schemas.microsoft.com/office/drawing/2014/main" id="{0DA554C3-7193-45AE-A991-3E9FA83E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96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1" name="Oval 2404">
              <a:extLst>
                <a:ext uri="{FF2B5EF4-FFF2-40B4-BE49-F238E27FC236}">
                  <a16:creationId xmlns:a16="http://schemas.microsoft.com/office/drawing/2014/main" id="{D39FA5C3-0767-4D0B-BFDE-46C05D79B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96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1ABE6DDC-FA41-4FAE-BAC5-03069EF43A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(7)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3EB9D074-E6A2-40B7-AF29-DECC83E754BD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1676400"/>
            <a:ext cx="1712913" cy="1822450"/>
            <a:chOff x="2019" y="1247"/>
            <a:chExt cx="1715" cy="1826"/>
          </a:xfrm>
        </p:grpSpPr>
        <p:sp>
          <p:nvSpPr>
            <p:cNvPr id="35285" name="Freeform 4">
              <a:extLst>
                <a:ext uri="{FF2B5EF4-FFF2-40B4-BE49-F238E27FC236}">
                  <a16:creationId xmlns:a16="http://schemas.microsoft.com/office/drawing/2014/main" id="{9717E9DC-79A2-410C-8D74-F8DCE8387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289"/>
              <a:ext cx="1672" cy="1784"/>
            </a:xfrm>
            <a:custGeom>
              <a:avLst/>
              <a:gdLst>
                <a:gd name="T0" fmla="*/ 0 w 669"/>
                <a:gd name="T1" fmla="*/ 12685 h 669"/>
                <a:gd name="T2" fmla="*/ 0 w 669"/>
                <a:gd name="T3" fmla="*/ 0 h 669"/>
                <a:gd name="T4" fmla="*/ 10444 w 669"/>
                <a:gd name="T5" fmla="*/ 12685 h 669"/>
                <a:gd name="T6" fmla="*/ 0 w 669"/>
                <a:gd name="T7" fmla="*/ 12685 h 6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9" h="669">
                  <a:moveTo>
                    <a:pt x="0" y="6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70" y="0"/>
                    <a:pt x="669" y="300"/>
                    <a:pt x="669" y="669"/>
                  </a:cubicBezTo>
                  <a:cubicBezTo>
                    <a:pt x="0" y="669"/>
                    <a:pt x="0" y="669"/>
                    <a:pt x="0" y="669"/>
                  </a:cubicBezTo>
                </a:path>
              </a:pathLst>
            </a:custGeom>
            <a:solidFill>
              <a:srgbClr val="F47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5">
              <a:extLst>
                <a:ext uri="{FF2B5EF4-FFF2-40B4-BE49-F238E27FC236}">
                  <a16:creationId xmlns:a16="http://schemas.microsoft.com/office/drawing/2014/main" id="{F1B2BAC5-D032-48E8-9415-D3458C57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60"/>
              <a:ext cx="1512" cy="1613"/>
            </a:xfrm>
            <a:custGeom>
              <a:avLst/>
              <a:gdLst>
                <a:gd name="T0" fmla="*/ 0 w 605"/>
                <a:gd name="T1" fmla="*/ 0 h 605"/>
                <a:gd name="T2" fmla="*/ 0 w 605"/>
                <a:gd name="T3" fmla="*/ 11464 h 605"/>
                <a:gd name="T4" fmla="*/ 9444 w 605"/>
                <a:gd name="T5" fmla="*/ 11464 h 605"/>
                <a:gd name="T6" fmla="*/ 0 w 605"/>
                <a:gd name="T7" fmla="*/ 0 h 6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5" h="605">
                  <a:moveTo>
                    <a:pt x="0" y="0"/>
                  </a:moveTo>
                  <a:cubicBezTo>
                    <a:pt x="0" y="605"/>
                    <a:pt x="0" y="605"/>
                    <a:pt x="0" y="605"/>
                  </a:cubicBezTo>
                  <a:cubicBezTo>
                    <a:pt x="605" y="605"/>
                    <a:pt x="605" y="605"/>
                    <a:pt x="605" y="605"/>
                  </a:cubicBezTo>
                  <a:cubicBezTo>
                    <a:pt x="605" y="272"/>
                    <a:pt x="334" y="0"/>
                    <a:pt x="0" y="0"/>
                  </a:cubicBezTo>
                  <a:close/>
                </a:path>
              </a:pathLst>
            </a:custGeom>
            <a:solidFill>
              <a:srgbClr val="FAC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6">
              <a:extLst>
                <a:ext uri="{FF2B5EF4-FFF2-40B4-BE49-F238E27FC236}">
                  <a16:creationId xmlns:a16="http://schemas.microsoft.com/office/drawing/2014/main" id="{20EAF8C6-C124-4EE4-8B1D-B1A12EA21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9" y="1289"/>
              <a:ext cx="1672" cy="1784"/>
            </a:xfrm>
            <a:custGeom>
              <a:avLst/>
              <a:gdLst>
                <a:gd name="T0" fmla="*/ 62 w 669"/>
                <a:gd name="T1" fmla="*/ 205 h 669"/>
                <a:gd name="T2" fmla="*/ 62 w 669"/>
                <a:gd name="T3" fmla="*/ 435 h 669"/>
                <a:gd name="T4" fmla="*/ 1200 w 669"/>
                <a:gd name="T5" fmla="*/ 533 h 669"/>
                <a:gd name="T6" fmla="*/ 2354 w 669"/>
                <a:gd name="T7" fmla="*/ 760 h 669"/>
                <a:gd name="T8" fmla="*/ 3466 w 669"/>
                <a:gd name="T9" fmla="*/ 1139 h 669"/>
                <a:gd name="T10" fmla="*/ 4529 w 669"/>
                <a:gd name="T11" fmla="*/ 1672 h 669"/>
                <a:gd name="T12" fmla="*/ 5541 w 669"/>
                <a:gd name="T13" fmla="*/ 2355 h 669"/>
                <a:gd name="T14" fmla="*/ 6133 w 669"/>
                <a:gd name="T15" fmla="*/ 2731 h 669"/>
                <a:gd name="T16" fmla="*/ 6945 w 669"/>
                <a:gd name="T17" fmla="*/ 3605 h 669"/>
                <a:gd name="T18" fmla="*/ 7433 w 669"/>
                <a:gd name="T19" fmla="*/ 4075 h 669"/>
                <a:gd name="T20" fmla="*/ 7778 w 669"/>
                <a:gd name="T21" fmla="*/ 4701 h 669"/>
                <a:gd name="T22" fmla="*/ 8475 w 669"/>
                <a:gd name="T23" fmla="*/ 5709 h 669"/>
                <a:gd name="T24" fmla="*/ 9070 w 669"/>
                <a:gd name="T25" fmla="*/ 6861 h 669"/>
                <a:gd name="T26" fmla="*/ 9557 w 669"/>
                <a:gd name="T27" fmla="*/ 8115 h 669"/>
                <a:gd name="T28" fmla="*/ 9900 w 669"/>
                <a:gd name="T29" fmla="*/ 9421 h 669"/>
                <a:gd name="T30" fmla="*/ 10132 w 669"/>
                <a:gd name="T31" fmla="*/ 10773 h 669"/>
                <a:gd name="T32" fmla="*/ 10244 w 669"/>
                <a:gd name="T33" fmla="*/ 12139 h 669"/>
                <a:gd name="T34" fmla="*/ 10337 w 669"/>
                <a:gd name="T35" fmla="*/ 12608 h 669"/>
                <a:gd name="T36" fmla="*/ 9620 w 669"/>
                <a:gd name="T37" fmla="*/ 11571 h 669"/>
                <a:gd name="T38" fmla="*/ 9462 w 669"/>
                <a:gd name="T39" fmla="*/ 10275 h 669"/>
                <a:gd name="T40" fmla="*/ 9182 w 669"/>
                <a:gd name="T41" fmla="*/ 9024 h 669"/>
                <a:gd name="T42" fmla="*/ 8775 w 669"/>
                <a:gd name="T43" fmla="*/ 7816 h 669"/>
                <a:gd name="T44" fmla="*/ 8278 w 669"/>
                <a:gd name="T45" fmla="*/ 6656 h 669"/>
                <a:gd name="T46" fmla="*/ 7665 w 669"/>
                <a:gd name="T47" fmla="*/ 5597 h 669"/>
                <a:gd name="T48" fmla="*/ 7008 w 669"/>
                <a:gd name="T49" fmla="*/ 4587 h 669"/>
                <a:gd name="T50" fmla="*/ 6603 w 669"/>
                <a:gd name="T51" fmla="*/ 4131 h 669"/>
                <a:gd name="T52" fmla="*/ 5841 w 669"/>
                <a:gd name="T53" fmla="*/ 3277 h 669"/>
                <a:gd name="T54" fmla="*/ 4979 w 669"/>
                <a:gd name="T55" fmla="*/ 2539 h 669"/>
                <a:gd name="T56" fmla="*/ 4061 w 669"/>
                <a:gd name="T57" fmla="*/ 1933 h 669"/>
                <a:gd name="T58" fmla="*/ 3092 w 669"/>
                <a:gd name="T59" fmla="*/ 1443 h 669"/>
                <a:gd name="T60" fmla="*/ 2092 w 669"/>
                <a:gd name="T61" fmla="*/ 1101 h 669"/>
                <a:gd name="T62" fmla="*/ 1042 w 669"/>
                <a:gd name="T63" fmla="*/ 888 h 669"/>
                <a:gd name="T64" fmla="*/ 0 w 669"/>
                <a:gd name="T65" fmla="*/ 797 h 669"/>
                <a:gd name="T66" fmla="*/ 155 w 669"/>
                <a:gd name="T67" fmla="*/ 1216 h 669"/>
                <a:gd name="T68" fmla="*/ 250 w 669"/>
                <a:gd name="T69" fmla="*/ 1501 h 669"/>
                <a:gd name="T70" fmla="*/ 1262 w 669"/>
                <a:gd name="T71" fmla="*/ 1613 h 669"/>
                <a:gd name="T72" fmla="*/ 2279 w 669"/>
                <a:gd name="T73" fmla="*/ 1843 h 669"/>
                <a:gd name="T74" fmla="*/ 3262 w 669"/>
                <a:gd name="T75" fmla="*/ 2219 h 669"/>
                <a:gd name="T76" fmla="*/ 4196 w 669"/>
                <a:gd name="T77" fmla="*/ 2731 h 669"/>
                <a:gd name="T78" fmla="*/ 5091 w 669"/>
                <a:gd name="T79" fmla="*/ 3357 h 669"/>
                <a:gd name="T80" fmla="*/ 5916 w 669"/>
                <a:gd name="T81" fmla="*/ 4096 h 669"/>
                <a:gd name="T82" fmla="*/ 6633 w 669"/>
                <a:gd name="T83" fmla="*/ 4949 h 669"/>
                <a:gd name="T84" fmla="*/ 6995 w 669"/>
                <a:gd name="T85" fmla="*/ 5483 h 669"/>
                <a:gd name="T86" fmla="*/ 7620 w 669"/>
                <a:gd name="T87" fmla="*/ 6520 h 669"/>
                <a:gd name="T88" fmla="*/ 8133 w 669"/>
                <a:gd name="T89" fmla="*/ 7624 h 669"/>
                <a:gd name="T90" fmla="*/ 8557 w 669"/>
                <a:gd name="T91" fmla="*/ 8797 h 669"/>
                <a:gd name="T92" fmla="*/ 8850 w 669"/>
                <a:gd name="T93" fmla="*/ 10035 h 669"/>
                <a:gd name="T94" fmla="*/ 9037 w 669"/>
                <a:gd name="T95" fmla="*/ 11285 h 669"/>
                <a:gd name="T96" fmla="*/ 9120 w 669"/>
                <a:gd name="T97" fmla="*/ 12552 h 669"/>
                <a:gd name="T98" fmla="*/ 9307 w 669"/>
                <a:gd name="T99" fmla="*/ 12552 h 669"/>
                <a:gd name="T100" fmla="*/ 9570 w 669"/>
                <a:gd name="T101" fmla="*/ 12685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69" h="669">
                  <a:moveTo>
                    <a:pt x="659" y="658"/>
                  </a:moveTo>
                  <a:cubicBezTo>
                    <a:pt x="659" y="652"/>
                    <a:pt x="664" y="648"/>
                    <a:pt x="669" y="647"/>
                  </a:cubicBezTo>
                  <a:cubicBezTo>
                    <a:pt x="657" y="293"/>
                    <a:pt x="370" y="8"/>
                    <a:pt x="14" y="0"/>
                  </a:cubicBezTo>
                  <a:cubicBezTo>
                    <a:pt x="14" y="6"/>
                    <a:pt x="10" y="11"/>
                    <a:pt x="4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1" y="23"/>
                    <a:pt x="17" y="20"/>
                    <a:pt x="21" y="15"/>
                  </a:cubicBezTo>
                  <a:cubicBezTo>
                    <a:pt x="25" y="21"/>
                    <a:pt x="32" y="24"/>
                    <a:pt x="40" y="24"/>
                  </a:cubicBezTo>
                  <a:cubicBezTo>
                    <a:pt x="47" y="24"/>
                    <a:pt x="53" y="21"/>
                    <a:pt x="57" y="16"/>
                  </a:cubicBezTo>
                  <a:cubicBezTo>
                    <a:pt x="61" y="23"/>
                    <a:pt x="69" y="28"/>
                    <a:pt x="77" y="28"/>
                  </a:cubicBezTo>
                  <a:cubicBezTo>
                    <a:pt x="84" y="28"/>
                    <a:pt x="90" y="25"/>
                    <a:pt x="94" y="21"/>
                  </a:cubicBezTo>
                  <a:cubicBezTo>
                    <a:pt x="97" y="28"/>
                    <a:pt x="105" y="33"/>
                    <a:pt x="114" y="33"/>
                  </a:cubicBezTo>
                  <a:cubicBezTo>
                    <a:pt x="120" y="33"/>
                    <a:pt x="126" y="31"/>
                    <a:pt x="130" y="26"/>
                  </a:cubicBezTo>
                  <a:cubicBezTo>
                    <a:pt x="134" y="34"/>
                    <a:pt x="142" y="40"/>
                    <a:pt x="151" y="40"/>
                  </a:cubicBezTo>
                  <a:cubicBezTo>
                    <a:pt x="156" y="40"/>
                    <a:pt x="161" y="38"/>
                    <a:pt x="165" y="34"/>
                  </a:cubicBezTo>
                  <a:cubicBezTo>
                    <a:pt x="168" y="43"/>
                    <a:pt x="177" y="49"/>
                    <a:pt x="187" y="49"/>
                  </a:cubicBezTo>
                  <a:cubicBezTo>
                    <a:pt x="192" y="49"/>
                    <a:pt x="197" y="48"/>
                    <a:pt x="201" y="44"/>
                  </a:cubicBezTo>
                  <a:cubicBezTo>
                    <a:pt x="204" y="54"/>
                    <a:pt x="212" y="60"/>
                    <a:pt x="222" y="60"/>
                  </a:cubicBezTo>
                  <a:cubicBezTo>
                    <a:pt x="227" y="60"/>
                    <a:pt x="231" y="59"/>
                    <a:pt x="235" y="56"/>
                  </a:cubicBezTo>
                  <a:cubicBezTo>
                    <a:pt x="237" y="66"/>
                    <a:pt x="246" y="74"/>
                    <a:pt x="257" y="74"/>
                  </a:cubicBezTo>
                  <a:cubicBezTo>
                    <a:pt x="261" y="74"/>
                    <a:pt x="265" y="73"/>
                    <a:pt x="268" y="71"/>
                  </a:cubicBezTo>
                  <a:cubicBezTo>
                    <a:pt x="270" y="81"/>
                    <a:pt x="279" y="88"/>
                    <a:pt x="290" y="88"/>
                  </a:cubicBezTo>
                  <a:cubicBezTo>
                    <a:pt x="294" y="88"/>
                    <a:pt x="297" y="87"/>
                    <a:pt x="300" y="86"/>
                  </a:cubicBezTo>
                  <a:cubicBezTo>
                    <a:pt x="302" y="97"/>
                    <a:pt x="311" y="106"/>
                    <a:pt x="323" y="106"/>
                  </a:cubicBezTo>
                  <a:cubicBezTo>
                    <a:pt x="326" y="106"/>
                    <a:pt x="329" y="105"/>
                    <a:pt x="332" y="104"/>
                  </a:cubicBezTo>
                  <a:cubicBezTo>
                    <a:pt x="333" y="115"/>
                    <a:pt x="343" y="124"/>
                    <a:pt x="355" y="124"/>
                  </a:cubicBezTo>
                  <a:cubicBezTo>
                    <a:pt x="358" y="124"/>
                    <a:pt x="361" y="123"/>
                    <a:pt x="364" y="122"/>
                  </a:cubicBezTo>
                  <a:cubicBezTo>
                    <a:pt x="364" y="134"/>
                    <a:pt x="374" y="144"/>
                    <a:pt x="386" y="144"/>
                  </a:cubicBezTo>
                  <a:cubicBezTo>
                    <a:pt x="389" y="144"/>
                    <a:pt x="391" y="144"/>
                    <a:pt x="393" y="143"/>
                  </a:cubicBezTo>
                  <a:cubicBezTo>
                    <a:pt x="393" y="144"/>
                    <a:pt x="393" y="144"/>
                    <a:pt x="393" y="144"/>
                  </a:cubicBezTo>
                  <a:cubicBezTo>
                    <a:pt x="393" y="156"/>
                    <a:pt x="403" y="166"/>
                    <a:pt x="416" y="166"/>
                  </a:cubicBezTo>
                  <a:cubicBezTo>
                    <a:pt x="418" y="166"/>
                    <a:pt x="420" y="166"/>
                    <a:pt x="422" y="165"/>
                  </a:cubicBezTo>
                  <a:cubicBezTo>
                    <a:pt x="422" y="166"/>
                    <a:pt x="422" y="167"/>
                    <a:pt x="422" y="167"/>
                  </a:cubicBezTo>
                  <a:cubicBezTo>
                    <a:pt x="422" y="180"/>
                    <a:pt x="432" y="190"/>
                    <a:pt x="445" y="190"/>
                  </a:cubicBezTo>
                  <a:cubicBezTo>
                    <a:pt x="446" y="190"/>
                    <a:pt x="448" y="190"/>
                    <a:pt x="449" y="189"/>
                  </a:cubicBezTo>
                  <a:cubicBezTo>
                    <a:pt x="449" y="191"/>
                    <a:pt x="449" y="192"/>
                    <a:pt x="449" y="193"/>
                  </a:cubicBezTo>
                  <a:cubicBezTo>
                    <a:pt x="449" y="206"/>
                    <a:pt x="459" y="216"/>
                    <a:pt x="471" y="216"/>
                  </a:cubicBezTo>
                  <a:cubicBezTo>
                    <a:pt x="473" y="216"/>
                    <a:pt x="474" y="216"/>
                    <a:pt x="476" y="215"/>
                  </a:cubicBezTo>
                  <a:cubicBezTo>
                    <a:pt x="475" y="217"/>
                    <a:pt x="475" y="218"/>
                    <a:pt x="475" y="220"/>
                  </a:cubicBezTo>
                  <a:cubicBezTo>
                    <a:pt x="475" y="232"/>
                    <a:pt x="485" y="242"/>
                    <a:pt x="498" y="242"/>
                  </a:cubicBezTo>
                  <a:cubicBezTo>
                    <a:pt x="498" y="242"/>
                    <a:pt x="499" y="242"/>
                    <a:pt x="499" y="242"/>
                  </a:cubicBezTo>
                  <a:cubicBezTo>
                    <a:pt x="499" y="244"/>
                    <a:pt x="498" y="246"/>
                    <a:pt x="498" y="248"/>
                  </a:cubicBezTo>
                  <a:cubicBezTo>
                    <a:pt x="498" y="260"/>
                    <a:pt x="508" y="270"/>
                    <a:pt x="520" y="270"/>
                  </a:cubicBezTo>
                  <a:cubicBezTo>
                    <a:pt x="519" y="273"/>
                    <a:pt x="519" y="275"/>
                    <a:pt x="519" y="278"/>
                  </a:cubicBezTo>
                  <a:cubicBezTo>
                    <a:pt x="519" y="291"/>
                    <a:pt x="529" y="301"/>
                    <a:pt x="541" y="301"/>
                  </a:cubicBezTo>
                  <a:cubicBezTo>
                    <a:pt x="542" y="301"/>
                    <a:pt x="542" y="301"/>
                    <a:pt x="543" y="301"/>
                  </a:cubicBezTo>
                  <a:cubicBezTo>
                    <a:pt x="542" y="303"/>
                    <a:pt x="542" y="306"/>
                    <a:pt x="542" y="308"/>
                  </a:cubicBezTo>
                  <a:cubicBezTo>
                    <a:pt x="542" y="320"/>
                    <a:pt x="551" y="330"/>
                    <a:pt x="563" y="331"/>
                  </a:cubicBezTo>
                  <a:cubicBezTo>
                    <a:pt x="561" y="333"/>
                    <a:pt x="561" y="336"/>
                    <a:pt x="561" y="340"/>
                  </a:cubicBezTo>
                  <a:cubicBezTo>
                    <a:pt x="561" y="351"/>
                    <a:pt x="569" y="361"/>
                    <a:pt x="581" y="362"/>
                  </a:cubicBezTo>
                  <a:cubicBezTo>
                    <a:pt x="579" y="365"/>
                    <a:pt x="578" y="368"/>
                    <a:pt x="578" y="372"/>
                  </a:cubicBezTo>
                  <a:cubicBezTo>
                    <a:pt x="578" y="383"/>
                    <a:pt x="587" y="393"/>
                    <a:pt x="597" y="394"/>
                  </a:cubicBezTo>
                  <a:cubicBezTo>
                    <a:pt x="595" y="398"/>
                    <a:pt x="594" y="402"/>
                    <a:pt x="594" y="406"/>
                  </a:cubicBezTo>
                  <a:cubicBezTo>
                    <a:pt x="594" y="416"/>
                    <a:pt x="602" y="425"/>
                    <a:pt x="612" y="428"/>
                  </a:cubicBezTo>
                  <a:cubicBezTo>
                    <a:pt x="609" y="431"/>
                    <a:pt x="608" y="436"/>
                    <a:pt x="608" y="440"/>
                  </a:cubicBezTo>
                  <a:cubicBezTo>
                    <a:pt x="608" y="450"/>
                    <a:pt x="615" y="459"/>
                    <a:pt x="624" y="462"/>
                  </a:cubicBezTo>
                  <a:cubicBezTo>
                    <a:pt x="621" y="466"/>
                    <a:pt x="619" y="470"/>
                    <a:pt x="619" y="476"/>
                  </a:cubicBezTo>
                  <a:cubicBezTo>
                    <a:pt x="619" y="485"/>
                    <a:pt x="625" y="494"/>
                    <a:pt x="634" y="497"/>
                  </a:cubicBezTo>
                  <a:cubicBezTo>
                    <a:pt x="630" y="501"/>
                    <a:pt x="629" y="506"/>
                    <a:pt x="629" y="511"/>
                  </a:cubicBezTo>
                  <a:cubicBezTo>
                    <a:pt x="629" y="521"/>
                    <a:pt x="634" y="529"/>
                    <a:pt x="643" y="532"/>
                  </a:cubicBezTo>
                  <a:cubicBezTo>
                    <a:pt x="639" y="536"/>
                    <a:pt x="637" y="541"/>
                    <a:pt x="637" y="547"/>
                  </a:cubicBezTo>
                  <a:cubicBezTo>
                    <a:pt x="637" y="556"/>
                    <a:pt x="642" y="564"/>
                    <a:pt x="649" y="568"/>
                  </a:cubicBezTo>
                  <a:cubicBezTo>
                    <a:pt x="645" y="572"/>
                    <a:pt x="642" y="577"/>
                    <a:pt x="642" y="584"/>
                  </a:cubicBezTo>
                  <a:cubicBezTo>
                    <a:pt x="642" y="592"/>
                    <a:pt x="647" y="600"/>
                    <a:pt x="654" y="604"/>
                  </a:cubicBezTo>
                  <a:cubicBezTo>
                    <a:pt x="649" y="608"/>
                    <a:pt x="646" y="614"/>
                    <a:pt x="646" y="621"/>
                  </a:cubicBezTo>
                  <a:cubicBezTo>
                    <a:pt x="646" y="629"/>
                    <a:pt x="650" y="636"/>
                    <a:pt x="656" y="640"/>
                  </a:cubicBezTo>
                  <a:cubicBezTo>
                    <a:pt x="651" y="644"/>
                    <a:pt x="647" y="651"/>
                    <a:pt x="647" y="658"/>
                  </a:cubicBezTo>
                  <a:cubicBezTo>
                    <a:pt x="647" y="662"/>
                    <a:pt x="648" y="666"/>
                    <a:pt x="651" y="669"/>
                  </a:cubicBezTo>
                  <a:cubicBezTo>
                    <a:pt x="664" y="669"/>
                    <a:pt x="664" y="669"/>
                    <a:pt x="664" y="669"/>
                  </a:cubicBezTo>
                  <a:cubicBezTo>
                    <a:pt x="664" y="668"/>
                    <a:pt x="663" y="666"/>
                    <a:pt x="662" y="665"/>
                  </a:cubicBezTo>
                  <a:cubicBezTo>
                    <a:pt x="660" y="663"/>
                    <a:pt x="659" y="661"/>
                    <a:pt x="659" y="658"/>
                  </a:cubicBezTo>
                  <a:close/>
                  <a:moveTo>
                    <a:pt x="619" y="645"/>
                  </a:moveTo>
                  <a:cubicBezTo>
                    <a:pt x="623" y="641"/>
                    <a:pt x="626" y="635"/>
                    <a:pt x="626" y="629"/>
                  </a:cubicBezTo>
                  <a:cubicBezTo>
                    <a:pt x="626" y="621"/>
                    <a:pt x="622" y="614"/>
                    <a:pt x="616" y="610"/>
                  </a:cubicBezTo>
                  <a:cubicBezTo>
                    <a:pt x="620" y="606"/>
                    <a:pt x="623" y="601"/>
                    <a:pt x="623" y="595"/>
                  </a:cubicBezTo>
                  <a:cubicBezTo>
                    <a:pt x="623" y="587"/>
                    <a:pt x="619" y="580"/>
                    <a:pt x="612" y="576"/>
                  </a:cubicBezTo>
                  <a:cubicBezTo>
                    <a:pt x="616" y="572"/>
                    <a:pt x="618" y="567"/>
                    <a:pt x="618" y="562"/>
                  </a:cubicBezTo>
                  <a:cubicBezTo>
                    <a:pt x="618" y="553"/>
                    <a:pt x="613" y="546"/>
                    <a:pt x="606" y="542"/>
                  </a:cubicBezTo>
                  <a:cubicBezTo>
                    <a:pt x="609" y="538"/>
                    <a:pt x="610" y="534"/>
                    <a:pt x="610" y="529"/>
                  </a:cubicBezTo>
                  <a:cubicBezTo>
                    <a:pt x="610" y="520"/>
                    <a:pt x="605" y="512"/>
                    <a:pt x="598" y="509"/>
                  </a:cubicBezTo>
                  <a:cubicBezTo>
                    <a:pt x="600" y="505"/>
                    <a:pt x="602" y="501"/>
                    <a:pt x="602" y="496"/>
                  </a:cubicBezTo>
                  <a:cubicBezTo>
                    <a:pt x="602" y="487"/>
                    <a:pt x="596" y="479"/>
                    <a:pt x="588" y="476"/>
                  </a:cubicBezTo>
                  <a:cubicBezTo>
                    <a:pt x="590" y="473"/>
                    <a:pt x="592" y="469"/>
                    <a:pt x="592" y="464"/>
                  </a:cubicBezTo>
                  <a:cubicBezTo>
                    <a:pt x="592" y="454"/>
                    <a:pt x="585" y="446"/>
                    <a:pt x="576" y="443"/>
                  </a:cubicBezTo>
                  <a:cubicBezTo>
                    <a:pt x="578" y="440"/>
                    <a:pt x="579" y="437"/>
                    <a:pt x="579" y="433"/>
                  </a:cubicBezTo>
                  <a:cubicBezTo>
                    <a:pt x="579" y="423"/>
                    <a:pt x="572" y="414"/>
                    <a:pt x="562" y="412"/>
                  </a:cubicBezTo>
                  <a:cubicBezTo>
                    <a:pt x="564" y="409"/>
                    <a:pt x="565" y="406"/>
                    <a:pt x="565" y="402"/>
                  </a:cubicBezTo>
                  <a:cubicBezTo>
                    <a:pt x="565" y="392"/>
                    <a:pt x="557" y="383"/>
                    <a:pt x="547" y="381"/>
                  </a:cubicBezTo>
                  <a:cubicBezTo>
                    <a:pt x="548" y="378"/>
                    <a:pt x="549" y="376"/>
                    <a:pt x="549" y="373"/>
                  </a:cubicBezTo>
                  <a:cubicBezTo>
                    <a:pt x="549" y="362"/>
                    <a:pt x="541" y="353"/>
                    <a:pt x="530" y="351"/>
                  </a:cubicBezTo>
                  <a:cubicBezTo>
                    <a:pt x="531" y="349"/>
                    <a:pt x="531" y="347"/>
                    <a:pt x="531" y="344"/>
                  </a:cubicBezTo>
                  <a:cubicBezTo>
                    <a:pt x="531" y="332"/>
                    <a:pt x="522" y="323"/>
                    <a:pt x="510" y="322"/>
                  </a:cubicBezTo>
                  <a:cubicBezTo>
                    <a:pt x="510" y="321"/>
                    <a:pt x="510" y="319"/>
                    <a:pt x="510" y="317"/>
                  </a:cubicBezTo>
                  <a:cubicBezTo>
                    <a:pt x="510" y="306"/>
                    <a:pt x="502" y="297"/>
                    <a:pt x="491" y="295"/>
                  </a:cubicBezTo>
                  <a:cubicBezTo>
                    <a:pt x="492" y="293"/>
                    <a:pt x="492" y="291"/>
                    <a:pt x="492" y="289"/>
                  </a:cubicBezTo>
                  <a:cubicBezTo>
                    <a:pt x="492" y="277"/>
                    <a:pt x="482" y="268"/>
                    <a:pt x="471" y="267"/>
                  </a:cubicBezTo>
                  <a:cubicBezTo>
                    <a:pt x="471" y="266"/>
                    <a:pt x="471" y="265"/>
                    <a:pt x="471" y="264"/>
                  </a:cubicBezTo>
                  <a:cubicBezTo>
                    <a:pt x="471" y="252"/>
                    <a:pt x="461" y="242"/>
                    <a:pt x="449" y="242"/>
                  </a:cubicBezTo>
                  <a:cubicBezTo>
                    <a:pt x="448" y="242"/>
                    <a:pt x="448" y="242"/>
                    <a:pt x="447" y="242"/>
                  </a:cubicBezTo>
                  <a:cubicBezTo>
                    <a:pt x="447" y="241"/>
                    <a:pt x="447" y="240"/>
                    <a:pt x="447" y="240"/>
                  </a:cubicBezTo>
                  <a:cubicBezTo>
                    <a:pt x="447" y="228"/>
                    <a:pt x="437" y="218"/>
                    <a:pt x="425" y="218"/>
                  </a:cubicBezTo>
                  <a:cubicBezTo>
                    <a:pt x="424" y="218"/>
                    <a:pt x="423" y="218"/>
                    <a:pt x="423" y="218"/>
                  </a:cubicBezTo>
                  <a:cubicBezTo>
                    <a:pt x="423" y="217"/>
                    <a:pt x="423" y="217"/>
                    <a:pt x="423" y="216"/>
                  </a:cubicBezTo>
                  <a:cubicBezTo>
                    <a:pt x="423" y="204"/>
                    <a:pt x="413" y="194"/>
                    <a:pt x="401" y="194"/>
                  </a:cubicBezTo>
                  <a:cubicBezTo>
                    <a:pt x="399" y="194"/>
                    <a:pt x="398" y="194"/>
                    <a:pt x="396" y="195"/>
                  </a:cubicBezTo>
                  <a:cubicBezTo>
                    <a:pt x="396" y="183"/>
                    <a:pt x="386" y="173"/>
                    <a:pt x="374" y="173"/>
                  </a:cubicBezTo>
                  <a:cubicBezTo>
                    <a:pt x="373" y="173"/>
                    <a:pt x="371" y="173"/>
                    <a:pt x="369" y="174"/>
                  </a:cubicBezTo>
                  <a:cubicBezTo>
                    <a:pt x="369" y="162"/>
                    <a:pt x="359" y="153"/>
                    <a:pt x="348" y="153"/>
                  </a:cubicBezTo>
                  <a:cubicBezTo>
                    <a:pt x="345" y="153"/>
                    <a:pt x="343" y="153"/>
                    <a:pt x="341" y="154"/>
                  </a:cubicBezTo>
                  <a:cubicBezTo>
                    <a:pt x="340" y="143"/>
                    <a:pt x="330" y="134"/>
                    <a:pt x="319" y="134"/>
                  </a:cubicBezTo>
                  <a:cubicBezTo>
                    <a:pt x="316" y="134"/>
                    <a:pt x="314" y="135"/>
                    <a:pt x="311" y="136"/>
                  </a:cubicBezTo>
                  <a:cubicBezTo>
                    <a:pt x="310" y="126"/>
                    <a:pt x="301" y="118"/>
                    <a:pt x="290" y="118"/>
                  </a:cubicBezTo>
                  <a:cubicBezTo>
                    <a:pt x="287" y="118"/>
                    <a:pt x="284" y="118"/>
                    <a:pt x="282" y="119"/>
                  </a:cubicBezTo>
                  <a:cubicBezTo>
                    <a:pt x="280" y="110"/>
                    <a:pt x="271" y="102"/>
                    <a:pt x="260" y="102"/>
                  </a:cubicBezTo>
                  <a:cubicBezTo>
                    <a:pt x="257" y="102"/>
                    <a:pt x="254" y="103"/>
                    <a:pt x="251" y="104"/>
                  </a:cubicBezTo>
                  <a:cubicBezTo>
                    <a:pt x="248" y="95"/>
                    <a:pt x="240" y="89"/>
                    <a:pt x="230" y="89"/>
                  </a:cubicBezTo>
                  <a:cubicBezTo>
                    <a:pt x="226" y="89"/>
                    <a:pt x="222" y="90"/>
                    <a:pt x="219" y="92"/>
                  </a:cubicBezTo>
                  <a:cubicBezTo>
                    <a:pt x="216" y="83"/>
                    <a:pt x="208" y="76"/>
                    <a:pt x="198" y="76"/>
                  </a:cubicBezTo>
                  <a:cubicBezTo>
                    <a:pt x="194" y="76"/>
                    <a:pt x="190" y="78"/>
                    <a:pt x="186" y="80"/>
                  </a:cubicBezTo>
                  <a:cubicBezTo>
                    <a:pt x="183" y="72"/>
                    <a:pt x="175" y="67"/>
                    <a:pt x="166" y="67"/>
                  </a:cubicBezTo>
                  <a:cubicBezTo>
                    <a:pt x="161" y="67"/>
                    <a:pt x="157" y="68"/>
                    <a:pt x="153" y="71"/>
                  </a:cubicBezTo>
                  <a:cubicBezTo>
                    <a:pt x="150" y="63"/>
                    <a:pt x="142" y="58"/>
                    <a:pt x="134" y="58"/>
                  </a:cubicBezTo>
                  <a:cubicBezTo>
                    <a:pt x="128" y="58"/>
                    <a:pt x="123" y="60"/>
                    <a:pt x="119" y="63"/>
                  </a:cubicBezTo>
                  <a:cubicBezTo>
                    <a:pt x="116" y="56"/>
                    <a:pt x="108" y="52"/>
                    <a:pt x="100" y="52"/>
                  </a:cubicBezTo>
                  <a:cubicBezTo>
                    <a:pt x="95" y="52"/>
                    <a:pt x="89" y="54"/>
                    <a:pt x="85" y="58"/>
                  </a:cubicBezTo>
                  <a:cubicBezTo>
                    <a:pt x="82" y="51"/>
                    <a:pt x="75" y="47"/>
                    <a:pt x="67" y="47"/>
                  </a:cubicBezTo>
                  <a:cubicBezTo>
                    <a:pt x="61" y="47"/>
                    <a:pt x="55" y="50"/>
                    <a:pt x="51" y="54"/>
                  </a:cubicBezTo>
                  <a:cubicBezTo>
                    <a:pt x="47" y="48"/>
                    <a:pt x="40" y="44"/>
                    <a:pt x="33" y="44"/>
                  </a:cubicBezTo>
                  <a:cubicBezTo>
                    <a:pt x="27" y="44"/>
                    <a:pt x="21" y="46"/>
                    <a:pt x="17" y="51"/>
                  </a:cubicBezTo>
                  <a:cubicBezTo>
                    <a:pt x="13" y="46"/>
                    <a:pt x="7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" y="54"/>
                    <a:pt x="10" y="59"/>
                    <a:pt x="10" y="64"/>
                  </a:cubicBezTo>
                  <a:cubicBezTo>
                    <a:pt x="10" y="70"/>
                    <a:pt x="5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6" y="86"/>
                    <a:pt x="12" y="83"/>
                    <a:pt x="16" y="79"/>
                  </a:cubicBezTo>
                  <a:cubicBezTo>
                    <a:pt x="20" y="84"/>
                    <a:pt x="26" y="87"/>
                    <a:pt x="33" y="87"/>
                  </a:cubicBezTo>
                  <a:cubicBezTo>
                    <a:pt x="39" y="87"/>
                    <a:pt x="45" y="85"/>
                    <a:pt x="48" y="81"/>
                  </a:cubicBezTo>
                  <a:cubicBezTo>
                    <a:pt x="52" y="87"/>
                    <a:pt x="59" y="91"/>
                    <a:pt x="67" y="91"/>
                  </a:cubicBezTo>
                  <a:cubicBezTo>
                    <a:pt x="72" y="91"/>
                    <a:pt x="78" y="88"/>
                    <a:pt x="81" y="85"/>
                  </a:cubicBezTo>
                  <a:cubicBezTo>
                    <a:pt x="85" y="91"/>
                    <a:pt x="92" y="96"/>
                    <a:pt x="100" y="96"/>
                  </a:cubicBezTo>
                  <a:cubicBezTo>
                    <a:pt x="106" y="96"/>
                    <a:pt x="111" y="93"/>
                    <a:pt x="114" y="90"/>
                  </a:cubicBezTo>
                  <a:cubicBezTo>
                    <a:pt x="118" y="97"/>
                    <a:pt x="125" y="101"/>
                    <a:pt x="134" y="101"/>
                  </a:cubicBezTo>
                  <a:cubicBezTo>
                    <a:pt x="138" y="101"/>
                    <a:pt x="143" y="100"/>
                    <a:pt x="146" y="97"/>
                  </a:cubicBezTo>
                  <a:cubicBezTo>
                    <a:pt x="150" y="105"/>
                    <a:pt x="157" y="110"/>
                    <a:pt x="166" y="110"/>
                  </a:cubicBezTo>
                  <a:cubicBezTo>
                    <a:pt x="171" y="110"/>
                    <a:pt x="175" y="109"/>
                    <a:pt x="178" y="107"/>
                  </a:cubicBezTo>
                  <a:cubicBezTo>
                    <a:pt x="182" y="114"/>
                    <a:pt x="189" y="120"/>
                    <a:pt x="198" y="120"/>
                  </a:cubicBezTo>
                  <a:cubicBezTo>
                    <a:pt x="202" y="120"/>
                    <a:pt x="206" y="119"/>
                    <a:pt x="209" y="117"/>
                  </a:cubicBezTo>
                  <a:cubicBezTo>
                    <a:pt x="212" y="126"/>
                    <a:pt x="220" y="132"/>
                    <a:pt x="230" y="132"/>
                  </a:cubicBezTo>
                  <a:cubicBezTo>
                    <a:pt x="233" y="132"/>
                    <a:pt x="237" y="131"/>
                    <a:pt x="240" y="130"/>
                  </a:cubicBezTo>
                  <a:cubicBezTo>
                    <a:pt x="242" y="139"/>
                    <a:pt x="251" y="146"/>
                    <a:pt x="260" y="146"/>
                  </a:cubicBezTo>
                  <a:cubicBezTo>
                    <a:pt x="263" y="146"/>
                    <a:pt x="266" y="145"/>
                    <a:pt x="269" y="144"/>
                  </a:cubicBezTo>
                  <a:cubicBezTo>
                    <a:pt x="271" y="154"/>
                    <a:pt x="279" y="161"/>
                    <a:pt x="290" y="161"/>
                  </a:cubicBezTo>
                  <a:cubicBezTo>
                    <a:pt x="293" y="161"/>
                    <a:pt x="295" y="161"/>
                    <a:pt x="298" y="160"/>
                  </a:cubicBezTo>
                  <a:cubicBezTo>
                    <a:pt x="300" y="170"/>
                    <a:pt x="308" y="178"/>
                    <a:pt x="319" y="178"/>
                  </a:cubicBezTo>
                  <a:cubicBezTo>
                    <a:pt x="321" y="178"/>
                    <a:pt x="324" y="177"/>
                    <a:pt x="326" y="177"/>
                  </a:cubicBezTo>
                  <a:cubicBezTo>
                    <a:pt x="327" y="188"/>
                    <a:pt x="336" y="197"/>
                    <a:pt x="348" y="197"/>
                  </a:cubicBezTo>
                  <a:cubicBezTo>
                    <a:pt x="349" y="197"/>
                    <a:pt x="351" y="196"/>
                    <a:pt x="353" y="196"/>
                  </a:cubicBezTo>
                  <a:cubicBezTo>
                    <a:pt x="353" y="207"/>
                    <a:pt x="363" y="217"/>
                    <a:pt x="374" y="217"/>
                  </a:cubicBezTo>
                  <a:cubicBezTo>
                    <a:pt x="376" y="217"/>
                    <a:pt x="378" y="216"/>
                    <a:pt x="379" y="216"/>
                  </a:cubicBezTo>
                  <a:cubicBezTo>
                    <a:pt x="379" y="228"/>
                    <a:pt x="389" y="238"/>
                    <a:pt x="401" y="238"/>
                  </a:cubicBezTo>
                  <a:cubicBezTo>
                    <a:pt x="402" y="238"/>
                    <a:pt x="403" y="238"/>
                    <a:pt x="403" y="238"/>
                  </a:cubicBezTo>
                  <a:cubicBezTo>
                    <a:pt x="403" y="238"/>
                    <a:pt x="403" y="239"/>
                    <a:pt x="403" y="240"/>
                  </a:cubicBezTo>
                  <a:cubicBezTo>
                    <a:pt x="403" y="252"/>
                    <a:pt x="413" y="261"/>
                    <a:pt x="425" y="261"/>
                  </a:cubicBezTo>
                  <a:cubicBezTo>
                    <a:pt x="426" y="261"/>
                    <a:pt x="427" y="261"/>
                    <a:pt x="427" y="261"/>
                  </a:cubicBezTo>
                  <a:cubicBezTo>
                    <a:pt x="427" y="262"/>
                    <a:pt x="427" y="263"/>
                    <a:pt x="427" y="264"/>
                  </a:cubicBezTo>
                  <a:cubicBezTo>
                    <a:pt x="427" y="275"/>
                    <a:pt x="437" y="285"/>
                    <a:pt x="449" y="285"/>
                  </a:cubicBezTo>
                  <a:cubicBezTo>
                    <a:pt x="448" y="287"/>
                    <a:pt x="448" y="288"/>
                    <a:pt x="448" y="289"/>
                  </a:cubicBezTo>
                  <a:cubicBezTo>
                    <a:pt x="448" y="300"/>
                    <a:pt x="457" y="310"/>
                    <a:pt x="468" y="311"/>
                  </a:cubicBezTo>
                  <a:cubicBezTo>
                    <a:pt x="467" y="313"/>
                    <a:pt x="467" y="315"/>
                    <a:pt x="467" y="317"/>
                  </a:cubicBezTo>
                  <a:cubicBezTo>
                    <a:pt x="467" y="329"/>
                    <a:pt x="476" y="339"/>
                    <a:pt x="488" y="339"/>
                  </a:cubicBezTo>
                  <a:cubicBezTo>
                    <a:pt x="488" y="341"/>
                    <a:pt x="488" y="342"/>
                    <a:pt x="488" y="344"/>
                  </a:cubicBezTo>
                  <a:cubicBezTo>
                    <a:pt x="488" y="355"/>
                    <a:pt x="496" y="364"/>
                    <a:pt x="506" y="366"/>
                  </a:cubicBezTo>
                  <a:cubicBezTo>
                    <a:pt x="505" y="368"/>
                    <a:pt x="505" y="370"/>
                    <a:pt x="505" y="373"/>
                  </a:cubicBezTo>
                  <a:cubicBezTo>
                    <a:pt x="505" y="383"/>
                    <a:pt x="513" y="392"/>
                    <a:pt x="523" y="394"/>
                  </a:cubicBezTo>
                  <a:cubicBezTo>
                    <a:pt x="522" y="397"/>
                    <a:pt x="521" y="399"/>
                    <a:pt x="521" y="402"/>
                  </a:cubicBezTo>
                  <a:cubicBezTo>
                    <a:pt x="521" y="412"/>
                    <a:pt x="528" y="421"/>
                    <a:pt x="538" y="423"/>
                  </a:cubicBezTo>
                  <a:cubicBezTo>
                    <a:pt x="536" y="426"/>
                    <a:pt x="535" y="429"/>
                    <a:pt x="535" y="433"/>
                  </a:cubicBezTo>
                  <a:cubicBezTo>
                    <a:pt x="535" y="443"/>
                    <a:pt x="542" y="451"/>
                    <a:pt x="551" y="454"/>
                  </a:cubicBezTo>
                  <a:cubicBezTo>
                    <a:pt x="549" y="457"/>
                    <a:pt x="548" y="460"/>
                    <a:pt x="548" y="464"/>
                  </a:cubicBezTo>
                  <a:cubicBezTo>
                    <a:pt x="548" y="473"/>
                    <a:pt x="554" y="481"/>
                    <a:pt x="562" y="484"/>
                  </a:cubicBezTo>
                  <a:cubicBezTo>
                    <a:pt x="559" y="488"/>
                    <a:pt x="558" y="492"/>
                    <a:pt x="558" y="496"/>
                  </a:cubicBezTo>
                  <a:cubicBezTo>
                    <a:pt x="558" y="505"/>
                    <a:pt x="563" y="513"/>
                    <a:pt x="571" y="516"/>
                  </a:cubicBezTo>
                  <a:cubicBezTo>
                    <a:pt x="568" y="520"/>
                    <a:pt x="567" y="524"/>
                    <a:pt x="567" y="529"/>
                  </a:cubicBezTo>
                  <a:cubicBezTo>
                    <a:pt x="567" y="537"/>
                    <a:pt x="572" y="544"/>
                    <a:pt x="579" y="548"/>
                  </a:cubicBezTo>
                  <a:cubicBezTo>
                    <a:pt x="576" y="552"/>
                    <a:pt x="574" y="556"/>
                    <a:pt x="574" y="562"/>
                  </a:cubicBezTo>
                  <a:cubicBezTo>
                    <a:pt x="574" y="569"/>
                    <a:pt x="578" y="576"/>
                    <a:pt x="585" y="580"/>
                  </a:cubicBezTo>
                  <a:cubicBezTo>
                    <a:pt x="581" y="584"/>
                    <a:pt x="579" y="589"/>
                    <a:pt x="579" y="595"/>
                  </a:cubicBezTo>
                  <a:cubicBezTo>
                    <a:pt x="579" y="602"/>
                    <a:pt x="583" y="609"/>
                    <a:pt x="589" y="613"/>
                  </a:cubicBezTo>
                  <a:cubicBezTo>
                    <a:pt x="585" y="617"/>
                    <a:pt x="583" y="622"/>
                    <a:pt x="583" y="629"/>
                  </a:cubicBezTo>
                  <a:cubicBezTo>
                    <a:pt x="583" y="636"/>
                    <a:pt x="586" y="642"/>
                    <a:pt x="591" y="646"/>
                  </a:cubicBezTo>
                  <a:cubicBezTo>
                    <a:pt x="586" y="650"/>
                    <a:pt x="584" y="656"/>
                    <a:pt x="584" y="662"/>
                  </a:cubicBezTo>
                  <a:cubicBezTo>
                    <a:pt x="584" y="665"/>
                    <a:pt x="584" y="667"/>
                    <a:pt x="585" y="669"/>
                  </a:cubicBezTo>
                  <a:cubicBezTo>
                    <a:pt x="598" y="669"/>
                    <a:pt x="598" y="669"/>
                    <a:pt x="598" y="669"/>
                  </a:cubicBezTo>
                  <a:cubicBezTo>
                    <a:pt x="598" y="669"/>
                    <a:pt x="597" y="668"/>
                    <a:pt x="597" y="667"/>
                  </a:cubicBezTo>
                  <a:cubicBezTo>
                    <a:pt x="596" y="665"/>
                    <a:pt x="596" y="664"/>
                    <a:pt x="596" y="662"/>
                  </a:cubicBezTo>
                  <a:cubicBezTo>
                    <a:pt x="596" y="657"/>
                    <a:pt x="600" y="652"/>
                    <a:pt x="605" y="652"/>
                  </a:cubicBezTo>
                  <a:cubicBezTo>
                    <a:pt x="611" y="652"/>
                    <a:pt x="615" y="657"/>
                    <a:pt x="615" y="662"/>
                  </a:cubicBezTo>
                  <a:cubicBezTo>
                    <a:pt x="615" y="664"/>
                    <a:pt x="615" y="665"/>
                    <a:pt x="614" y="667"/>
                  </a:cubicBezTo>
                  <a:cubicBezTo>
                    <a:pt x="614" y="668"/>
                    <a:pt x="613" y="669"/>
                    <a:pt x="613" y="669"/>
                  </a:cubicBezTo>
                  <a:cubicBezTo>
                    <a:pt x="626" y="669"/>
                    <a:pt x="626" y="669"/>
                    <a:pt x="626" y="669"/>
                  </a:cubicBezTo>
                  <a:cubicBezTo>
                    <a:pt x="627" y="667"/>
                    <a:pt x="627" y="665"/>
                    <a:pt x="627" y="662"/>
                  </a:cubicBezTo>
                  <a:cubicBezTo>
                    <a:pt x="627" y="655"/>
                    <a:pt x="624" y="649"/>
                    <a:pt x="619" y="645"/>
                  </a:cubicBezTo>
                  <a:close/>
                </a:path>
              </a:pathLst>
            </a:custGeom>
            <a:solidFill>
              <a:srgbClr val="EC2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7">
              <a:extLst>
                <a:ext uri="{FF2B5EF4-FFF2-40B4-BE49-F238E27FC236}">
                  <a16:creationId xmlns:a16="http://schemas.microsoft.com/office/drawing/2014/main" id="{2A74D6A9-8F3A-4A28-96A0-8EFE0368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60"/>
              <a:ext cx="1512" cy="1613"/>
            </a:xfrm>
            <a:custGeom>
              <a:avLst/>
              <a:gdLst>
                <a:gd name="T0" fmla="*/ 9444 w 605"/>
                <a:gd name="T1" fmla="*/ 11144 h 605"/>
                <a:gd name="T2" fmla="*/ 0 w 605"/>
                <a:gd name="T3" fmla="*/ 192 h 605"/>
                <a:gd name="T4" fmla="*/ 0 w 605"/>
                <a:gd name="T5" fmla="*/ 419 h 605"/>
                <a:gd name="T6" fmla="*/ 512 w 605"/>
                <a:gd name="T7" fmla="*/ 435 h 605"/>
                <a:gd name="T8" fmla="*/ 1042 w 605"/>
                <a:gd name="T9" fmla="*/ 512 h 605"/>
                <a:gd name="T10" fmla="*/ 1562 w 605"/>
                <a:gd name="T11" fmla="*/ 605 h 605"/>
                <a:gd name="T12" fmla="*/ 2092 w 605"/>
                <a:gd name="T13" fmla="*/ 704 h 605"/>
                <a:gd name="T14" fmla="*/ 2592 w 605"/>
                <a:gd name="T15" fmla="*/ 874 h 605"/>
                <a:gd name="T16" fmla="*/ 3091 w 605"/>
                <a:gd name="T17" fmla="*/ 1058 h 605"/>
                <a:gd name="T18" fmla="*/ 3591 w 605"/>
                <a:gd name="T19" fmla="*/ 1288 h 605"/>
                <a:gd name="T20" fmla="*/ 4059 w 605"/>
                <a:gd name="T21" fmla="*/ 1557 h 605"/>
                <a:gd name="T22" fmla="*/ 4529 w 605"/>
                <a:gd name="T23" fmla="*/ 1842 h 605"/>
                <a:gd name="T24" fmla="*/ 4978 w 605"/>
                <a:gd name="T25" fmla="*/ 2160 h 605"/>
                <a:gd name="T26" fmla="*/ 5433 w 605"/>
                <a:gd name="T27" fmla="*/ 2522 h 605"/>
                <a:gd name="T28" fmla="*/ 5841 w 605"/>
                <a:gd name="T29" fmla="*/ 2901 h 605"/>
                <a:gd name="T30" fmla="*/ 6258 w 605"/>
                <a:gd name="T31" fmla="*/ 3298 h 605"/>
                <a:gd name="T32" fmla="*/ 6290 w 605"/>
                <a:gd name="T33" fmla="*/ 3333 h 605"/>
                <a:gd name="T34" fmla="*/ 6665 w 605"/>
                <a:gd name="T35" fmla="*/ 3733 h 605"/>
                <a:gd name="T36" fmla="*/ 7008 w 605"/>
                <a:gd name="T37" fmla="*/ 4186 h 605"/>
                <a:gd name="T38" fmla="*/ 7308 w 605"/>
                <a:gd name="T39" fmla="*/ 4684 h 605"/>
                <a:gd name="T40" fmla="*/ 7620 w 605"/>
                <a:gd name="T41" fmla="*/ 5210 h 605"/>
                <a:gd name="T42" fmla="*/ 7900 w 605"/>
                <a:gd name="T43" fmla="*/ 5721 h 605"/>
                <a:gd name="T44" fmla="*/ 8162 w 605"/>
                <a:gd name="T45" fmla="*/ 6255 h 605"/>
                <a:gd name="T46" fmla="*/ 8400 w 605"/>
                <a:gd name="T47" fmla="*/ 6801 h 605"/>
                <a:gd name="T48" fmla="*/ 8600 w 605"/>
                <a:gd name="T49" fmla="*/ 7393 h 605"/>
                <a:gd name="T50" fmla="*/ 8775 w 605"/>
                <a:gd name="T51" fmla="*/ 7961 h 605"/>
                <a:gd name="T52" fmla="*/ 8912 w 605"/>
                <a:gd name="T53" fmla="*/ 8566 h 605"/>
                <a:gd name="T54" fmla="*/ 9037 w 605"/>
                <a:gd name="T55" fmla="*/ 9169 h 605"/>
                <a:gd name="T56" fmla="*/ 9132 w 605"/>
                <a:gd name="T57" fmla="*/ 9782 h 605"/>
                <a:gd name="T58" fmla="*/ 9194 w 605"/>
                <a:gd name="T59" fmla="*/ 10406 h 605"/>
                <a:gd name="T60" fmla="*/ 9224 w 605"/>
                <a:gd name="T61" fmla="*/ 11032 h 605"/>
                <a:gd name="T62" fmla="*/ 9132 w 605"/>
                <a:gd name="T63" fmla="*/ 11464 h 605"/>
                <a:gd name="T64" fmla="*/ 9319 w 605"/>
                <a:gd name="T65" fmla="*/ 11430 h 6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5" h="605">
                  <a:moveTo>
                    <a:pt x="596" y="598"/>
                  </a:moveTo>
                  <a:cubicBezTo>
                    <a:pt x="596" y="593"/>
                    <a:pt x="600" y="588"/>
                    <a:pt x="605" y="588"/>
                  </a:cubicBezTo>
                  <a:cubicBezTo>
                    <a:pt x="596" y="266"/>
                    <a:pt x="333" y="5"/>
                    <a:pt x="10" y="0"/>
                  </a:cubicBezTo>
                  <a:cubicBezTo>
                    <a:pt x="10" y="6"/>
                    <a:pt x="5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2"/>
                    <a:pt x="12" y="19"/>
                    <a:pt x="16" y="15"/>
                  </a:cubicBezTo>
                  <a:cubicBezTo>
                    <a:pt x="20" y="20"/>
                    <a:pt x="26" y="23"/>
                    <a:pt x="33" y="23"/>
                  </a:cubicBezTo>
                  <a:cubicBezTo>
                    <a:pt x="39" y="23"/>
                    <a:pt x="45" y="21"/>
                    <a:pt x="48" y="17"/>
                  </a:cubicBezTo>
                  <a:cubicBezTo>
                    <a:pt x="52" y="23"/>
                    <a:pt x="59" y="27"/>
                    <a:pt x="67" y="27"/>
                  </a:cubicBezTo>
                  <a:cubicBezTo>
                    <a:pt x="72" y="27"/>
                    <a:pt x="78" y="24"/>
                    <a:pt x="81" y="21"/>
                  </a:cubicBezTo>
                  <a:cubicBezTo>
                    <a:pt x="85" y="27"/>
                    <a:pt x="92" y="32"/>
                    <a:pt x="100" y="32"/>
                  </a:cubicBezTo>
                  <a:cubicBezTo>
                    <a:pt x="106" y="32"/>
                    <a:pt x="111" y="29"/>
                    <a:pt x="114" y="26"/>
                  </a:cubicBezTo>
                  <a:cubicBezTo>
                    <a:pt x="118" y="33"/>
                    <a:pt x="125" y="37"/>
                    <a:pt x="134" y="37"/>
                  </a:cubicBezTo>
                  <a:cubicBezTo>
                    <a:pt x="138" y="37"/>
                    <a:pt x="143" y="36"/>
                    <a:pt x="146" y="33"/>
                  </a:cubicBezTo>
                  <a:cubicBezTo>
                    <a:pt x="150" y="41"/>
                    <a:pt x="157" y="46"/>
                    <a:pt x="166" y="46"/>
                  </a:cubicBezTo>
                  <a:cubicBezTo>
                    <a:pt x="171" y="46"/>
                    <a:pt x="175" y="45"/>
                    <a:pt x="178" y="43"/>
                  </a:cubicBezTo>
                  <a:cubicBezTo>
                    <a:pt x="182" y="50"/>
                    <a:pt x="189" y="56"/>
                    <a:pt x="198" y="56"/>
                  </a:cubicBezTo>
                  <a:cubicBezTo>
                    <a:pt x="202" y="56"/>
                    <a:pt x="206" y="55"/>
                    <a:pt x="209" y="53"/>
                  </a:cubicBezTo>
                  <a:cubicBezTo>
                    <a:pt x="212" y="62"/>
                    <a:pt x="220" y="68"/>
                    <a:pt x="230" y="68"/>
                  </a:cubicBezTo>
                  <a:cubicBezTo>
                    <a:pt x="233" y="68"/>
                    <a:pt x="237" y="67"/>
                    <a:pt x="240" y="66"/>
                  </a:cubicBezTo>
                  <a:cubicBezTo>
                    <a:pt x="242" y="75"/>
                    <a:pt x="251" y="82"/>
                    <a:pt x="260" y="82"/>
                  </a:cubicBezTo>
                  <a:cubicBezTo>
                    <a:pt x="263" y="82"/>
                    <a:pt x="266" y="81"/>
                    <a:pt x="269" y="80"/>
                  </a:cubicBezTo>
                  <a:cubicBezTo>
                    <a:pt x="271" y="90"/>
                    <a:pt x="279" y="97"/>
                    <a:pt x="290" y="97"/>
                  </a:cubicBezTo>
                  <a:cubicBezTo>
                    <a:pt x="293" y="97"/>
                    <a:pt x="295" y="97"/>
                    <a:pt x="298" y="96"/>
                  </a:cubicBezTo>
                  <a:cubicBezTo>
                    <a:pt x="300" y="106"/>
                    <a:pt x="308" y="114"/>
                    <a:pt x="319" y="114"/>
                  </a:cubicBezTo>
                  <a:cubicBezTo>
                    <a:pt x="321" y="114"/>
                    <a:pt x="324" y="113"/>
                    <a:pt x="326" y="113"/>
                  </a:cubicBezTo>
                  <a:cubicBezTo>
                    <a:pt x="327" y="124"/>
                    <a:pt x="336" y="133"/>
                    <a:pt x="348" y="133"/>
                  </a:cubicBezTo>
                  <a:cubicBezTo>
                    <a:pt x="349" y="133"/>
                    <a:pt x="351" y="132"/>
                    <a:pt x="353" y="132"/>
                  </a:cubicBezTo>
                  <a:cubicBezTo>
                    <a:pt x="353" y="143"/>
                    <a:pt x="363" y="153"/>
                    <a:pt x="374" y="153"/>
                  </a:cubicBezTo>
                  <a:cubicBezTo>
                    <a:pt x="376" y="153"/>
                    <a:pt x="378" y="152"/>
                    <a:pt x="379" y="152"/>
                  </a:cubicBezTo>
                  <a:cubicBezTo>
                    <a:pt x="379" y="164"/>
                    <a:pt x="389" y="174"/>
                    <a:pt x="401" y="174"/>
                  </a:cubicBezTo>
                  <a:cubicBezTo>
                    <a:pt x="402" y="174"/>
                    <a:pt x="403" y="174"/>
                    <a:pt x="403" y="174"/>
                  </a:cubicBezTo>
                  <a:cubicBezTo>
                    <a:pt x="403" y="174"/>
                    <a:pt x="403" y="175"/>
                    <a:pt x="403" y="176"/>
                  </a:cubicBezTo>
                  <a:cubicBezTo>
                    <a:pt x="403" y="188"/>
                    <a:pt x="413" y="197"/>
                    <a:pt x="425" y="197"/>
                  </a:cubicBezTo>
                  <a:cubicBezTo>
                    <a:pt x="426" y="197"/>
                    <a:pt x="427" y="197"/>
                    <a:pt x="427" y="197"/>
                  </a:cubicBezTo>
                  <a:cubicBezTo>
                    <a:pt x="427" y="198"/>
                    <a:pt x="427" y="199"/>
                    <a:pt x="427" y="200"/>
                  </a:cubicBezTo>
                  <a:cubicBezTo>
                    <a:pt x="427" y="211"/>
                    <a:pt x="437" y="221"/>
                    <a:pt x="449" y="221"/>
                  </a:cubicBezTo>
                  <a:cubicBezTo>
                    <a:pt x="448" y="223"/>
                    <a:pt x="448" y="224"/>
                    <a:pt x="448" y="225"/>
                  </a:cubicBezTo>
                  <a:cubicBezTo>
                    <a:pt x="448" y="236"/>
                    <a:pt x="457" y="246"/>
                    <a:pt x="468" y="247"/>
                  </a:cubicBezTo>
                  <a:cubicBezTo>
                    <a:pt x="467" y="249"/>
                    <a:pt x="467" y="251"/>
                    <a:pt x="467" y="253"/>
                  </a:cubicBezTo>
                  <a:cubicBezTo>
                    <a:pt x="467" y="265"/>
                    <a:pt x="476" y="275"/>
                    <a:pt x="488" y="275"/>
                  </a:cubicBezTo>
                  <a:cubicBezTo>
                    <a:pt x="488" y="277"/>
                    <a:pt x="488" y="278"/>
                    <a:pt x="488" y="280"/>
                  </a:cubicBezTo>
                  <a:cubicBezTo>
                    <a:pt x="488" y="291"/>
                    <a:pt x="496" y="300"/>
                    <a:pt x="506" y="302"/>
                  </a:cubicBezTo>
                  <a:cubicBezTo>
                    <a:pt x="505" y="304"/>
                    <a:pt x="505" y="306"/>
                    <a:pt x="505" y="309"/>
                  </a:cubicBezTo>
                  <a:cubicBezTo>
                    <a:pt x="505" y="319"/>
                    <a:pt x="513" y="328"/>
                    <a:pt x="523" y="330"/>
                  </a:cubicBezTo>
                  <a:cubicBezTo>
                    <a:pt x="522" y="333"/>
                    <a:pt x="521" y="335"/>
                    <a:pt x="521" y="338"/>
                  </a:cubicBezTo>
                  <a:cubicBezTo>
                    <a:pt x="521" y="348"/>
                    <a:pt x="528" y="357"/>
                    <a:pt x="538" y="359"/>
                  </a:cubicBezTo>
                  <a:cubicBezTo>
                    <a:pt x="536" y="362"/>
                    <a:pt x="535" y="365"/>
                    <a:pt x="535" y="369"/>
                  </a:cubicBezTo>
                  <a:cubicBezTo>
                    <a:pt x="535" y="379"/>
                    <a:pt x="542" y="387"/>
                    <a:pt x="551" y="390"/>
                  </a:cubicBezTo>
                  <a:cubicBezTo>
                    <a:pt x="549" y="393"/>
                    <a:pt x="548" y="396"/>
                    <a:pt x="548" y="400"/>
                  </a:cubicBezTo>
                  <a:cubicBezTo>
                    <a:pt x="548" y="409"/>
                    <a:pt x="554" y="417"/>
                    <a:pt x="562" y="420"/>
                  </a:cubicBezTo>
                  <a:cubicBezTo>
                    <a:pt x="559" y="424"/>
                    <a:pt x="558" y="428"/>
                    <a:pt x="558" y="432"/>
                  </a:cubicBezTo>
                  <a:cubicBezTo>
                    <a:pt x="558" y="441"/>
                    <a:pt x="563" y="449"/>
                    <a:pt x="571" y="452"/>
                  </a:cubicBezTo>
                  <a:cubicBezTo>
                    <a:pt x="568" y="456"/>
                    <a:pt x="567" y="460"/>
                    <a:pt x="567" y="465"/>
                  </a:cubicBezTo>
                  <a:cubicBezTo>
                    <a:pt x="567" y="473"/>
                    <a:pt x="572" y="480"/>
                    <a:pt x="579" y="484"/>
                  </a:cubicBezTo>
                  <a:cubicBezTo>
                    <a:pt x="576" y="488"/>
                    <a:pt x="574" y="492"/>
                    <a:pt x="574" y="498"/>
                  </a:cubicBezTo>
                  <a:cubicBezTo>
                    <a:pt x="574" y="505"/>
                    <a:pt x="578" y="512"/>
                    <a:pt x="585" y="516"/>
                  </a:cubicBezTo>
                  <a:cubicBezTo>
                    <a:pt x="581" y="520"/>
                    <a:pt x="579" y="525"/>
                    <a:pt x="579" y="531"/>
                  </a:cubicBezTo>
                  <a:cubicBezTo>
                    <a:pt x="579" y="538"/>
                    <a:pt x="583" y="545"/>
                    <a:pt x="589" y="549"/>
                  </a:cubicBezTo>
                  <a:cubicBezTo>
                    <a:pt x="585" y="553"/>
                    <a:pt x="583" y="558"/>
                    <a:pt x="583" y="565"/>
                  </a:cubicBezTo>
                  <a:cubicBezTo>
                    <a:pt x="583" y="572"/>
                    <a:pt x="586" y="578"/>
                    <a:pt x="591" y="582"/>
                  </a:cubicBezTo>
                  <a:cubicBezTo>
                    <a:pt x="586" y="586"/>
                    <a:pt x="584" y="592"/>
                    <a:pt x="584" y="598"/>
                  </a:cubicBezTo>
                  <a:cubicBezTo>
                    <a:pt x="584" y="601"/>
                    <a:pt x="584" y="603"/>
                    <a:pt x="585" y="605"/>
                  </a:cubicBezTo>
                  <a:cubicBezTo>
                    <a:pt x="598" y="605"/>
                    <a:pt x="598" y="605"/>
                    <a:pt x="598" y="605"/>
                  </a:cubicBezTo>
                  <a:cubicBezTo>
                    <a:pt x="598" y="605"/>
                    <a:pt x="597" y="604"/>
                    <a:pt x="597" y="603"/>
                  </a:cubicBezTo>
                  <a:cubicBezTo>
                    <a:pt x="596" y="601"/>
                    <a:pt x="596" y="600"/>
                    <a:pt x="596" y="598"/>
                  </a:cubicBezTo>
                  <a:close/>
                </a:path>
              </a:pathLst>
            </a:custGeom>
            <a:solidFill>
              <a:srgbClr val="F48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8">
              <a:extLst>
                <a:ext uri="{FF2B5EF4-FFF2-40B4-BE49-F238E27FC236}">
                  <a16:creationId xmlns:a16="http://schemas.microsoft.com/office/drawing/2014/main" id="{B215EA2B-0498-49AD-ABFF-F08A5E16C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497"/>
              <a:ext cx="1120" cy="576"/>
            </a:xfrm>
            <a:custGeom>
              <a:avLst/>
              <a:gdLst>
                <a:gd name="T0" fmla="*/ 0 w 448"/>
                <a:gd name="T1" fmla="*/ 149 h 216"/>
                <a:gd name="T2" fmla="*/ 208 w 448"/>
                <a:gd name="T3" fmla="*/ 93 h 216"/>
                <a:gd name="T4" fmla="*/ 720 w 448"/>
                <a:gd name="T5" fmla="*/ 136 h 216"/>
                <a:gd name="T6" fmla="*/ 1238 w 448"/>
                <a:gd name="T7" fmla="*/ 205 h 216"/>
                <a:gd name="T8" fmla="*/ 1750 w 448"/>
                <a:gd name="T9" fmla="*/ 307 h 216"/>
                <a:gd name="T10" fmla="*/ 2238 w 448"/>
                <a:gd name="T11" fmla="*/ 435 h 216"/>
                <a:gd name="T12" fmla="*/ 2738 w 448"/>
                <a:gd name="T13" fmla="*/ 605 h 216"/>
                <a:gd name="T14" fmla="*/ 3220 w 448"/>
                <a:gd name="T15" fmla="*/ 819 h 216"/>
                <a:gd name="T16" fmla="*/ 3688 w 448"/>
                <a:gd name="T17" fmla="*/ 1059 h 216"/>
                <a:gd name="T18" fmla="*/ 4145 w 448"/>
                <a:gd name="T19" fmla="*/ 1331 h 216"/>
                <a:gd name="T20" fmla="*/ 4595 w 448"/>
                <a:gd name="T21" fmla="*/ 1629 h 216"/>
                <a:gd name="T22" fmla="*/ 5033 w 448"/>
                <a:gd name="T23" fmla="*/ 1933 h 216"/>
                <a:gd name="T24" fmla="*/ 5458 w 448"/>
                <a:gd name="T25" fmla="*/ 2312 h 216"/>
                <a:gd name="T26" fmla="*/ 5863 w 448"/>
                <a:gd name="T27" fmla="*/ 2696 h 216"/>
                <a:gd name="T28" fmla="*/ 6238 w 448"/>
                <a:gd name="T29" fmla="*/ 3093 h 216"/>
                <a:gd name="T30" fmla="*/ 6613 w 448"/>
                <a:gd name="T31" fmla="*/ 3549 h 216"/>
                <a:gd name="T32" fmla="*/ 6938 w 448"/>
                <a:gd name="T33" fmla="*/ 3981 h 216"/>
                <a:gd name="T34" fmla="*/ 6938 w 448"/>
                <a:gd name="T35" fmla="*/ 4096 h 216"/>
                <a:gd name="T36" fmla="*/ 7000 w 448"/>
                <a:gd name="T37" fmla="*/ 4019 h 216"/>
                <a:gd name="T38" fmla="*/ 6970 w 448"/>
                <a:gd name="T39" fmla="*/ 3925 h 216"/>
                <a:gd name="T40" fmla="*/ 6675 w 448"/>
                <a:gd name="T41" fmla="*/ 3469 h 216"/>
                <a:gd name="T42" fmla="*/ 6613 w 448"/>
                <a:gd name="T43" fmla="*/ 3469 h 216"/>
                <a:gd name="T44" fmla="*/ 6300 w 448"/>
                <a:gd name="T45" fmla="*/ 3016 h 216"/>
                <a:gd name="T46" fmla="*/ 6220 w 448"/>
                <a:gd name="T47" fmla="*/ 3016 h 216"/>
                <a:gd name="T48" fmla="*/ 5925 w 448"/>
                <a:gd name="T49" fmla="*/ 2595 h 216"/>
                <a:gd name="T50" fmla="*/ 5813 w 448"/>
                <a:gd name="T51" fmla="*/ 2616 h 216"/>
                <a:gd name="T52" fmla="*/ 5500 w 448"/>
                <a:gd name="T53" fmla="*/ 2219 h 216"/>
                <a:gd name="T54" fmla="*/ 5395 w 448"/>
                <a:gd name="T55" fmla="*/ 2240 h 216"/>
                <a:gd name="T56" fmla="*/ 5083 w 448"/>
                <a:gd name="T57" fmla="*/ 1843 h 216"/>
                <a:gd name="T58" fmla="*/ 4958 w 448"/>
                <a:gd name="T59" fmla="*/ 1877 h 216"/>
                <a:gd name="T60" fmla="*/ 4645 w 448"/>
                <a:gd name="T61" fmla="*/ 1536 h 216"/>
                <a:gd name="T62" fmla="*/ 4500 w 448"/>
                <a:gd name="T63" fmla="*/ 1571 h 216"/>
                <a:gd name="T64" fmla="*/ 4188 w 448"/>
                <a:gd name="T65" fmla="*/ 1229 h 216"/>
                <a:gd name="T66" fmla="*/ 4033 w 448"/>
                <a:gd name="T67" fmla="*/ 1272 h 216"/>
                <a:gd name="T68" fmla="*/ 3720 w 448"/>
                <a:gd name="T69" fmla="*/ 968 h 216"/>
                <a:gd name="T70" fmla="*/ 3563 w 448"/>
                <a:gd name="T71" fmla="*/ 1024 h 216"/>
                <a:gd name="T72" fmla="*/ 3250 w 448"/>
                <a:gd name="T73" fmla="*/ 704 h 216"/>
                <a:gd name="T74" fmla="*/ 3063 w 448"/>
                <a:gd name="T75" fmla="*/ 776 h 216"/>
                <a:gd name="T76" fmla="*/ 2770 w 448"/>
                <a:gd name="T77" fmla="*/ 512 h 216"/>
                <a:gd name="T78" fmla="*/ 2563 w 448"/>
                <a:gd name="T79" fmla="*/ 605 h 216"/>
                <a:gd name="T80" fmla="*/ 2270 w 448"/>
                <a:gd name="T81" fmla="*/ 341 h 216"/>
                <a:gd name="T82" fmla="*/ 2050 w 448"/>
                <a:gd name="T83" fmla="*/ 435 h 216"/>
                <a:gd name="T84" fmla="*/ 1770 w 448"/>
                <a:gd name="T85" fmla="*/ 192 h 216"/>
                <a:gd name="T86" fmla="*/ 1533 w 448"/>
                <a:gd name="T87" fmla="*/ 320 h 216"/>
                <a:gd name="T88" fmla="*/ 1238 w 448"/>
                <a:gd name="T89" fmla="*/ 93 h 216"/>
                <a:gd name="T90" fmla="*/ 1000 w 448"/>
                <a:gd name="T91" fmla="*/ 227 h 216"/>
                <a:gd name="T92" fmla="*/ 720 w 448"/>
                <a:gd name="T93" fmla="*/ 21 h 216"/>
                <a:gd name="T94" fmla="*/ 470 w 448"/>
                <a:gd name="T95" fmla="*/ 171 h 216"/>
                <a:gd name="T96" fmla="*/ 208 w 448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48" h="216">
                  <a:moveTo>
                    <a:pt x="12" y="1"/>
                  </a:moveTo>
                  <a:cubicBezTo>
                    <a:pt x="8" y="5"/>
                    <a:pt x="5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8"/>
                    <a:pt x="9" y="9"/>
                    <a:pt x="13" y="5"/>
                  </a:cubicBezTo>
                  <a:cubicBezTo>
                    <a:pt x="17" y="10"/>
                    <a:pt x="24" y="13"/>
                    <a:pt x="30" y="13"/>
                  </a:cubicBezTo>
                  <a:cubicBezTo>
                    <a:pt x="36" y="13"/>
                    <a:pt x="41" y="11"/>
                    <a:pt x="46" y="7"/>
                  </a:cubicBezTo>
                  <a:cubicBezTo>
                    <a:pt x="50" y="13"/>
                    <a:pt x="57" y="16"/>
                    <a:pt x="64" y="16"/>
                  </a:cubicBezTo>
                  <a:cubicBezTo>
                    <a:pt x="70" y="16"/>
                    <a:pt x="74" y="14"/>
                    <a:pt x="79" y="11"/>
                  </a:cubicBezTo>
                  <a:cubicBezTo>
                    <a:pt x="83" y="17"/>
                    <a:pt x="90" y="21"/>
                    <a:pt x="98" y="21"/>
                  </a:cubicBezTo>
                  <a:cubicBezTo>
                    <a:pt x="103" y="21"/>
                    <a:pt x="107" y="19"/>
                    <a:pt x="112" y="16"/>
                  </a:cubicBezTo>
                  <a:cubicBezTo>
                    <a:pt x="116" y="23"/>
                    <a:pt x="123" y="27"/>
                    <a:pt x="131" y="27"/>
                  </a:cubicBezTo>
                  <a:cubicBezTo>
                    <a:pt x="135" y="27"/>
                    <a:pt x="139" y="25"/>
                    <a:pt x="143" y="23"/>
                  </a:cubicBezTo>
                  <a:cubicBezTo>
                    <a:pt x="147" y="31"/>
                    <a:pt x="155" y="36"/>
                    <a:pt x="164" y="36"/>
                  </a:cubicBezTo>
                  <a:cubicBezTo>
                    <a:pt x="168" y="36"/>
                    <a:pt x="172" y="34"/>
                    <a:pt x="175" y="32"/>
                  </a:cubicBezTo>
                  <a:cubicBezTo>
                    <a:pt x="179" y="40"/>
                    <a:pt x="187" y="45"/>
                    <a:pt x="196" y="45"/>
                  </a:cubicBezTo>
                  <a:cubicBezTo>
                    <a:pt x="199" y="45"/>
                    <a:pt x="203" y="44"/>
                    <a:pt x="206" y="43"/>
                  </a:cubicBezTo>
                  <a:cubicBezTo>
                    <a:pt x="210" y="52"/>
                    <a:pt x="218" y="58"/>
                    <a:pt x="228" y="58"/>
                  </a:cubicBezTo>
                  <a:cubicBezTo>
                    <a:pt x="231" y="58"/>
                    <a:pt x="233" y="57"/>
                    <a:pt x="236" y="56"/>
                  </a:cubicBezTo>
                  <a:cubicBezTo>
                    <a:pt x="240" y="65"/>
                    <a:pt x="248" y="71"/>
                    <a:pt x="258" y="71"/>
                  </a:cubicBezTo>
                  <a:cubicBezTo>
                    <a:pt x="260" y="71"/>
                    <a:pt x="263" y="70"/>
                    <a:pt x="265" y="70"/>
                  </a:cubicBezTo>
                  <a:cubicBezTo>
                    <a:pt x="268" y="80"/>
                    <a:pt x="277" y="87"/>
                    <a:pt x="288" y="87"/>
                  </a:cubicBezTo>
                  <a:cubicBezTo>
                    <a:pt x="290" y="87"/>
                    <a:pt x="292" y="86"/>
                    <a:pt x="294" y="86"/>
                  </a:cubicBezTo>
                  <a:cubicBezTo>
                    <a:pt x="297" y="96"/>
                    <a:pt x="306" y="103"/>
                    <a:pt x="317" y="103"/>
                  </a:cubicBezTo>
                  <a:cubicBezTo>
                    <a:pt x="318" y="103"/>
                    <a:pt x="320" y="103"/>
                    <a:pt x="322" y="102"/>
                  </a:cubicBezTo>
                  <a:cubicBezTo>
                    <a:pt x="324" y="113"/>
                    <a:pt x="334" y="122"/>
                    <a:pt x="345" y="122"/>
                  </a:cubicBezTo>
                  <a:cubicBezTo>
                    <a:pt x="345" y="122"/>
                    <a:pt x="347" y="122"/>
                    <a:pt x="349" y="122"/>
                  </a:cubicBezTo>
                  <a:cubicBezTo>
                    <a:pt x="350" y="133"/>
                    <a:pt x="360" y="142"/>
                    <a:pt x="372" y="142"/>
                  </a:cubicBezTo>
                  <a:cubicBezTo>
                    <a:pt x="372" y="142"/>
                    <a:pt x="373" y="142"/>
                    <a:pt x="375" y="142"/>
                  </a:cubicBezTo>
                  <a:cubicBezTo>
                    <a:pt x="376" y="154"/>
                    <a:pt x="386" y="163"/>
                    <a:pt x="398" y="163"/>
                  </a:cubicBezTo>
                  <a:cubicBezTo>
                    <a:pt x="398" y="163"/>
                    <a:pt x="399" y="163"/>
                    <a:pt x="399" y="163"/>
                  </a:cubicBezTo>
                  <a:cubicBezTo>
                    <a:pt x="399" y="176"/>
                    <a:pt x="410" y="187"/>
                    <a:pt x="423" y="187"/>
                  </a:cubicBezTo>
                  <a:cubicBezTo>
                    <a:pt x="423" y="187"/>
                    <a:pt x="423" y="187"/>
                    <a:pt x="423" y="187"/>
                  </a:cubicBezTo>
                  <a:cubicBezTo>
                    <a:pt x="423" y="187"/>
                    <a:pt x="423" y="187"/>
                    <a:pt x="423" y="187"/>
                  </a:cubicBezTo>
                  <a:cubicBezTo>
                    <a:pt x="423" y="199"/>
                    <a:pt x="432" y="209"/>
                    <a:pt x="444" y="210"/>
                  </a:cubicBezTo>
                  <a:cubicBezTo>
                    <a:pt x="444" y="211"/>
                    <a:pt x="444" y="212"/>
                    <a:pt x="444" y="212"/>
                  </a:cubicBezTo>
                  <a:cubicBezTo>
                    <a:pt x="444" y="216"/>
                    <a:pt x="444" y="216"/>
                    <a:pt x="444" y="216"/>
                  </a:cubicBezTo>
                  <a:cubicBezTo>
                    <a:pt x="448" y="215"/>
                    <a:pt x="448" y="215"/>
                    <a:pt x="448" y="215"/>
                  </a:cubicBezTo>
                  <a:cubicBezTo>
                    <a:pt x="448" y="212"/>
                    <a:pt x="448" y="212"/>
                    <a:pt x="448" y="212"/>
                  </a:cubicBezTo>
                  <a:cubicBezTo>
                    <a:pt x="448" y="207"/>
                    <a:pt x="448" y="207"/>
                    <a:pt x="448" y="207"/>
                  </a:cubicBezTo>
                  <a:cubicBezTo>
                    <a:pt x="446" y="207"/>
                    <a:pt x="446" y="207"/>
                    <a:pt x="446" y="207"/>
                  </a:cubicBezTo>
                  <a:cubicBezTo>
                    <a:pt x="436" y="206"/>
                    <a:pt x="427" y="198"/>
                    <a:pt x="427" y="187"/>
                  </a:cubicBezTo>
                  <a:cubicBezTo>
                    <a:pt x="427" y="183"/>
                    <a:pt x="427" y="183"/>
                    <a:pt x="427" y="183"/>
                  </a:cubicBezTo>
                  <a:cubicBezTo>
                    <a:pt x="425" y="183"/>
                    <a:pt x="425" y="183"/>
                    <a:pt x="425" y="183"/>
                  </a:cubicBezTo>
                  <a:cubicBezTo>
                    <a:pt x="423" y="183"/>
                    <a:pt x="423" y="183"/>
                    <a:pt x="423" y="183"/>
                  </a:cubicBezTo>
                  <a:cubicBezTo>
                    <a:pt x="412" y="183"/>
                    <a:pt x="403" y="174"/>
                    <a:pt x="403" y="163"/>
                  </a:cubicBezTo>
                  <a:cubicBezTo>
                    <a:pt x="403" y="159"/>
                    <a:pt x="403" y="159"/>
                    <a:pt x="403" y="159"/>
                  </a:cubicBezTo>
                  <a:cubicBezTo>
                    <a:pt x="401" y="159"/>
                    <a:pt x="401" y="159"/>
                    <a:pt x="401" y="159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87" y="159"/>
                    <a:pt x="379" y="150"/>
                    <a:pt x="379" y="139"/>
                  </a:cubicBezTo>
                  <a:cubicBezTo>
                    <a:pt x="379" y="137"/>
                    <a:pt x="379" y="137"/>
                    <a:pt x="379" y="137"/>
                  </a:cubicBezTo>
                  <a:cubicBezTo>
                    <a:pt x="376" y="138"/>
                    <a:pt x="376" y="138"/>
                    <a:pt x="376" y="138"/>
                  </a:cubicBezTo>
                  <a:cubicBezTo>
                    <a:pt x="372" y="138"/>
                    <a:pt x="372" y="138"/>
                    <a:pt x="372" y="138"/>
                  </a:cubicBezTo>
                  <a:cubicBezTo>
                    <a:pt x="361" y="138"/>
                    <a:pt x="353" y="130"/>
                    <a:pt x="352" y="119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0" y="117"/>
                    <a:pt x="350" y="117"/>
                    <a:pt x="350" y="117"/>
                  </a:cubicBezTo>
                  <a:cubicBezTo>
                    <a:pt x="345" y="118"/>
                    <a:pt x="345" y="118"/>
                    <a:pt x="345" y="118"/>
                  </a:cubicBezTo>
                  <a:cubicBezTo>
                    <a:pt x="335" y="118"/>
                    <a:pt x="326" y="110"/>
                    <a:pt x="326" y="100"/>
                  </a:cubicBezTo>
                  <a:cubicBezTo>
                    <a:pt x="325" y="97"/>
                    <a:pt x="325" y="97"/>
                    <a:pt x="325" y="97"/>
                  </a:cubicBezTo>
                  <a:cubicBezTo>
                    <a:pt x="323" y="98"/>
                    <a:pt x="323" y="98"/>
                    <a:pt x="323" y="98"/>
                  </a:cubicBezTo>
                  <a:cubicBezTo>
                    <a:pt x="321" y="99"/>
                    <a:pt x="319" y="99"/>
                    <a:pt x="317" y="99"/>
                  </a:cubicBezTo>
                  <a:cubicBezTo>
                    <a:pt x="307" y="99"/>
                    <a:pt x="299" y="92"/>
                    <a:pt x="297" y="83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2" y="82"/>
                    <a:pt x="290" y="83"/>
                    <a:pt x="288" y="83"/>
                  </a:cubicBezTo>
                  <a:cubicBezTo>
                    <a:pt x="278" y="83"/>
                    <a:pt x="270" y="76"/>
                    <a:pt x="268" y="67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3" y="66"/>
                    <a:pt x="261" y="67"/>
                    <a:pt x="258" y="67"/>
                  </a:cubicBezTo>
                  <a:cubicBezTo>
                    <a:pt x="249" y="67"/>
                    <a:pt x="242" y="61"/>
                    <a:pt x="239" y="53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3" y="53"/>
                    <a:pt x="231" y="54"/>
                    <a:pt x="228" y="54"/>
                  </a:cubicBezTo>
                  <a:cubicBezTo>
                    <a:pt x="219" y="54"/>
                    <a:pt x="211" y="48"/>
                    <a:pt x="209" y="40"/>
                  </a:cubicBezTo>
                  <a:cubicBezTo>
                    <a:pt x="208" y="37"/>
                    <a:pt x="208" y="37"/>
                    <a:pt x="208" y="37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3" y="40"/>
                    <a:pt x="199" y="41"/>
                    <a:pt x="196" y="41"/>
                  </a:cubicBezTo>
                  <a:cubicBezTo>
                    <a:pt x="188" y="41"/>
                    <a:pt x="181" y="37"/>
                    <a:pt x="178" y="29"/>
                  </a:cubicBezTo>
                  <a:cubicBezTo>
                    <a:pt x="177" y="27"/>
                    <a:pt x="177" y="27"/>
                    <a:pt x="177" y="27"/>
                  </a:cubicBezTo>
                  <a:cubicBezTo>
                    <a:pt x="175" y="28"/>
                    <a:pt x="175" y="28"/>
                    <a:pt x="175" y="28"/>
                  </a:cubicBezTo>
                  <a:cubicBezTo>
                    <a:pt x="171" y="30"/>
                    <a:pt x="168" y="32"/>
                    <a:pt x="164" y="32"/>
                  </a:cubicBezTo>
                  <a:cubicBezTo>
                    <a:pt x="156" y="32"/>
                    <a:pt x="149" y="27"/>
                    <a:pt x="146" y="20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9" y="21"/>
                    <a:pt x="135" y="23"/>
                    <a:pt x="131" y="23"/>
                  </a:cubicBezTo>
                  <a:cubicBezTo>
                    <a:pt x="124" y="23"/>
                    <a:pt x="117" y="19"/>
                    <a:pt x="114" y="13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7" y="15"/>
                    <a:pt x="102" y="17"/>
                    <a:pt x="98" y="17"/>
                  </a:cubicBezTo>
                  <a:cubicBezTo>
                    <a:pt x="91" y="17"/>
                    <a:pt x="84" y="13"/>
                    <a:pt x="81" y="7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4" y="10"/>
                    <a:pt x="69" y="12"/>
                    <a:pt x="64" y="12"/>
                  </a:cubicBezTo>
                  <a:cubicBezTo>
                    <a:pt x="58" y="12"/>
                    <a:pt x="51" y="9"/>
                    <a:pt x="48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1" y="7"/>
                    <a:pt x="36" y="9"/>
                    <a:pt x="30" y="9"/>
                  </a:cubicBezTo>
                  <a:cubicBezTo>
                    <a:pt x="24" y="9"/>
                    <a:pt x="19" y="6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9">
              <a:extLst>
                <a:ext uri="{FF2B5EF4-FFF2-40B4-BE49-F238E27FC236}">
                  <a16:creationId xmlns:a16="http://schemas.microsoft.com/office/drawing/2014/main" id="{49FCCBFA-47ED-490E-8961-A761AC01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071"/>
              <a:ext cx="370" cy="1000"/>
            </a:xfrm>
            <a:custGeom>
              <a:avLst/>
              <a:gdLst>
                <a:gd name="T0" fmla="*/ 300 w 148"/>
                <a:gd name="T1" fmla="*/ 397 h 375"/>
                <a:gd name="T2" fmla="*/ 625 w 148"/>
                <a:gd name="T3" fmla="*/ 931 h 375"/>
                <a:gd name="T4" fmla="*/ 895 w 148"/>
                <a:gd name="T5" fmla="*/ 1421 h 375"/>
                <a:gd name="T6" fmla="*/ 1158 w 148"/>
                <a:gd name="T7" fmla="*/ 1971 h 375"/>
                <a:gd name="T8" fmla="*/ 1395 w 148"/>
                <a:gd name="T9" fmla="*/ 2525 h 375"/>
                <a:gd name="T10" fmla="*/ 1595 w 148"/>
                <a:gd name="T11" fmla="*/ 3093 h 375"/>
                <a:gd name="T12" fmla="*/ 1770 w 148"/>
                <a:gd name="T13" fmla="*/ 3677 h 375"/>
                <a:gd name="T14" fmla="*/ 1908 w 148"/>
                <a:gd name="T15" fmla="*/ 4267 h 375"/>
                <a:gd name="T16" fmla="*/ 2033 w 148"/>
                <a:gd name="T17" fmla="*/ 4872 h 375"/>
                <a:gd name="T18" fmla="*/ 2125 w 148"/>
                <a:gd name="T19" fmla="*/ 5483 h 375"/>
                <a:gd name="T20" fmla="*/ 2188 w 148"/>
                <a:gd name="T21" fmla="*/ 6109 h 375"/>
                <a:gd name="T22" fmla="*/ 2095 w 148"/>
                <a:gd name="T23" fmla="*/ 6392 h 375"/>
                <a:gd name="T24" fmla="*/ 2158 w 148"/>
                <a:gd name="T25" fmla="*/ 7019 h 375"/>
                <a:gd name="T26" fmla="*/ 2175 w 148"/>
                <a:gd name="T27" fmla="*/ 7112 h 375"/>
                <a:gd name="T28" fmla="*/ 2283 w 148"/>
                <a:gd name="T29" fmla="*/ 6749 h 375"/>
                <a:gd name="T30" fmla="*/ 2283 w 148"/>
                <a:gd name="T31" fmla="*/ 6691 h 375"/>
                <a:gd name="T32" fmla="*/ 2250 w 148"/>
                <a:gd name="T33" fmla="*/ 6123 h 375"/>
                <a:gd name="T34" fmla="*/ 2250 w 148"/>
                <a:gd name="T35" fmla="*/ 6067 h 375"/>
                <a:gd name="T36" fmla="*/ 2188 w 148"/>
                <a:gd name="T37" fmla="*/ 5496 h 375"/>
                <a:gd name="T38" fmla="*/ 2175 w 148"/>
                <a:gd name="T39" fmla="*/ 5440 h 375"/>
                <a:gd name="T40" fmla="*/ 2095 w 148"/>
                <a:gd name="T41" fmla="*/ 4893 h 375"/>
                <a:gd name="T42" fmla="*/ 2083 w 148"/>
                <a:gd name="T43" fmla="*/ 4835 h 375"/>
                <a:gd name="T44" fmla="*/ 1970 w 148"/>
                <a:gd name="T45" fmla="*/ 4288 h 375"/>
                <a:gd name="T46" fmla="*/ 1958 w 148"/>
                <a:gd name="T47" fmla="*/ 4232 h 375"/>
                <a:gd name="T48" fmla="*/ 1833 w 148"/>
                <a:gd name="T49" fmla="*/ 3677 h 375"/>
                <a:gd name="T50" fmla="*/ 1813 w 148"/>
                <a:gd name="T51" fmla="*/ 3619 h 375"/>
                <a:gd name="T52" fmla="*/ 1658 w 148"/>
                <a:gd name="T53" fmla="*/ 3093 h 375"/>
                <a:gd name="T54" fmla="*/ 1645 w 148"/>
                <a:gd name="T55" fmla="*/ 3037 h 375"/>
                <a:gd name="T56" fmla="*/ 1458 w 148"/>
                <a:gd name="T57" fmla="*/ 2525 h 375"/>
                <a:gd name="T58" fmla="*/ 1438 w 148"/>
                <a:gd name="T59" fmla="*/ 2467 h 375"/>
                <a:gd name="T60" fmla="*/ 1220 w 148"/>
                <a:gd name="T61" fmla="*/ 1955 h 375"/>
                <a:gd name="T62" fmla="*/ 1188 w 148"/>
                <a:gd name="T63" fmla="*/ 1912 h 375"/>
                <a:gd name="T64" fmla="*/ 970 w 148"/>
                <a:gd name="T65" fmla="*/ 1421 h 375"/>
                <a:gd name="T66" fmla="*/ 938 w 148"/>
                <a:gd name="T67" fmla="*/ 1365 h 375"/>
                <a:gd name="T68" fmla="*/ 688 w 148"/>
                <a:gd name="T69" fmla="*/ 853 h 375"/>
                <a:gd name="T70" fmla="*/ 345 w 148"/>
                <a:gd name="T71" fmla="*/ 477 h 375"/>
                <a:gd name="T72" fmla="*/ 375 w 148"/>
                <a:gd name="T73" fmla="*/ 320 h 375"/>
                <a:gd name="T74" fmla="*/ 63 w 148"/>
                <a:gd name="T75" fmla="*/ 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8" h="375">
                  <a:moveTo>
                    <a:pt x="0" y="1"/>
                  </a:moveTo>
                  <a:cubicBezTo>
                    <a:pt x="2" y="11"/>
                    <a:pt x="9" y="19"/>
                    <a:pt x="19" y="21"/>
                  </a:cubicBezTo>
                  <a:cubicBezTo>
                    <a:pt x="19" y="22"/>
                    <a:pt x="18" y="24"/>
                    <a:pt x="18" y="25"/>
                  </a:cubicBezTo>
                  <a:cubicBezTo>
                    <a:pt x="18" y="38"/>
                    <a:pt x="28" y="48"/>
                    <a:pt x="40" y="49"/>
                  </a:cubicBezTo>
                  <a:cubicBezTo>
                    <a:pt x="39" y="51"/>
                    <a:pt x="39" y="53"/>
                    <a:pt x="39" y="53"/>
                  </a:cubicBezTo>
                  <a:cubicBezTo>
                    <a:pt x="39" y="63"/>
                    <a:pt x="47" y="73"/>
                    <a:pt x="57" y="75"/>
                  </a:cubicBezTo>
                  <a:cubicBezTo>
                    <a:pt x="57" y="77"/>
                    <a:pt x="57" y="79"/>
                    <a:pt x="57" y="81"/>
                  </a:cubicBezTo>
                  <a:cubicBezTo>
                    <a:pt x="57" y="92"/>
                    <a:pt x="64" y="101"/>
                    <a:pt x="74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21"/>
                    <a:pt x="79" y="129"/>
                    <a:pt x="89" y="133"/>
                  </a:cubicBezTo>
                  <a:cubicBezTo>
                    <a:pt x="88" y="135"/>
                    <a:pt x="87" y="138"/>
                    <a:pt x="87" y="141"/>
                  </a:cubicBezTo>
                  <a:cubicBezTo>
                    <a:pt x="87" y="151"/>
                    <a:pt x="93" y="159"/>
                    <a:pt x="102" y="163"/>
                  </a:cubicBezTo>
                  <a:cubicBezTo>
                    <a:pt x="100" y="166"/>
                    <a:pt x="99" y="169"/>
                    <a:pt x="99" y="172"/>
                  </a:cubicBezTo>
                  <a:cubicBezTo>
                    <a:pt x="99" y="182"/>
                    <a:pt x="105" y="189"/>
                    <a:pt x="113" y="194"/>
                  </a:cubicBezTo>
                  <a:cubicBezTo>
                    <a:pt x="111" y="197"/>
                    <a:pt x="110" y="201"/>
                    <a:pt x="110" y="205"/>
                  </a:cubicBezTo>
                  <a:cubicBezTo>
                    <a:pt x="110" y="213"/>
                    <a:pt x="114" y="221"/>
                    <a:pt x="122" y="225"/>
                  </a:cubicBezTo>
                  <a:cubicBezTo>
                    <a:pt x="120" y="229"/>
                    <a:pt x="118" y="233"/>
                    <a:pt x="118" y="237"/>
                  </a:cubicBezTo>
                  <a:cubicBezTo>
                    <a:pt x="118" y="245"/>
                    <a:pt x="123" y="253"/>
                    <a:pt x="130" y="257"/>
                  </a:cubicBezTo>
                  <a:cubicBezTo>
                    <a:pt x="127" y="261"/>
                    <a:pt x="126" y="265"/>
                    <a:pt x="126" y="270"/>
                  </a:cubicBezTo>
                  <a:cubicBezTo>
                    <a:pt x="126" y="278"/>
                    <a:pt x="130" y="285"/>
                    <a:pt x="136" y="289"/>
                  </a:cubicBezTo>
                  <a:cubicBezTo>
                    <a:pt x="133" y="293"/>
                    <a:pt x="131" y="298"/>
                    <a:pt x="131" y="303"/>
                  </a:cubicBezTo>
                  <a:cubicBezTo>
                    <a:pt x="131" y="310"/>
                    <a:pt x="134" y="317"/>
                    <a:pt x="140" y="322"/>
                  </a:cubicBezTo>
                  <a:cubicBezTo>
                    <a:pt x="136" y="326"/>
                    <a:pt x="134" y="331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44"/>
                    <a:pt x="137" y="350"/>
                    <a:pt x="142" y="354"/>
                  </a:cubicBezTo>
                  <a:cubicBezTo>
                    <a:pt x="138" y="359"/>
                    <a:pt x="138" y="364"/>
                    <a:pt x="138" y="370"/>
                  </a:cubicBezTo>
                  <a:cubicBezTo>
                    <a:pt x="138" y="373"/>
                    <a:pt x="138" y="372"/>
                    <a:pt x="139" y="375"/>
                  </a:cubicBezTo>
                  <a:cubicBezTo>
                    <a:pt x="139" y="375"/>
                    <a:pt x="139" y="375"/>
                    <a:pt x="139" y="375"/>
                  </a:cubicBezTo>
                  <a:cubicBezTo>
                    <a:pt x="138" y="372"/>
                    <a:pt x="139" y="373"/>
                    <a:pt x="139" y="370"/>
                  </a:cubicBezTo>
                  <a:cubicBezTo>
                    <a:pt x="139" y="365"/>
                    <a:pt x="142" y="359"/>
                    <a:pt x="146" y="356"/>
                  </a:cubicBezTo>
                  <a:cubicBezTo>
                    <a:pt x="148" y="354"/>
                    <a:pt x="148" y="354"/>
                    <a:pt x="148" y="354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41" y="349"/>
                    <a:pt x="138" y="343"/>
                    <a:pt x="138" y="337"/>
                  </a:cubicBezTo>
                  <a:cubicBezTo>
                    <a:pt x="138" y="332"/>
                    <a:pt x="140" y="327"/>
                    <a:pt x="144" y="323"/>
                  </a:cubicBezTo>
                  <a:cubicBezTo>
                    <a:pt x="146" y="321"/>
                    <a:pt x="146" y="321"/>
                    <a:pt x="146" y="321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38" y="316"/>
                    <a:pt x="135" y="310"/>
                    <a:pt x="135" y="303"/>
                  </a:cubicBezTo>
                  <a:cubicBezTo>
                    <a:pt x="135" y="298"/>
                    <a:pt x="137" y="294"/>
                    <a:pt x="140" y="290"/>
                  </a:cubicBezTo>
                  <a:cubicBezTo>
                    <a:pt x="141" y="288"/>
                    <a:pt x="141" y="288"/>
                    <a:pt x="141" y="288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3" y="283"/>
                    <a:pt x="130" y="277"/>
                    <a:pt x="130" y="270"/>
                  </a:cubicBezTo>
                  <a:cubicBezTo>
                    <a:pt x="130" y="265"/>
                    <a:pt x="131" y="261"/>
                    <a:pt x="134" y="258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3" y="255"/>
                    <a:pt x="133" y="255"/>
                    <a:pt x="133" y="255"/>
                  </a:cubicBezTo>
                  <a:cubicBezTo>
                    <a:pt x="126" y="251"/>
                    <a:pt x="122" y="244"/>
                    <a:pt x="122" y="237"/>
                  </a:cubicBezTo>
                  <a:cubicBezTo>
                    <a:pt x="122" y="233"/>
                    <a:pt x="123" y="229"/>
                    <a:pt x="126" y="226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18" y="219"/>
                    <a:pt x="114" y="212"/>
                    <a:pt x="114" y="205"/>
                  </a:cubicBezTo>
                  <a:cubicBezTo>
                    <a:pt x="114" y="201"/>
                    <a:pt x="115" y="197"/>
                    <a:pt x="117" y="194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08" y="188"/>
                    <a:pt x="103" y="181"/>
                    <a:pt x="103" y="172"/>
                  </a:cubicBezTo>
                  <a:cubicBezTo>
                    <a:pt x="103" y="169"/>
                    <a:pt x="104" y="166"/>
                    <a:pt x="106" y="163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97" y="157"/>
                    <a:pt x="91" y="150"/>
                    <a:pt x="91" y="141"/>
                  </a:cubicBezTo>
                  <a:cubicBezTo>
                    <a:pt x="91" y="138"/>
                    <a:pt x="92" y="135"/>
                    <a:pt x="93" y="133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83" y="128"/>
                    <a:pt x="77" y="120"/>
                    <a:pt x="77" y="110"/>
                  </a:cubicBezTo>
                  <a:cubicBezTo>
                    <a:pt x="77" y="108"/>
                    <a:pt x="77" y="106"/>
                    <a:pt x="78" y="103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67" y="99"/>
                    <a:pt x="61" y="91"/>
                    <a:pt x="61" y="81"/>
                  </a:cubicBezTo>
                  <a:cubicBezTo>
                    <a:pt x="61" y="79"/>
                    <a:pt x="61" y="77"/>
                    <a:pt x="62" y="75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0" y="71"/>
                    <a:pt x="43" y="62"/>
                    <a:pt x="43" y="53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1" y="45"/>
                    <a:pt x="22" y="36"/>
                    <a:pt x="22" y="25"/>
                  </a:cubicBezTo>
                  <a:cubicBezTo>
                    <a:pt x="22" y="23"/>
                    <a:pt x="23" y="22"/>
                    <a:pt x="23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3" y="16"/>
                    <a:pt x="5" y="9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Line 10">
              <a:extLst>
                <a:ext uri="{FF2B5EF4-FFF2-40B4-BE49-F238E27FC236}">
                  <a16:creationId xmlns:a16="http://schemas.microsoft.com/office/drawing/2014/main" id="{E9FCDB35-E583-453D-88E8-2ADDD7FBB2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9" y="3036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11">
              <a:extLst>
                <a:ext uri="{FF2B5EF4-FFF2-40B4-BE49-F238E27FC236}">
                  <a16:creationId xmlns:a16="http://schemas.microsoft.com/office/drawing/2014/main" id="{21AB407D-3B62-4602-ABB3-8D532251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937"/>
              <a:ext cx="117" cy="51"/>
            </a:xfrm>
            <a:custGeom>
              <a:avLst/>
              <a:gdLst>
                <a:gd name="T0" fmla="*/ 0 w 117"/>
                <a:gd name="T1" fmla="*/ 8 h 51"/>
                <a:gd name="T2" fmla="*/ 2 w 117"/>
                <a:gd name="T3" fmla="*/ 51 h 51"/>
                <a:gd name="T4" fmla="*/ 117 w 117"/>
                <a:gd name="T5" fmla="*/ 40 h 51"/>
                <a:gd name="T6" fmla="*/ 115 w 117"/>
                <a:gd name="T7" fmla="*/ 0 h 51"/>
                <a:gd name="T8" fmla="*/ 0 w 117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51">
                  <a:moveTo>
                    <a:pt x="0" y="8"/>
                  </a:moveTo>
                  <a:lnTo>
                    <a:pt x="2" y="51"/>
                  </a:lnTo>
                  <a:lnTo>
                    <a:pt x="117" y="40"/>
                  </a:lnTo>
                  <a:lnTo>
                    <a:pt x="115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12">
              <a:extLst>
                <a:ext uri="{FF2B5EF4-FFF2-40B4-BE49-F238E27FC236}">
                  <a16:creationId xmlns:a16="http://schemas.microsoft.com/office/drawing/2014/main" id="{C243B1D8-A64A-4EF6-8359-B93782AC2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836"/>
              <a:ext cx="112" cy="59"/>
            </a:xfrm>
            <a:custGeom>
              <a:avLst/>
              <a:gdLst>
                <a:gd name="T0" fmla="*/ 0 w 112"/>
                <a:gd name="T1" fmla="*/ 16 h 59"/>
                <a:gd name="T2" fmla="*/ 5 w 112"/>
                <a:gd name="T3" fmla="*/ 59 h 59"/>
                <a:gd name="T4" fmla="*/ 112 w 112"/>
                <a:gd name="T5" fmla="*/ 43 h 59"/>
                <a:gd name="T6" fmla="*/ 107 w 112"/>
                <a:gd name="T7" fmla="*/ 0 h 59"/>
                <a:gd name="T8" fmla="*/ 0 w 112"/>
                <a:gd name="T9" fmla="*/ 1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59">
                  <a:moveTo>
                    <a:pt x="0" y="16"/>
                  </a:moveTo>
                  <a:lnTo>
                    <a:pt x="5" y="59"/>
                  </a:lnTo>
                  <a:lnTo>
                    <a:pt x="112" y="43"/>
                  </a:lnTo>
                  <a:lnTo>
                    <a:pt x="107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13">
              <a:extLst>
                <a:ext uri="{FF2B5EF4-FFF2-40B4-BE49-F238E27FC236}">
                  <a16:creationId xmlns:a16="http://schemas.microsoft.com/office/drawing/2014/main" id="{95F96683-7B7E-4C52-A3EB-C26D00624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735"/>
              <a:ext cx="115" cy="66"/>
            </a:xfrm>
            <a:custGeom>
              <a:avLst/>
              <a:gdLst>
                <a:gd name="T0" fmla="*/ 0 w 115"/>
                <a:gd name="T1" fmla="*/ 24 h 66"/>
                <a:gd name="T2" fmla="*/ 7 w 115"/>
                <a:gd name="T3" fmla="*/ 66 h 66"/>
                <a:gd name="T4" fmla="*/ 115 w 115"/>
                <a:gd name="T5" fmla="*/ 42 h 66"/>
                <a:gd name="T6" fmla="*/ 107 w 115"/>
                <a:gd name="T7" fmla="*/ 0 h 66"/>
                <a:gd name="T8" fmla="*/ 0 w 115"/>
                <a:gd name="T9" fmla="*/ 24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6">
                  <a:moveTo>
                    <a:pt x="0" y="24"/>
                  </a:moveTo>
                  <a:lnTo>
                    <a:pt x="7" y="66"/>
                  </a:lnTo>
                  <a:lnTo>
                    <a:pt x="115" y="42"/>
                  </a:lnTo>
                  <a:lnTo>
                    <a:pt x="107" y="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14">
              <a:extLst>
                <a:ext uri="{FF2B5EF4-FFF2-40B4-BE49-F238E27FC236}">
                  <a16:creationId xmlns:a16="http://schemas.microsoft.com/office/drawing/2014/main" id="{094D2158-BDCD-4747-8005-0E1F9FCB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641"/>
              <a:ext cx="115" cy="72"/>
            </a:xfrm>
            <a:custGeom>
              <a:avLst/>
              <a:gdLst>
                <a:gd name="T0" fmla="*/ 0 w 115"/>
                <a:gd name="T1" fmla="*/ 32 h 72"/>
                <a:gd name="T2" fmla="*/ 10 w 115"/>
                <a:gd name="T3" fmla="*/ 72 h 72"/>
                <a:gd name="T4" fmla="*/ 115 w 115"/>
                <a:gd name="T5" fmla="*/ 43 h 72"/>
                <a:gd name="T6" fmla="*/ 105 w 115"/>
                <a:gd name="T7" fmla="*/ 0 h 72"/>
                <a:gd name="T8" fmla="*/ 0 w 115"/>
                <a:gd name="T9" fmla="*/ 3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72">
                  <a:moveTo>
                    <a:pt x="0" y="32"/>
                  </a:moveTo>
                  <a:lnTo>
                    <a:pt x="10" y="72"/>
                  </a:lnTo>
                  <a:lnTo>
                    <a:pt x="115" y="43"/>
                  </a:lnTo>
                  <a:lnTo>
                    <a:pt x="105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15">
              <a:extLst>
                <a:ext uri="{FF2B5EF4-FFF2-40B4-BE49-F238E27FC236}">
                  <a16:creationId xmlns:a16="http://schemas.microsoft.com/office/drawing/2014/main" id="{842E37C1-4F33-4737-A1BA-CDAC62D8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548"/>
              <a:ext cx="120" cy="77"/>
            </a:xfrm>
            <a:custGeom>
              <a:avLst/>
              <a:gdLst>
                <a:gd name="T0" fmla="*/ 0 w 120"/>
                <a:gd name="T1" fmla="*/ 37 h 77"/>
                <a:gd name="T2" fmla="*/ 13 w 120"/>
                <a:gd name="T3" fmla="*/ 77 h 77"/>
                <a:gd name="T4" fmla="*/ 120 w 120"/>
                <a:gd name="T5" fmla="*/ 43 h 77"/>
                <a:gd name="T6" fmla="*/ 108 w 120"/>
                <a:gd name="T7" fmla="*/ 0 h 77"/>
                <a:gd name="T8" fmla="*/ 0 w 120"/>
                <a:gd name="T9" fmla="*/ 3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77">
                  <a:moveTo>
                    <a:pt x="0" y="37"/>
                  </a:moveTo>
                  <a:lnTo>
                    <a:pt x="13" y="77"/>
                  </a:lnTo>
                  <a:lnTo>
                    <a:pt x="120" y="43"/>
                  </a:lnTo>
                  <a:lnTo>
                    <a:pt x="108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16">
              <a:extLst>
                <a:ext uri="{FF2B5EF4-FFF2-40B4-BE49-F238E27FC236}">
                  <a16:creationId xmlns:a16="http://schemas.microsoft.com/office/drawing/2014/main" id="{31B70A5E-1368-4117-8D90-CDDEB6EBC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455"/>
              <a:ext cx="118" cy="82"/>
            </a:xfrm>
            <a:custGeom>
              <a:avLst/>
              <a:gdLst>
                <a:gd name="T0" fmla="*/ 0 w 118"/>
                <a:gd name="T1" fmla="*/ 42 h 82"/>
                <a:gd name="T2" fmla="*/ 15 w 118"/>
                <a:gd name="T3" fmla="*/ 82 h 82"/>
                <a:gd name="T4" fmla="*/ 118 w 118"/>
                <a:gd name="T5" fmla="*/ 40 h 82"/>
                <a:gd name="T6" fmla="*/ 103 w 118"/>
                <a:gd name="T7" fmla="*/ 0 h 82"/>
                <a:gd name="T8" fmla="*/ 0 w 118"/>
                <a:gd name="T9" fmla="*/ 4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2">
                  <a:moveTo>
                    <a:pt x="0" y="42"/>
                  </a:moveTo>
                  <a:lnTo>
                    <a:pt x="15" y="82"/>
                  </a:lnTo>
                  <a:lnTo>
                    <a:pt x="118" y="40"/>
                  </a:lnTo>
                  <a:lnTo>
                    <a:pt x="103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17">
              <a:extLst>
                <a:ext uri="{FF2B5EF4-FFF2-40B4-BE49-F238E27FC236}">
                  <a16:creationId xmlns:a16="http://schemas.microsoft.com/office/drawing/2014/main" id="{6351EDFE-F55B-4050-8595-21F98F0B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361"/>
              <a:ext cx="117" cy="86"/>
            </a:xfrm>
            <a:custGeom>
              <a:avLst/>
              <a:gdLst>
                <a:gd name="T0" fmla="*/ 0 w 117"/>
                <a:gd name="T1" fmla="*/ 48 h 86"/>
                <a:gd name="T2" fmla="*/ 15 w 117"/>
                <a:gd name="T3" fmla="*/ 86 h 86"/>
                <a:gd name="T4" fmla="*/ 117 w 117"/>
                <a:gd name="T5" fmla="*/ 40 h 86"/>
                <a:gd name="T6" fmla="*/ 102 w 117"/>
                <a:gd name="T7" fmla="*/ 0 h 86"/>
                <a:gd name="T8" fmla="*/ 0 w 117"/>
                <a:gd name="T9" fmla="*/ 4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">
                  <a:moveTo>
                    <a:pt x="0" y="48"/>
                  </a:moveTo>
                  <a:lnTo>
                    <a:pt x="15" y="86"/>
                  </a:lnTo>
                  <a:lnTo>
                    <a:pt x="117" y="40"/>
                  </a:lnTo>
                  <a:lnTo>
                    <a:pt x="102" y="0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18">
              <a:extLst>
                <a:ext uri="{FF2B5EF4-FFF2-40B4-BE49-F238E27FC236}">
                  <a16:creationId xmlns:a16="http://schemas.microsoft.com/office/drawing/2014/main" id="{96B98B33-C440-4586-B5FB-4A8D3A28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273"/>
              <a:ext cx="117" cy="88"/>
            </a:xfrm>
            <a:custGeom>
              <a:avLst/>
              <a:gdLst>
                <a:gd name="T0" fmla="*/ 0 w 117"/>
                <a:gd name="T1" fmla="*/ 51 h 88"/>
                <a:gd name="T2" fmla="*/ 17 w 117"/>
                <a:gd name="T3" fmla="*/ 88 h 88"/>
                <a:gd name="T4" fmla="*/ 117 w 117"/>
                <a:gd name="T5" fmla="*/ 40 h 88"/>
                <a:gd name="T6" fmla="*/ 100 w 117"/>
                <a:gd name="T7" fmla="*/ 0 h 88"/>
                <a:gd name="T8" fmla="*/ 0 w 117"/>
                <a:gd name="T9" fmla="*/ 51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8">
                  <a:moveTo>
                    <a:pt x="0" y="51"/>
                  </a:moveTo>
                  <a:lnTo>
                    <a:pt x="17" y="88"/>
                  </a:lnTo>
                  <a:lnTo>
                    <a:pt x="117" y="40"/>
                  </a:lnTo>
                  <a:lnTo>
                    <a:pt x="100" y="0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19">
              <a:extLst>
                <a:ext uri="{FF2B5EF4-FFF2-40B4-BE49-F238E27FC236}">
                  <a16:creationId xmlns:a16="http://schemas.microsoft.com/office/drawing/2014/main" id="{6CB230B4-9D98-44FD-A895-52DF8D7A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193"/>
              <a:ext cx="115" cy="96"/>
            </a:xfrm>
            <a:custGeom>
              <a:avLst/>
              <a:gdLst>
                <a:gd name="T0" fmla="*/ 0 w 115"/>
                <a:gd name="T1" fmla="*/ 62 h 96"/>
                <a:gd name="T2" fmla="*/ 20 w 115"/>
                <a:gd name="T3" fmla="*/ 96 h 96"/>
                <a:gd name="T4" fmla="*/ 115 w 115"/>
                <a:gd name="T5" fmla="*/ 38 h 96"/>
                <a:gd name="T6" fmla="*/ 95 w 115"/>
                <a:gd name="T7" fmla="*/ 0 h 96"/>
                <a:gd name="T8" fmla="*/ 0 w 115"/>
                <a:gd name="T9" fmla="*/ 6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0" y="62"/>
                  </a:moveTo>
                  <a:lnTo>
                    <a:pt x="20" y="96"/>
                  </a:lnTo>
                  <a:lnTo>
                    <a:pt x="115" y="38"/>
                  </a:lnTo>
                  <a:lnTo>
                    <a:pt x="95" y="0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20">
              <a:extLst>
                <a:ext uri="{FF2B5EF4-FFF2-40B4-BE49-F238E27FC236}">
                  <a16:creationId xmlns:a16="http://schemas.microsoft.com/office/drawing/2014/main" id="{189DD7CB-75EB-45BA-BCEA-A668085C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111"/>
              <a:ext cx="115" cy="101"/>
            </a:xfrm>
            <a:custGeom>
              <a:avLst/>
              <a:gdLst>
                <a:gd name="T0" fmla="*/ 0 w 115"/>
                <a:gd name="T1" fmla="*/ 64 h 101"/>
                <a:gd name="T2" fmla="*/ 23 w 115"/>
                <a:gd name="T3" fmla="*/ 101 h 101"/>
                <a:gd name="T4" fmla="*/ 115 w 115"/>
                <a:gd name="T5" fmla="*/ 34 h 101"/>
                <a:gd name="T6" fmla="*/ 93 w 115"/>
                <a:gd name="T7" fmla="*/ 0 h 101"/>
                <a:gd name="T8" fmla="*/ 0 w 115"/>
                <a:gd name="T9" fmla="*/ 64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1">
                  <a:moveTo>
                    <a:pt x="0" y="64"/>
                  </a:moveTo>
                  <a:lnTo>
                    <a:pt x="23" y="101"/>
                  </a:lnTo>
                  <a:lnTo>
                    <a:pt x="115" y="34"/>
                  </a:lnTo>
                  <a:lnTo>
                    <a:pt x="93" y="0"/>
                  </a:lnTo>
                  <a:lnTo>
                    <a:pt x="0" y="6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21">
              <a:extLst>
                <a:ext uri="{FF2B5EF4-FFF2-40B4-BE49-F238E27FC236}">
                  <a16:creationId xmlns:a16="http://schemas.microsoft.com/office/drawing/2014/main" id="{601C6DAE-783E-4E65-B000-4A77630B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031"/>
              <a:ext cx="113" cy="104"/>
            </a:xfrm>
            <a:custGeom>
              <a:avLst/>
              <a:gdLst>
                <a:gd name="T0" fmla="*/ 0 w 113"/>
                <a:gd name="T1" fmla="*/ 69 h 104"/>
                <a:gd name="T2" fmla="*/ 25 w 113"/>
                <a:gd name="T3" fmla="*/ 104 h 104"/>
                <a:gd name="T4" fmla="*/ 113 w 113"/>
                <a:gd name="T5" fmla="*/ 34 h 104"/>
                <a:gd name="T6" fmla="*/ 90 w 113"/>
                <a:gd name="T7" fmla="*/ 0 h 104"/>
                <a:gd name="T8" fmla="*/ 0 w 113"/>
                <a:gd name="T9" fmla="*/ 69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0" y="69"/>
                  </a:moveTo>
                  <a:lnTo>
                    <a:pt x="25" y="104"/>
                  </a:lnTo>
                  <a:lnTo>
                    <a:pt x="113" y="34"/>
                  </a:lnTo>
                  <a:lnTo>
                    <a:pt x="90" y="0"/>
                  </a:lnTo>
                  <a:lnTo>
                    <a:pt x="0" y="6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22">
              <a:extLst>
                <a:ext uri="{FF2B5EF4-FFF2-40B4-BE49-F238E27FC236}">
                  <a16:creationId xmlns:a16="http://schemas.microsoft.com/office/drawing/2014/main" id="{96133768-AD6D-4811-8E29-0A2F7BA1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953"/>
              <a:ext cx="107" cy="110"/>
            </a:xfrm>
            <a:custGeom>
              <a:avLst/>
              <a:gdLst>
                <a:gd name="T0" fmla="*/ 0 w 107"/>
                <a:gd name="T1" fmla="*/ 78 h 110"/>
                <a:gd name="T2" fmla="*/ 27 w 107"/>
                <a:gd name="T3" fmla="*/ 110 h 110"/>
                <a:gd name="T4" fmla="*/ 107 w 107"/>
                <a:gd name="T5" fmla="*/ 32 h 110"/>
                <a:gd name="T6" fmla="*/ 82 w 107"/>
                <a:gd name="T7" fmla="*/ 0 h 110"/>
                <a:gd name="T8" fmla="*/ 0 w 107"/>
                <a:gd name="T9" fmla="*/ 78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10">
                  <a:moveTo>
                    <a:pt x="0" y="78"/>
                  </a:moveTo>
                  <a:lnTo>
                    <a:pt x="27" y="110"/>
                  </a:lnTo>
                  <a:lnTo>
                    <a:pt x="107" y="32"/>
                  </a:lnTo>
                  <a:lnTo>
                    <a:pt x="82" y="0"/>
                  </a:lnTo>
                  <a:lnTo>
                    <a:pt x="0" y="7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Line 23">
              <a:extLst>
                <a:ext uri="{FF2B5EF4-FFF2-40B4-BE49-F238E27FC236}">
                  <a16:creationId xmlns:a16="http://schemas.microsoft.com/office/drawing/2014/main" id="{8D51833E-B9F7-4E74-835B-26C90A971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9" y="1321"/>
              <a:ext cx="1" cy="118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24">
              <a:extLst>
                <a:ext uri="{FF2B5EF4-FFF2-40B4-BE49-F238E27FC236}">
                  <a16:creationId xmlns:a16="http://schemas.microsoft.com/office/drawing/2014/main" id="{41BA21C7-1222-468B-8692-0FB9C702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324"/>
              <a:ext cx="50" cy="120"/>
            </a:xfrm>
            <a:custGeom>
              <a:avLst/>
              <a:gdLst>
                <a:gd name="T0" fmla="*/ 0 w 50"/>
                <a:gd name="T1" fmla="*/ 117 h 120"/>
                <a:gd name="T2" fmla="*/ 40 w 50"/>
                <a:gd name="T3" fmla="*/ 120 h 120"/>
                <a:gd name="T4" fmla="*/ 50 w 50"/>
                <a:gd name="T5" fmla="*/ 3 h 120"/>
                <a:gd name="T6" fmla="*/ 10 w 50"/>
                <a:gd name="T7" fmla="*/ 0 h 120"/>
                <a:gd name="T8" fmla="*/ 0 w 50"/>
                <a:gd name="T9" fmla="*/ 117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0">
                  <a:moveTo>
                    <a:pt x="0" y="117"/>
                  </a:moveTo>
                  <a:lnTo>
                    <a:pt x="40" y="120"/>
                  </a:lnTo>
                  <a:lnTo>
                    <a:pt x="50" y="3"/>
                  </a:lnTo>
                  <a:lnTo>
                    <a:pt x="10" y="0"/>
                  </a:lnTo>
                  <a:lnTo>
                    <a:pt x="0" y="11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25">
              <a:extLst>
                <a:ext uri="{FF2B5EF4-FFF2-40B4-BE49-F238E27FC236}">
                  <a16:creationId xmlns:a16="http://schemas.microsoft.com/office/drawing/2014/main" id="{248A5424-76C8-446A-B426-BFB72F48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332"/>
              <a:ext cx="55" cy="123"/>
            </a:xfrm>
            <a:custGeom>
              <a:avLst/>
              <a:gdLst>
                <a:gd name="T0" fmla="*/ 0 w 55"/>
                <a:gd name="T1" fmla="*/ 117 h 123"/>
                <a:gd name="T2" fmla="*/ 40 w 55"/>
                <a:gd name="T3" fmla="*/ 123 h 123"/>
                <a:gd name="T4" fmla="*/ 55 w 55"/>
                <a:gd name="T5" fmla="*/ 8 h 123"/>
                <a:gd name="T6" fmla="*/ 15 w 55"/>
                <a:gd name="T7" fmla="*/ 0 h 123"/>
                <a:gd name="T8" fmla="*/ 0 w 55"/>
                <a:gd name="T9" fmla="*/ 117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23">
                  <a:moveTo>
                    <a:pt x="0" y="117"/>
                  </a:moveTo>
                  <a:lnTo>
                    <a:pt x="40" y="123"/>
                  </a:lnTo>
                  <a:lnTo>
                    <a:pt x="55" y="8"/>
                  </a:lnTo>
                  <a:lnTo>
                    <a:pt x="15" y="0"/>
                  </a:lnTo>
                  <a:lnTo>
                    <a:pt x="0" y="11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26">
              <a:extLst>
                <a:ext uri="{FF2B5EF4-FFF2-40B4-BE49-F238E27FC236}">
                  <a16:creationId xmlns:a16="http://schemas.microsoft.com/office/drawing/2014/main" id="{4A628355-B01E-4045-A178-82748EF0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345"/>
              <a:ext cx="65" cy="123"/>
            </a:xfrm>
            <a:custGeom>
              <a:avLst/>
              <a:gdLst>
                <a:gd name="T0" fmla="*/ 0 w 65"/>
                <a:gd name="T1" fmla="*/ 115 h 123"/>
                <a:gd name="T2" fmla="*/ 40 w 65"/>
                <a:gd name="T3" fmla="*/ 123 h 123"/>
                <a:gd name="T4" fmla="*/ 65 w 65"/>
                <a:gd name="T5" fmla="*/ 8 h 123"/>
                <a:gd name="T6" fmla="*/ 25 w 65"/>
                <a:gd name="T7" fmla="*/ 0 h 123"/>
                <a:gd name="T8" fmla="*/ 0 w 65"/>
                <a:gd name="T9" fmla="*/ 115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23">
                  <a:moveTo>
                    <a:pt x="0" y="115"/>
                  </a:moveTo>
                  <a:lnTo>
                    <a:pt x="40" y="123"/>
                  </a:lnTo>
                  <a:lnTo>
                    <a:pt x="65" y="8"/>
                  </a:lnTo>
                  <a:lnTo>
                    <a:pt x="25" y="0"/>
                  </a:lnTo>
                  <a:lnTo>
                    <a:pt x="0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27">
              <a:extLst>
                <a:ext uri="{FF2B5EF4-FFF2-40B4-BE49-F238E27FC236}">
                  <a16:creationId xmlns:a16="http://schemas.microsoft.com/office/drawing/2014/main" id="{E1905145-F9E2-416B-9883-74F72F0D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56"/>
              <a:ext cx="65" cy="125"/>
            </a:xfrm>
            <a:custGeom>
              <a:avLst/>
              <a:gdLst>
                <a:gd name="T0" fmla="*/ 0 w 65"/>
                <a:gd name="T1" fmla="*/ 115 h 125"/>
                <a:gd name="T2" fmla="*/ 38 w 65"/>
                <a:gd name="T3" fmla="*/ 125 h 125"/>
                <a:gd name="T4" fmla="*/ 65 w 65"/>
                <a:gd name="T5" fmla="*/ 11 h 125"/>
                <a:gd name="T6" fmla="*/ 28 w 65"/>
                <a:gd name="T7" fmla="*/ 0 h 125"/>
                <a:gd name="T8" fmla="*/ 0 w 65"/>
                <a:gd name="T9" fmla="*/ 11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25">
                  <a:moveTo>
                    <a:pt x="0" y="115"/>
                  </a:moveTo>
                  <a:lnTo>
                    <a:pt x="38" y="125"/>
                  </a:lnTo>
                  <a:lnTo>
                    <a:pt x="65" y="11"/>
                  </a:lnTo>
                  <a:lnTo>
                    <a:pt x="28" y="0"/>
                  </a:lnTo>
                  <a:lnTo>
                    <a:pt x="0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28">
              <a:extLst>
                <a:ext uri="{FF2B5EF4-FFF2-40B4-BE49-F238E27FC236}">
                  <a16:creationId xmlns:a16="http://schemas.microsoft.com/office/drawing/2014/main" id="{1455C635-7421-470E-842E-6C4EAA7D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388"/>
              <a:ext cx="72" cy="125"/>
            </a:xfrm>
            <a:custGeom>
              <a:avLst/>
              <a:gdLst>
                <a:gd name="T0" fmla="*/ 0 w 72"/>
                <a:gd name="T1" fmla="*/ 115 h 125"/>
                <a:gd name="T2" fmla="*/ 37 w 72"/>
                <a:gd name="T3" fmla="*/ 125 h 125"/>
                <a:gd name="T4" fmla="*/ 72 w 72"/>
                <a:gd name="T5" fmla="*/ 13 h 125"/>
                <a:gd name="T6" fmla="*/ 32 w 72"/>
                <a:gd name="T7" fmla="*/ 0 h 125"/>
                <a:gd name="T8" fmla="*/ 0 w 72"/>
                <a:gd name="T9" fmla="*/ 11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25">
                  <a:moveTo>
                    <a:pt x="0" y="115"/>
                  </a:moveTo>
                  <a:lnTo>
                    <a:pt x="37" y="125"/>
                  </a:lnTo>
                  <a:lnTo>
                    <a:pt x="72" y="13"/>
                  </a:lnTo>
                  <a:lnTo>
                    <a:pt x="32" y="0"/>
                  </a:lnTo>
                  <a:lnTo>
                    <a:pt x="0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29">
              <a:extLst>
                <a:ext uri="{FF2B5EF4-FFF2-40B4-BE49-F238E27FC236}">
                  <a16:creationId xmlns:a16="http://schemas.microsoft.com/office/drawing/2014/main" id="{68FCC53E-9B84-485C-A678-6750D096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415"/>
              <a:ext cx="78" cy="125"/>
            </a:xfrm>
            <a:custGeom>
              <a:avLst/>
              <a:gdLst>
                <a:gd name="T0" fmla="*/ 0 w 78"/>
                <a:gd name="T1" fmla="*/ 109 h 125"/>
                <a:gd name="T2" fmla="*/ 38 w 78"/>
                <a:gd name="T3" fmla="*/ 125 h 125"/>
                <a:gd name="T4" fmla="*/ 78 w 78"/>
                <a:gd name="T5" fmla="*/ 16 h 125"/>
                <a:gd name="T6" fmla="*/ 40 w 78"/>
                <a:gd name="T7" fmla="*/ 0 h 125"/>
                <a:gd name="T8" fmla="*/ 0 w 78"/>
                <a:gd name="T9" fmla="*/ 109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5">
                  <a:moveTo>
                    <a:pt x="0" y="109"/>
                  </a:moveTo>
                  <a:lnTo>
                    <a:pt x="38" y="125"/>
                  </a:lnTo>
                  <a:lnTo>
                    <a:pt x="78" y="16"/>
                  </a:lnTo>
                  <a:lnTo>
                    <a:pt x="40" y="0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1" name="Freeform 30">
              <a:extLst>
                <a:ext uri="{FF2B5EF4-FFF2-40B4-BE49-F238E27FC236}">
                  <a16:creationId xmlns:a16="http://schemas.microsoft.com/office/drawing/2014/main" id="{7594A582-D72F-4C29-A707-62B3D22B2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447"/>
              <a:ext cx="80" cy="125"/>
            </a:xfrm>
            <a:custGeom>
              <a:avLst/>
              <a:gdLst>
                <a:gd name="T0" fmla="*/ 0 w 80"/>
                <a:gd name="T1" fmla="*/ 109 h 125"/>
                <a:gd name="T2" fmla="*/ 38 w 80"/>
                <a:gd name="T3" fmla="*/ 125 h 125"/>
                <a:gd name="T4" fmla="*/ 80 w 80"/>
                <a:gd name="T5" fmla="*/ 16 h 125"/>
                <a:gd name="T6" fmla="*/ 43 w 80"/>
                <a:gd name="T7" fmla="*/ 0 h 125"/>
                <a:gd name="T8" fmla="*/ 0 w 80"/>
                <a:gd name="T9" fmla="*/ 109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25">
                  <a:moveTo>
                    <a:pt x="0" y="109"/>
                  </a:moveTo>
                  <a:lnTo>
                    <a:pt x="38" y="125"/>
                  </a:lnTo>
                  <a:lnTo>
                    <a:pt x="80" y="16"/>
                  </a:lnTo>
                  <a:lnTo>
                    <a:pt x="43" y="0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31">
              <a:extLst>
                <a:ext uri="{FF2B5EF4-FFF2-40B4-BE49-F238E27FC236}">
                  <a16:creationId xmlns:a16="http://schemas.microsoft.com/office/drawing/2014/main" id="{DB109952-1436-41D6-9547-4ABB74366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487"/>
              <a:ext cx="83" cy="122"/>
            </a:xfrm>
            <a:custGeom>
              <a:avLst/>
              <a:gdLst>
                <a:gd name="T0" fmla="*/ 0 w 83"/>
                <a:gd name="T1" fmla="*/ 106 h 122"/>
                <a:gd name="T2" fmla="*/ 38 w 83"/>
                <a:gd name="T3" fmla="*/ 122 h 122"/>
                <a:gd name="T4" fmla="*/ 83 w 83"/>
                <a:gd name="T5" fmla="*/ 16 h 122"/>
                <a:gd name="T6" fmla="*/ 48 w 83"/>
                <a:gd name="T7" fmla="*/ 0 h 122"/>
                <a:gd name="T8" fmla="*/ 0 w 83"/>
                <a:gd name="T9" fmla="*/ 10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22">
                  <a:moveTo>
                    <a:pt x="0" y="106"/>
                  </a:moveTo>
                  <a:lnTo>
                    <a:pt x="38" y="122"/>
                  </a:lnTo>
                  <a:lnTo>
                    <a:pt x="83" y="16"/>
                  </a:lnTo>
                  <a:lnTo>
                    <a:pt x="48" y="0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32">
              <a:extLst>
                <a:ext uri="{FF2B5EF4-FFF2-40B4-BE49-F238E27FC236}">
                  <a16:creationId xmlns:a16="http://schemas.microsoft.com/office/drawing/2014/main" id="{9D6AEFB6-EDBD-47CA-BF67-F5DF9D56B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532"/>
              <a:ext cx="92" cy="123"/>
            </a:xfrm>
            <a:custGeom>
              <a:avLst/>
              <a:gdLst>
                <a:gd name="T0" fmla="*/ 0 w 92"/>
                <a:gd name="T1" fmla="*/ 101 h 123"/>
                <a:gd name="T2" fmla="*/ 35 w 92"/>
                <a:gd name="T3" fmla="*/ 123 h 123"/>
                <a:gd name="T4" fmla="*/ 92 w 92"/>
                <a:gd name="T5" fmla="*/ 21 h 123"/>
                <a:gd name="T6" fmla="*/ 57 w 92"/>
                <a:gd name="T7" fmla="*/ 0 h 123"/>
                <a:gd name="T8" fmla="*/ 0 w 92"/>
                <a:gd name="T9" fmla="*/ 101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3">
                  <a:moveTo>
                    <a:pt x="0" y="101"/>
                  </a:moveTo>
                  <a:lnTo>
                    <a:pt x="35" y="123"/>
                  </a:lnTo>
                  <a:lnTo>
                    <a:pt x="92" y="21"/>
                  </a:lnTo>
                  <a:lnTo>
                    <a:pt x="57" y="0"/>
                  </a:lnTo>
                  <a:lnTo>
                    <a:pt x="0" y="10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33">
              <a:extLst>
                <a:ext uri="{FF2B5EF4-FFF2-40B4-BE49-F238E27FC236}">
                  <a16:creationId xmlns:a16="http://schemas.microsoft.com/office/drawing/2014/main" id="{3E580571-9E79-45FE-AAE1-8DABAB4D3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577"/>
              <a:ext cx="95" cy="120"/>
            </a:xfrm>
            <a:custGeom>
              <a:avLst/>
              <a:gdLst>
                <a:gd name="T0" fmla="*/ 0 w 95"/>
                <a:gd name="T1" fmla="*/ 99 h 120"/>
                <a:gd name="T2" fmla="*/ 35 w 95"/>
                <a:gd name="T3" fmla="*/ 120 h 120"/>
                <a:gd name="T4" fmla="*/ 95 w 95"/>
                <a:gd name="T5" fmla="*/ 22 h 120"/>
                <a:gd name="T6" fmla="*/ 60 w 95"/>
                <a:gd name="T7" fmla="*/ 0 h 120"/>
                <a:gd name="T8" fmla="*/ 0 w 95"/>
                <a:gd name="T9" fmla="*/ 99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0" y="99"/>
                  </a:moveTo>
                  <a:lnTo>
                    <a:pt x="35" y="120"/>
                  </a:lnTo>
                  <a:lnTo>
                    <a:pt x="95" y="22"/>
                  </a:lnTo>
                  <a:lnTo>
                    <a:pt x="60" y="0"/>
                  </a:lnTo>
                  <a:lnTo>
                    <a:pt x="0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34">
              <a:extLst>
                <a:ext uri="{FF2B5EF4-FFF2-40B4-BE49-F238E27FC236}">
                  <a16:creationId xmlns:a16="http://schemas.microsoft.com/office/drawing/2014/main" id="{72DB382E-5A13-4E03-94B5-16C617D56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879"/>
              <a:ext cx="108" cy="112"/>
            </a:xfrm>
            <a:custGeom>
              <a:avLst/>
              <a:gdLst>
                <a:gd name="T0" fmla="*/ 0 w 108"/>
                <a:gd name="T1" fmla="*/ 80 h 112"/>
                <a:gd name="T2" fmla="*/ 28 w 108"/>
                <a:gd name="T3" fmla="*/ 112 h 112"/>
                <a:gd name="T4" fmla="*/ 108 w 108"/>
                <a:gd name="T5" fmla="*/ 32 h 112"/>
                <a:gd name="T6" fmla="*/ 80 w 108"/>
                <a:gd name="T7" fmla="*/ 0 h 112"/>
                <a:gd name="T8" fmla="*/ 0 w 108"/>
                <a:gd name="T9" fmla="*/ 8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12">
                  <a:moveTo>
                    <a:pt x="0" y="80"/>
                  </a:moveTo>
                  <a:lnTo>
                    <a:pt x="28" y="112"/>
                  </a:lnTo>
                  <a:lnTo>
                    <a:pt x="108" y="32"/>
                  </a:lnTo>
                  <a:lnTo>
                    <a:pt x="80" y="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35">
              <a:extLst>
                <a:ext uri="{FF2B5EF4-FFF2-40B4-BE49-F238E27FC236}">
                  <a16:creationId xmlns:a16="http://schemas.microsoft.com/office/drawing/2014/main" id="{2748581B-C674-4FEB-A85B-E550A989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812"/>
              <a:ext cx="108" cy="112"/>
            </a:xfrm>
            <a:custGeom>
              <a:avLst/>
              <a:gdLst>
                <a:gd name="T0" fmla="*/ 0 w 108"/>
                <a:gd name="T1" fmla="*/ 83 h 112"/>
                <a:gd name="T2" fmla="*/ 28 w 108"/>
                <a:gd name="T3" fmla="*/ 112 h 112"/>
                <a:gd name="T4" fmla="*/ 108 w 108"/>
                <a:gd name="T5" fmla="*/ 29 h 112"/>
                <a:gd name="T6" fmla="*/ 80 w 108"/>
                <a:gd name="T7" fmla="*/ 0 h 112"/>
                <a:gd name="T8" fmla="*/ 0 w 108"/>
                <a:gd name="T9" fmla="*/ 8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12">
                  <a:moveTo>
                    <a:pt x="0" y="83"/>
                  </a:moveTo>
                  <a:lnTo>
                    <a:pt x="28" y="112"/>
                  </a:lnTo>
                  <a:lnTo>
                    <a:pt x="108" y="29"/>
                  </a:lnTo>
                  <a:lnTo>
                    <a:pt x="80" y="0"/>
                  </a:lnTo>
                  <a:lnTo>
                    <a:pt x="0" y="8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36">
              <a:extLst>
                <a:ext uri="{FF2B5EF4-FFF2-40B4-BE49-F238E27FC236}">
                  <a16:creationId xmlns:a16="http://schemas.microsoft.com/office/drawing/2014/main" id="{BE498297-B8EC-4580-B194-665BD1C03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45"/>
              <a:ext cx="102" cy="118"/>
            </a:xfrm>
            <a:custGeom>
              <a:avLst/>
              <a:gdLst>
                <a:gd name="T0" fmla="*/ 0 w 102"/>
                <a:gd name="T1" fmla="*/ 91 h 118"/>
                <a:gd name="T2" fmla="*/ 32 w 102"/>
                <a:gd name="T3" fmla="*/ 118 h 118"/>
                <a:gd name="T4" fmla="*/ 102 w 102"/>
                <a:gd name="T5" fmla="*/ 27 h 118"/>
                <a:gd name="T6" fmla="*/ 70 w 102"/>
                <a:gd name="T7" fmla="*/ 0 h 118"/>
                <a:gd name="T8" fmla="*/ 0 w 102"/>
                <a:gd name="T9" fmla="*/ 91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8">
                  <a:moveTo>
                    <a:pt x="0" y="91"/>
                  </a:moveTo>
                  <a:lnTo>
                    <a:pt x="32" y="118"/>
                  </a:lnTo>
                  <a:lnTo>
                    <a:pt x="102" y="27"/>
                  </a:lnTo>
                  <a:lnTo>
                    <a:pt x="70" y="0"/>
                  </a:lnTo>
                  <a:lnTo>
                    <a:pt x="0" y="9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37">
              <a:extLst>
                <a:ext uri="{FF2B5EF4-FFF2-40B4-BE49-F238E27FC236}">
                  <a16:creationId xmlns:a16="http://schemas.microsoft.com/office/drawing/2014/main" id="{19F9B927-F3BD-4007-9E7A-AF70130E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681"/>
              <a:ext cx="100" cy="120"/>
            </a:xfrm>
            <a:custGeom>
              <a:avLst/>
              <a:gdLst>
                <a:gd name="T0" fmla="*/ 0 w 100"/>
                <a:gd name="T1" fmla="*/ 94 h 120"/>
                <a:gd name="T2" fmla="*/ 30 w 100"/>
                <a:gd name="T3" fmla="*/ 120 h 120"/>
                <a:gd name="T4" fmla="*/ 100 w 100"/>
                <a:gd name="T5" fmla="*/ 27 h 120"/>
                <a:gd name="T6" fmla="*/ 68 w 100"/>
                <a:gd name="T7" fmla="*/ 0 h 120"/>
                <a:gd name="T8" fmla="*/ 0 w 100"/>
                <a:gd name="T9" fmla="*/ 9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20">
                  <a:moveTo>
                    <a:pt x="0" y="94"/>
                  </a:moveTo>
                  <a:lnTo>
                    <a:pt x="30" y="120"/>
                  </a:lnTo>
                  <a:lnTo>
                    <a:pt x="100" y="27"/>
                  </a:lnTo>
                  <a:lnTo>
                    <a:pt x="68" y="0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38">
              <a:extLst>
                <a:ext uri="{FF2B5EF4-FFF2-40B4-BE49-F238E27FC236}">
                  <a16:creationId xmlns:a16="http://schemas.microsoft.com/office/drawing/2014/main" id="{BF00979C-0409-4556-861B-870317E63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625"/>
              <a:ext cx="97" cy="120"/>
            </a:xfrm>
            <a:custGeom>
              <a:avLst/>
              <a:gdLst>
                <a:gd name="T0" fmla="*/ 0 w 97"/>
                <a:gd name="T1" fmla="*/ 96 h 120"/>
                <a:gd name="T2" fmla="*/ 32 w 97"/>
                <a:gd name="T3" fmla="*/ 120 h 120"/>
                <a:gd name="T4" fmla="*/ 97 w 97"/>
                <a:gd name="T5" fmla="*/ 27 h 120"/>
                <a:gd name="T6" fmla="*/ 65 w 97"/>
                <a:gd name="T7" fmla="*/ 0 h 120"/>
                <a:gd name="T8" fmla="*/ 0 w 97"/>
                <a:gd name="T9" fmla="*/ 9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0">
                  <a:moveTo>
                    <a:pt x="0" y="96"/>
                  </a:moveTo>
                  <a:lnTo>
                    <a:pt x="32" y="120"/>
                  </a:lnTo>
                  <a:lnTo>
                    <a:pt x="97" y="27"/>
                  </a:lnTo>
                  <a:lnTo>
                    <a:pt x="65" y="0"/>
                  </a:lnTo>
                  <a:lnTo>
                    <a:pt x="0" y="9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39">
              <a:extLst>
                <a:ext uri="{FF2B5EF4-FFF2-40B4-BE49-F238E27FC236}">
                  <a16:creationId xmlns:a16="http://schemas.microsoft.com/office/drawing/2014/main" id="{FA7B2D97-4DFC-4BFB-9BDC-B3E5F1B0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375"/>
              <a:ext cx="1592" cy="1698"/>
            </a:xfrm>
            <a:custGeom>
              <a:avLst/>
              <a:gdLst>
                <a:gd name="T0" fmla="*/ 9944 w 637"/>
                <a:gd name="T1" fmla="*/ 12065 h 637"/>
                <a:gd name="T2" fmla="*/ 0 w 637"/>
                <a:gd name="T3" fmla="*/ 0 h 6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7" h="637">
                  <a:moveTo>
                    <a:pt x="637" y="637"/>
                  </a:moveTo>
                  <a:cubicBezTo>
                    <a:pt x="637" y="286"/>
                    <a:pt x="351" y="0"/>
                    <a:pt x="0" y="0"/>
                  </a:cubicBezTo>
                </a:path>
              </a:pathLst>
            </a:custGeom>
            <a:noFill/>
            <a:ln w="31750" cap="flat">
              <a:solidFill>
                <a:srgbClr val="F47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40">
              <a:extLst>
                <a:ext uri="{FF2B5EF4-FFF2-40B4-BE49-F238E27FC236}">
                  <a16:creationId xmlns:a16="http://schemas.microsoft.com/office/drawing/2014/main" id="{59F63461-3E0D-4602-AE67-70B9E1247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12"/>
              <a:ext cx="77" cy="61"/>
            </a:xfrm>
            <a:custGeom>
              <a:avLst/>
              <a:gdLst>
                <a:gd name="T0" fmla="*/ 445 w 31"/>
                <a:gd name="T1" fmla="*/ 430 h 23"/>
                <a:gd name="T2" fmla="*/ 474 w 31"/>
                <a:gd name="T3" fmla="*/ 294 h 23"/>
                <a:gd name="T4" fmla="*/ 229 w 31"/>
                <a:gd name="T5" fmla="*/ 0 h 23"/>
                <a:gd name="T6" fmla="*/ 0 w 31"/>
                <a:gd name="T7" fmla="*/ 294 h 23"/>
                <a:gd name="T8" fmla="*/ 30 w 31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9" y="23"/>
                  </a:moveTo>
                  <a:cubicBezTo>
                    <a:pt x="31" y="21"/>
                    <a:pt x="31" y="19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21"/>
                    <a:pt x="2" y="23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41">
              <a:extLst>
                <a:ext uri="{FF2B5EF4-FFF2-40B4-BE49-F238E27FC236}">
                  <a16:creationId xmlns:a16="http://schemas.microsoft.com/office/drawing/2014/main" id="{E0018ECB-05EC-4FEF-BC42-E36ABD82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12"/>
              <a:ext cx="77" cy="61"/>
            </a:xfrm>
            <a:custGeom>
              <a:avLst/>
              <a:gdLst>
                <a:gd name="T0" fmla="*/ 445 w 31"/>
                <a:gd name="T1" fmla="*/ 430 h 23"/>
                <a:gd name="T2" fmla="*/ 474 w 31"/>
                <a:gd name="T3" fmla="*/ 294 h 23"/>
                <a:gd name="T4" fmla="*/ 229 w 31"/>
                <a:gd name="T5" fmla="*/ 0 h 23"/>
                <a:gd name="T6" fmla="*/ 0 w 31"/>
                <a:gd name="T7" fmla="*/ 294 h 23"/>
                <a:gd name="T8" fmla="*/ 30 w 31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9" y="23"/>
                  </a:moveTo>
                  <a:cubicBezTo>
                    <a:pt x="31" y="21"/>
                    <a:pt x="31" y="19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21"/>
                    <a:pt x="2" y="2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Oval 42">
              <a:extLst>
                <a:ext uri="{FF2B5EF4-FFF2-40B4-BE49-F238E27FC236}">
                  <a16:creationId xmlns:a16="http://schemas.microsoft.com/office/drawing/2014/main" id="{8CE06DE7-B11D-4523-A9AD-D6ECE22ED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2924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4" name="Oval 43">
              <a:extLst>
                <a:ext uri="{FF2B5EF4-FFF2-40B4-BE49-F238E27FC236}">
                  <a16:creationId xmlns:a16="http://schemas.microsoft.com/office/drawing/2014/main" id="{0F703D49-8936-40AF-8C8B-7EBF43B71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833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5" name="Oval 44">
              <a:extLst>
                <a:ext uri="{FF2B5EF4-FFF2-40B4-BE49-F238E27FC236}">
                  <a16:creationId xmlns:a16="http://schemas.microsoft.com/office/drawing/2014/main" id="{FB0C2677-E5EF-4662-9A45-FCFAD9CBF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745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6" name="Oval 45">
              <a:extLst>
                <a:ext uri="{FF2B5EF4-FFF2-40B4-BE49-F238E27FC236}">
                  <a16:creationId xmlns:a16="http://schemas.microsoft.com/office/drawing/2014/main" id="{0B20083F-AFEB-4E44-948A-9BE0AF725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657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7" name="Oval 46">
              <a:extLst>
                <a:ext uri="{FF2B5EF4-FFF2-40B4-BE49-F238E27FC236}">
                  <a16:creationId xmlns:a16="http://schemas.microsoft.com/office/drawing/2014/main" id="{EB993739-BF1A-4F43-A174-92759C23D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2572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8" name="Oval 47">
              <a:extLst>
                <a:ext uri="{FF2B5EF4-FFF2-40B4-BE49-F238E27FC236}">
                  <a16:creationId xmlns:a16="http://schemas.microsoft.com/office/drawing/2014/main" id="{3B556279-CAEB-465E-8B63-5A9562CEC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2484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9" name="Oval 48">
              <a:extLst>
                <a:ext uri="{FF2B5EF4-FFF2-40B4-BE49-F238E27FC236}">
                  <a16:creationId xmlns:a16="http://schemas.microsoft.com/office/drawing/2014/main" id="{645FBD84-8B2A-46FD-9BD5-959B3D36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401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0" name="Oval 49">
              <a:extLst>
                <a:ext uri="{FF2B5EF4-FFF2-40B4-BE49-F238E27FC236}">
                  <a16:creationId xmlns:a16="http://schemas.microsoft.com/office/drawing/2014/main" id="{4CF216C6-ABBB-4B8D-A2BF-D724892B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319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1" name="Oval 50">
              <a:extLst>
                <a:ext uri="{FF2B5EF4-FFF2-40B4-BE49-F238E27FC236}">
                  <a16:creationId xmlns:a16="http://schemas.microsoft.com/office/drawing/2014/main" id="{9D35548B-BDB4-4BCA-BB09-4E4316764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2241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2" name="Oval 51">
              <a:extLst>
                <a:ext uri="{FF2B5EF4-FFF2-40B4-BE49-F238E27FC236}">
                  <a16:creationId xmlns:a16="http://schemas.microsoft.com/office/drawing/2014/main" id="{6FC146BD-B572-47B6-A62E-BA8CC9F1C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" y="2164"/>
              <a:ext cx="77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3" name="Oval 52">
              <a:extLst>
                <a:ext uri="{FF2B5EF4-FFF2-40B4-BE49-F238E27FC236}">
                  <a16:creationId xmlns:a16="http://schemas.microsoft.com/office/drawing/2014/main" id="{3320834B-3FA3-492D-B271-8ABCF6852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092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4" name="Oval 53">
              <a:extLst>
                <a:ext uri="{FF2B5EF4-FFF2-40B4-BE49-F238E27FC236}">
                  <a16:creationId xmlns:a16="http://schemas.microsoft.com/office/drawing/2014/main" id="{B9CD93AD-DF3C-45C9-8F1D-1FF1EC71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2017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5" name="Oval 54">
              <a:extLst>
                <a:ext uri="{FF2B5EF4-FFF2-40B4-BE49-F238E27FC236}">
                  <a16:creationId xmlns:a16="http://schemas.microsoft.com/office/drawing/2014/main" id="{60582504-4879-4CC7-B282-47EDB322F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1951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6" name="Oval 55">
              <a:extLst>
                <a:ext uri="{FF2B5EF4-FFF2-40B4-BE49-F238E27FC236}">
                  <a16:creationId xmlns:a16="http://schemas.microsoft.com/office/drawing/2014/main" id="{9BF97A73-8F8D-4934-B6D1-2C62940F6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887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7" name="Oval 56">
              <a:extLst>
                <a:ext uri="{FF2B5EF4-FFF2-40B4-BE49-F238E27FC236}">
                  <a16:creationId xmlns:a16="http://schemas.microsoft.com/office/drawing/2014/main" id="{54828317-3242-42A4-8E86-97972332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1823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8" name="Oval 57">
              <a:extLst>
                <a:ext uri="{FF2B5EF4-FFF2-40B4-BE49-F238E27FC236}">
                  <a16:creationId xmlns:a16="http://schemas.microsoft.com/office/drawing/2014/main" id="{A5B8A17A-D9F7-4BA7-9A04-91E992D0C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767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9" name="Oval 58">
              <a:extLst>
                <a:ext uri="{FF2B5EF4-FFF2-40B4-BE49-F238E27FC236}">
                  <a16:creationId xmlns:a16="http://schemas.microsoft.com/office/drawing/2014/main" id="{C93776DD-FB63-4EAC-A05F-E4ECEB332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713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0" name="Oval 59">
              <a:extLst>
                <a:ext uri="{FF2B5EF4-FFF2-40B4-BE49-F238E27FC236}">
                  <a16:creationId xmlns:a16="http://schemas.microsoft.com/office/drawing/2014/main" id="{73E01A51-F2C4-4700-8871-A625112FE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663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1" name="Oval 60">
              <a:extLst>
                <a:ext uri="{FF2B5EF4-FFF2-40B4-BE49-F238E27FC236}">
                  <a16:creationId xmlns:a16="http://schemas.microsoft.com/office/drawing/2014/main" id="{8739CEEF-41CF-4BFD-A0D6-DA7D3C892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620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2" name="Oval 61">
              <a:extLst>
                <a:ext uri="{FF2B5EF4-FFF2-40B4-BE49-F238E27FC236}">
                  <a16:creationId xmlns:a16="http://schemas.microsoft.com/office/drawing/2014/main" id="{8DEF8B81-FCF1-4B88-8EE4-BCF52338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1577"/>
              <a:ext cx="78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3" name="Oval 62">
              <a:extLst>
                <a:ext uri="{FF2B5EF4-FFF2-40B4-BE49-F238E27FC236}">
                  <a16:creationId xmlns:a16="http://schemas.microsoft.com/office/drawing/2014/main" id="{4FD4921E-415F-4C4E-B4E1-F0FE836AA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543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4" name="Oval 63">
              <a:extLst>
                <a:ext uri="{FF2B5EF4-FFF2-40B4-BE49-F238E27FC236}">
                  <a16:creationId xmlns:a16="http://schemas.microsoft.com/office/drawing/2014/main" id="{3283B30B-C8CD-437C-BE7E-B89D2BE1A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508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5" name="Oval 64">
              <a:extLst>
                <a:ext uri="{FF2B5EF4-FFF2-40B4-BE49-F238E27FC236}">
                  <a16:creationId xmlns:a16="http://schemas.microsoft.com/office/drawing/2014/main" id="{D189A8A3-DB66-4C70-9211-539CED01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484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6" name="Oval 65">
              <a:extLst>
                <a:ext uri="{FF2B5EF4-FFF2-40B4-BE49-F238E27FC236}">
                  <a16:creationId xmlns:a16="http://schemas.microsoft.com/office/drawing/2014/main" id="{4C99825C-C665-4B61-A91F-8FB23B792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" y="1460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7" name="Oval 66">
              <a:extLst>
                <a:ext uri="{FF2B5EF4-FFF2-40B4-BE49-F238E27FC236}">
                  <a16:creationId xmlns:a16="http://schemas.microsoft.com/office/drawing/2014/main" id="{A5B6A9CF-DF2F-4738-9668-824D97142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444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8" name="Oval 67">
              <a:extLst>
                <a:ext uri="{FF2B5EF4-FFF2-40B4-BE49-F238E27FC236}">
                  <a16:creationId xmlns:a16="http://schemas.microsoft.com/office/drawing/2014/main" id="{190CA1EC-5480-40C5-B920-D172100D9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1431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9" name="Oval 68">
              <a:extLst>
                <a:ext uri="{FF2B5EF4-FFF2-40B4-BE49-F238E27FC236}">
                  <a16:creationId xmlns:a16="http://schemas.microsoft.com/office/drawing/2014/main" id="{D1EEDC97-8397-463F-9F82-B58F7400B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1423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0" name="Freeform 69">
              <a:extLst>
                <a:ext uri="{FF2B5EF4-FFF2-40B4-BE49-F238E27FC236}">
                  <a16:creationId xmlns:a16="http://schemas.microsoft.com/office/drawing/2014/main" id="{800562C2-B86E-4683-BAA4-E2B436EA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7"/>
              <a:ext cx="40" cy="86"/>
            </a:xfrm>
            <a:custGeom>
              <a:avLst/>
              <a:gdLst>
                <a:gd name="T0" fmla="*/ 0 w 16"/>
                <a:gd name="T1" fmla="*/ 621 h 32"/>
                <a:gd name="T2" fmla="*/ 0 w 16"/>
                <a:gd name="T3" fmla="*/ 621 h 32"/>
                <a:gd name="T4" fmla="*/ 250 w 16"/>
                <a:gd name="T5" fmla="*/ 312 h 32"/>
                <a:gd name="T6" fmla="*/ 0 w 16"/>
                <a:gd name="T7" fmla="*/ 0 h 32"/>
                <a:gd name="T8" fmla="*/ 0 w 1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9" y="32"/>
                    <a:pt x="16" y="25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70">
              <a:extLst>
                <a:ext uri="{FF2B5EF4-FFF2-40B4-BE49-F238E27FC236}">
                  <a16:creationId xmlns:a16="http://schemas.microsoft.com/office/drawing/2014/main" id="{6EBB9194-81DF-4C24-AE8F-CB83DDA1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7"/>
              <a:ext cx="40" cy="86"/>
            </a:xfrm>
            <a:custGeom>
              <a:avLst/>
              <a:gdLst>
                <a:gd name="T0" fmla="*/ 0 w 16"/>
                <a:gd name="T1" fmla="*/ 621 h 32"/>
                <a:gd name="T2" fmla="*/ 0 w 16"/>
                <a:gd name="T3" fmla="*/ 621 h 32"/>
                <a:gd name="T4" fmla="*/ 250 w 16"/>
                <a:gd name="T5" fmla="*/ 312 h 32"/>
                <a:gd name="T6" fmla="*/ 0 w 16"/>
                <a:gd name="T7" fmla="*/ 0 h 32"/>
                <a:gd name="T8" fmla="*/ 0 w 1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9" y="32"/>
                    <a:pt x="16" y="25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71">
              <a:extLst>
                <a:ext uri="{FF2B5EF4-FFF2-40B4-BE49-F238E27FC236}">
                  <a16:creationId xmlns:a16="http://schemas.microsoft.com/office/drawing/2014/main" id="{704988AD-D98F-478A-B056-B0FD5740C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999"/>
              <a:ext cx="83" cy="74"/>
            </a:xfrm>
            <a:custGeom>
              <a:avLst/>
              <a:gdLst>
                <a:gd name="T0" fmla="*/ 443 w 33"/>
                <a:gd name="T1" fmla="*/ 518 h 28"/>
                <a:gd name="T2" fmla="*/ 526 w 33"/>
                <a:gd name="T3" fmla="*/ 315 h 28"/>
                <a:gd name="T4" fmla="*/ 272 w 33"/>
                <a:gd name="T5" fmla="*/ 0 h 28"/>
                <a:gd name="T6" fmla="*/ 0 w 33"/>
                <a:gd name="T7" fmla="*/ 315 h 28"/>
                <a:gd name="T8" fmla="*/ 83 w 33"/>
                <a:gd name="T9" fmla="*/ 51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28" y="28"/>
                  </a:moveTo>
                  <a:cubicBezTo>
                    <a:pt x="31" y="25"/>
                    <a:pt x="33" y="21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1"/>
                    <a:pt x="2" y="25"/>
                    <a:pt x="5" y="28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72">
              <a:extLst>
                <a:ext uri="{FF2B5EF4-FFF2-40B4-BE49-F238E27FC236}">
                  <a16:creationId xmlns:a16="http://schemas.microsoft.com/office/drawing/2014/main" id="{4FCD4D6F-E0B4-46DB-AFC3-471A229C7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999"/>
              <a:ext cx="83" cy="74"/>
            </a:xfrm>
            <a:custGeom>
              <a:avLst/>
              <a:gdLst>
                <a:gd name="T0" fmla="*/ 443 w 33"/>
                <a:gd name="T1" fmla="*/ 518 h 28"/>
                <a:gd name="T2" fmla="*/ 526 w 33"/>
                <a:gd name="T3" fmla="*/ 315 h 28"/>
                <a:gd name="T4" fmla="*/ 272 w 33"/>
                <a:gd name="T5" fmla="*/ 0 h 28"/>
                <a:gd name="T6" fmla="*/ 0 w 33"/>
                <a:gd name="T7" fmla="*/ 315 h 28"/>
                <a:gd name="T8" fmla="*/ 83 w 33"/>
                <a:gd name="T9" fmla="*/ 51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28" y="28"/>
                  </a:moveTo>
                  <a:cubicBezTo>
                    <a:pt x="31" y="25"/>
                    <a:pt x="33" y="21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1"/>
                    <a:pt x="2" y="25"/>
                    <a:pt x="5" y="28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Oval 73">
              <a:extLst>
                <a:ext uri="{FF2B5EF4-FFF2-40B4-BE49-F238E27FC236}">
                  <a16:creationId xmlns:a16="http://schemas.microsoft.com/office/drawing/2014/main" id="{10831D6B-576A-46E2-A49D-9401ED558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290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5" name="Oval 74">
              <a:extLst>
                <a:ext uri="{FF2B5EF4-FFF2-40B4-BE49-F238E27FC236}">
                  <a16:creationId xmlns:a16="http://schemas.microsoft.com/office/drawing/2014/main" id="{89CA4478-CABA-4248-B90E-CB3EDB3AD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801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6" name="Oval 75">
              <a:extLst>
                <a:ext uri="{FF2B5EF4-FFF2-40B4-BE49-F238E27FC236}">
                  <a16:creationId xmlns:a16="http://schemas.microsoft.com/office/drawing/2014/main" id="{24D692C9-AD65-480B-B50E-11F8C5CA3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2705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7" name="Oval 76">
              <a:extLst>
                <a:ext uri="{FF2B5EF4-FFF2-40B4-BE49-F238E27FC236}">
                  <a16:creationId xmlns:a16="http://schemas.microsoft.com/office/drawing/2014/main" id="{0344C3BC-FF14-4A1E-8B16-283AF8F4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609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8" name="Oval 77">
              <a:extLst>
                <a:ext uri="{FF2B5EF4-FFF2-40B4-BE49-F238E27FC236}">
                  <a16:creationId xmlns:a16="http://schemas.microsoft.com/office/drawing/2014/main" id="{30947975-1F7E-4E12-A029-F221F7B9C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513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9" name="Oval 78">
              <a:extLst>
                <a:ext uri="{FF2B5EF4-FFF2-40B4-BE49-F238E27FC236}">
                  <a16:creationId xmlns:a16="http://schemas.microsoft.com/office/drawing/2014/main" id="{63BAD889-DBC9-40D9-AA0E-AA7A0704C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2420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0" name="Oval 79">
              <a:extLst>
                <a:ext uri="{FF2B5EF4-FFF2-40B4-BE49-F238E27FC236}">
                  <a16:creationId xmlns:a16="http://schemas.microsoft.com/office/drawing/2014/main" id="{0374969F-C283-4CAE-AFD3-4DD09A0B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9" y="232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1" name="Oval 80">
              <a:extLst>
                <a:ext uri="{FF2B5EF4-FFF2-40B4-BE49-F238E27FC236}">
                  <a16:creationId xmlns:a16="http://schemas.microsoft.com/office/drawing/2014/main" id="{386DD839-7EFB-44A9-AD61-6B6894A1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9" y="2236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2" name="Oval 81">
              <a:extLst>
                <a:ext uri="{FF2B5EF4-FFF2-40B4-BE49-F238E27FC236}">
                  <a16:creationId xmlns:a16="http://schemas.microsoft.com/office/drawing/2014/main" id="{91E408CA-AD5D-4C70-86A9-5E0A991C6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215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3" name="Oval 82">
              <a:extLst>
                <a:ext uri="{FF2B5EF4-FFF2-40B4-BE49-F238E27FC236}">
                  <a16:creationId xmlns:a16="http://schemas.microsoft.com/office/drawing/2014/main" id="{D1FD6E7B-058D-42F4-AB6C-793E4DCC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06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4" name="Oval 83">
              <a:extLst>
                <a:ext uri="{FF2B5EF4-FFF2-40B4-BE49-F238E27FC236}">
                  <a16:creationId xmlns:a16="http://schemas.microsoft.com/office/drawing/2014/main" id="{B5D0BFC3-106E-437D-89B3-529B28E72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988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5" name="Oval 84">
              <a:extLst>
                <a:ext uri="{FF2B5EF4-FFF2-40B4-BE49-F238E27FC236}">
                  <a16:creationId xmlns:a16="http://schemas.microsoft.com/office/drawing/2014/main" id="{65CE0EB8-FE07-4281-97B0-7BC9708BB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905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6" name="Oval 85">
              <a:extLst>
                <a:ext uri="{FF2B5EF4-FFF2-40B4-BE49-F238E27FC236}">
                  <a16:creationId xmlns:a16="http://schemas.microsoft.com/office/drawing/2014/main" id="{14677FAA-BA76-47C5-9295-C8CD2E6E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183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7" name="Oval 86">
              <a:extLst>
                <a:ext uri="{FF2B5EF4-FFF2-40B4-BE49-F238E27FC236}">
                  <a16:creationId xmlns:a16="http://schemas.microsoft.com/office/drawing/2014/main" id="{F374A9EA-0057-4D7C-992E-B789730C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76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8" name="Oval 87">
              <a:extLst>
                <a:ext uri="{FF2B5EF4-FFF2-40B4-BE49-F238E27FC236}">
                  <a16:creationId xmlns:a16="http://schemas.microsoft.com/office/drawing/2014/main" id="{37D27992-478F-4BA8-8642-43984C16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692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9" name="Oval 88">
              <a:extLst>
                <a:ext uri="{FF2B5EF4-FFF2-40B4-BE49-F238E27FC236}">
                  <a16:creationId xmlns:a16="http://schemas.microsoft.com/office/drawing/2014/main" id="{FA1026A3-2666-4F8A-85E8-309B8209A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1628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0" name="Oval 89">
              <a:extLst>
                <a:ext uri="{FF2B5EF4-FFF2-40B4-BE49-F238E27FC236}">
                  <a16:creationId xmlns:a16="http://schemas.microsoft.com/office/drawing/2014/main" id="{66B836D8-4097-469D-B4D7-50FA65180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1569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1" name="Oval 90">
              <a:extLst>
                <a:ext uri="{FF2B5EF4-FFF2-40B4-BE49-F238E27FC236}">
                  <a16:creationId xmlns:a16="http://schemas.microsoft.com/office/drawing/2014/main" id="{6A2431BD-88B7-4590-BCFC-5DF66D28C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516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2" name="Oval 91">
              <a:extLst>
                <a:ext uri="{FF2B5EF4-FFF2-40B4-BE49-F238E27FC236}">
                  <a16:creationId xmlns:a16="http://schemas.microsoft.com/office/drawing/2014/main" id="{52584166-DCED-4B7E-8FF7-17B0B271D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46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3" name="Oval 92">
              <a:extLst>
                <a:ext uri="{FF2B5EF4-FFF2-40B4-BE49-F238E27FC236}">
                  <a16:creationId xmlns:a16="http://schemas.microsoft.com/office/drawing/2014/main" id="{65D21170-8162-42AB-8AE3-EF276E9B3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420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4" name="Oval 93">
              <a:extLst>
                <a:ext uri="{FF2B5EF4-FFF2-40B4-BE49-F238E27FC236}">
                  <a16:creationId xmlns:a16="http://schemas.microsoft.com/office/drawing/2014/main" id="{40066A42-0DA5-42E6-919B-3D6DA3282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38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5" name="Oval 94">
              <a:extLst>
                <a:ext uri="{FF2B5EF4-FFF2-40B4-BE49-F238E27FC236}">
                  <a16:creationId xmlns:a16="http://schemas.microsoft.com/office/drawing/2014/main" id="{89AB7CFE-E9A4-4C10-8172-2D709733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345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6" name="Oval 95">
              <a:extLst>
                <a:ext uri="{FF2B5EF4-FFF2-40B4-BE49-F238E27FC236}">
                  <a16:creationId xmlns:a16="http://schemas.microsoft.com/office/drawing/2014/main" id="{3B221C78-B6EF-431C-BDBF-2543F4AF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316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7" name="Oval 96">
              <a:extLst>
                <a:ext uri="{FF2B5EF4-FFF2-40B4-BE49-F238E27FC236}">
                  <a16:creationId xmlns:a16="http://schemas.microsoft.com/office/drawing/2014/main" id="{BAA7794A-2060-4248-8483-1405D7BE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1292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8" name="Oval 97">
              <a:extLst>
                <a:ext uri="{FF2B5EF4-FFF2-40B4-BE49-F238E27FC236}">
                  <a16:creationId xmlns:a16="http://schemas.microsoft.com/office/drawing/2014/main" id="{FCDE4FF5-F280-4784-8A7C-2605FE4FC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1273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9" name="Oval 98">
              <a:extLst>
                <a:ext uri="{FF2B5EF4-FFF2-40B4-BE49-F238E27FC236}">
                  <a16:creationId xmlns:a16="http://schemas.microsoft.com/office/drawing/2014/main" id="{47C5E5C1-AF6F-4A32-B7F5-67C5BEC85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1260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0" name="Oval 99">
              <a:extLst>
                <a:ext uri="{FF2B5EF4-FFF2-40B4-BE49-F238E27FC236}">
                  <a16:creationId xmlns:a16="http://schemas.microsoft.com/office/drawing/2014/main" id="{8AC7BF61-B8A8-494F-AAD3-F22AFE515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1249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1" name="Freeform 100">
              <a:extLst>
                <a:ext uri="{FF2B5EF4-FFF2-40B4-BE49-F238E27FC236}">
                  <a16:creationId xmlns:a16="http://schemas.microsoft.com/office/drawing/2014/main" id="{BAA606E7-A887-484D-9879-8DCD430A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247"/>
              <a:ext cx="50" cy="88"/>
            </a:xfrm>
            <a:custGeom>
              <a:avLst/>
              <a:gdLst>
                <a:gd name="T0" fmla="*/ 0 w 20"/>
                <a:gd name="T1" fmla="*/ 605 h 33"/>
                <a:gd name="T2" fmla="*/ 63 w 20"/>
                <a:gd name="T3" fmla="*/ 627 h 33"/>
                <a:gd name="T4" fmla="*/ 313 w 20"/>
                <a:gd name="T5" fmla="*/ 307 h 33"/>
                <a:gd name="T6" fmla="*/ 63 w 20"/>
                <a:gd name="T7" fmla="*/ 0 h 33"/>
                <a:gd name="T8" fmla="*/ 0 w 2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0" y="32"/>
                  </a:moveTo>
                  <a:cubicBezTo>
                    <a:pt x="1" y="33"/>
                    <a:pt x="2" y="33"/>
                    <a:pt x="4" y="33"/>
                  </a:cubicBezTo>
                  <a:cubicBezTo>
                    <a:pt x="13" y="33"/>
                    <a:pt x="20" y="25"/>
                    <a:pt x="20" y="16"/>
                  </a:cubicBezTo>
                  <a:cubicBezTo>
                    <a:pt x="20" y="7"/>
                    <a:pt x="13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101">
              <a:extLst>
                <a:ext uri="{FF2B5EF4-FFF2-40B4-BE49-F238E27FC236}">
                  <a16:creationId xmlns:a16="http://schemas.microsoft.com/office/drawing/2014/main" id="{65E0F8FC-CFA1-4C80-AEB4-5D58BDFC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247"/>
              <a:ext cx="50" cy="88"/>
            </a:xfrm>
            <a:custGeom>
              <a:avLst/>
              <a:gdLst>
                <a:gd name="T0" fmla="*/ 0 w 20"/>
                <a:gd name="T1" fmla="*/ 605 h 33"/>
                <a:gd name="T2" fmla="*/ 63 w 20"/>
                <a:gd name="T3" fmla="*/ 627 h 33"/>
                <a:gd name="T4" fmla="*/ 313 w 20"/>
                <a:gd name="T5" fmla="*/ 307 h 33"/>
                <a:gd name="T6" fmla="*/ 63 w 20"/>
                <a:gd name="T7" fmla="*/ 0 h 33"/>
                <a:gd name="T8" fmla="*/ 0 w 2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0" y="32"/>
                  </a:moveTo>
                  <a:cubicBezTo>
                    <a:pt x="1" y="33"/>
                    <a:pt x="2" y="33"/>
                    <a:pt x="4" y="33"/>
                  </a:cubicBezTo>
                  <a:cubicBezTo>
                    <a:pt x="13" y="33"/>
                    <a:pt x="20" y="25"/>
                    <a:pt x="20" y="16"/>
                  </a:cubicBezTo>
                  <a:cubicBezTo>
                    <a:pt x="20" y="7"/>
                    <a:pt x="13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Oval 102">
              <a:extLst>
                <a:ext uri="{FF2B5EF4-FFF2-40B4-BE49-F238E27FC236}">
                  <a16:creationId xmlns:a16="http://schemas.microsoft.com/office/drawing/2014/main" id="{C904DA6E-5626-4F77-8C70-1E1B50950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12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4" name="Oval 103">
              <a:extLst>
                <a:ext uri="{FF2B5EF4-FFF2-40B4-BE49-F238E27FC236}">
                  <a16:creationId xmlns:a16="http://schemas.microsoft.com/office/drawing/2014/main" id="{1DDD663F-61EF-455D-9C4A-6A4C8BF3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12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5" name="Oval 104">
              <a:extLst>
                <a:ext uri="{FF2B5EF4-FFF2-40B4-BE49-F238E27FC236}">
                  <a16:creationId xmlns:a16="http://schemas.microsoft.com/office/drawing/2014/main" id="{B6BF309B-C58C-49DD-AC55-87A2FD6FC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12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6" name="Oval 105">
              <a:extLst>
                <a:ext uri="{FF2B5EF4-FFF2-40B4-BE49-F238E27FC236}">
                  <a16:creationId xmlns:a16="http://schemas.microsoft.com/office/drawing/2014/main" id="{52A0A7FD-3411-4D63-A8CE-7C640C5F1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14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7" name="Oval 106">
              <a:extLst>
                <a:ext uri="{FF2B5EF4-FFF2-40B4-BE49-F238E27FC236}">
                  <a16:creationId xmlns:a16="http://schemas.microsoft.com/office/drawing/2014/main" id="{C9649CF9-F624-4520-B61C-00BE80AD7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14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8" name="Oval 107">
              <a:extLst>
                <a:ext uri="{FF2B5EF4-FFF2-40B4-BE49-F238E27FC236}">
                  <a16:creationId xmlns:a16="http://schemas.microsoft.com/office/drawing/2014/main" id="{C8425099-D9FF-4DE0-91A0-22230F5F4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14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9" name="Oval 108">
              <a:extLst>
                <a:ext uri="{FF2B5EF4-FFF2-40B4-BE49-F238E27FC236}">
                  <a16:creationId xmlns:a16="http://schemas.microsoft.com/office/drawing/2014/main" id="{13785E39-8F37-4438-9290-7E9ABBC3C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14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0" name="Oval 109">
              <a:extLst>
                <a:ext uri="{FF2B5EF4-FFF2-40B4-BE49-F238E27FC236}">
                  <a16:creationId xmlns:a16="http://schemas.microsoft.com/office/drawing/2014/main" id="{484814AA-DEB5-4496-8A7A-BC8B58268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15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1" name="Oval 110">
              <a:extLst>
                <a:ext uri="{FF2B5EF4-FFF2-40B4-BE49-F238E27FC236}">
                  <a16:creationId xmlns:a16="http://schemas.microsoft.com/office/drawing/2014/main" id="{DEB8900D-AEB6-4E71-8BA5-1DF206FA5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5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2" name="Oval 111">
              <a:extLst>
                <a:ext uri="{FF2B5EF4-FFF2-40B4-BE49-F238E27FC236}">
                  <a16:creationId xmlns:a16="http://schemas.microsoft.com/office/drawing/2014/main" id="{361CC4E7-0C87-4BC6-8703-116D2519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4" y="13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3" name="Oval 112">
              <a:extLst>
                <a:ext uri="{FF2B5EF4-FFF2-40B4-BE49-F238E27FC236}">
                  <a16:creationId xmlns:a16="http://schemas.microsoft.com/office/drawing/2014/main" id="{C1734E7A-3429-4E1C-81A7-CCB70A3A3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13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4" name="Oval 113">
              <a:extLst>
                <a:ext uri="{FF2B5EF4-FFF2-40B4-BE49-F238E27FC236}">
                  <a16:creationId xmlns:a16="http://schemas.microsoft.com/office/drawing/2014/main" id="{ACB34BC4-7471-4714-89B5-BD02AA952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3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5" name="Oval 114">
              <a:extLst>
                <a:ext uri="{FF2B5EF4-FFF2-40B4-BE49-F238E27FC236}">
                  <a16:creationId xmlns:a16="http://schemas.microsoft.com/office/drawing/2014/main" id="{53F66B56-8F6E-4C0D-9901-3EB248170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13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6" name="Oval 115">
              <a:extLst>
                <a:ext uri="{FF2B5EF4-FFF2-40B4-BE49-F238E27FC236}">
                  <a16:creationId xmlns:a16="http://schemas.microsoft.com/office/drawing/2014/main" id="{56B91D46-5508-468E-8585-B8F3C77C8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4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7" name="Oval 116">
              <a:extLst>
                <a:ext uri="{FF2B5EF4-FFF2-40B4-BE49-F238E27FC236}">
                  <a16:creationId xmlns:a16="http://schemas.microsoft.com/office/drawing/2014/main" id="{3373AB20-23DF-41EE-A8DF-8E5FDD518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4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8" name="Oval 117">
              <a:extLst>
                <a:ext uri="{FF2B5EF4-FFF2-40B4-BE49-F238E27FC236}">
                  <a16:creationId xmlns:a16="http://schemas.microsoft.com/office/drawing/2014/main" id="{45642916-8A39-4892-B0A8-46B1FC3C7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15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9" name="Oval 118">
              <a:extLst>
                <a:ext uri="{FF2B5EF4-FFF2-40B4-BE49-F238E27FC236}">
                  <a16:creationId xmlns:a16="http://schemas.microsoft.com/office/drawing/2014/main" id="{0F56FA7A-BECA-4176-B5C6-C6C12EE91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15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0" name="Oval 119">
              <a:extLst>
                <a:ext uri="{FF2B5EF4-FFF2-40B4-BE49-F238E27FC236}">
                  <a16:creationId xmlns:a16="http://schemas.microsoft.com/office/drawing/2014/main" id="{D5ED1E00-786E-4E4F-8356-F6D1E6AA4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16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1" name="Oval 120">
              <a:extLst>
                <a:ext uri="{FF2B5EF4-FFF2-40B4-BE49-F238E27FC236}">
                  <a16:creationId xmlns:a16="http://schemas.microsoft.com/office/drawing/2014/main" id="{425D0832-FFF4-49EB-A02C-2E78CCC5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7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2" name="Oval 121">
              <a:extLst>
                <a:ext uri="{FF2B5EF4-FFF2-40B4-BE49-F238E27FC236}">
                  <a16:creationId xmlns:a16="http://schemas.microsoft.com/office/drawing/2014/main" id="{48BB2659-1FA1-4C0B-B7E8-7880F6AC3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5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3" name="Oval 122">
              <a:extLst>
                <a:ext uri="{FF2B5EF4-FFF2-40B4-BE49-F238E27FC236}">
                  <a16:creationId xmlns:a16="http://schemas.microsoft.com/office/drawing/2014/main" id="{C4D77429-A9B9-46FA-8C3D-30E0ED09A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159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4" name="Oval 123">
              <a:extLst>
                <a:ext uri="{FF2B5EF4-FFF2-40B4-BE49-F238E27FC236}">
                  <a16:creationId xmlns:a16="http://schemas.microsoft.com/office/drawing/2014/main" id="{202BD322-A42C-4129-AF25-CFDA62E3E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6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5" name="Oval 124">
              <a:extLst>
                <a:ext uri="{FF2B5EF4-FFF2-40B4-BE49-F238E27FC236}">
                  <a16:creationId xmlns:a16="http://schemas.microsoft.com/office/drawing/2014/main" id="{6B8DCA7E-F95E-4290-8C00-0AAC1907D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6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6" name="Oval 125">
              <a:extLst>
                <a:ext uri="{FF2B5EF4-FFF2-40B4-BE49-F238E27FC236}">
                  <a16:creationId xmlns:a16="http://schemas.microsoft.com/office/drawing/2014/main" id="{3188875D-0DC6-4ACC-8B30-D5784D480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7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7" name="Oval 126">
              <a:extLst>
                <a:ext uri="{FF2B5EF4-FFF2-40B4-BE49-F238E27FC236}">
                  <a16:creationId xmlns:a16="http://schemas.microsoft.com/office/drawing/2014/main" id="{EE2A0DE3-8492-4C3C-A2E5-C74AD7BC8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7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8" name="Oval 127">
              <a:extLst>
                <a:ext uri="{FF2B5EF4-FFF2-40B4-BE49-F238E27FC236}">
                  <a16:creationId xmlns:a16="http://schemas.microsoft.com/office/drawing/2014/main" id="{375B09A8-6460-4BD9-B7B4-D89E1E481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8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9" name="Oval 128">
              <a:extLst>
                <a:ext uri="{FF2B5EF4-FFF2-40B4-BE49-F238E27FC236}">
                  <a16:creationId xmlns:a16="http://schemas.microsoft.com/office/drawing/2014/main" id="{2B46A6CA-D568-41C0-87B5-DB1AB4A36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1" y="19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0" name="Oval 129">
              <a:extLst>
                <a:ext uri="{FF2B5EF4-FFF2-40B4-BE49-F238E27FC236}">
                  <a16:creationId xmlns:a16="http://schemas.microsoft.com/office/drawing/2014/main" id="{630860E3-F1D1-4558-8C43-FB69C508D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19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1" name="Oval 130">
              <a:extLst>
                <a:ext uri="{FF2B5EF4-FFF2-40B4-BE49-F238E27FC236}">
                  <a16:creationId xmlns:a16="http://schemas.microsoft.com/office/drawing/2014/main" id="{05C8DA18-0388-4A60-974D-CEEC5DE02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02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2" name="Oval 131">
              <a:extLst>
                <a:ext uri="{FF2B5EF4-FFF2-40B4-BE49-F238E27FC236}">
                  <a16:creationId xmlns:a16="http://schemas.microsoft.com/office/drawing/2014/main" id="{618C328A-2E6B-49A5-9BBC-BEFB478E7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1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3" name="Oval 132">
              <a:extLst>
                <a:ext uri="{FF2B5EF4-FFF2-40B4-BE49-F238E27FC236}">
                  <a16:creationId xmlns:a16="http://schemas.microsoft.com/office/drawing/2014/main" id="{45B608DA-72D7-4FAE-86F2-B09599FB8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21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4" name="Oval 133">
              <a:extLst>
                <a:ext uri="{FF2B5EF4-FFF2-40B4-BE49-F238E27FC236}">
                  <a16:creationId xmlns:a16="http://schemas.microsoft.com/office/drawing/2014/main" id="{ECEB6696-A2C7-45ED-85B4-CFB3FC254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22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5" name="Oval 134">
              <a:extLst>
                <a:ext uri="{FF2B5EF4-FFF2-40B4-BE49-F238E27FC236}">
                  <a16:creationId xmlns:a16="http://schemas.microsoft.com/office/drawing/2014/main" id="{B7262745-3994-4F87-AF15-EAFC635CB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3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6" name="Oval 135">
              <a:extLst>
                <a:ext uri="{FF2B5EF4-FFF2-40B4-BE49-F238E27FC236}">
                  <a16:creationId xmlns:a16="http://schemas.microsoft.com/office/drawing/2014/main" id="{DDFD5422-1D13-4015-BDDE-17AF10D97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4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7" name="Oval 136">
              <a:extLst>
                <a:ext uri="{FF2B5EF4-FFF2-40B4-BE49-F238E27FC236}">
                  <a16:creationId xmlns:a16="http://schemas.microsoft.com/office/drawing/2014/main" id="{0E049CF8-7BB8-4CC4-BFE8-7AB58F776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" y="24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8" name="Oval 137">
              <a:extLst>
                <a:ext uri="{FF2B5EF4-FFF2-40B4-BE49-F238E27FC236}">
                  <a16:creationId xmlns:a16="http://schemas.microsoft.com/office/drawing/2014/main" id="{6221C83F-4D80-407B-A18E-B0E9CE049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5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9" name="Oval 138">
              <a:extLst>
                <a:ext uri="{FF2B5EF4-FFF2-40B4-BE49-F238E27FC236}">
                  <a16:creationId xmlns:a16="http://schemas.microsoft.com/office/drawing/2014/main" id="{11D56771-105A-4354-AA67-C70BB5FA8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6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0" name="Oval 139">
              <a:extLst>
                <a:ext uri="{FF2B5EF4-FFF2-40B4-BE49-F238E27FC236}">
                  <a16:creationId xmlns:a16="http://schemas.microsoft.com/office/drawing/2014/main" id="{F41DD4C2-1247-4735-87B9-3BCD7D08D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7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1" name="Oval 140">
              <a:extLst>
                <a:ext uri="{FF2B5EF4-FFF2-40B4-BE49-F238E27FC236}">
                  <a16:creationId xmlns:a16="http://schemas.microsoft.com/office/drawing/2014/main" id="{CAEB42DE-9677-4761-AC6F-4B606CDF1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28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2" name="Oval 141">
              <a:extLst>
                <a:ext uri="{FF2B5EF4-FFF2-40B4-BE49-F238E27FC236}">
                  <a16:creationId xmlns:a16="http://schemas.microsoft.com/office/drawing/2014/main" id="{CE8810FC-2BB3-4D2E-9B0D-E295D8CBD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29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3" name="Oval 142">
              <a:extLst>
                <a:ext uri="{FF2B5EF4-FFF2-40B4-BE49-F238E27FC236}">
                  <a16:creationId xmlns:a16="http://schemas.microsoft.com/office/drawing/2014/main" id="{E3EC5D16-8CE5-4936-85E7-9B79CB4E7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30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4" name="Oval 143">
              <a:extLst>
                <a:ext uri="{FF2B5EF4-FFF2-40B4-BE49-F238E27FC236}">
                  <a16:creationId xmlns:a16="http://schemas.microsoft.com/office/drawing/2014/main" id="{5340D92B-3069-4CB6-8E10-32E989422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30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5" name="Oval 144">
              <a:extLst>
                <a:ext uri="{FF2B5EF4-FFF2-40B4-BE49-F238E27FC236}">
                  <a16:creationId xmlns:a16="http://schemas.microsoft.com/office/drawing/2014/main" id="{656C2B02-F11D-455D-94E2-83EC7F04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6" name="Oval 145">
              <a:extLst>
                <a:ext uri="{FF2B5EF4-FFF2-40B4-BE49-F238E27FC236}">
                  <a16:creationId xmlns:a16="http://schemas.microsoft.com/office/drawing/2014/main" id="{ACED72B9-EEE0-4754-B48A-780AA4C5E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8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7" name="Oval 146">
              <a:extLst>
                <a:ext uri="{FF2B5EF4-FFF2-40B4-BE49-F238E27FC236}">
                  <a16:creationId xmlns:a16="http://schemas.microsoft.com/office/drawing/2014/main" id="{58E3E12C-07B9-4415-ACF5-6B41524F0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7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8" name="Oval 147">
              <a:extLst>
                <a:ext uri="{FF2B5EF4-FFF2-40B4-BE49-F238E27FC236}">
                  <a16:creationId xmlns:a16="http://schemas.microsoft.com/office/drawing/2014/main" id="{AB6CDA06-4065-41F8-B2E6-FE032CFC3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6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9" name="Oval 148">
              <a:extLst>
                <a:ext uri="{FF2B5EF4-FFF2-40B4-BE49-F238E27FC236}">
                  <a16:creationId xmlns:a16="http://schemas.microsoft.com/office/drawing/2014/main" id="{C231F25C-458B-4790-8019-A21147E7D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25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0" name="Oval 149">
              <a:extLst>
                <a:ext uri="{FF2B5EF4-FFF2-40B4-BE49-F238E27FC236}">
                  <a16:creationId xmlns:a16="http://schemas.microsoft.com/office/drawing/2014/main" id="{FAB188A6-4F08-45A0-8098-888B65515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24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1" name="Oval 150">
              <a:extLst>
                <a:ext uri="{FF2B5EF4-FFF2-40B4-BE49-F238E27FC236}">
                  <a16:creationId xmlns:a16="http://schemas.microsoft.com/office/drawing/2014/main" id="{B1F8E8F6-87C6-41A0-B472-2FDA6F45E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3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2" name="Oval 151">
              <a:extLst>
                <a:ext uri="{FF2B5EF4-FFF2-40B4-BE49-F238E27FC236}">
                  <a16:creationId xmlns:a16="http://schemas.microsoft.com/office/drawing/2014/main" id="{D9C493FF-8D1F-4AC3-BB03-D77E61CAB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22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3" name="Oval 152">
              <a:extLst>
                <a:ext uri="{FF2B5EF4-FFF2-40B4-BE49-F238E27FC236}">
                  <a16:creationId xmlns:a16="http://schemas.microsoft.com/office/drawing/2014/main" id="{19144F29-9A18-4096-B256-31574BDEC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1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4" name="Oval 153">
              <a:extLst>
                <a:ext uri="{FF2B5EF4-FFF2-40B4-BE49-F238E27FC236}">
                  <a16:creationId xmlns:a16="http://schemas.microsoft.com/office/drawing/2014/main" id="{75BE3D3F-DA5F-4952-AFD1-64A74CB7A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20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5" name="Oval 154">
              <a:extLst>
                <a:ext uri="{FF2B5EF4-FFF2-40B4-BE49-F238E27FC236}">
                  <a16:creationId xmlns:a16="http://schemas.microsoft.com/office/drawing/2014/main" id="{2E4D497E-84D2-4030-8E24-799C0AE8E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0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6" name="Oval 155">
              <a:extLst>
                <a:ext uri="{FF2B5EF4-FFF2-40B4-BE49-F238E27FC236}">
                  <a16:creationId xmlns:a16="http://schemas.microsoft.com/office/drawing/2014/main" id="{B6EA013C-C321-4FD5-91DE-4DF2037F3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7" name="Oval 156">
              <a:extLst>
                <a:ext uri="{FF2B5EF4-FFF2-40B4-BE49-F238E27FC236}">
                  <a16:creationId xmlns:a16="http://schemas.microsoft.com/office/drawing/2014/main" id="{6ED01857-507E-48A8-A627-F061EEAC8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8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8" name="Oval 157">
              <a:extLst>
                <a:ext uri="{FF2B5EF4-FFF2-40B4-BE49-F238E27FC236}">
                  <a16:creationId xmlns:a16="http://schemas.microsoft.com/office/drawing/2014/main" id="{A8278693-0334-4664-A747-E9DB147E9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77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19" name="Group 158">
            <a:extLst>
              <a:ext uri="{FF2B5EF4-FFF2-40B4-BE49-F238E27FC236}">
                <a16:creationId xmlns:a16="http://schemas.microsoft.com/office/drawing/2014/main" id="{3F5A401B-ED99-4E7C-802C-EEEB47D49082}"/>
              </a:ext>
            </a:extLst>
          </p:cNvPr>
          <p:cNvGrpSpPr>
            <a:grpSpLocks/>
          </p:cNvGrpSpPr>
          <p:nvPr/>
        </p:nvGrpSpPr>
        <p:grpSpPr bwMode="auto">
          <a:xfrm>
            <a:off x="4344988" y="3581400"/>
            <a:ext cx="1712912" cy="1828800"/>
            <a:chOff x="144" y="1244"/>
            <a:chExt cx="1716" cy="1832"/>
          </a:xfrm>
        </p:grpSpPr>
        <p:sp>
          <p:nvSpPr>
            <p:cNvPr id="35131" name="Freeform 159">
              <a:extLst>
                <a:ext uri="{FF2B5EF4-FFF2-40B4-BE49-F238E27FC236}">
                  <a16:creationId xmlns:a16="http://schemas.microsoft.com/office/drawing/2014/main" id="{B9123DA5-5F95-4656-9200-3BE01623D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1244"/>
              <a:ext cx="1676" cy="1787"/>
            </a:xfrm>
            <a:custGeom>
              <a:avLst/>
              <a:gdLst>
                <a:gd name="T0" fmla="*/ 10489 w 670"/>
                <a:gd name="T1" fmla="*/ 0 h 670"/>
                <a:gd name="T2" fmla="*/ 0 w 670"/>
                <a:gd name="T3" fmla="*/ 0 h 670"/>
                <a:gd name="T4" fmla="*/ 10489 w 670"/>
                <a:gd name="T5" fmla="*/ 12712 h 670"/>
                <a:gd name="T6" fmla="*/ 10489 w 670"/>
                <a:gd name="T7" fmla="*/ 0 h 6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0" h="670">
                  <a:moveTo>
                    <a:pt x="67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70"/>
                    <a:pt x="300" y="670"/>
                    <a:pt x="670" y="670"/>
                  </a:cubicBezTo>
                  <a:cubicBezTo>
                    <a:pt x="670" y="0"/>
                    <a:pt x="670" y="0"/>
                    <a:pt x="670" y="0"/>
                  </a:cubicBezTo>
                </a:path>
              </a:pathLst>
            </a:custGeom>
            <a:solidFill>
              <a:srgbClr val="F78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160">
              <a:extLst>
                <a:ext uri="{FF2B5EF4-FFF2-40B4-BE49-F238E27FC236}">
                  <a16:creationId xmlns:a16="http://schemas.microsoft.com/office/drawing/2014/main" id="{ED433319-AB99-4B34-9801-9DAADEFD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244"/>
              <a:ext cx="1516" cy="1616"/>
            </a:xfrm>
            <a:custGeom>
              <a:avLst/>
              <a:gdLst>
                <a:gd name="T0" fmla="*/ 0 w 606"/>
                <a:gd name="T1" fmla="*/ 0 h 606"/>
                <a:gd name="T2" fmla="*/ 9489 w 606"/>
                <a:gd name="T3" fmla="*/ 0 h 606"/>
                <a:gd name="T4" fmla="*/ 9489 w 606"/>
                <a:gd name="T5" fmla="*/ 11491 h 606"/>
                <a:gd name="T6" fmla="*/ 0 w 606"/>
                <a:gd name="T7" fmla="*/ 0 h 6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6" h="606">
                  <a:moveTo>
                    <a:pt x="0" y="0"/>
                  </a:moveTo>
                  <a:cubicBezTo>
                    <a:pt x="606" y="0"/>
                    <a:pt x="606" y="0"/>
                    <a:pt x="606" y="0"/>
                  </a:cubicBezTo>
                  <a:cubicBezTo>
                    <a:pt x="606" y="606"/>
                    <a:pt x="606" y="606"/>
                    <a:pt x="606" y="606"/>
                  </a:cubicBezTo>
                  <a:cubicBezTo>
                    <a:pt x="272" y="606"/>
                    <a:pt x="0" y="334"/>
                    <a:pt x="0" y="0"/>
                  </a:cubicBezTo>
                  <a:close/>
                </a:path>
              </a:pathLst>
            </a:custGeom>
            <a:solidFill>
              <a:srgbClr val="FBD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161">
              <a:extLst>
                <a:ext uri="{FF2B5EF4-FFF2-40B4-BE49-F238E27FC236}">
                  <a16:creationId xmlns:a16="http://schemas.microsoft.com/office/drawing/2014/main" id="{929C79E2-8BDD-4A9C-99F5-5EAA9DB575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" y="1244"/>
              <a:ext cx="1676" cy="1784"/>
            </a:xfrm>
            <a:custGeom>
              <a:avLst/>
              <a:gdLst>
                <a:gd name="T0" fmla="*/ 10299 w 670"/>
                <a:gd name="T1" fmla="*/ 12288 h 669"/>
                <a:gd name="T2" fmla="*/ 9143 w 670"/>
                <a:gd name="T3" fmla="*/ 12195 h 669"/>
                <a:gd name="T4" fmla="*/ 7997 w 670"/>
                <a:gd name="T5" fmla="*/ 11925 h 669"/>
                <a:gd name="T6" fmla="*/ 6889 w 670"/>
                <a:gd name="T7" fmla="*/ 11528 h 669"/>
                <a:gd name="T8" fmla="*/ 5826 w 670"/>
                <a:gd name="T9" fmla="*/ 10979 h 669"/>
                <a:gd name="T10" fmla="*/ 4818 w 670"/>
                <a:gd name="T11" fmla="*/ 10275 h 669"/>
                <a:gd name="T12" fmla="*/ 4225 w 670"/>
                <a:gd name="T13" fmla="*/ 9877 h 669"/>
                <a:gd name="T14" fmla="*/ 3442 w 670"/>
                <a:gd name="T15" fmla="*/ 9024 h 669"/>
                <a:gd name="T16" fmla="*/ 2972 w 670"/>
                <a:gd name="T17" fmla="*/ 8533 h 669"/>
                <a:gd name="T18" fmla="*/ 2617 w 670"/>
                <a:gd name="T19" fmla="*/ 7885 h 669"/>
                <a:gd name="T20" fmla="*/ 1909 w 670"/>
                <a:gd name="T21" fmla="*/ 6904 h 669"/>
                <a:gd name="T22" fmla="*/ 1346 w 670"/>
                <a:gd name="T23" fmla="*/ 5709 h 669"/>
                <a:gd name="T24" fmla="*/ 876 w 670"/>
                <a:gd name="T25" fmla="*/ 4459 h 669"/>
                <a:gd name="T26" fmla="*/ 533 w 670"/>
                <a:gd name="T27" fmla="*/ 3149 h 669"/>
                <a:gd name="T28" fmla="*/ 333 w 670"/>
                <a:gd name="T29" fmla="*/ 1784 h 669"/>
                <a:gd name="T30" fmla="*/ 238 w 670"/>
                <a:gd name="T31" fmla="*/ 419 h 669"/>
                <a:gd name="T32" fmla="*/ 175 w 670"/>
                <a:gd name="T33" fmla="*/ 35 h 669"/>
                <a:gd name="T34" fmla="*/ 10299 w 670"/>
                <a:gd name="T35" fmla="*/ 12515 h 669"/>
                <a:gd name="T36" fmla="*/ 10489 w 670"/>
                <a:gd name="T37" fmla="*/ 11640 h 669"/>
                <a:gd name="T38" fmla="*/ 10361 w 670"/>
                <a:gd name="T39" fmla="*/ 11299 h 669"/>
                <a:gd name="T40" fmla="*/ 10361 w 670"/>
                <a:gd name="T41" fmla="*/ 11072 h 669"/>
                <a:gd name="T42" fmla="*/ 9311 w 670"/>
                <a:gd name="T43" fmla="*/ 11000 h 669"/>
                <a:gd name="T44" fmla="*/ 8277 w 670"/>
                <a:gd name="T45" fmla="*/ 10752 h 669"/>
                <a:gd name="T46" fmla="*/ 7264 w 670"/>
                <a:gd name="T47" fmla="*/ 10389 h 669"/>
                <a:gd name="T48" fmla="*/ 6296 w 670"/>
                <a:gd name="T49" fmla="*/ 9877 h 669"/>
                <a:gd name="T50" fmla="*/ 5388 w 670"/>
                <a:gd name="T51" fmla="*/ 9251 h 669"/>
                <a:gd name="T52" fmla="*/ 4525 w 670"/>
                <a:gd name="T53" fmla="*/ 8512 h 669"/>
                <a:gd name="T54" fmla="*/ 4085 w 670"/>
                <a:gd name="T55" fmla="*/ 8077 h 669"/>
                <a:gd name="T56" fmla="*/ 3380 w 670"/>
                <a:gd name="T57" fmla="*/ 7189 h 669"/>
                <a:gd name="T58" fmla="*/ 2772 w 670"/>
                <a:gd name="T59" fmla="*/ 6179 h 669"/>
                <a:gd name="T60" fmla="*/ 2254 w 670"/>
                <a:gd name="T61" fmla="*/ 5099 h 669"/>
                <a:gd name="T62" fmla="*/ 1834 w 670"/>
                <a:gd name="T63" fmla="*/ 3981 h 669"/>
                <a:gd name="T64" fmla="*/ 1521 w 670"/>
                <a:gd name="T65" fmla="*/ 2787 h 669"/>
                <a:gd name="T66" fmla="*/ 1333 w 670"/>
                <a:gd name="T67" fmla="*/ 1557 h 669"/>
                <a:gd name="T68" fmla="*/ 1238 w 670"/>
                <a:gd name="T69" fmla="*/ 307 h 669"/>
                <a:gd name="T70" fmla="*/ 1001 w 670"/>
                <a:gd name="T71" fmla="*/ 192 h 669"/>
                <a:gd name="T72" fmla="*/ 658 w 670"/>
                <a:gd name="T73" fmla="*/ 0 h 669"/>
                <a:gd name="T74" fmla="*/ 738 w 670"/>
                <a:gd name="T75" fmla="*/ 1272 h 669"/>
                <a:gd name="T76" fmla="*/ 908 w 670"/>
                <a:gd name="T77" fmla="*/ 2539 h 669"/>
                <a:gd name="T78" fmla="*/ 1188 w 670"/>
                <a:gd name="T79" fmla="*/ 3776 h 669"/>
                <a:gd name="T80" fmla="*/ 1596 w 670"/>
                <a:gd name="T81" fmla="*/ 4949 h 669"/>
                <a:gd name="T82" fmla="*/ 2096 w 670"/>
                <a:gd name="T83" fmla="*/ 6067 h 669"/>
                <a:gd name="T84" fmla="*/ 2709 w 670"/>
                <a:gd name="T85" fmla="*/ 7112 h 669"/>
                <a:gd name="T86" fmla="*/ 3410 w 670"/>
                <a:gd name="T87" fmla="*/ 8021 h 669"/>
                <a:gd name="T88" fmla="*/ 3785 w 670"/>
                <a:gd name="T89" fmla="*/ 8533 h 669"/>
                <a:gd name="T90" fmla="*/ 4618 w 670"/>
                <a:gd name="T91" fmla="*/ 9309 h 669"/>
                <a:gd name="T92" fmla="*/ 5493 w 670"/>
                <a:gd name="T93" fmla="*/ 10069 h 669"/>
                <a:gd name="T94" fmla="*/ 6451 w 670"/>
                <a:gd name="T95" fmla="*/ 10675 h 669"/>
                <a:gd name="T96" fmla="*/ 7452 w 670"/>
                <a:gd name="T97" fmla="*/ 11149 h 669"/>
                <a:gd name="T98" fmla="*/ 8485 w 670"/>
                <a:gd name="T99" fmla="*/ 11491 h 669"/>
                <a:gd name="T100" fmla="*/ 9548 w 670"/>
                <a:gd name="T101" fmla="*/ 11699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70" h="669">
                  <a:moveTo>
                    <a:pt x="665" y="663"/>
                  </a:moveTo>
                  <a:cubicBezTo>
                    <a:pt x="667" y="664"/>
                    <a:pt x="668" y="665"/>
                    <a:pt x="670" y="665"/>
                  </a:cubicBezTo>
                  <a:cubicBezTo>
                    <a:pt x="670" y="651"/>
                    <a:pt x="670" y="651"/>
                    <a:pt x="670" y="651"/>
                  </a:cubicBezTo>
                  <a:cubicBezTo>
                    <a:pt x="666" y="649"/>
                    <a:pt x="662" y="648"/>
                    <a:pt x="658" y="648"/>
                  </a:cubicBezTo>
                  <a:cubicBezTo>
                    <a:pt x="651" y="648"/>
                    <a:pt x="644" y="651"/>
                    <a:pt x="640" y="657"/>
                  </a:cubicBezTo>
                  <a:cubicBezTo>
                    <a:pt x="636" y="651"/>
                    <a:pt x="629" y="646"/>
                    <a:pt x="621" y="646"/>
                  </a:cubicBezTo>
                  <a:cubicBezTo>
                    <a:pt x="614" y="646"/>
                    <a:pt x="608" y="650"/>
                    <a:pt x="604" y="655"/>
                  </a:cubicBezTo>
                  <a:cubicBezTo>
                    <a:pt x="600" y="648"/>
                    <a:pt x="593" y="643"/>
                    <a:pt x="584" y="643"/>
                  </a:cubicBezTo>
                  <a:cubicBezTo>
                    <a:pt x="578" y="643"/>
                    <a:pt x="572" y="645"/>
                    <a:pt x="568" y="650"/>
                  </a:cubicBezTo>
                  <a:cubicBezTo>
                    <a:pt x="564" y="642"/>
                    <a:pt x="556" y="637"/>
                    <a:pt x="547" y="637"/>
                  </a:cubicBezTo>
                  <a:cubicBezTo>
                    <a:pt x="542" y="637"/>
                    <a:pt x="536" y="640"/>
                    <a:pt x="532" y="643"/>
                  </a:cubicBezTo>
                  <a:cubicBezTo>
                    <a:pt x="529" y="635"/>
                    <a:pt x="521" y="629"/>
                    <a:pt x="511" y="629"/>
                  </a:cubicBezTo>
                  <a:cubicBezTo>
                    <a:pt x="506" y="629"/>
                    <a:pt x="501" y="631"/>
                    <a:pt x="497" y="634"/>
                  </a:cubicBezTo>
                  <a:cubicBezTo>
                    <a:pt x="494" y="626"/>
                    <a:pt x="485" y="620"/>
                    <a:pt x="476" y="620"/>
                  </a:cubicBezTo>
                  <a:cubicBezTo>
                    <a:pt x="471" y="620"/>
                    <a:pt x="466" y="621"/>
                    <a:pt x="462" y="624"/>
                  </a:cubicBezTo>
                  <a:cubicBezTo>
                    <a:pt x="459" y="615"/>
                    <a:pt x="450" y="608"/>
                    <a:pt x="440" y="608"/>
                  </a:cubicBezTo>
                  <a:cubicBezTo>
                    <a:pt x="436" y="608"/>
                    <a:pt x="431" y="610"/>
                    <a:pt x="428" y="612"/>
                  </a:cubicBezTo>
                  <a:cubicBezTo>
                    <a:pt x="426" y="602"/>
                    <a:pt x="417" y="595"/>
                    <a:pt x="406" y="595"/>
                  </a:cubicBezTo>
                  <a:cubicBezTo>
                    <a:pt x="402" y="595"/>
                    <a:pt x="398" y="596"/>
                    <a:pt x="394" y="598"/>
                  </a:cubicBezTo>
                  <a:cubicBezTo>
                    <a:pt x="393" y="587"/>
                    <a:pt x="383" y="579"/>
                    <a:pt x="372" y="579"/>
                  </a:cubicBezTo>
                  <a:cubicBezTo>
                    <a:pt x="369" y="579"/>
                    <a:pt x="365" y="580"/>
                    <a:pt x="362" y="581"/>
                  </a:cubicBezTo>
                  <a:cubicBezTo>
                    <a:pt x="361" y="570"/>
                    <a:pt x="351" y="561"/>
                    <a:pt x="340" y="561"/>
                  </a:cubicBezTo>
                  <a:cubicBezTo>
                    <a:pt x="337" y="561"/>
                    <a:pt x="334" y="562"/>
                    <a:pt x="331" y="563"/>
                  </a:cubicBezTo>
                  <a:cubicBezTo>
                    <a:pt x="330" y="551"/>
                    <a:pt x="320" y="542"/>
                    <a:pt x="308" y="542"/>
                  </a:cubicBezTo>
                  <a:cubicBezTo>
                    <a:pt x="306" y="542"/>
                    <a:pt x="303" y="543"/>
                    <a:pt x="301" y="543"/>
                  </a:cubicBezTo>
                  <a:cubicBezTo>
                    <a:pt x="301" y="543"/>
                    <a:pt x="301" y="542"/>
                    <a:pt x="301" y="542"/>
                  </a:cubicBezTo>
                  <a:cubicBezTo>
                    <a:pt x="301" y="529"/>
                    <a:pt x="291" y="519"/>
                    <a:pt x="279" y="519"/>
                  </a:cubicBezTo>
                  <a:cubicBezTo>
                    <a:pt x="276" y="519"/>
                    <a:pt x="273" y="520"/>
                    <a:pt x="270" y="521"/>
                  </a:cubicBezTo>
                  <a:cubicBezTo>
                    <a:pt x="270" y="509"/>
                    <a:pt x="260" y="499"/>
                    <a:pt x="248" y="499"/>
                  </a:cubicBezTo>
                  <a:cubicBezTo>
                    <a:pt x="246" y="499"/>
                    <a:pt x="244" y="499"/>
                    <a:pt x="242" y="500"/>
                  </a:cubicBezTo>
                  <a:cubicBezTo>
                    <a:pt x="242" y="499"/>
                    <a:pt x="242" y="499"/>
                    <a:pt x="242" y="498"/>
                  </a:cubicBezTo>
                  <a:cubicBezTo>
                    <a:pt x="242" y="486"/>
                    <a:pt x="232" y="476"/>
                    <a:pt x="220" y="476"/>
                  </a:cubicBezTo>
                  <a:cubicBezTo>
                    <a:pt x="218" y="476"/>
                    <a:pt x="217" y="476"/>
                    <a:pt x="215" y="476"/>
                  </a:cubicBezTo>
                  <a:cubicBezTo>
                    <a:pt x="216" y="475"/>
                    <a:pt x="216" y="473"/>
                    <a:pt x="216" y="472"/>
                  </a:cubicBezTo>
                  <a:cubicBezTo>
                    <a:pt x="216" y="459"/>
                    <a:pt x="206" y="449"/>
                    <a:pt x="193" y="449"/>
                  </a:cubicBezTo>
                  <a:cubicBezTo>
                    <a:pt x="192" y="449"/>
                    <a:pt x="191" y="449"/>
                    <a:pt x="190" y="450"/>
                  </a:cubicBezTo>
                  <a:cubicBezTo>
                    <a:pt x="190" y="448"/>
                    <a:pt x="190" y="447"/>
                    <a:pt x="190" y="445"/>
                  </a:cubicBezTo>
                  <a:cubicBezTo>
                    <a:pt x="190" y="433"/>
                    <a:pt x="180" y="423"/>
                    <a:pt x="167" y="423"/>
                  </a:cubicBezTo>
                  <a:cubicBezTo>
                    <a:pt x="167" y="423"/>
                    <a:pt x="166" y="423"/>
                    <a:pt x="166" y="423"/>
                  </a:cubicBezTo>
                  <a:cubicBezTo>
                    <a:pt x="166" y="421"/>
                    <a:pt x="167" y="418"/>
                    <a:pt x="167" y="416"/>
                  </a:cubicBezTo>
                  <a:cubicBezTo>
                    <a:pt x="167" y="404"/>
                    <a:pt x="156" y="394"/>
                    <a:pt x="144" y="394"/>
                  </a:cubicBezTo>
                  <a:cubicBezTo>
                    <a:pt x="144" y="394"/>
                    <a:pt x="144" y="394"/>
                    <a:pt x="143" y="394"/>
                  </a:cubicBezTo>
                  <a:cubicBezTo>
                    <a:pt x="144" y="391"/>
                    <a:pt x="145" y="389"/>
                    <a:pt x="145" y="387"/>
                  </a:cubicBezTo>
                  <a:cubicBezTo>
                    <a:pt x="145" y="374"/>
                    <a:pt x="134" y="364"/>
                    <a:pt x="122" y="364"/>
                  </a:cubicBezTo>
                  <a:cubicBezTo>
                    <a:pt x="123" y="361"/>
                    <a:pt x="124" y="358"/>
                    <a:pt x="124" y="355"/>
                  </a:cubicBezTo>
                  <a:cubicBezTo>
                    <a:pt x="124" y="344"/>
                    <a:pt x="115" y="334"/>
                    <a:pt x="104" y="333"/>
                  </a:cubicBezTo>
                  <a:cubicBezTo>
                    <a:pt x="105" y="330"/>
                    <a:pt x="106" y="327"/>
                    <a:pt x="106" y="323"/>
                  </a:cubicBezTo>
                  <a:cubicBezTo>
                    <a:pt x="106" y="312"/>
                    <a:pt x="97" y="302"/>
                    <a:pt x="86" y="301"/>
                  </a:cubicBezTo>
                  <a:cubicBezTo>
                    <a:pt x="88" y="298"/>
                    <a:pt x="88" y="294"/>
                    <a:pt x="88" y="291"/>
                  </a:cubicBezTo>
                  <a:cubicBezTo>
                    <a:pt x="88" y="280"/>
                    <a:pt x="81" y="271"/>
                    <a:pt x="71" y="269"/>
                  </a:cubicBezTo>
                  <a:cubicBezTo>
                    <a:pt x="73" y="265"/>
                    <a:pt x="74" y="261"/>
                    <a:pt x="74" y="257"/>
                  </a:cubicBezTo>
                  <a:cubicBezTo>
                    <a:pt x="74" y="247"/>
                    <a:pt x="66" y="238"/>
                    <a:pt x="56" y="235"/>
                  </a:cubicBezTo>
                  <a:cubicBezTo>
                    <a:pt x="59" y="232"/>
                    <a:pt x="60" y="227"/>
                    <a:pt x="60" y="223"/>
                  </a:cubicBezTo>
                  <a:cubicBezTo>
                    <a:pt x="60" y="212"/>
                    <a:pt x="54" y="204"/>
                    <a:pt x="45" y="201"/>
                  </a:cubicBezTo>
                  <a:cubicBezTo>
                    <a:pt x="48" y="197"/>
                    <a:pt x="50" y="192"/>
                    <a:pt x="50" y="187"/>
                  </a:cubicBezTo>
                  <a:cubicBezTo>
                    <a:pt x="50" y="177"/>
                    <a:pt x="43" y="169"/>
                    <a:pt x="34" y="166"/>
                  </a:cubicBezTo>
                  <a:cubicBezTo>
                    <a:pt x="38" y="162"/>
                    <a:pt x="40" y="157"/>
                    <a:pt x="40" y="151"/>
                  </a:cubicBezTo>
                  <a:cubicBezTo>
                    <a:pt x="40" y="142"/>
                    <a:pt x="34" y="134"/>
                    <a:pt x="27" y="131"/>
                  </a:cubicBezTo>
                  <a:cubicBezTo>
                    <a:pt x="31" y="126"/>
                    <a:pt x="33" y="121"/>
                    <a:pt x="33" y="114"/>
                  </a:cubicBezTo>
                  <a:cubicBezTo>
                    <a:pt x="33" y="106"/>
                    <a:pt x="28" y="98"/>
                    <a:pt x="21" y="94"/>
                  </a:cubicBezTo>
                  <a:cubicBezTo>
                    <a:pt x="25" y="90"/>
                    <a:pt x="28" y="84"/>
                    <a:pt x="28" y="78"/>
                  </a:cubicBezTo>
                  <a:cubicBezTo>
                    <a:pt x="28" y="69"/>
                    <a:pt x="23" y="62"/>
                    <a:pt x="16" y="58"/>
                  </a:cubicBezTo>
                  <a:cubicBezTo>
                    <a:pt x="21" y="54"/>
                    <a:pt x="25" y="47"/>
                    <a:pt x="25" y="40"/>
                  </a:cubicBezTo>
                  <a:cubicBezTo>
                    <a:pt x="25" y="32"/>
                    <a:pt x="21" y="26"/>
                    <a:pt x="15" y="22"/>
                  </a:cubicBezTo>
                  <a:cubicBezTo>
                    <a:pt x="20" y="17"/>
                    <a:pt x="23" y="11"/>
                    <a:pt x="23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2"/>
                    <a:pt x="11" y="3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0"/>
                    <a:pt x="6" y="15"/>
                    <a:pt x="0" y="15"/>
                  </a:cubicBezTo>
                  <a:cubicBezTo>
                    <a:pt x="8" y="370"/>
                    <a:pt x="293" y="658"/>
                    <a:pt x="648" y="669"/>
                  </a:cubicBezTo>
                  <a:cubicBezTo>
                    <a:pt x="648" y="664"/>
                    <a:pt x="652" y="660"/>
                    <a:pt x="658" y="660"/>
                  </a:cubicBezTo>
                  <a:cubicBezTo>
                    <a:pt x="661" y="660"/>
                    <a:pt x="663" y="661"/>
                    <a:pt x="665" y="663"/>
                  </a:cubicBezTo>
                  <a:close/>
                  <a:moveTo>
                    <a:pt x="662" y="628"/>
                  </a:moveTo>
                  <a:cubicBezTo>
                    <a:pt x="665" y="628"/>
                    <a:pt x="667" y="627"/>
                    <a:pt x="670" y="626"/>
                  </a:cubicBezTo>
                  <a:cubicBezTo>
                    <a:pt x="670" y="614"/>
                    <a:pt x="670" y="614"/>
                    <a:pt x="670" y="614"/>
                  </a:cubicBezTo>
                  <a:cubicBezTo>
                    <a:pt x="669" y="614"/>
                    <a:pt x="668" y="614"/>
                    <a:pt x="667" y="614"/>
                  </a:cubicBezTo>
                  <a:cubicBezTo>
                    <a:pt x="665" y="615"/>
                    <a:pt x="664" y="616"/>
                    <a:pt x="662" y="616"/>
                  </a:cubicBezTo>
                  <a:cubicBezTo>
                    <a:pt x="657" y="616"/>
                    <a:pt x="652" y="611"/>
                    <a:pt x="652" y="606"/>
                  </a:cubicBezTo>
                  <a:cubicBezTo>
                    <a:pt x="652" y="601"/>
                    <a:pt x="657" y="596"/>
                    <a:pt x="662" y="596"/>
                  </a:cubicBezTo>
                  <a:cubicBezTo>
                    <a:pt x="664" y="596"/>
                    <a:pt x="665" y="597"/>
                    <a:pt x="667" y="597"/>
                  </a:cubicBezTo>
                  <a:cubicBezTo>
                    <a:pt x="668" y="598"/>
                    <a:pt x="669" y="598"/>
                    <a:pt x="670" y="598"/>
                  </a:cubicBezTo>
                  <a:cubicBezTo>
                    <a:pt x="670" y="586"/>
                    <a:pt x="670" y="586"/>
                    <a:pt x="670" y="586"/>
                  </a:cubicBezTo>
                  <a:cubicBezTo>
                    <a:pt x="667" y="585"/>
                    <a:pt x="665" y="584"/>
                    <a:pt x="662" y="584"/>
                  </a:cubicBezTo>
                  <a:cubicBezTo>
                    <a:pt x="656" y="584"/>
                    <a:pt x="650" y="587"/>
                    <a:pt x="646" y="591"/>
                  </a:cubicBezTo>
                  <a:cubicBezTo>
                    <a:pt x="642" y="586"/>
                    <a:pt x="636" y="583"/>
                    <a:pt x="629" y="583"/>
                  </a:cubicBezTo>
                  <a:cubicBezTo>
                    <a:pt x="623" y="583"/>
                    <a:pt x="617" y="586"/>
                    <a:pt x="613" y="590"/>
                  </a:cubicBezTo>
                  <a:cubicBezTo>
                    <a:pt x="609" y="584"/>
                    <a:pt x="602" y="580"/>
                    <a:pt x="595" y="580"/>
                  </a:cubicBezTo>
                  <a:cubicBezTo>
                    <a:pt x="589" y="580"/>
                    <a:pt x="584" y="582"/>
                    <a:pt x="580" y="585"/>
                  </a:cubicBezTo>
                  <a:cubicBezTo>
                    <a:pt x="577" y="579"/>
                    <a:pt x="570" y="575"/>
                    <a:pt x="562" y="575"/>
                  </a:cubicBezTo>
                  <a:cubicBezTo>
                    <a:pt x="557" y="575"/>
                    <a:pt x="552" y="576"/>
                    <a:pt x="548" y="579"/>
                  </a:cubicBezTo>
                  <a:cubicBezTo>
                    <a:pt x="545" y="572"/>
                    <a:pt x="537" y="567"/>
                    <a:pt x="529" y="567"/>
                  </a:cubicBezTo>
                  <a:cubicBezTo>
                    <a:pt x="524" y="567"/>
                    <a:pt x="520" y="569"/>
                    <a:pt x="516" y="571"/>
                  </a:cubicBezTo>
                  <a:cubicBezTo>
                    <a:pt x="513" y="564"/>
                    <a:pt x="505" y="559"/>
                    <a:pt x="496" y="559"/>
                  </a:cubicBezTo>
                  <a:cubicBezTo>
                    <a:pt x="492" y="559"/>
                    <a:pt x="488" y="560"/>
                    <a:pt x="484" y="562"/>
                  </a:cubicBezTo>
                  <a:cubicBezTo>
                    <a:pt x="481" y="554"/>
                    <a:pt x="473" y="548"/>
                    <a:pt x="464" y="548"/>
                  </a:cubicBezTo>
                  <a:cubicBezTo>
                    <a:pt x="460" y="548"/>
                    <a:pt x="457" y="549"/>
                    <a:pt x="454" y="551"/>
                  </a:cubicBezTo>
                  <a:cubicBezTo>
                    <a:pt x="451" y="542"/>
                    <a:pt x="443" y="536"/>
                    <a:pt x="433" y="536"/>
                  </a:cubicBezTo>
                  <a:cubicBezTo>
                    <a:pt x="430" y="536"/>
                    <a:pt x="426" y="537"/>
                    <a:pt x="423" y="538"/>
                  </a:cubicBezTo>
                  <a:cubicBezTo>
                    <a:pt x="421" y="529"/>
                    <a:pt x="412" y="521"/>
                    <a:pt x="402" y="521"/>
                  </a:cubicBezTo>
                  <a:cubicBezTo>
                    <a:pt x="399" y="521"/>
                    <a:pt x="397" y="522"/>
                    <a:pt x="394" y="523"/>
                  </a:cubicBezTo>
                  <a:cubicBezTo>
                    <a:pt x="392" y="513"/>
                    <a:pt x="383" y="505"/>
                    <a:pt x="373" y="505"/>
                  </a:cubicBezTo>
                  <a:cubicBezTo>
                    <a:pt x="370" y="505"/>
                    <a:pt x="368" y="506"/>
                    <a:pt x="366" y="507"/>
                  </a:cubicBezTo>
                  <a:cubicBezTo>
                    <a:pt x="364" y="496"/>
                    <a:pt x="355" y="488"/>
                    <a:pt x="344" y="488"/>
                  </a:cubicBezTo>
                  <a:cubicBezTo>
                    <a:pt x="342" y="488"/>
                    <a:pt x="341" y="488"/>
                    <a:pt x="339" y="489"/>
                  </a:cubicBezTo>
                  <a:cubicBezTo>
                    <a:pt x="339" y="477"/>
                    <a:pt x="329" y="467"/>
                    <a:pt x="317" y="467"/>
                  </a:cubicBezTo>
                  <a:cubicBezTo>
                    <a:pt x="315" y="467"/>
                    <a:pt x="313" y="468"/>
                    <a:pt x="311" y="468"/>
                  </a:cubicBezTo>
                  <a:cubicBezTo>
                    <a:pt x="310" y="457"/>
                    <a:pt x="300" y="449"/>
                    <a:pt x="289" y="449"/>
                  </a:cubicBezTo>
                  <a:cubicBezTo>
                    <a:pt x="288" y="449"/>
                    <a:pt x="287" y="449"/>
                    <a:pt x="285" y="449"/>
                  </a:cubicBezTo>
                  <a:cubicBezTo>
                    <a:pt x="285" y="437"/>
                    <a:pt x="276" y="428"/>
                    <a:pt x="264" y="428"/>
                  </a:cubicBezTo>
                  <a:cubicBezTo>
                    <a:pt x="263" y="428"/>
                    <a:pt x="262" y="428"/>
                    <a:pt x="261" y="428"/>
                  </a:cubicBezTo>
                  <a:cubicBezTo>
                    <a:pt x="261" y="427"/>
                    <a:pt x="261" y="426"/>
                    <a:pt x="261" y="426"/>
                  </a:cubicBezTo>
                  <a:cubicBezTo>
                    <a:pt x="261" y="414"/>
                    <a:pt x="252" y="404"/>
                    <a:pt x="240" y="404"/>
                  </a:cubicBezTo>
                  <a:cubicBezTo>
                    <a:pt x="239" y="404"/>
                    <a:pt x="238" y="404"/>
                    <a:pt x="238" y="404"/>
                  </a:cubicBezTo>
                  <a:cubicBezTo>
                    <a:pt x="238" y="403"/>
                    <a:pt x="238" y="402"/>
                    <a:pt x="238" y="401"/>
                  </a:cubicBezTo>
                  <a:cubicBezTo>
                    <a:pt x="238" y="389"/>
                    <a:pt x="228" y="379"/>
                    <a:pt x="216" y="379"/>
                  </a:cubicBezTo>
                  <a:cubicBezTo>
                    <a:pt x="217" y="378"/>
                    <a:pt x="217" y="376"/>
                    <a:pt x="217" y="375"/>
                  </a:cubicBezTo>
                  <a:cubicBezTo>
                    <a:pt x="217" y="363"/>
                    <a:pt x="208" y="354"/>
                    <a:pt x="196" y="353"/>
                  </a:cubicBezTo>
                  <a:cubicBezTo>
                    <a:pt x="196" y="352"/>
                    <a:pt x="197" y="350"/>
                    <a:pt x="197" y="348"/>
                  </a:cubicBezTo>
                  <a:cubicBezTo>
                    <a:pt x="197" y="337"/>
                    <a:pt x="188" y="327"/>
                    <a:pt x="177" y="326"/>
                  </a:cubicBezTo>
                  <a:cubicBezTo>
                    <a:pt x="178" y="324"/>
                    <a:pt x="178" y="322"/>
                    <a:pt x="178" y="320"/>
                  </a:cubicBezTo>
                  <a:cubicBezTo>
                    <a:pt x="178" y="309"/>
                    <a:pt x="170" y="300"/>
                    <a:pt x="160" y="298"/>
                  </a:cubicBezTo>
                  <a:cubicBezTo>
                    <a:pt x="161" y="296"/>
                    <a:pt x="162" y="293"/>
                    <a:pt x="162" y="290"/>
                  </a:cubicBezTo>
                  <a:cubicBezTo>
                    <a:pt x="162" y="280"/>
                    <a:pt x="154" y="271"/>
                    <a:pt x="144" y="269"/>
                  </a:cubicBezTo>
                  <a:cubicBezTo>
                    <a:pt x="145" y="267"/>
                    <a:pt x="146" y="264"/>
                    <a:pt x="146" y="261"/>
                  </a:cubicBezTo>
                  <a:cubicBezTo>
                    <a:pt x="146" y="251"/>
                    <a:pt x="139" y="243"/>
                    <a:pt x="130" y="240"/>
                  </a:cubicBezTo>
                  <a:cubicBezTo>
                    <a:pt x="132" y="237"/>
                    <a:pt x="132" y="234"/>
                    <a:pt x="132" y="231"/>
                  </a:cubicBezTo>
                  <a:cubicBezTo>
                    <a:pt x="132" y="221"/>
                    <a:pt x="126" y="213"/>
                    <a:pt x="117" y="210"/>
                  </a:cubicBezTo>
                  <a:cubicBezTo>
                    <a:pt x="119" y="207"/>
                    <a:pt x="120" y="203"/>
                    <a:pt x="120" y="199"/>
                  </a:cubicBezTo>
                  <a:cubicBezTo>
                    <a:pt x="120" y="190"/>
                    <a:pt x="115" y="182"/>
                    <a:pt x="107" y="179"/>
                  </a:cubicBezTo>
                  <a:cubicBezTo>
                    <a:pt x="109" y="175"/>
                    <a:pt x="110" y="171"/>
                    <a:pt x="110" y="167"/>
                  </a:cubicBezTo>
                  <a:cubicBezTo>
                    <a:pt x="110" y="158"/>
                    <a:pt x="105" y="150"/>
                    <a:pt x="97" y="147"/>
                  </a:cubicBezTo>
                  <a:cubicBezTo>
                    <a:pt x="100" y="143"/>
                    <a:pt x="102" y="139"/>
                    <a:pt x="102" y="134"/>
                  </a:cubicBezTo>
                  <a:cubicBezTo>
                    <a:pt x="102" y="126"/>
                    <a:pt x="97" y="119"/>
                    <a:pt x="90" y="115"/>
                  </a:cubicBezTo>
                  <a:cubicBezTo>
                    <a:pt x="94" y="111"/>
                    <a:pt x="96" y="106"/>
                    <a:pt x="96" y="101"/>
                  </a:cubicBezTo>
                  <a:cubicBezTo>
                    <a:pt x="96" y="93"/>
                    <a:pt x="91" y="86"/>
                    <a:pt x="85" y="82"/>
                  </a:cubicBezTo>
                  <a:cubicBezTo>
                    <a:pt x="89" y="78"/>
                    <a:pt x="91" y="73"/>
                    <a:pt x="91" y="67"/>
                  </a:cubicBezTo>
                  <a:cubicBezTo>
                    <a:pt x="91" y="60"/>
                    <a:pt x="87" y="53"/>
                    <a:pt x="81" y="49"/>
                  </a:cubicBezTo>
                  <a:cubicBezTo>
                    <a:pt x="85" y="45"/>
                    <a:pt x="88" y="39"/>
                    <a:pt x="88" y="33"/>
                  </a:cubicBezTo>
                  <a:cubicBezTo>
                    <a:pt x="88" y="26"/>
                    <a:pt x="84" y="20"/>
                    <a:pt x="79" y="16"/>
                  </a:cubicBezTo>
                  <a:cubicBezTo>
                    <a:pt x="84" y="12"/>
                    <a:pt x="86" y="7"/>
                    <a:pt x="86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70" y="10"/>
                    <a:pt x="64" y="10"/>
                  </a:cubicBezTo>
                  <a:cubicBezTo>
                    <a:pt x="59" y="10"/>
                    <a:pt x="54" y="6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7"/>
                    <a:pt x="46" y="14"/>
                    <a:pt x="51" y="18"/>
                  </a:cubicBezTo>
                  <a:cubicBezTo>
                    <a:pt x="47" y="21"/>
                    <a:pt x="44" y="27"/>
                    <a:pt x="44" y="33"/>
                  </a:cubicBezTo>
                  <a:cubicBezTo>
                    <a:pt x="44" y="41"/>
                    <a:pt x="48" y="48"/>
                    <a:pt x="54" y="51"/>
                  </a:cubicBezTo>
                  <a:cubicBezTo>
                    <a:pt x="50" y="55"/>
                    <a:pt x="47" y="61"/>
                    <a:pt x="47" y="67"/>
                  </a:cubicBezTo>
                  <a:cubicBezTo>
                    <a:pt x="47" y="75"/>
                    <a:pt x="51" y="82"/>
                    <a:pt x="58" y="86"/>
                  </a:cubicBezTo>
                  <a:cubicBezTo>
                    <a:pt x="54" y="90"/>
                    <a:pt x="52" y="95"/>
                    <a:pt x="52" y="101"/>
                  </a:cubicBezTo>
                  <a:cubicBezTo>
                    <a:pt x="52" y="109"/>
                    <a:pt x="57" y="116"/>
                    <a:pt x="63" y="120"/>
                  </a:cubicBezTo>
                  <a:cubicBezTo>
                    <a:pt x="60" y="124"/>
                    <a:pt x="58" y="129"/>
                    <a:pt x="58" y="134"/>
                  </a:cubicBezTo>
                  <a:cubicBezTo>
                    <a:pt x="58" y="143"/>
                    <a:pt x="63" y="151"/>
                    <a:pt x="71" y="154"/>
                  </a:cubicBezTo>
                  <a:cubicBezTo>
                    <a:pt x="68" y="158"/>
                    <a:pt x="67" y="162"/>
                    <a:pt x="67" y="167"/>
                  </a:cubicBezTo>
                  <a:cubicBezTo>
                    <a:pt x="67" y="176"/>
                    <a:pt x="72" y="183"/>
                    <a:pt x="80" y="187"/>
                  </a:cubicBezTo>
                  <a:cubicBezTo>
                    <a:pt x="78" y="190"/>
                    <a:pt x="76" y="194"/>
                    <a:pt x="76" y="199"/>
                  </a:cubicBezTo>
                  <a:cubicBezTo>
                    <a:pt x="76" y="209"/>
                    <a:pt x="83" y="217"/>
                    <a:pt x="92" y="220"/>
                  </a:cubicBezTo>
                  <a:cubicBezTo>
                    <a:pt x="90" y="223"/>
                    <a:pt x="89" y="227"/>
                    <a:pt x="89" y="231"/>
                  </a:cubicBezTo>
                  <a:cubicBezTo>
                    <a:pt x="89" y="240"/>
                    <a:pt x="95" y="249"/>
                    <a:pt x="104" y="251"/>
                  </a:cubicBezTo>
                  <a:cubicBezTo>
                    <a:pt x="103" y="254"/>
                    <a:pt x="102" y="257"/>
                    <a:pt x="102" y="261"/>
                  </a:cubicBezTo>
                  <a:cubicBezTo>
                    <a:pt x="102" y="271"/>
                    <a:pt x="110" y="280"/>
                    <a:pt x="120" y="282"/>
                  </a:cubicBezTo>
                  <a:cubicBezTo>
                    <a:pt x="119" y="285"/>
                    <a:pt x="118" y="288"/>
                    <a:pt x="118" y="290"/>
                  </a:cubicBezTo>
                  <a:cubicBezTo>
                    <a:pt x="118" y="301"/>
                    <a:pt x="126" y="310"/>
                    <a:pt x="136" y="312"/>
                  </a:cubicBezTo>
                  <a:cubicBezTo>
                    <a:pt x="135" y="314"/>
                    <a:pt x="134" y="317"/>
                    <a:pt x="134" y="320"/>
                  </a:cubicBezTo>
                  <a:cubicBezTo>
                    <a:pt x="134" y="331"/>
                    <a:pt x="143" y="340"/>
                    <a:pt x="154" y="341"/>
                  </a:cubicBezTo>
                  <a:cubicBezTo>
                    <a:pt x="153" y="343"/>
                    <a:pt x="153" y="346"/>
                    <a:pt x="153" y="348"/>
                  </a:cubicBezTo>
                  <a:cubicBezTo>
                    <a:pt x="153" y="360"/>
                    <a:pt x="162" y="369"/>
                    <a:pt x="174" y="370"/>
                  </a:cubicBezTo>
                  <a:cubicBezTo>
                    <a:pt x="173" y="372"/>
                    <a:pt x="173" y="373"/>
                    <a:pt x="173" y="375"/>
                  </a:cubicBezTo>
                  <a:cubicBezTo>
                    <a:pt x="173" y="387"/>
                    <a:pt x="183" y="397"/>
                    <a:pt x="195" y="397"/>
                  </a:cubicBezTo>
                  <a:cubicBezTo>
                    <a:pt x="195" y="398"/>
                    <a:pt x="194" y="400"/>
                    <a:pt x="194" y="401"/>
                  </a:cubicBezTo>
                  <a:cubicBezTo>
                    <a:pt x="194" y="413"/>
                    <a:pt x="204" y="423"/>
                    <a:pt x="216" y="423"/>
                  </a:cubicBezTo>
                  <a:cubicBezTo>
                    <a:pt x="217" y="423"/>
                    <a:pt x="217" y="423"/>
                    <a:pt x="218" y="423"/>
                  </a:cubicBezTo>
                  <a:cubicBezTo>
                    <a:pt x="218" y="424"/>
                    <a:pt x="218" y="425"/>
                    <a:pt x="218" y="426"/>
                  </a:cubicBezTo>
                  <a:cubicBezTo>
                    <a:pt x="218" y="438"/>
                    <a:pt x="228" y="447"/>
                    <a:pt x="240" y="447"/>
                  </a:cubicBezTo>
                  <a:cubicBezTo>
                    <a:pt x="240" y="447"/>
                    <a:pt x="241" y="447"/>
                    <a:pt x="242" y="447"/>
                  </a:cubicBezTo>
                  <a:cubicBezTo>
                    <a:pt x="242" y="448"/>
                    <a:pt x="242" y="449"/>
                    <a:pt x="242" y="450"/>
                  </a:cubicBezTo>
                  <a:cubicBezTo>
                    <a:pt x="242" y="462"/>
                    <a:pt x="252" y="471"/>
                    <a:pt x="264" y="471"/>
                  </a:cubicBezTo>
                  <a:cubicBezTo>
                    <a:pt x="265" y="471"/>
                    <a:pt x="266" y="471"/>
                    <a:pt x="267" y="471"/>
                  </a:cubicBezTo>
                  <a:cubicBezTo>
                    <a:pt x="268" y="483"/>
                    <a:pt x="277" y="492"/>
                    <a:pt x="289" y="492"/>
                  </a:cubicBezTo>
                  <a:cubicBezTo>
                    <a:pt x="291" y="492"/>
                    <a:pt x="293" y="492"/>
                    <a:pt x="295" y="491"/>
                  </a:cubicBezTo>
                  <a:cubicBezTo>
                    <a:pt x="297" y="502"/>
                    <a:pt x="306" y="511"/>
                    <a:pt x="317" y="511"/>
                  </a:cubicBezTo>
                  <a:cubicBezTo>
                    <a:pt x="319" y="511"/>
                    <a:pt x="321" y="511"/>
                    <a:pt x="322" y="510"/>
                  </a:cubicBezTo>
                  <a:cubicBezTo>
                    <a:pt x="323" y="522"/>
                    <a:pt x="332" y="532"/>
                    <a:pt x="344" y="532"/>
                  </a:cubicBezTo>
                  <a:cubicBezTo>
                    <a:pt x="347" y="532"/>
                    <a:pt x="349" y="531"/>
                    <a:pt x="351" y="531"/>
                  </a:cubicBezTo>
                  <a:cubicBezTo>
                    <a:pt x="353" y="541"/>
                    <a:pt x="362" y="549"/>
                    <a:pt x="373" y="549"/>
                  </a:cubicBezTo>
                  <a:cubicBezTo>
                    <a:pt x="376" y="549"/>
                    <a:pt x="378" y="548"/>
                    <a:pt x="381" y="548"/>
                  </a:cubicBezTo>
                  <a:cubicBezTo>
                    <a:pt x="383" y="558"/>
                    <a:pt x="392" y="565"/>
                    <a:pt x="402" y="565"/>
                  </a:cubicBezTo>
                  <a:cubicBezTo>
                    <a:pt x="406" y="565"/>
                    <a:pt x="409" y="564"/>
                    <a:pt x="412" y="563"/>
                  </a:cubicBezTo>
                  <a:cubicBezTo>
                    <a:pt x="414" y="572"/>
                    <a:pt x="423" y="580"/>
                    <a:pt x="433" y="580"/>
                  </a:cubicBezTo>
                  <a:cubicBezTo>
                    <a:pt x="437" y="580"/>
                    <a:pt x="440" y="579"/>
                    <a:pt x="443" y="577"/>
                  </a:cubicBezTo>
                  <a:cubicBezTo>
                    <a:pt x="446" y="586"/>
                    <a:pt x="454" y="592"/>
                    <a:pt x="464" y="592"/>
                  </a:cubicBezTo>
                  <a:cubicBezTo>
                    <a:pt x="469" y="592"/>
                    <a:pt x="473" y="591"/>
                    <a:pt x="476" y="588"/>
                  </a:cubicBezTo>
                  <a:cubicBezTo>
                    <a:pt x="479" y="596"/>
                    <a:pt x="487" y="602"/>
                    <a:pt x="496" y="602"/>
                  </a:cubicBezTo>
                  <a:cubicBezTo>
                    <a:pt x="501" y="602"/>
                    <a:pt x="505" y="601"/>
                    <a:pt x="509" y="598"/>
                  </a:cubicBezTo>
                  <a:cubicBezTo>
                    <a:pt x="512" y="606"/>
                    <a:pt x="520" y="611"/>
                    <a:pt x="529" y="611"/>
                  </a:cubicBezTo>
                  <a:cubicBezTo>
                    <a:pt x="534" y="611"/>
                    <a:pt x="538" y="609"/>
                    <a:pt x="542" y="606"/>
                  </a:cubicBezTo>
                  <a:cubicBezTo>
                    <a:pt x="546" y="613"/>
                    <a:pt x="553" y="618"/>
                    <a:pt x="562" y="618"/>
                  </a:cubicBezTo>
                  <a:cubicBezTo>
                    <a:pt x="567" y="618"/>
                    <a:pt x="572" y="616"/>
                    <a:pt x="576" y="613"/>
                  </a:cubicBezTo>
                  <a:cubicBezTo>
                    <a:pt x="580" y="619"/>
                    <a:pt x="587" y="623"/>
                    <a:pt x="595" y="623"/>
                  </a:cubicBezTo>
                  <a:cubicBezTo>
                    <a:pt x="601" y="623"/>
                    <a:pt x="606" y="621"/>
                    <a:pt x="610" y="617"/>
                  </a:cubicBezTo>
                  <a:cubicBezTo>
                    <a:pt x="614" y="623"/>
                    <a:pt x="621" y="627"/>
                    <a:pt x="629" y="627"/>
                  </a:cubicBezTo>
                  <a:cubicBezTo>
                    <a:pt x="635" y="627"/>
                    <a:pt x="641" y="624"/>
                    <a:pt x="645" y="619"/>
                  </a:cubicBezTo>
                  <a:cubicBezTo>
                    <a:pt x="649" y="624"/>
                    <a:pt x="655" y="628"/>
                    <a:pt x="662" y="628"/>
                  </a:cubicBezTo>
                  <a:close/>
                </a:path>
              </a:pathLst>
            </a:custGeom>
            <a:solidFill>
              <a:srgbClr val="F44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162">
              <a:extLst>
                <a:ext uri="{FF2B5EF4-FFF2-40B4-BE49-F238E27FC236}">
                  <a16:creationId xmlns:a16="http://schemas.microsoft.com/office/drawing/2014/main" id="{3EDDB19A-05C3-46A5-8110-136C779C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244"/>
              <a:ext cx="1516" cy="1616"/>
            </a:xfrm>
            <a:custGeom>
              <a:avLst/>
              <a:gdLst>
                <a:gd name="T0" fmla="*/ 9206 w 606"/>
                <a:gd name="T1" fmla="*/ 11491 h 606"/>
                <a:gd name="T2" fmla="*/ 158 w 606"/>
                <a:gd name="T3" fmla="*/ 0 h 606"/>
                <a:gd name="T4" fmla="*/ 345 w 606"/>
                <a:gd name="T5" fmla="*/ 0 h 606"/>
                <a:gd name="T6" fmla="*/ 375 w 606"/>
                <a:gd name="T7" fmla="*/ 627 h 606"/>
                <a:gd name="T8" fmla="*/ 425 w 606"/>
                <a:gd name="T9" fmla="*/ 1272 h 606"/>
                <a:gd name="T10" fmla="*/ 500 w 606"/>
                <a:gd name="T11" fmla="*/ 1912 h 606"/>
                <a:gd name="T12" fmla="*/ 595 w 606"/>
                <a:gd name="T13" fmla="*/ 2539 h 606"/>
                <a:gd name="T14" fmla="*/ 720 w 606"/>
                <a:gd name="T15" fmla="*/ 3165 h 606"/>
                <a:gd name="T16" fmla="*/ 876 w 606"/>
                <a:gd name="T17" fmla="*/ 3776 h 606"/>
                <a:gd name="T18" fmla="*/ 1063 w 606"/>
                <a:gd name="T19" fmla="*/ 4381 h 606"/>
                <a:gd name="T20" fmla="*/ 1283 w 606"/>
                <a:gd name="T21" fmla="*/ 4949 h 606"/>
                <a:gd name="T22" fmla="*/ 1534 w 606"/>
                <a:gd name="T23" fmla="*/ 5496 h 606"/>
                <a:gd name="T24" fmla="*/ 1784 w 606"/>
                <a:gd name="T25" fmla="*/ 6067 h 606"/>
                <a:gd name="T26" fmla="*/ 2084 w 606"/>
                <a:gd name="T27" fmla="*/ 6600 h 606"/>
                <a:gd name="T28" fmla="*/ 2397 w 606"/>
                <a:gd name="T29" fmla="*/ 7112 h 606"/>
                <a:gd name="T30" fmla="*/ 2722 w 606"/>
                <a:gd name="T31" fmla="*/ 7603 h 606"/>
                <a:gd name="T32" fmla="*/ 2754 w 606"/>
                <a:gd name="T33" fmla="*/ 7659 h 606"/>
                <a:gd name="T34" fmla="*/ 3085 w 606"/>
                <a:gd name="T35" fmla="*/ 8115 h 606"/>
                <a:gd name="T36" fmla="*/ 3460 w 606"/>
                <a:gd name="T37" fmla="*/ 8512 h 606"/>
                <a:gd name="T38" fmla="*/ 3868 w 606"/>
                <a:gd name="T39" fmla="*/ 8875 h 606"/>
                <a:gd name="T40" fmla="*/ 4305 w 606"/>
                <a:gd name="T41" fmla="*/ 9272 h 606"/>
                <a:gd name="T42" fmla="*/ 4726 w 606"/>
                <a:gd name="T43" fmla="*/ 9613 h 606"/>
                <a:gd name="T44" fmla="*/ 5168 w 606"/>
                <a:gd name="T45" fmla="*/ 9920 h 606"/>
                <a:gd name="T46" fmla="*/ 5619 w 606"/>
                <a:gd name="T47" fmla="*/ 10205 h 606"/>
                <a:gd name="T48" fmla="*/ 6109 w 606"/>
                <a:gd name="T49" fmla="*/ 10445 h 606"/>
                <a:gd name="T50" fmla="*/ 6577 w 606"/>
                <a:gd name="T51" fmla="*/ 10659 h 606"/>
                <a:gd name="T52" fmla="*/ 7077 w 606"/>
                <a:gd name="T53" fmla="*/ 10829 h 606"/>
                <a:gd name="T54" fmla="*/ 7577 w 606"/>
                <a:gd name="T55" fmla="*/ 10979 h 606"/>
                <a:gd name="T56" fmla="*/ 8080 w 606"/>
                <a:gd name="T57" fmla="*/ 11093 h 606"/>
                <a:gd name="T58" fmla="*/ 8593 w 606"/>
                <a:gd name="T59" fmla="*/ 11187 h 606"/>
                <a:gd name="T60" fmla="*/ 9111 w 606"/>
                <a:gd name="T61" fmla="*/ 11208 h 606"/>
                <a:gd name="T62" fmla="*/ 9489 w 606"/>
                <a:gd name="T63" fmla="*/ 11115 h 606"/>
                <a:gd name="T64" fmla="*/ 9436 w 606"/>
                <a:gd name="T65" fmla="*/ 11320 h 6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6" h="606">
                  <a:moveTo>
                    <a:pt x="598" y="596"/>
                  </a:moveTo>
                  <a:cubicBezTo>
                    <a:pt x="593" y="596"/>
                    <a:pt x="589" y="600"/>
                    <a:pt x="588" y="606"/>
                  </a:cubicBezTo>
                  <a:cubicBezTo>
                    <a:pt x="266" y="596"/>
                    <a:pt x="6" y="334"/>
                    <a:pt x="0" y="10"/>
                  </a:cubicBezTo>
                  <a:cubicBezTo>
                    <a:pt x="6" y="10"/>
                    <a:pt x="10" y="6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7"/>
                    <a:pt x="20" y="12"/>
                    <a:pt x="15" y="16"/>
                  </a:cubicBezTo>
                  <a:cubicBezTo>
                    <a:pt x="20" y="20"/>
                    <a:pt x="24" y="26"/>
                    <a:pt x="24" y="33"/>
                  </a:cubicBezTo>
                  <a:cubicBezTo>
                    <a:pt x="24" y="39"/>
                    <a:pt x="21" y="45"/>
                    <a:pt x="17" y="49"/>
                  </a:cubicBezTo>
                  <a:cubicBezTo>
                    <a:pt x="23" y="53"/>
                    <a:pt x="27" y="60"/>
                    <a:pt x="27" y="67"/>
                  </a:cubicBezTo>
                  <a:cubicBezTo>
                    <a:pt x="27" y="73"/>
                    <a:pt x="25" y="78"/>
                    <a:pt x="21" y="82"/>
                  </a:cubicBezTo>
                  <a:cubicBezTo>
                    <a:pt x="27" y="86"/>
                    <a:pt x="32" y="93"/>
                    <a:pt x="32" y="101"/>
                  </a:cubicBezTo>
                  <a:cubicBezTo>
                    <a:pt x="32" y="106"/>
                    <a:pt x="30" y="111"/>
                    <a:pt x="26" y="115"/>
                  </a:cubicBezTo>
                  <a:cubicBezTo>
                    <a:pt x="33" y="119"/>
                    <a:pt x="38" y="126"/>
                    <a:pt x="38" y="134"/>
                  </a:cubicBezTo>
                  <a:cubicBezTo>
                    <a:pt x="38" y="139"/>
                    <a:pt x="36" y="143"/>
                    <a:pt x="33" y="147"/>
                  </a:cubicBezTo>
                  <a:cubicBezTo>
                    <a:pt x="41" y="150"/>
                    <a:pt x="46" y="158"/>
                    <a:pt x="46" y="167"/>
                  </a:cubicBezTo>
                  <a:cubicBezTo>
                    <a:pt x="46" y="171"/>
                    <a:pt x="45" y="175"/>
                    <a:pt x="43" y="179"/>
                  </a:cubicBezTo>
                  <a:cubicBezTo>
                    <a:pt x="51" y="182"/>
                    <a:pt x="56" y="190"/>
                    <a:pt x="56" y="199"/>
                  </a:cubicBezTo>
                  <a:cubicBezTo>
                    <a:pt x="56" y="203"/>
                    <a:pt x="55" y="207"/>
                    <a:pt x="53" y="210"/>
                  </a:cubicBezTo>
                  <a:cubicBezTo>
                    <a:pt x="62" y="213"/>
                    <a:pt x="68" y="221"/>
                    <a:pt x="68" y="231"/>
                  </a:cubicBezTo>
                  <a:cubicBezTo>
                    <a:pt x="68" y="234"/>
                    <a:pt x="68" y="237"/>
                    <a:pt x="66" y="240"/>
                  </a:cubicBezTo>
                  <a:cubicBezTo>
                    <a:pt x="75" y="243"/>
                    <a:pt x="82" y="251"/>
                    <a:pt x="82" y="261"/>
                  </a:cubicBezTo>
                  <a:cubicBezTo>
                    <a:pt x="82" y="264"/>
                    <a:pt x="81" y="267"/>
                    <a:pt x="80" y="269"/>
                  </a:cubicBezTo>
                  <a:cubicBezTo>
                    <a:pt x="90" y="271"/>
                    <a:pt x="98" y="280"/>
                    <a:pt x="98" y="290"/>
                  </a:cubicBezTo>
                  <a:cubicBezTo>
                    <a:pt x="98" y="293"/>
                    <a:pt x="97" y="296"/>
                    <a:pt x="96" y="298"/>
                  </a:cubicBezTo>
                  <a:cubicBezTo>
                    <a:pt x="106" y="300"/>
                    <a:pt x="114" y="309"/>
                    <a:pt x="114" y="320"/>
                  </a:cubicBezTo>
                  <a:cubicBezTo>
                    <a:pt x="114" y="322"/>
                    <a:pt x="114" y="324"/>
                    <a:pt x="113" y="326"/>
                  </a:cubicBezTo>
                  <a:cubicBezTo>
                    <a:pt x="124" y="327"/>
                    <a:pt x="133" y="337"/>
                    <a:pt x="133" y="348"/>
                  </a:cubicBezTo>
                  <a:cubicBezTo>
                    <a:pt x="133" y="350"/>
                    <a:pt x="132" y="352"/>
                    <a:pt x="132" y="353"/>
                  </a:cubicBezTo>
                  <a:cubicBezTo>
                    <a:pt x="144" y="354"/>
                    <a:pt x="153" y="363"/>
                    <a:pt x="153" y="375"/>
                  </a:cubicBezTo>
                  <a:cubicBezTo>
                    <a:pt x="153" y="376"/>
                    <a:pt x="153" y="378"/>
                    <a:pt x="152" y="379"/>
                  </a:cubicBezTo>
                  <a:cubicBezTo>
                    <a:pt x="164" y="379"/>
                    <a:pt x="174" y="389"/>
                    <a:pt x="174" y="401"/>
                  </a:cubicBezTo>
                  <a:cubicBezTo>
                    <a:pt x="174" y="402"/>
                    <a:pt x="174" y="403"/>
                    <a:pt x="174" y="404"/>
                  </a:cubicBezTo>
                  <a:cubicBezTo>
                    <a:pt x="174" y="404"/>
                    <a:pt x="175" y="404"/>
                    <a:pt x="176" y="404"/>
                  </a:cubicBezTo>
                  <a:cubicBezTo>
                    <a:pt x="188" y="404"/>
                    <a:pt x="197" y="414"/>
                    <a:pt x="197" y="426"/>
                  </a:cubicBezTo>
                  <a:cubicBezTo>
                    <a:pt x="197" y="426"/>
                    <a:pt x="197" y="427"/>
                    <a:pt x="197" y="428"/>
                  </a:cubicBezTo>
                  <a:cubicBezTo>
                    <a:pt x="198" y="428"/>
                    <a:pt x="199" y="428"/>
                    <a:pt x="200" y="428"/>
                  </a:cubicBezTo>
                  <a:cubicBezTo>
                    <a:pt x="212" y="428"/>
                    <a:pt x="221" y="437"/>
                    <a:pt x="221" y="449"/>
                  </a:cubicBezTo>
                  <a:cubicBezTo>
                    <a:pt x="223" y="449"/>
                    <a:pt x="224" y="449"/>
                    <a:pt x="225" y="449"/>
                  </a:cubicBezTo>
                  <a:cubicBezTo>
                    <a:pt x="236" y="449"/>
                    <a:pt x="246" y="457"/>
                    <a:pt x="247" y="468"/>
                  </a:cubicBezTo>
                  <a:cubicBezTo>
                    <a:pt x="249" y="468"/>
                    <a:pt x="251" y="467"/>
                    <a:pt x="253" y="467"/>
                  </a:cubicBezTo>
                  <a:cubicBezTo>
                    <a:pt x="265" y="467"/>
                    <a:pt x="275" y="477"/>
                    <a:pt x="275" y="489"/>
                  </a:cubicBezTo>
                  <a:cubicBezTo>
                    <a:pt x="277" y="488"/>
                    <a:pt x="278" y="488"/>
                    <a:pt x="280" y="488"/>
                  </a:cubicBezTo>
                  <a:cubicBezTo>
                    <a:pt x="291" y="488"/>
                    <a:pt x="300" y="496"/>
                    <a:pt x="302" y="507"/>
                  </a:cubicBezTo>
                  <a:cubicBezTo>
                    <a:pt x="304" y="506"/>
                    <a:pt x="306" y="505"/>
                    <a:pt x="309" y="505"/>
                  </a:cubicBezTo>
                  <a:cubicBezTo>
                    <a:pt x="319" y="505"/>
                    <a:pt x="328" y="513"/>
                    <a:pt x="330" y="523"/>
                  </a:cubicBezTo>
                  <a:cubicBezTo>
                    <a:pt x="333" y="522"/>
                    <a:pt x="335" y="521"/>
                    <a:pt x="338" y="521"/>
                  </a:cubicBezTo>
                  <a:cubicBezTo>
                    <a:pt x="348" y="521"/>
                    <a:pt x="357" y="529"/>
                    <a:pt x="359" y="538"/>
                  </a:cubicBezTo>
                  <a:cubicBezTo>
                    <a:pt x="362" y="537"/>
                    <a:pt x="366" y="536"/>
                    <a:pt x="369" y="536"/>
                  </a:cubicBezTo>
                  <a:cubicBezTo>
                    <a:pt x="379" y="536"/>
                    <a:pt x="387" y="542"/>
                    <a:pt x="390" y="551"/>
                  </a:cubicBezTo>
                  <a:cubicBezTo>
                    <a:pt x="393" y="549"/>
                    <a:pt x="396" y="548"/>
                    <a:pt x="400" y="548"/>
                  </a:cubicBezTo>
                  <a:cubicBezTo>
                    <a:pt x="409" y="548"/>
                    <a:pt x="417" y="554"/>
                    <a:pt x="420" y="562"/>
                  </a:cubicBezTo>
                  <a:cubicBezTo>
                    <a:pt x="424" y="560"/>
                    <a:pt x="428" y="559"/>
                    <a:pt x="432" y="559"/>
                  </a:cubicBezTo>
                  <a:cubicBezTo>
                    <a:pt x="441" y="559"/>
                    <a:pt x="449" y="564"/>
                    <a:pt x="452" y="571"/>
                  </a:cubicBezTo>
                  <a:cubicBezTo>
                    <a:pt x="456" y="569"/>
                    <a:pt x="460" y="567"/>
                    <a:pt x="465" y="567"/>
                  </a:cubicBezTo>
                  <a:cubicBezTo>
                    <a:pt x="473" y="567"/>
                    <a:pt x="481" y="572"/>
                    <a:pt x="484" y="579"/>
                  </a:cubicBezTo>
                  <a:cubicBezTo>
                    <a:pt x="488" y="576"/>
                    <a:pt x="493" y="575"/>
                    <a:pt x="498" y="575"/>
                  </a:cubicBezTo>
                  <a:cubicBezTo>
                    <a:pt x="506" y="575"/>
                    <a:pt x="513" y="579"/>
                    <a:pt x="516" y="585"/>
                  </a:cubicBezTo>
                  <a:cubicBezTo>
                    <a:pt x="520" y="582"/>
                    <a:pt x="525" y="580"/>
                    <a:pt x="531" y="580"/>
                  </a:cubicBezTo>
                  <a:cubicBezTo>
                    <a:pt x="538" y="580"/>
                    <a:pt x="545" y="584"/>
                    <a:pt x="549" y="590"/>
                  </a:cubicBezTo>
                  <a:cubicBezTo>
                    <a:pt x="553" y="586"/>
                    <a:pt x="559" y="583"/>
                    <a:pt x="565" y="583"/>
                  </a:cubicBezTo>
                  <a:cubicBezTo>
                    <a:pt x="572" y="583"/>
                    <a:pt x="578" y="586"/>
                    <a:pt x="582" y="591"/>
                  </a:cubicBezTo>
                  <a:cubicBezTo>
                    <a:pt x="586" y="587"/>
                    <a:pt x="592" y="584"/>
                    <a:pt x="598" y="584"/>
                  </a:cubicBezTo>
                  <a:cubicBezTo>
                    <a:pt x="601" y="584"/>
                    <a:pt x="603" y="585"/>
                    <a:pt x="606" y="586"/>
                  </a:cubicBezTo>
                  <a:cubicBezTo>
                    <a:pt x="606" y="598"/>
                    <a:pt x="606" y="598"/>
                    <a:pt x="606" y="598"/>
                  </a:cubicBezTo>
                  <a:cubicBezTo>
                    <a:pt x="605" y="598"/>
                    <a:pt x="604" y="598"/>
                    <a:pt x="603" y="597"/>
                  </a:cubicBezTo>
                  <a:cubicBezTo>
                    <a:pt x="601" y="597"/>
                    <a:pt x="600" y="596"/>
                    <a:pt x="598" y="596"/>
                  </a:cubicBezTo>
                  <a:close/>
                </a:path>
              </a:pathLst>
            </a:custGeom>
            <a:solidFill>
              <a:srgbClr val="F9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163">
              <a:extLst>
                <a:ext uri="{FF2B5EF4-FFF2-40B4-BE49-F238E27FC236}">
                  <a16:creationId xmlns:a16="http://schemas.microsoft.com/office/drawing/2014/main" id="{84AF6378-8B5B-4D19-89BF-5430D1CDE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1247"/>
              <a:ext cx="540" cy="1197"/>
            </a:xfrm>
            <a:custGeom>
              <a:avLst/>
              <a:gdLst>
                <a:gd name="T0" fmla="*/ 125 w 216"/>
                <a:gd name="T1" fmla="*/ 0 h 449"/>
                <a:gd name="T2" fmla="*/ 83 w 216"/>
                <a:gd name="T3" fmla="*/ 248 h 449"/>
                <a:gd name="T4" fmla="*/ 113 w 216"/>
                <a:gd name="T5" fmla="*/ 874 h 449"/>
                <a:gd name="T6" fmla="*/ 175 w 216"/>
                <a:gd name="T7" fmla="*/ 1501 h 449"/>
                <a:gd name="T8" fmla="*/ 250 w 216"/>
                <a:gd name="T9" fmla="*/ 2125 h 449"/>
                <a:gd name="T10" fmla="*/ 363 w 216"/>
                <a:gd name="T11" fmla="*/ 2730 h 449"/>
                <a:gd name="T12" fmla="*/ 520 w 216"/>
                <a:gd name="T13" fmla="*/ 3332 h 449"/>
                <a:gd name="T14" fmla="*/ 675 w 216"/>
                <a:gd name="T15" fmla="*/ 3903 h 449"/>
                <a:gd name="T16" fmla="*/ 875 w 216"/>
                <a:gd name="T17" fmla="*/ 4492 h 449"/>
                <a:gd name="T18" fmla="*/ 1095 w 216"/>
                <a:gd name="T19" fmla="*/ 5017 h 449"/>
                <a:gd name="T20" fmla="*/ 1345 w 216"/>
                <a:gd name="T21" fmla="*/ 5572 h 449"/>
                <a:gd name="T22" fmla="*/ 1595 w 216"/>
                <a:gd name="T23" fmla="*/ 6118 h 449"/>
                <a:gd name="T24" fmla="*/ 1908 w 216"/>
                <a:gd name="T25" fmla="*/ 6609 h 449"/>
                <a:gd name="T26" fmla="*/ 2220 w 216"/>
                <a:gd name="T27" fmla="*/ 7107 h 449"/>
                <a:gd name="T28" fmla="*/ 2550 w 216"/>
                <a:gd name="T29" fmla="*/ 7563 h 449"/>
                <a:gd name="T30" fmla="*/ 2925 w 216"/>
                <a:gd name="T31" fmla="*/ 8016 h 449"/>
                <a:gd name="T32" fmla="*/ 3300 w 216"/>
                <a:gd name="T33" fmla="*/ 8430 h 449"/>
                <a:gd name="T34" fmla="*/ 3375 w 216"/>
                <a:gd name="T35" fmla="*/ 8430 h 449"/>
                <a:gd name="T36" fmla="*/ 3333 w 216"/>
                <a:gd name="T37" fmla="*/ 8486 h 449"/>
                <a:gd name="T38" fmla="*/ 3238 w 216"/>
                <a:gd name="T39" fmla="*/ 8472 h 449"/>
                <a:gd name="T40" fmla="*/ 2863 w 216"/>
                <a:gd name="T41" fmla="*/ 8110 h 449"/>
                <a:gd name="T42" fmla="*/ 2863 w 216"/>
                <a:gd name="T43" fmla="*/ 8016 h 449"/>
                <a:gd name="T44" fmla="*/ 2488 w 216"/>
                <a:gd name="T45" fmla="*/ 7654 h 449"/>
                <a:gd name="T46" fmla="*/ 2488 w 216"/>
                <a:gd name="T47" fmla="*/ 7563 h 449"/>
                <a:gd name="T48" fmla="*/ 2145 w 216"/>
                <a:gd name="T49" fmla="*/ 7179 h 449"/>
                <a:gd name="T50" fmla="*/ 2158 w 216"/>
                <a:gd name="T51" fmla="*/ 7051 h 449"/>
                <a:gd name="T52" fmla="*/ 1833 w 216"/>
                <a:gd name="T53" fmla="*/ 6689 h 449"/>
                <a:gd name="T54" fmla="*/ 1845 w 216"/>
                <a:gd name="T55" fmla="*/ 6553 h 449"/>
                <a:gd name="T56" fmla="*/ 1520 w 216"/>
                <a:gd name="T57" fmla="*/ 6177 h 449"/>
                <a:gd name="T58" fmla="*/ 1550 w 216"/>
                <a:gd name="T59" fmla="*/ 6006 h 449"/>
                <a:gd name="T60" fmla="*/ 1270 w 216"/>
                <a:gd name="T61" fmla="*/ 5628 h 449"/>
                <a:gd name="T62" fmla="*/ 1300 w 216"/>
                <a:gd name="T63" fmla="*/ 5457 h 449"/>
                <a:gd name="T64" fmla="*/ 1020 w 216"/>
                <a:gd name="T65" fmla="*/ 5073 h 449"/>
                <a:gd name="T66" fmla="*/ 1050 w 216"/>
                <a:gd name="T67" fmla="*/ 4889 h 449"/>
                <a:gd name="T68" fmla="*/ 800 w 216"/>
                <a:gd name="T69" fmla="*/ 4527 h 449"/>
                <a:gd name="T70" fmla="*/ 845 w 216"/>
                <a:gd name="T71" fmla="*/ 4321 h 449"/>
                <a:gd name="T72" fmla="*/ 595 w 216"/>
                <a:gd name="T73" fmla="*/ 3946 h 449"/>
                <a:gd name="T74" fmla="*/ 645 w 216"/>
                <a:gd name="T75" fmla="*/ 3716 h 449"/>
                <a:gd name="T76" fmla="*/ 425 w 216"/>
                <a:gd name="T77" fmla="*/ 3354 h 449"/>
                <a:gd name="T78" fmla="*/ 500 w 216"/>
                <a:gd name="T79" fmla="*/ 3106 h 449"/>
                <a:gd name="T80" fmla="*/ 283 w 216"/>
                <a:gd name="T81" fmla="*/ 2751 h 449"/>
                <a:gd name="T82" fmla="*/ 363 w 216"/>
                <a:gd name="T83" fmla="*/ 2501 h 449"/>
                <a:gd name="T84" fmla="*/ 158 w 216"/>
                <a:gd name="T85" fmla="*/ 2138 h 449"/>
                <a:gd name="T86" fmla="*/ 270 w 216"/>
                <a:gd name="T87" fmla="*/ 1855 h 449"/>
                <a:gd name="T88" fmla="*/ 83 w 216"/>
                <a:gd name="T89" fmla="*/ 1514 h 449"/>
                <a:gd name="T90" fmla="*/ 188 w 216"/>
                <a:gd name="T91" fmla="*/ 1229 h 449"/>
                <a:gd name="T92" fmla="*/ 20 w 216"/>
                <a:gd name="T93" fmla="*/ 888 h 449"/>
                <a:gd name="T94" fmla="*/ 145 w 216"/>
                <a:gd name="T95" fmla="*/ 589 h 449"/>
                <a:gd name="T96" fmla="*/ 0 w 216"/>
                <a:gd name="T97" fmla="*/ 264 h 4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449">
                  <a:moveTo>
                    <a:pt x="1" y="12"/>
                  </a:moveTo>
                  <a:cubicBezTo>
                    <a:pt x="5" y="8"/>
                    <a:pt x="8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6"/>
                    <a:pt x="9" y="9"/>
                    <a:pt x="5" y="13"/>
                  </a:cubicBezTo>
                  <a:cubicBezTo>
                    <a:pt x="10" y="18"/>
                    <a:pt x="13" y="24"/>
                    <a:pt x="13" y="31"/>
                  </a:cubicBezTo>
                  <a:cubicBezTo>
                    <a:pt x="13" y="37"/>
                    <a:pt x="11" y="42"/>
                    <a:pt x="7" y="46"/>
                  </a:cubicBezTo>
                  <a:cubicBezTo>
                    <a:pt x="13" y="51"/>
                    <a:pt x="16" y="57"/>
                    <a:pt x="16" y="65"/>
                  </a:cubicBezTo>
                  <a:cubicBezTo>
                    <a:pt x="16" y="70"/>
                    <a:pt x="14" y="75"/>
                    <a:pt x="11" y="79"/>
                  </a:cubicBezTo>
                  <a:cubicBezTo>
                    <a:pt x="17" y="83"/>
                    <a:pt x="21" y="91"/>
                    <a:pt x="21" y="98"/>
                  </a:cubicBezTo>
                  <a:cubicBezTo>
                    <a:pt x="21" y="103"/>
                    <a:pt x="19" y="108"/>
                    <a:pt x="16" y="112"/>
                  </a:cubicBezTo>
                  <a:cubicBezTo>
                    <a:pt x="23" y="116"/>
                    <a:pt x="27" y="124"/>
                    <a:pt x="27" y="132"/>
                  </a:cubicBezTo>
                  <a:cubicBezTo>
                    <a:pt x="27" y="136"/>
                    <a:pt x="26" y="140"/>
                    <a:pt x="23" y="144"/>
                  </a:cubicBezTo>
                  <a:cubicBezTo>
                    <a:pt x="31" y="148"/>
                    <a:pt x="36" y="155"/>
                    <a:pt x="36" y="164"/>
                  </a:cubicBezTo>
                  <a:cubicBezTo>
                    <a:pt x="36" y="168"/>
                    <a:pt x="35" y="172"/>
                    <a:pt x="33" y="176"/>
                  </a:cubicBezTo>
                  <a:cubicBezTo>
                    <a:pt x="40" y="180"/>
                    <a:pt x="45" y="188"/>
                    <a:pt x="45" y="196"/>
                  </a:cubicBezTo>
                  <a:cubicBezTo>
                    <a:pt x="45" y="200"/>
                    <a:pt x="44" y="203"/>
                    <a:pt x="43" y="206"/>
                  </a:cubicBezTo>
                  <a:cubicBezTo>
                    <a:pt x="52" y="210"/>
                    <a:pt x="58" y="218"/>
                    <a:pt x="58" y="228"/>
                  </a:cubicBezTo>
                  <a:cubicBezTo>
                    <a:pt x="58" y="231"/>
                    <a:pt x="57" y="234"/>
                    <a:pt x="56" y="237"/>
                  </a:cubicBezTo>
                  <a:cubicBezTo>
                    <a:pt x="65" y="240"/>
                    <a:pt x="71" y="249"/>
                    <a:pt x="71" y="258"/>
                  </a:cubicBezTo>
                  <a:cubicBezTo>
                    <a:pt x="71" y="261"/>
                    <a:pt x="70" y="263"/>
                    <a:pt x="70" y="265"/>
                  </a:cubicBezTo>
                  <a:cubicBezTo>
                    <a:pt x="80" y="268"/>
                    <a:pt x="87" y="277"/>
                    <a:pt x="87" y="288"/>
                  </a:cubicBezTo>
                  <a:cubicBezTo>
                    <a:pt x="87" y="290"/>
                    <a:pt x="86" y="292"/>
                    <a:pt x="86" y="294"/>
                  </a:cubicBezTo>
                  <a:cubicBezTo>
                    <a:pt x="96" y="297"/>
                    <a:pt x="103" y="306"/>
                    <a:pt x="103" y="317"/>
                  </a:cubicBezTo>
                  <a:cubicBezTo>
                    <a:pt x="103" y="319"/>
                    <a:pt x="103" y="321"/>
                    <a:pt x="102" y="323"/>
                  </a:cubicBezTo>
                  <a:cubicBezTo>
                    <a:pt x="114" y="325"/>
                    <a:pt x="122" y="334"/>
                    <a:pt x="122" y="346"/>
                  </a:cubicBezTo>
                  <a:cubicBezTo>
                    <a:pt x="122" y="346"/>
                    <a:pt x="122" y="348"/>
                    <a:pt x="122" y="349"/>
                  </a:cubicBezTo>
                  <a:cubicBezTo>
                    <a:pt x="133" y="351"/>
                    <a:pt x="142" y="361"/>
                    <a:pt x="142" y="372"/>
                  </a:cubicBezTo>
                  <a:cubicBezTo>
                    <a:pt x="142" y="372"/>
                    <a:pt x="142" y="374"/>
                    <a:pt x="142" y="375"/>
                  </a:cubicBezTo>
                  <a:cubicBezTo>
                    <a:pt x="154" y="376"/>
                    <a:pt x="163" y="386"/>
                    <a:pt x="163" y="399"/>
                  </a:cubicBezTo>
                  <a:cubicBezTo>
                    <a:pt x="163" y="399"/>
                    <a:pt x="163" y="399"/>
                    <a:pt x="163" y="399"/>
                  </a:cubicBezTo>
                  <a:cubicBezTo>
                    <a:pt x="176" y="400"/>
                    <a:pt x="187" y="410"/>
                    <a:pt x="187" y="423"/>
                  </a:cubicBezTo>
                  <a:cubicBezTo>
                    <a:pt x="187" y="423"/>
                    <a:pt x="187" y="423"/>
                    <a:pt x="187" y="423"/>
                  </a:cubicBezTo>
                  <a:cubicBezTo>
                    <a:pt x="187" y="423"/>
                    <a:pt x="187" y="423"/>
                    <a:pt x="187" y="423"/>
                  </a:cubicBezTo>
                  <a:cubicBezTo>
                    <a:pt x="199" y="423"/>
                    <a:pt x="209" y="433"/>
                    <a:pt x="211" y="445"/>
                  </a:cubicBezTo>
                  <a:cubicBezTo>
                    <a:pt x="212" y="444"/>
                    <a:pt x="213" y="444"/>
                    <a:pt x="213" y="444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9"/>
                    <a:pt x="216" y="449"/>
                    <a:pt x="216" y="449"/>
                  </a:cubicBezTo>
                  <a:cubicBezTo>
                    <a:pt x="213" y="448"/>
                    <a:pt x="213" y="448"/>
                    <a:pt x="213" y="448"/>
                  </a:cubicBezTo>
                  <a:cubicBezTo>
                    <a:pt x="207" y="449"/>
                    <a:pt x="207" y="449"/>
                    <a:pt x="207" y="449"/>
                  </a:cubicBezTo>
                  <a:cubicBezTo>
                    <a:pt x="207" y="447"/>
                    <a:pt x="207" y="447"/>
                    <a:pt x="207" y="447"/>
                  </a:cubicBezTo>
                  <a:cubicBezTo>
                    <a:pt x="207" y="436"/>
                    <a:pt x="198" y="427"/>
                    <a:pt x="187" y="427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3" y="423"/>
                    <a:pt x="183" y="423"/>
                    <a:pt x="183" y="423"/>
                  </a:cubicBezTo>
                  <a:cubicBezTo>
                    <a:pt x="183" y="412"/>
                    <a:pt x="174" y="403"/>
                    <a:pt x="163" y="403"/>
                  </a:cubicBezTo>
                  <a:cubicBezTo>
                    <a:pt x="159" y="404"/>
                    <a:pt x="159" y="404"/>
                    <a:pt x="159" y="404"/>
                  </a:cubicBezTo>
                  <a:cubicBezTo>
                    <a:pt x="159" y="401"/>
                    <a:pt x="159" y="401"/>
                    <a:pt x="159" y="401"/>
                  </a:cubicBezTo>
                  <a:cubicBezTo>
                    <a:pt x="159" y="399"/>
                    <a:pt x="159" y="399"/>
                    <a:pt x="159" y="399"/>
                  </a:cubicBezTo>
                  <a:cubicBezTo>
                    <a:pt x="159" y="388"/>
                    <a:pt x="151" y="379"/>
                    <a:pt x="140" y="379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8" y="362"/>
                    <a:pt x="130" y="353"/>
                    <a:pt x="119" y="353"/>
                  </a:cubicBezTo>
                  <a:cubicBezTo>
                    <a:pt x="117" y="353"/>
                    <a:pt x="117" y="353"/>
                    <a:pt x="117" y="353"/>
                  </a:cubicBezTo>
                  <a:cubicBezTo>
                    <a:pt x="118" y="350"/>
                    <a:pt x="118" y="350"/>
                    <a:pt x="118" y="350"/>
                  </a:cubicBezTo>
                  <a:cubicBezTo>
                    <a:pt x="118" y="346"/>
                    <a:pt x="118" y="346"/>
                    <a:pt x="118" y="346"/>
                  </a:cubicBezTo>
                  <a:cubicBezTo>
                    <a:pt x="118" y="336"/>
                    <a:pt x="110" y="327"/>
                    <a:pt x="100" y="326"/>
                  </a:cubicBezTo>
                  <a:cubicBezTo>
                    <a:pt x="97" y="326"/>
                    <a:pt x="97" y="326"/>
                    <a:pt x="97" y="326"/>
                  </a:cubicBezTo>
                  <a:cubicBezTo>
                    <a:pt x="98" y="323"/>
                    <a:pt x="98" y="323"/>
                    <a:pt x="98" y="323"/>
                  </a:cubicBezTo>
                  <a:cubicBezTo>
                    <a:pt x="99" y="321"/>
                    <a:pt x="99" y="319"/>
                    <a:pt x="99" y="317"/>
                  </a:cubicBezTo>
                  <a:cubicBezTo>
                    <a:pt x="99" y="308"/>
                    <a:pt x="93" y="299"/>
                    <a:pt x="83" y="298"/>
                  </a:cubicBezTo>
                  <a:cubicBezTo>
                    <a:pt x="81" y="297"/>
                    <a:pt x="81" y="297"/>
                    <a:pt x="81" y="297"/>
                  </a:cubicBezTo>
                  <a:cubicBezTo>
                    <a:pt x="82" y="295"/>
                    <a:pt x="82" y="295"/>
                    <a:pt x="82" y="295"/>
                  </a:cubicBezTo>
                  <a:cubicBezTo>
                    <a:pt x="83" y="293"/>
                    <a:pt x="83" y="290"/>
                    <a:pt x="83" y="288"/>
                  </a:cubicBezTo>
                  <a:cubicBezTo>
                    <a:pt x="83" y="279"/>
                    <a:pt x="76" y="270"/>
                    <a:pt x="67" y="269"/>
                  </a:cubicBezTo>
                  <a:cubicBezTo>
                    <a:pt x="65" y="268"/>
                    <a:pt x="65" y="268"/>
                    <a:pt x="65" y="268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7" y="264"/>
                    <a:pt x="67" y="261"/>
                    <a:pt x="67" y="258"/>
                  </a:cubicBezTo>
                  <a:cubicBezTo>
                    <a:pt x="67" y="250"/>
                    <a:pt x="61" y="242"/>
                    <a:pt x="53" y="239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53" y="234"/>
                    <a:pt x="54" y="231"/>
                    <a:pt x="54" y="228"/>
                  </a:cubicBezTo>
                  <a:cubicBezTo>
                    <a:pt x="54" y="219"/>
                    <a:pt x="48" y="212"/>
                    <a:pt x="40" y="209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0" y="203"/>
                    <a:pt x="41" y="200"/>
                    <a:pt x="41" y="196"/>
                  </a:cubicBezTo>
                  <a:cubicBezTo>
                    <a:pt x="41" y="188"/>
                    <a:pt x="37" y="181"/>
                    <a:pt x="29" y="178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31" y="172"/>
                    <a:pt x="32" y="168"/>
                    <a:pt x="32" y="164"/>
                  </a:cubicBezTo>
                  <a:cubicBezTo>
                    <a:pt x="32" y="156"/>
                    <a:pt x="27" y="149"/>
                    <a:pt x="20" y="146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2" y="140"/>
                    <a:pt x="23" y="136"/>
                    <a:pt x="23" y="132"/>
                  </a:cubicBezTo>
                  <a:cubicBezTo>
                    <a:pt x="23" y="124"/>
                    <a:pt x="19" y="118"/>
                    <a:pt x="13" y="114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5" y="108"/>
                    <a:pt x="17" y="103"/>
                    <a:pt x="17" y="98"/>
                  </a:cubicBezTo>
                  <a:cubicBezTo>
                    <a:pt x="17" y="91"/>
                    <a:pt x="13" y="85"/>
                    <a:pt x="7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4"/>
                    <a:pt x="12" y="70"/>
                    <a:pt x="12" y="65"/>
                  </a:cubicBezTo>
                  <a:cubicBezTo>
                    <a:pt x="12" y="58"/>
                    <a:pt x="9" y="52"/>
                    <a:pt x="3" y="48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7" y="41"/>
                    <a:pt x="9" y="36"/>
                    <a:pt x="9" y="31"/>
                  </a:cubicBezTo>
                  <a:cubicBezTo>
                    <a:pt x="9" y="25"/>
                    <a:pt x="6" y="19"/>
                    <a:pt x="2" y="15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164">
              <a:extLst>
                <a:ext uri="{FF2B5EF4-FFF2-40B4-BE49-F238E27FC236}">
                  <a16:creationId xmlns:a16="http://schemas.microsoft.com/office/drawing/2014/main" id="{7FA2B41D-BCBC-43D1-A5D2-FDD1B8C2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433"/>
              <a:ext cx="936" cy="392"/>
            </a:xfrm>
            <a:custGeom>
              <a:avLst/>
              <a:gdLst>
                <a:gd name="T0" fmla="*/ 313 w 374"/>
                <a:gd name="T1" fmla="*/ 363 h 147"/>
                <a:gd name="T2" fmla="*/ 751 w 374"/>
                <a:gd name="T3" fmla="*/ 739 h 147"/>
                <a:gd name="T4" fmla="*/ 1159 w 374"/>
                <a:gd name="T5" fmla="*/ 1080 h 147"/>
                <a:gd name="T6" fmla="*/ 1617 w 374"/>
                <a:gd name="T7" fmla="*/ 1387 h 147"/>
                <a:gd name="T8" fmla="*/ 2067 w 374"/>
                <a:gd name="T9" fmla="*/ 1672 h 147"/>
                <a:gd name="T10" fmla="*/ 2538 w 374"/>
                <a:gd name="T11" fmla="*/ 1912 h 147"/>
                <a:gd name="T12" fmla="*/ 3026 w 374"/>
                <a:gd name="T13" fmla="*/ 2125 h 147"/>
                <a:gd name="T14" fmla="*/ 3514 w 374"/>
                <a:gd name="T15" fmla="*/ 2296 h 147"/>
                <a:gd name="T16" fmla="*/ 4014 w 374"/>
                <a:gd name="T17" fmla="*/ 2445 h 147"/>
                <a:gd name="T18" fmla="*/ 4515 w 374"/>
                <a:gd name="T19" fmla="*/ 2560 h 147"/>
                <a:gd name="T20" fmla="*/ 5030 w 374"/>
                <a:gd name="T21" fmla="*/ 2653 h 147"/>
                <a:gd name="T22" fmla="*/ 5268 w 374"/>
                <a:gd name="T23" fmla="*/ 2539 h 147"/>
                <a:gd name="T24" fmla="*/ 5781 w 374"/>
                <a:gd name="T25" fmla="*/ 2595 h 147"/>
                <a:gd name="T26" fmla="*/ 5864 w 374"/>
                <a:gd name="T27" fmla="*/ 2616 h 147"/>
                <a:gd name="T28" fmla="*/ 5561 w 374"/>
                <a:gd name="T29" fmla="*/ 2752 h 147"/>
                <a:gd name="T30" fmla="*/ 5518 w 374"/>
                <a:gd name="T31" fmla="*/ 2752 h 147"/>
                <a:gd name="T32" fmla="*/ 5048 w 374"/>
                <a:gd name="T33" fmla="*/ 2731 h 147"/>
                <a:gd name="T34" fmla="*/ 4998 w 374"/>
                <a:gd name="T35" fmla="*/ 2709 h 147"/>
                <a:gd name="T36" fmla="*/ 4527 w 374"/>
                <a:gd name="T37" fmla="*/ 2637 h 147"/>
                <a:gd name="T38" fmla="*/ 4485 w 374"/>
                <a:gd name="T39" fmla="*/ 2637 h 147"/>
                <a:gd name="T40" fmla="*/ 4027 w 374"/>
                <a:gd name="T41" fmla="*/ 2525 h 147"/>
                <a:gd name="T42" fmla="*/ 3984 w 374"/>
                <a:gd name="T43" fmla="*/ 2525 h 147"/>
                <a:gd name="T44" fmla="*/ 3526 w 374"/>
                <a:gd name="T45" fmla="*/ 2368 h 147"/>
                <a:gd name="T46" fmla="*/ 3481 w 374"/>
                <a:gd name="T47" fmla="*/ 2355 h 147"/>
                <a:gd name="T48" fmla="*/ 3026 w 374"/>
                <a:gd name="T49" fmla="*/ 2197 h 147"/>
                <a:gd name="T50" fmla="*/ 2981 w 374"/>
                <a:gd name="T51" fmla="*/ 2184 h 147"/>
                <a:gd name="T52" fmla="*/ 2538 w 374"/>
                <a:gd name="T53" fmla="*/ 1992 h 147"/>
                <a:gd name="T54" fmla="*/ 2493 w 374"/>
                <a:gd name="T55" fmla="*/ 1971 h 147"/>
                <a:gd name="T56" fmla="*/ 2067 w 374"/>
                <a:gd name="T57" fmla="*/ 1741 h 147"/>
                <a:gd name="T58" fmla="*/ 2022 w 374"/>
                <a:gd name="T59" fmla="*/ 1728 h 147"/>
                <a:gd name="T60" fmla="*/ 1597 w 374"/>
                <a:gd name="T61" fmla="*/ 1459 h 147"/>
                <a:gd name="T62" fmla="*/ 1567 w 374"/>
                <a:gd name="T63" fmla="*/ 1443 h 147"/>
                <a:gd name="T64" fmla="*/ 1159 w 374"/>
                <a:gd name="T65" fmla="*/ 1160 h 147"/>
                <a:gd name="T66" fmla="*/ 1114 w 374"/>
                <a:gd name="T67" fmla="*/ 1117 h 147"/>
                <a:gd name="T68" fmla="*/ 708 w 374"/>
                <a:gd name="T69" fmla="*/ 832 h 147"/>
                <a:gd name="T70" fmla="*/ 395 w 374"/>
                <a:gd name="T71" fmla="*/ 419 h 147"/>
                <a:gd name="T72" fmla="*/ 270 w 374"/>
                <a:gd name="T73" fmla="*/ 435 h 147"/>
                <a:gd name="T74" fmla="*/ 0 w 374"/>
                <a:gd name="T75" fmla="*/ 7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4" h="147">
                  <a:moveTo>
                    <a:pt x="0" y="0"/>
                  </a:moveTo>
                  <a:cubicBezTo>
                    <a:pt x="10" y="1"/>
                    <a:pt x="18" y="9"/>
                    <a:pt x="20" y="19"/>
                  </a:cubicBezTo>
                  <a:cubicBezTo>
                    <a:pt x="21" y="18"/>
                    <a:pt x="23" y="18"/>
                    <a:pt x="25" y="18"/>
                  </a:cubicBezTo>
                  <a:cubicBezTo>
                    <a:pt x="37" y="18"/>
                    <a:pt x="47" y="27"/>
                    <a:pt x="48" y="39"/>
                  </a:cubicBezTo>
                  <a:cubicBezTo>
                    <a:pt x="50" y="39"/>
                    <a:pt x="52" y="39"/>
                    <a:pt x="52" y="39"/>
                  </a:cubicBezTo>
                  <a:cubicBezTo>
                    <a:pt x="63" y="39"/>
                    <a:pt x="72" y="46"/>
                    <a:pt x="74" y="57"/>
                  </a:cubicBezTo>
                  <a:cubicBezTo>
                    <a:pt x="76" y="56"/>
                    <a:pt x="78" y="56"/>
                    <a:pt x="80" y="56"/>
                  </a:cubicBezTo>
                  <a:cubicBezTo>
                    <a:pt x="91" y="56"/>
                    <a:pt x="100" y="63"/>
                    <a:pt x="103" y="73"/>
                  </a:cubicBezTo>
                  <a:cubicBezTo>
                    <a:pt x="105" y="73"/>
                    <a:pt x="107" y="72"/>
                    <a:pt x="110" y="72"/>
                  </a:cubicBezTo>
                  <a:cubicBezTo>
                    <a:pt x="120" y="72"/>
                    <a:pt x="129" y="79"/>
                    <a:pt x="132" y="88"/>
                  </a:cubicBezTo>
                  <a:cubicBezTo>
                    <a:pt x="135" y="87"/>
                    <a:pt x="137" y="86"/>
                    <a:pt x="140" y="86"/>
                  </a:cubicBezTo>
                  <a:cubicBezTo>
                    <a:pt x="150" y="86"/>
                    <a:pt x="158" y="92"/>
                    <a:pt x="162" y="101"/>
                  </a:cubicBezTo>
                  <a:cubicBezTo>
                    <a:pt x="165" y="100"/>
                    <a:pt x="168" y="99"/>
                    <a:pt x="172" y="99"/>
                  </a:cubicBezTo>
                  <a:cubicBezTo>
                    <a:pt x="181" y="99"/>
                    <a:pt x="189" y="104"/>
                    <a:pt x="193" y="112"/>
                  </a:cubicBezTo>
                  <a:cubicBezTo>
                    <a:pt x="196" y="110"/>
                    <a:pt x="200" y="109"/>
                    <a:pt x="204" y="109"/>
                  </a:cubicBezTo>
                  <a:cubicBezTo>
                    <a:pt x="212" y="109"/>
                    <a:pt x="220" y="114"/>
                    <a:pt x="224" y="121"/>
                  </a:cubicBezTo>
                  <a:cubicBezTo>
                    <a:pt x="228" y="119"/>
                    <a:pt x="232" y="118"/>
                    <a:pt x="236" y="118"/>
                  </a:cubicBezTo>
                  <a:cubicBezTo>
                    <a:pt x="244" y="118"/>
                    <a:pt x="252" y="122"/>
                    <a:pt x="256" y="129"/>
                  </a:cubicBezTo>
                  <a:cubicBezTo>
                    <a:pt x="260" y="127"/>
                    <a:pt x="264" y="125"/>
                    <a:pt x="269" y="125"/>
                  </a:cubicBezTo>
                  <a:cubicBezTo>
                    <a:pt x="277" y="125"/>
                    <a:pt x="284" y="129"/>
                    <a:pt x="288" y="135"/>
                  </a:cubicBezTo>
                  <a:cubicBezTo>
                    <a:pt x="292" y="132"/>
                    <a:pt x="297" y="130"/>
                    <a:pt x="302" y="130"/>
                  </a:cubicBezTo>
                  <a:cubicBezTo>
                    <a:pt x="310" y="130"/>
                    <a:pt x="316" y="134"/>
                    <a:pt x="321" y="140"/>
                  </a:cubicBezTo>
                  <a:cubicBezTo>
                    <a:pt x="325" y="136"/>
                    <a:pt x="330" y="134"/>
                    <a:pt x="336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43" y="134"/>
                    <a:pt x="349" y="136"/>
                    <a:pt x="353" y="141"/>
                  </a:cubicBezTo>
                  <a:cubicBezTo>
                    <a:pt x="358" y="137"/>
                    <a:pt x="363" y="137"/>
                    <a:pt x="369" y="137"/>
                  </a:cubicBezTo>
                  <a:cubicBezTo>
                    <a:pt x="372" y="137"/>
                    <a:pt x="371" y="137"/>
                    <a:pt x="374" y="138"/>
                  </a:cubicBezTo>
                  <a:cubicBezTo>
                    <a:pt x="374" y="138"/>
                    <a:pt x="374" y="138"/>
                    <a:pt x="374" y="138"/>
                  </a:cubicBezTo>
                  <a:cubicBezTo>
                    <a:pt x="371" y="137"/>
                    <a:pt x="372" y="139"/>
                    <a:pt x="369" y="139"/>
                  </a:cubicBezTo>
                  <a:cubicBezTo>
                    <a:pt x="364" y="139"/>
                    <a:pt x="358" y="141"/>
                    <a:pt x="355" y="145"/>
                  </a:cubicBezTo>
                  <a:cubicBezTo>
                    <a:pt x="353" y="147"/>
                    <a:pt x="353" y="147"/>
                    <a:pt x="353" y="147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48" y="140"/>
                    <a:pt x="342" y="138"/>
                    <a:pt x="336" y="138"/>
                  </a:cubicBezTo>
                  <a:cubicBezTo>
                    <a:pt x="331" y="138"/>
                    <a:pt x="326" y="140"/>
                    <a:pt x="322" y="144"/>
                  </a:cubicBezTo>
                  <a:cubicBezTo>
                    <a:pt x="320" y="145"/>
                    <a:pt x="320" y="145"/>
                    <a:pt x="320" y="145"/>
                  </a:cubicBezTo>
                  <a:cubicBezTo>
                    <a:pt x="319" y="143"/>
                    <a:pt x="319" y="143"/>
                    <a:pt x="319" y="143"/>
                  </a:cubicBezTo>
                  <a:cubicBezTo>
                    <a:pt x="315" y="138"/>
                    <a:pt x="309" y="134"/>
                    <a:pt x="302" y="134"/>
                  </a:cubicBezTo>
                  <a:cubicBezTo>
                    <a:pt x="297" y="134"/>
                    <a:pt x="293" y="136"/>
                    <a:pt x="289" y="139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6" y="139"/>
                    <a:pt x="286" y="139"/>
                    <a:pt x="286" y="139"/>
                  </a:cubicBezTo>
                  <a:cubicBezTo>
                    <a:pt x="282" y="133"/>
                    <a:pt x="276" y="129"/>
                    <a:pt x="269" y="129"/>
                  </a:cubicBezTo>
                  <a:cubicBezTo>
                    <a:pt x="265" y="129"/>
                    <a:pt x="260" y="131"/>
                    <a:pt x="257" y="133"/>
                  </a:cubicBezTo>
                  <a:cubicBezTo>
                    <a:pt x="255" y="135"/>
                    <a:pt x="255" y="135"/>
                    <a:pt x="255" y="135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0" y="126"/>
                    <a:pt x="244" y="122"/>
                    <a:pt x="236" y="122"/>
                  </a:cubicBezTo>
                  <a:cubicBezTo>
                    <a:pt x="232" y="122"/>
                    <a:pt x="228" y="123"/>
                    <a:pt x="225" y="125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18" y="118"/>
                    <a:pt x="211" y="113"/>
                    <a:pt x="204" y="113"/>
                  </a:cubicBezTo>
                  <a:cubicBezTo>
                    <a:pt x="200" y="113"/>
                    <a:pt x="196" y="114"/>
                    <a:pt x="193" y="116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0" y="115"/>
                    <a:pt x="190" y="115"/>
                    <a:pt x="190" y="115"/>
                  </a:cubicBezTo>
                  <a:cubicBezTo>
                    <a:pt x="187" y="108"/>
                    <a:pt x="180" y="103"/>
                    <a:pt x="172" y="103"/>
                  </a:cubicBezTo>
                  <a:cubicBezTo>
                    <a:pt x="168" y="103"/>
                    <a:pt x="165" y="104"/>
                    <a:pt x="162" y="105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7" y="96"/>
                    <a:pt x="149" y="90"/>
                    <a:pt x="140" y="90"/>
                  </a:cubicBezTo>
                  <a:cubicBezTo>
                    <a:pt x="137" y="90"/>
                    <a:pt x="134" y="91"/>
                    <a:pt x="132" y="92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7" y="82"/>
                    <a:pt x="119" y="76"/>
                    <a:pt x="110" y="76"/>
                  </a:cubicBezTo>
                  <a:cubicBezTo>
                    <a:pt x="107" y="76"/>
                    <a:pt x="105" y="76"/>
                    <a:pt x="102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98" y="67"/>
                    <a:pt x="90" y="60"/>
                    <a:pt x="80" y="60"/>
                  </a:cubicBezTo>
                  <a:cubicBezTo>
                    <a:pt x="78" y="60"/>
                    <a:pt x="76" y="60"/>
                    <a:pt x="74" y="61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0" y="50"/>
                    <a:pt x="61" y="43"/>
                    <a:pt x="52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31"/>
                    <a:pt x="35" y="22"/>
                    <a:pt x="25" y="22"/>
                  </a:cubicBezTo>
                  <a:cubicBezTo>
                    <a:pt x="23" y="22"/>
                    <a:pt x="21" y="22"/>
                    <a:pt x="19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12"/>
                    <a:pt x="8" y="5"/>
                    <a:pt x="0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Line 165">
              <a:extLst>
                <a:ext uri="{FF2B5EF4-FFF2-40B4-BE49-F238E27FC236}">
                  <a16:creationId xmlns:a16="http://schemas.microsoft.com/office/drawing/2014/main" id="{9EF7DD23-12C3-44C0-9B70-1AC5894272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5" y="2887"/>
              <a:ext cx="1" cy="117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166">
              <a:extLst>
                <a:ext uri="{FF2B5EF4-FFF2-40B4-BE49-F238E27FC236}">
                  <a16:creationId xmlns:a16="http://schemas.microsoft.com/office/drawing/2014/main" id="{28EC6EBC-469F-4AC5-874B-D0DCA041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881"/>
              <a:ext cx="47" cy="128"/>
            </a:xfrm>
            <a:custGeom>
              <a:avLst/>
              <a:gdLst>
                <a:gd name="T0" fmla="*/ 7 w 47"/>
                <a:gd name="T1" fmla="*/ 0 h 128"/>
                <a:gd name="T2" fmla="*/ 47 w 47"/>
                <a:gd name="T3" fmla="*/ 3 h 128"/>
                <a:gd name="T4" fmla="*/ 40 w 47"/>
                <a:gd name="T5" fmla="*/ 128 h 128"/>
                <a:gd name="T6" fmla="*/ 0 w 47"/>
                <a:gd name="T7" fmla="*/ 126 h 128"/>
                <a:gd name="T8" fmla="*/ 7 w 47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8">
                  <a:moveTo>
                    <a:pt x="7" y="0"/>
                  </a:moveTo>
                  <a:lnTo>
                    <a:pt x="47" y="3"/>
                  </a:lnTo>
                  <a:lnTo>
                    <a:pt x="40" y="128"/>
                  </a:lnTo>
                  <a:lnTo>
                    <a:pt x="0" y="12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167">
              <a:extLst>
                <a:ext uri="{FF2B5EF4-FFF2-40B4-BE49-F238E27FC236}">
                  <a16:creationId xmlns:a16="http://schemas.microsoft.com/office/drawing/2014/main" id="{70A3D0D7-622C-4C89-85B8-565A17D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871"/>
              <a:ext cx="53" cy="122"/>
            </a:xfrm>
            <a:custGeom>
              <a:avLst/>
              <a:gdLst>
                <a:gd name="T0" fmla="*/ 13 w 53"/>
                <a:gd name="T1" fmla="*/ 0 h 122"/>
                <a:gd name="T2" fmla="*/ 53 w 53"/>
                <a:gd name="T3" fmla="*/ 5 h 122"/>
                <a:gd name="T4" fmla="*/ 38 w 53"/>
                <a:gd name="T5" fmla="*/ 122 h 122"/>
                <a:gd name="T6" fmla="*/ 0 w 53"/>
                <a:gd name="T7" fmla="*/ 117 h 122"/>
                <a:gd name="T8" fmla="*/ 13 w 53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2">
                  <a:moveTo>
                    <a:pt x="13" y="0"/>
                  </a:moveTo>
                  <a:lnTo>
                    <a:pt x="53" y="5"/>
                  </a:lnTo>
                  <a:lnTo>
                    <a:pt x="38" y="122"/>
                  </a:lnTo>
                  <a:lnTo>
                    <a:pt x="0" y="11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0" name="Freeform 168">
              <a:extLst>
                <a:ext uri="{FF2B5EF4-FFF2-40B4-BE49-F238E27FC236}">
                  <a16:creationId xmlns:a16="http://schemas.microsoft.com/office/drawing/2014/main" id="{A2F05B86-2F2B-414B-A3F2-0F90FBBB8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857"/>
              <a:ext cx="63" cy="123"/>
            </a:xfrm>
            <a:custGeom>
              <a:avLst/>
              <a:gdLst>
                <a:gd name="T0" fmla="*/ 23 w 63"/>
                <a:gd name="T1" fmla="*/ 0 h 123"/>
                <a:gd name="T2" fmla="*/ 63 w 63"/>
                <a:gd name="T3" fmla="*/ 8 h 123"/>
                <a:gd name="T4" fmla="*/ 41 w 63"/>
                <a:gd name="T5" fmla="*/ 123 h 123"/>
                <a:gd name="T6" fmla="*/ 0 w 63"/>
                <a:gd name="T7" fmla="*/ 115 h 123"/>
                <a:gd name="T8" fmla="*/ 23 w 63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23">
                  <a:moveTo>
                    <a:pt x="23" y="0"/>
                  </a:moveTo>
                  <a:lnTo>
                    <a:pt x="63" y="8"/>
                  </a:lnTo>
                  <a:lnTo>
                    <a:pt x="41" y="123"/>
                  </a:lnTo>
                  <a:lnTo>
                    <a:pt x="0" y="115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169">
              <a:extLst>
                <a:ext uri="{FF2B5EF4-FFF2-40B4-BE49-F238E27FC236}">
                  <a16:creationId xmlns:a16="http://schemas.microsoft.com/office/drawing/2014/main" id="{0B9EA6DC-AB35-4C7C-93E2-E90224A35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833"/>
              <a:ext cx="65" cy="126"/>
            </a:xfrm>
            <a:custGeom>
              <a:avLst/>
              <a:gdLst>
                <a:gd name="T0" fmla="*/ 28 w 65"/>
                <a:gd name="T1" fmla="*/ 0 h 126"/>
                <a:gd name="T2" fmla="*/ 65 w 65"/>
                <a:gd name="T3" fmla="*/ 11 h 126"/>
                <a:gd name="T4" fmla="*/ 38 w 65"/>
                <a:gd name="T5" fmla="*/ 126 h 126"/>
                <a:gd name="T6" fmla="*/ 0 w 65"/>
                <a:gd name="T7" fmla="*/ 115 h 126"/>
                <a:gd name="T8" fmla="*/ 28 w 65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26">
                  <a:moveTo>
                    <a:pt x="28" y="0"/>
                  </a:moveTo>
                  <a:lnTo>
                    <a:pt x="65" y="11"/>
                  </a:lnTo>
                  <a:lnTo>
                    <a:pt x="38" y="126"/>
                  </a:lnTo>
                  <a:lnTo>
                    <a:pt x="0" y="115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170">
              <a:extLst>
                <a:ext uri="{FF2B5EF4-FFF2-40B4-BE49-F238E27FC236}">
                  <a16:creationId xmlns:a16="http://schemas.microsoft.com/office/drawing/2014/main" id="{337ED4ED-87F0-4B53-9212-21B7632E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812"/>
              <a:ext cx="73" cy="125"/>
            </a:xfrm>
            <a:custGeom>
              <a:avLst/>
              <a:gdLst>
                <a:gd name="T0" fmla="*/ 35 w 73"/>
                <a:gd name="T1" fmla="*/ 0 h 125"/>
                <a:gd name="T2" fmla="*/ 73 w 73"/>
                <a:gd name="T3" fmla="*/ 13 h 125"/>
                <a:gd name="T4" fmla="*/ 40 w 73"/>
                <a:gd name="T5" fmla="*/ 125 h 125"/>
                <a:gd name="T6" fmla="*/ 0 w 73"/>
                <a:gd name="T7" fmla="*/ 115 h 125"/>
                <a:gd name="T8" fmla="*/ 35 w 73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25">
                  <a:moveTo>
                    <a:pt x="35" y="0"/>
                  </a:moveTo>
                  <a:lnTo>
                    <a:pt x="73" y="13"/>
                  </a:lnTo>
                  <a:lnTo>
                    <a:pt x="40" y="125"/>
                  </a:lnTo>
                  <a:lnTo>
                    <a:pt x="0" y="115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171">
              <a:extLst>
                <a:ext uri="{FF2B5EF4-FFF2-40B4-BE49-F238E27FC236}">
                  <a16:creationId xmlns:a16="http://schemas.microsoft.com/office/drawing/2014/main" id="{0F6A78A4-E609-4A89-A4DE-DF42827C6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777"/>
              <a:ext cx="77" cy="126"/>
            </a:xfrm>
            <a:custGeom>
              <a:avLst/>
              <a:gdLst>
                <a:gd name="T0" fmla="*/ 40 w 77"/>
                <a:gd name="T1" fmla="*/ 0 h 126"/>
                <a:gd name="T2" fmla="*/ 77 w 77"/>
                <a:gd name="T3" fmla="*/ 16 h 126"/>
                <a:gd name="T4" fmla="*/ 37 w 77"/>
                <a:gd name="T5" fmla="*/ 126 h 126"/>
                <a:gd name="T6" fmla="*/ 0 w 77"/>
                <a:gd name="T7" fmla="*/ 110 h 126"/>
                <a:gd name="T8" fmla="*/ 40 w 7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26">
                  <a:moveTo>
                    <a:pt x="40" y="0"/>
                  </a:moveTo>
                  <a:lnTo>
                    <a:pt x="77" y="16"/>
                  </a:lnTo>
                  <a:lnTo>
                    <a:pt x="37" y="126"/>
                  </a:lnTo>
                  <a:lnTo>
                    <a:pt x="0" y="110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172">
              <a:extLst>
                <a:ext uri="{FF2B5EF4-FFF2-40B4-BE49-F238E27FC236}">
                  <a16:creationId xmlns:a16="http://schemas.microsoft.com/office/drawing/2014/main" id="{43F0EB72-1275-4AF2-A73A-6F0CBDCA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2745"/>
              <a:ext cx="77" cy="123"/>
            </a:xfrm>
            <a:custGeom>
              <a:avLst/>
              <a:gdLst>
                <a:gd name="T0" fmla="*/ 42 w 77"/>
                <a:gd name="T1" fmla="*/ 0 h 123"/>
                <a:gd name="T2" fmla="*/ 77 w 77"/>
                <a:gd name="T3" fmla="*/ 16 h 123"/>
                <a:gd name="T4" fmla="*/ 35 w 77"/>
                <a:gd name="T5" fmla="*/ 123 h 123"/>
                <a:gd name="T6" fmla="*/ 0 w 77"/>
                <a:gd name="T7" fmla="*/ 107 h 123"/>
                <a:gd name="T8" fmla="*/ 42 w 77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23">
                  <a:moveTo>
                    <a:pt x="42" y="0"/>
                  </a:moveTo>
                  <a:lnTo>
                    <a:pt x="77" y="16"/>
                  </a:lnTo>
                  <a:lnTo>
                    <a:pt x="35" y="123"/>
                  </a:lnTo>
                  <a:lnTo>
                    <a:pt x="0" y="107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173">
              <a:extLst>
                <a:ext uri="{FF2B5EF4-FFF2-40B4-BE49-F238E27FC236}">
                  <a16:creationId xmlns:a16="http://schemas.microsoft.com/office/drawing/2014/main" id="{A8ADBB2C-A08A-4A75-B025-6F2D1E95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705"/>
              <a:ext cx="82" cy="126"/>
            </a:xfrm>
            <a:custGeom>
              <a:avLst/>
              <a:gdLst>
                <a:gd name="T0" fmla="*/ 47 w 82"/>
                <a:gd name="T1" fmla="*/ 0 h 126"/>
                <a:gd name="T2" fmla="*/ 82 w 82"/>
                <a:gd name="T3" fmla="*/ 19 h 126"/>
                <a:gd name="T4" fmla="*/ 37 w 82"/>
                <a:gd name="T5" fmla="*/ 126 h 126"/>
                <a:gd name="T6" fmla="*/ 0 w 82"/>
                <a:gd name="T7" fmla="*/ 107 h 126"/>
                <a:gd name="T8" fmla="*/ 47 w 82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26">
                  <a:moveTo>
                    <a:pt x="47" y="0"/>
                  </a:moveTo>
                  <a:lnTo>
                    <a:pt x="82" y="19"/>
                  </a:lnTo>
                  <a:lnTo>
                    <a:pt x="37" y="126"/>
                  </a:lnTo>
                  <a:lnTo>
                    <a:pt x="0" y="107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174">
              <a:extLst>
                <a:ext uri="{FF2B5EF4-FFF2-40B4-BE49-F238E27FC236}">
                  <a16:creationId xmlns:a16="http://schemas.microsoft.com/office/drawing/2014/main" id="{7C193DD3-C510-421A-B8FF-B3F28B88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663"/>
              <a:ext cx="92" cy="122"/>
            </a:xfrm>
            <a:custGeom>
              <a:avLst/>
              <a:gdLst>
                <a:gd name="T0" fmla="*/ 57 w 92"/>
                <a:gd name="T1" fmla="*/ 0 h 122"/>
                <a:gd name="T2" fmla="*/ 92 w 92"/>
                <a:gd name="T3" fmla="*/ 24 h 122"/>
                <a:gd name="T4" fmla="*/ 35 w 92"/>
                <a:gd name="T5" fmla="*/ 122 h 122"/>
                <a:gd name="T6" fmla="*/ 0 w 92"/>
                <a:gd name="T7" fmla="*/ 101 h 122"/>
                <a:gd name="T8" fmla="*/ 57 w 92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2">
                  <a:moveTo>
                    <a:pt x="57" y="0"/>
                  </a:moveTo>
                  <a:lnTo>
                    <a:pt x="92" y="24"/>
                  </a:lnTo>
                  <a:lnTo>
                    <a:pt x="35" y="122"/>
                  </a:lnTo>
                  <a:lnTo>
                    <a:pt x="0" y="101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175">
              <a:extLst>
                <a:ext uri="{FF2B5EF4-FFF2-40B4-BE49-F238E27FC236}">
                  <a16:creationId xmlns:a16="http://schemas.microsoft.com/office/drawing/2014/main" id="{BC904E21-3E44-4F94-8A64-E21AEDDA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615"/>
              <a:ext cx="95" cy="120"/>
            </a:xfrm>
            <a:custGeom>
              <a:avLst/>
              <a:gdLst>
                <a:gd name="T0" fmla="*/ 60 w 95"/>
                <a:gd name="T1" fmla="*/ 0 h 120"/>
                <a:gd name="T2" fmla="*/ 95 w 95"/>
                <a:gd name="T3" fmla="*/ 24 h 120"/>
                <a:gd name="T4" fmla="*/ 33 w 95"/>
                <a:gd name="T5" fmla="*/ 120 h 120"/>
                <a:gd name="T6" fmla="*/ 0 w 95"/>
                <a:gd name="T7" fmla="*/ 96 h 120"/>
                <a:gd name="T8" fmla="*/ 60 w 95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60" y="0"/>
                  </a:moveTo>
                  <a:lnTo>
                    <a:pt x="95" y="24"/>
                  </a:lnTo>
                  <a:lnTo>
                    <a:pt x="33" y="120"/>
                  </a:lnTo>
                  <a:lnTo>
                    <a:pt x="0" y="96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176">
              <a:extLst>
                <a:ext uri="{FF2B5EF4-FFF2-40B4-BE49-F238E27FC236}">
                  <a16:creationId xmlns:a16="http://schemas.microsoft.com/office/drawing/2014/main" id="{320481E7-26EC-4424-8DA8-1CC73709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561"/>
              <a:ext cx="98" cy="120"/>
            </a:xfrm>
            <a:custGeom>
              <a:avLst/>
              <a:gdLst>
                <a:gd name="T0" fmla="*/ 65 w 98"/>
                <a:gd name="T1" fmla="*/ 0 h 120"/>
                <a:gd name="T2" fmla="*/ 98 w 98"/>
                <a:gd name="T3" fmla="*/ 24 h 120"/>
                <a:gd name="T4" fmla="*/ 33 w 98"/>
                <a:gd name="T5" fmla="*/ 120 h 120"/>
                <a:gd name="T6" fmla="*/ 0 w 98"/>
                <a:gd name="T7" fmla="*/ 94 h 120"/>
                <a:gd name="T8" fmla="*/ 65 w 9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65" y="0"/>
                  </a:moveTo>
                  <a:lnTo>
                    <a:pt x="98" y="24"/>
                  </a:lnTo>
                  <a:lnTo>
                    <a:pt x="33" y="120"/>
                  </a:lnTo>
                  <a:lnTo>
                    <a:pt x="0" y="94"/>
                  </a:lnTo>
                  <a:lnTo>
                    <a:pt x="6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177">
              <a:extLst>
                <a:ext uri="{FF2B5EF4-FFF2-40B4-BE49-F238E27FC236}">
                  <a16:creationId xmlns:a16="http://schemas.microsoft.com/office/drawing/2014/main" id="{CCC48C17-6C5C-43E3-BAAD-3E652C4D2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503"/>
              <a:ext cx="102" cy="117"/>
            </a:xfrm>
            <a:custGeom>
              <a:avLst/>
              <a:gdLst>
                <a:gd name="T0" fmla="*/ 72 w 102"/>
                <a:gd name="T1" fmla="*/ 0 h 117"/>
                <a:gd name="T2" fmla="*/ 102 w 102"/>
                <a:gd name="T3" fmla="*/ 29 h 117"/>
                <a:gd name="T4" fmla="*/ 30 w 102"/>
                <a:gd name="T5" fmla="*/ 117 h 117"/>
                <a:gd name="T6" fmla="*/ 0 w 102"/>
                <a:gd name="T7" fmla="*/ 88 h 117"/>
                <a:gd name="T8" fmla="*/ 72 w 102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7">
                  <a:moveTo>
                    <a:pt x="72" y="0"/>
                  </a:moveTo>
                  <a:lnTo>
                    <a:pt x="102" y="29"/>
                  </a:lnTo>
                  <a:lnTo>
                    <a:pt x="30" y="117"/>
                  </a:lnTo>
                  <a:lnTo>
                    <a:pt x="0" y="88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Line 178">
              <a:extLst>
                <a:ext uri="{FF2B5EF4-FFF2-40B4-BE49-F238E27FC236}">
                  <a16:creationId xmlns:a16="http://schemas.microsoft.com/office/drawing/2014/main" id="{5AA91707-32AA-4676-A10D-A201CA05A2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" y="1265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179">
              <a:extLst>
                <a:ext uri="{FF2B5EF4-FFF2-40B4-BE49-F238E27FC236}">
                  <a16:creationId xmlns:a16="http://schemas.microsoft.com/office/drawing/2014/main" id="{A3A631DA-148A-443C-8C1F-6E74FE78C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316"/>
              <a:ext cx="112" cy="53"/>
            </a:xfrm>
            <a:custGeom>
              <a:avLst/>
              <a:gdLst>
                <a:gd name="T0" fmla="*/ 110 w 112"/>
                <a:gd name="T1" fmla="*/ 0 h 53"/>
                <a:gd name="T2" fmla="*/ 112 w 112"/>
                <a:gd name="T3" fmla="*/ 43 h 53"/>
                <a:gd name="T4" fmla="*/ 2 w 112"/>
                <a:gd name="T5" fmla="*/ 53 h 53"/>
                <a:gd name="T6" fmla="*/ 0 w 112"/>
                <a:gd name="T7" fmla="*/ 11 h 53"/>
                <a:gd name="T8" fmla="*/ 110 w 11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53">
                  <a:moveTo>
                    <a:pt x="110" y="0"/>
                  </a:moveTo>
                  <a:lnTo>
                    <a:pt x="112" y="43"/>
                  </a:lnTo>
                  <a:lnTo>
                    <a:pt x="2" y="53"/>
                  </a:lnTo>
                  <a:lnTo>
                    <a:pt x="0" y="11"/>
                  </a:lnTo>
                  <a:lnTo>
                    <a:pt x="11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180">
              <a:extLst>
                <a:ext uri="{FF2B5EF4-FFF2-40B4-BE49-F238E27FC236}">
                  <a16:creationId xmlns:a16="http://schemas.microsoft.com/office/drawing/2014/main" id="{C7BBA9AC-DBB7-4B9D-99C1-7A2B9FA0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407"/>
              <a:ext cx="112" cy="61"/>
            </a:xfrm>
            <a:custGeom>
              <a:avLst/>
              <a:gdLst>
                <a:gd name="T0" fmla="*/ 107 w 112"/>
                <a:gd name="T1" fmla="*/ 0 h 61"/>
                <a:gd name="T2" fmla="*/ 112 w 112"/>
                <a:gd name="T3" fmla="*/ 42 h 61"/>
                <a:gd name="T4" fmla="*/ 5 w 112"/>
                <a:gd name="T5" fmla="*/ 61 h 61"/>
                <a:gd name="T6" fmla="*/ 0 w 112"/>
                <a:gd name="T7" fmla="*/ 18 h 61"/>
                <a:gd name="T8" fmla="*/ 107 w 112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61">
                  <a:moveTo>
                    <a:pt x="107" y="0"/>
                  </a:moveTo>
                  <a:lnTo>
                    <a:pt x="112" y="42"/>
                  </a:lnTo>
                  <a:lnTo>
                    <a:pt x="5" y="61"/>
                  </a:lnTo>
                  <a:lnTo>
                    <a:pt x="0" y="18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181">
              <a:extLst>
                <a:ext uri="{FF2B5EF4-FFF2-40B4-BE49-F238E27FC236}">
                  <a16:creationId xmlns:a16="http://schemas.microsoft.com/office/drawing/2014/main" id="{FF1B03F2-DB26-4BEE-8E03-92468DE1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" y="1497"/>
              <a:ext cx="115" cy="67"/>
            </a:xfrm>
            <a:custGeom>
              <a:avLst/>
              <a:gdLst>
                <a:gd name="T0" fmla="*/ 107 w 115"/>
                <a:gd name="T1" fmla="*/ 0 h 67"/>
                <a:gd name="T2" fmla="*/ 115 w 115"/>
                <a:gd name="T3" fmla="*/ 40 h 67"/>
                <a:gd name="T4" fmla="*/ 7 w 115"/>
                <a:gd name="T5" fmla="*/ 67 h 67"/>
                <a:gd name="T6" fmla="*/ 0 w 115"/>
                <a:gd name="T7" fmla="*/ 24 h 67"/>
                <a:gd name="T8" fmla="*/ 107 w 115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7">
                  <a:moveTo>
                    <a:pt x="107" y="0"/>
                  </a:moveTo>
                  <a:lnTo>
                    <a:pt x="115" y="40"/>
                  </a:lnTo>
                  <a:lnTo>
                    <a:pt x="7" y="67"/>
                  </a:lnTo>
                  <a:lnTo>
                    <a:pt x="0" y="24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182">
              <a:extLst>
                <a:ext uri="{FF2B5EF4-FFF2-40B4-BE49-F238E27FC236}">
                  <a16:creationId xmlns:a16="http://schemas.microsoft.com/office/drawing/2014/main" id="{450A0575-60F7-4474-A253-067948B2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" y="1588"/>
              <a:ext cx="117" cy="72"/>
            </a:xfrm>
            <a:custGeom>
              <a:avLst/>
              <a:gdLst>
                <a:gd name="T0" fmla="*/ 107 w 117"/>
                <a:gd name="T1" fmla="*/ 0 h 72"/>
                <a:gd name="T2" fmla="*/ 117 w 117"/>
                <a:gd name="T3" fmla="*/ 43 h 72"/>
                <a:gd name="T4" fmla="*/ 10 w 117"/>
                <a:gd name="T5" fmla="*/ 72 h 72"/>
                <a:gd name="T6" fmla="*/ 0 w 117"/>
                <a:gd name="T7" fmla="*/ 29 h 72"/>
                <a:gd name="T8" fmla="*/ 107 w 117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2">
                  <a:moveTo>
                    <a:pt x="107" y="0"/>
                  </a:moveTo>
                  <a:lnTo>
                    <a:pt x="117" y="43"/>
                  </a:lnTo>
                  <a:lnTo>
                    <a:pt x="10" y="72"/>
                  </a:lnTo>
                  <a:lnTo>
                    <a:pt x="0" y="29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183">
              <a:extLst>
                <a:ext uri="{FF2B5EF4-FFF2-40B4-BE49-F238E27FC236}">
                  <a16:creationId xmlns:a16="http://schemas.microsoft.com/office/drawing/2014/main" id="{8A09AFBA-3683-434C-ADFC-EF444389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676"/>
              <a:ext cx="117" cy="77"/>
            </a:xfrm>
            <a:custGeom>
              <a:avLst/>
              <a:gdLst>
                <a:gd name="T0" fmla="*/ 107 w 117"/>
                <a:gd name="T1" fmla="*/ 0 h 77"/>
                <a:gd name="T2" fmla="*/ 117 w 117"/>
                <a:gd name="T3" fmla="*/ 43 h 77"/>
                <a:gd name="T4" fmla="*/ 12 w 117"/>
                <a:gd name="T5" fmla="*/ 77 h 77"/>
                <a:gd name="T6" fmla="*/ 0 w 117"/>
                <a:gd name="T7" fmla="*/ 37 h 77"/>
                <a:gd name="T8" fmla="*/ 107 w 117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7">
                  <a:moveTo>
                    <a:pt x="107" y="0"/>
                  </a:moveTo>
                  <a:lnTo>
                    <a:pt x="117" y="43"/>
                  </a:lnTo>
                  <a:lnTo>
                    <a:pt x="12" y="77"/>
                  </a:lnTo>
                  <a:lnTo>
                    <a:pt x="0" y="37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184">
              <a:extLst>
                <a:ext uri="{FF2B5EF4-FFF2-40B4-BE49-F238E27FC236}">
                  <a16:creationId xmlns:a16="http://schemas.microsoft.com/office/drawing/2014/main" id="{67A1112F-6AB8-4076-91DF-ECC91902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1764"/>
              <a:ext cx="117" cy="83"/>
            </a:xfrm>
            <a:custGeom>
              <a:avLst/>
              <a:gdLst>
                <a:gd name="T0" fmla="*/ 102 w 117"/>
                <a:gd name="T1" fmla="*/ 0 h 83"/>
                <a:gd name="T2" fmla="*/ 117 w 117"/>
                <a:gd name="T3" fmla="*/ 40 h 83"/>
                <a:gd name="T4" fmla="*/ 15 w 117"/>
                <a:gd name="T5" fmla="*/ 83 h 83"/>
                <a:gd name="T6" fmla="*/ 0 w 117"/>
                <a:gd name="T7" fmla="*/ 43 h 83"/>
                <a:gd name="T8" fmla="*/ 102 w 117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3">
                  <a:moveTo>
                    <a:pt x="102" y="0"/>
                  </a:moveTo>
                  <a:lnTo>
                    <a:pt x="117" y="40"/>
                  </a:lnTo>
                  <a:lnTo>
                    <a:pt x="15" y="83"/>
                  </a:lnTo>
                  <a:lnTo>
                    <a:pt x="0" y="43"/>
                  </a:lnTo>
                  <a:lnTo>
                    <a:pt x="10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185">
              <a:extLst>
                <a:ext uri="{FF2B5EF4-FFF2-40B4-BE49-F238E27FC236}">
                  <a16:creationId xmlns:a16="http://schemas.microsoft.com/office/drawing/2014/main" id="{4A7E8952-8CC5-499A-B713-73A03FC3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" y="1852"/>
              <a:ext cx="117" cy="85"/>
            </a:xfrm>
            <a:custGeom>
              <a:avLst/>
              <a:gdLst>
                <a:gd name="T0" fmla="*/ 102 w 117"/>
                <a:gd name="T1" fmla="*/ 0 h 85"/>
                <a:gd name="T2" fmla="*/ 117 w 117"/>
                <a:gd name="T3" fmla="*/ 37 h 85"/>
                <a:gd name="T4" fmla="*/ 17 w 117"/>
                <a:gd name="T5" fmla="*/ 85 h 85"/>
                <a:gd name="T6" fmla="*/ 0 w 117"/>
                <a:gd name="T7" fmla="*/ 45 h 85"/>
                <a:gd name="T8" fmla="*/ 102 w 117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5">
                  <a:moveTo>
                    <a:pt x="102" y="0"/>
                  </a:moveTo>
                  <a:lnTo>
                    <a:pt x="117" y="37"/>
                  </a:lnTo>
                  <a:lnTo>
                    <a:pt x="17" y="85"/>
                  </a:lnTo>
                  <a:lnTo>
                    <a:pt x="0" y="45"/>
                  </a:lnTo>
                  <a:lnTo>
                    <a:pt x="10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186">
              <a:extLst>
                <a:ext uri="{FF2B5EF4-FFF2-40B4-BE49-F238E27FC236}">
                  <a16:creationId xmlns:a16="http://schemas.microsoft.com/office/drawing/2014/main" id="{906D6F44-37CC-4FA7-881E-76B54335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937"/>
              <a:ext cx="115" cy="88"/>
            </a:xfrm>
            <a:custGeom>
              <a:avLst/>
              <a:gdLst>
                <a:gd name="T0" fmla="*/ 100 w 115"/>
                <a:gd name="T1" fmla="*/ 0 h 88"/>
                <a:gd name="T2" fmla="*/ 115 w 115"/>
                <a:gd name="T3" fmla="*/ 38 h 88"/>
                <a:gd name="T4" fmla="*/ 18 w 115"/>
                <a:gd name="T5" fmla="*/ 88 h 88"/>
                <a:gd name="T6" fmla="*/ 0 w 115"/>
                <a:gd name="T7" fmla="*/ 48 h 88"/>
                <a:gd name="T8" fmla="*/ 100 w 115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8">
                  <a:moveTo>
                    <a:pt x="100" y="0"/>
                  </a:moveTo>
                  <a:lnTo>
                    <a:pt x="115" y="38"/>
                  </a:lnTo>
                  <a:lnTo>
                    <a:pt x="18" y="88"/>
                  </a:lnTo>
                  <a:lnTo>
                    <a:pt x="0" y="48"/>
                  </a:lnTo>
                  <a:lnTo>
                    <a:pt x="10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187">
              <a:extLst>
                <a:ext uri="{FF2B5EF4-FFF2-40B4-BE49-F238E27FC236}">
                  <a16:creationId xmlns:a16="http://schemas.microsoft.com/office/drawing/2014/main" id="{08513BAC-63D9-47B5-AD19-48CE1D8F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015"/>
              <a:ext cx="115" cy="96"/>
            </a:xfrm>
            <a:custGeom>
              <a:avLst/>
              <a:gdLst>
                <a:gd name="T0" fmla="*/ 95 w 115"/>
                <a:gd name="T1" fmla="*/ 0 h 96"/>
                <a:gd name="T2" fmla="*/ 115 w 115"/>
                <a:gd name="T3" fmla="*/ 37 h 96"/>
                <a:gd name="T4" fmla="*/ 22 w 115"/>
                <a:gd name="T5" fmla="*/ 96 h 96"/>
                <a:gd name="T6" fmla="*/ 0 w 115"/>
                <a:gd name="T7" fmla="*/ 58 h 96"/>
                <a:gd name="T8" fmla="*/ 95 w 115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95" y="0"/>
                  </a:moveTo>
                  <a:lnTo>
                    <a:pt x="115" y="37"/>
                  </a:lnTo>
                  <a:lnTo>
                    <a:pt x="22" y="96"/>
                  </a:lnTo>
                  <a:lnTo>
                    <a:pt x="0" y="58"/>
                  </a:lnTo>
                  <a:lnTo>
                    <a:pt x="9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188">
              <a:extLst>
                <a:ext uri="{FF2B5EF4-FFF2-40B4-BE49-F238E27FC236}">
                  <a16:creationId xmlns:a16="http://schemas.microsoft.com/office/drawing/2014/main" id="{C9D37DC9-1FC9-4D4C-A94C-37E058FA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2092"/>
              <a:ext cx="113" cy="99"/>
            </a:xfrm>
            <a:custGeom>
              <a:avLst/>
              <a:gdLst>
                <a:gd name="T0" fmla="*/ 93 w 113"/>
                <a:gd name="T1" fmla="*/ 0 h 99"/>
                <a:gd name="T2" fmla="*/ 113 w 113"/>
                <a:gd name="T3" fmla="*/ 35 h 99"/>
                <a:gd name="T4" fmla="*/ 20 w 113"/>
                <a:gd name="T5" fmla="*/ 99 h 99"/>
                <a:gd name="T6" fmla="*/ 0 w 113"/>
                <a:gd name="T7" fmla="*/ 64 h 99"/>
                <a:gd name="T8" fmla="*/ 93 w 113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9">
                  <a:moveTo>
                    <a:pt x="93" y="0"/>
                  </a:moveTo>
                  <a:lnTo>
                    <a:pt x="113" y="35"/>
                  </a:lnTo>
                  <a:lnTo>
                    <a:pt x="20" y="99"/>
                  </a:lnTo>
                  <a:lnTo>
                    <a:pt x="0" y="64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189">
              <a:extLst>
                <a:ext uri="{FF2B5EF4-FFF2-40B4-BE49-F238E27FC236}">
                  <a16:creationId xmlns:a16="http://schemas.microsoft.com/office/drawing/2014/main" id="{69A5575C-6757-42A1-92A6-94B552E1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2449"/>
              <a:ext cx="105" cy="115"/>
            </a:xfrm>
            <a:custGeom>
              <a:avLst/>
              <a:gdLst>
                <a:gd name="T0" fmla="*/ 75 w 105"/>
                <a:gd name="T1" fmla="*/ 0 h 115"/>
                <a:gd name="T2" fmla="*/ 105 w 105"/>
                <a:gd name="T3" fmla="*/ 27 h 115"/>
                <a:gd name="T4" fmla="*/ 30 w 105"/>
                <a:gd name="T5" fmla="*/ 115 h 115"/>
                <a:gd name="T6" fmla="*/ 0 w 105"/>
                <a:gd name="T7" fmla="*/ 86 h 115"/>
                <a:gd name="T8" fmla="*/ 75 w 105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5">
                  <a:moveTo>
                    <a:pt x="75" y="0"/>
                  </a:moveTo>
                  <a:lnTo>
                    <a:pt x="105" y="27"/>
                  </a:lnTo>
                  <a:lnTo>
                    <a:pt x="30" y="115"/>
                  </a:lnTo>
                  <a:lnTo>
                    <a:pt x="0" y="86"/>
                  </a:lnTo>
                  <a:lnTo>
                    <a:pt x="7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190">
              <a:extLst>
                <a:ext uri="{FF2B5EF4-FFF2-40B4-BE49-F238E27FC236}">
                  <a16:creationId xmlns:a16="http://schemas.microsoft.com/office/drawing/2014/main" id="{FF34C3C5-6774-49BB-8C7A-6794F8AC2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377"/>
              <a:ext cx="105" cy="118"/>
            </a:xfrm>
            <a:custGeom>
              <a:avLst/>
              <a:gdLst>
                <a:gd name="T0" fmla="*/ 78 w 105"/>
                <a:gd name="T1" fmla="*/ 0 h 118"/>
                <a:gd name="T2" fmla="*/ 105 w 105"/>
                <a:gd name="T3" fmla="*/ 30 h 118"/>
                <a:gd name="T4" fmla="*/ 28 w 105"/>
                <a:gd name="T5" fmla="*/ 118 h 118"/>
                <a:gd name="T6" fmla="*/ 0 w 105"/>
                <a:gd name="T7" fmla="*/ 86 h 118"/>
                <a:gd name="T8" fmla="*/ 78 w 105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8">
                  <a:moveTo>
                    <a:pt x="78" y="0"/>
                  </a:moveTo>
                  <a:lnTo>
                    <a:pt x="105" y="30"/>
                  </a:lnTo>
                  <a:lnTo>
                    <a:pt x="28" y="118"/>
                  </a:lnTo>
                  <a:lnTo>
                    <a:pt x="0" y="86"/>
                  </a:lnTo>
                  <a:lnTo>
                    <a:pt x="7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191">
              <a:extLst>
                <a:ext uri="{FF2B5EF4-FFF2-40B4-BE49-F238E27FC236}">
                  <a16:creationId xmlns:a16="http://schemas.microsoft.com/office/drawing/2014/main" id="{2438C718-EB79-43F1-8350-7855F2E2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319"/>
              <a:ext cx="110" cy="106"/>
            </a:xfrm>
            <a:custGeom>
              <a:avLst/>
              <a:gdLst>
                <a:gd name="T0" fmla="*/ 85 w 110"/>
                <a:gd name="T1" fmla="*/ 0 h 106"/>
                <a:gd name="T2" fmla="*/ 110 w 110"/>
                <a:gd name="T3" fmla="*/ 32 h 106"/>
                <a:gd name="T4" fmla="*/ 25 w 110"/>
                <a:gd name="T5" fmla="*/ 106 h 106"/>
                <a:gd name="T6" fmla="*/ 0 w 110"/>
                <a:gd name="T7" fmla="*/ 74 h 106"/>
                <a:gd name="T8" fmla="*/ 85 w 110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6">
                  <a:moveTo>
                    <a:pt x="85" y="0"/>
                  </a:moveTo>
                  <a:lnTo>
                    <a:pt x="110" y="32"/>
                  </a:lnTo>
                  <a:lnTo>
                    <a:pt x="25" y="106"/>
                  </a:lnTo>
                  <a:lnTo>
                    <a:pt x="0" y="74"/>
                  </a:lnTo>
                  <a:lnTo>
                    <a:pt x="8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192">
              <a:extLst>
                <a:ext uri="{FF2B5EF4-FFF2-40B4-BE49-F238E27FC236}">
                  <a16:creationId xmlns:a16="http://schemas.microsoft.com/office/drawing/2014/main" id="{3D44CA2B-79B0-4423-8DE2-8AA1B88E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244"/>
              <a:ext cx="112" cy="107"/>
            </a:xfrm>
            <a:custGeom>
              <a:avLst/>
              <a:gdLst>
                <a:gd name="T0" fmla="*/ 87 w 112"/>
                <a:gd name="T1" fmla="*/ 0 h 107"/>
                <a:gd name="T2" fmla="*/ 112 w 112"/>
                <a:gd name="T3" fmla="*/ 35 h 107"/>
                <a:gd name="T4" fmla="*/ 25 w 112"/>
                <a:gd name="T5" fmla="*/ 107 h 107"/>
                <a:gd name="T6" fmla="*/ 0 w 112"/>
                <a:gd name="T7" fmla="*/ 72 h 107"/>
                <a:gd name="T8" fmla="*/ 87 w 11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07">
                  <a:moveTo>
                    <a:pt x="87" y="0"/>
                  </a:moveTo>
                  <a:lnTo>
                    <a:pt x="112" y="35"/>
                  </a:lnTo>
                  <a:lnTo>
                    <a:pt x="25" y="107"/>
                  </a:lnTo>
                  <a:lnTo>
                    <a:pt x="0" y="72"/>
                  </a:lnTo>
                  <a:lnTo>
                    <a:pt x="8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193">
              <a:extLst>
                <a:ext uri="{FF2B5EF4-FFF2-40B4-BE49-F238E27FC236}">
                  <a16:creationId xmlns:a16="http://schemas.microsoft.com/office/drawing/2014/main" id="{93274F30-EEE0-4DF7-A9B8-170A67CD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175"/>
              <a:ext cx="113" cy="104"/>
            </a:xfrm>
            <a:custGeom>
              <a:avLst/>
              <a:gdLst>
                <a:gd name="T0" fmla="*/ 90 w 113"/>
                <a:gd name="T1" fmla="*/ 0 h 104"/>
                <a:gd name="T2" fmla="*/ 113 w 113"/>
                <a:gd name="T3" fmla="*/ 34 h 104"/>
                <a:gd name="T4" fmla="*/ 25 w 113"/>
                <a:gd name="T5" fmla="*/ 104 h 104"/>
                <a:gd name="T6" fmla="*/ 0 w 113"/>
                <a:gd name="T7" fmla="*/ 69 h 104"/>
                <a:gd name="T8" fmla="*/ 90 w 113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90" y="0"/>
                  </a:moveTo>
                  <a:lnTo>
                    <a:pt x="113" y="34"/>
                  </a:lnTo>
                  <a:lnTo>
                    <a:pt x="25" y="104"/>
                  </a:lnTo>
                  <a:lnTo>
                    <a:pt x="0" y="69"/>
                  </a:lnTo>
                  <a:lnTo>
                    <a:pt x="9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194">
              <a:extLst>
                <a:ext uri="{FF2B5EF4-FFF2-40B4-BE49-F238E27FC236}">
                  <a16:creationId xmlns:a16="http://schemas.microsoft.com/office/drawing/2014/main" id="{940BEA9B-E542-49E4-9CD3-BCDDC785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1244"/>
              <a:ext cx="1596" cy="1701"/>
            </a:xfrm>
            <a:custGeom>
              <a:avLst/>
              <a:gdLst>
                <a:gd name="T0" fmla="*/ 9989 w 638"/>
                <a:gd name="T1" fmla="*/ 12091 h 638"/>
                <a:gd name="T2" fmla="*/ 0 w 638"/>
                <a:gd name="T3" fmla="*/ 0 h 6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8" h="638">
                  <a:moveTo>
                    <a:pt x="638" y="638"/>
                  </a:moveTo>
                  <a:cubicBezTo>
                    <a:pt x="286" y="638"/>
                    <a:pt x="0" y="352"/>
                    <a:pt x="0" y="0"/>
                  </a:cubicBezTo>
                </a:path>
              </a:pathLst>
            </a:custGeom>
            <a:noFill/>
            <a:ln w="31750" cap="flat">
              <a:solidFill>
                <a:srgbClr val="F789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195">
              <a:extLst>
                <a:ext uri="{FF2B5EF4-FFF2-40B4-BE49-F238E27FC236}">
                  <a16:creationId xmlns:a16="http://schemas.microsoft.com/office/drawing/2014/main" id="{42CC9F65-6D39-481D-8248-D80627E39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817"/>
              <a:ext cx="60" cy="86"/>
            </a:xfrm>
            <a:custGeom>
              <a:avLst/>
              <a:gdLst>
                <a:gd name="T0" fmla="*/ 375 w 24"/>
                <a:gd name="T1" fmla="*/ 586 h 32"/>
                <a:gd name="T2" fmla="*/ 250 w 24"/>
                <a:gd name="T3" fmla="*/ 621 h 32"/>
                <a:gd name="T4" fmla="*/ 0 w 24"/>
                <a:gd name="T5" fmla="*/ 312 h 32"/>
                <a:gd name="T6" fmla="*/ 250 w 24"/>
                <a:gd name="T7" fmla="*/ 0 h 32"/>
                <a:gd name="T8" fmla="*/ 375 w 24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4" y="30"/>
                  </a:moveTo>
                  <a:cubicBezTo>
                    <a:pt x="21" y="31"/>
                    <a:pt x="19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9" y="0"/>
                    <a:pt x="21" y="1"/>
                    <a:pt x="24" y="2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196">
              <a:extLst>
                <a:ext uri="{FF2B5EF4-FFF2-40B4-BE49-F238E27FC236}">
                  <a16:creationId xmlns:a16="http://schemas.microsoft.com/office/drawing/2014/main" id="{15D3EBC5-D27B-425B-8ABF-4576767CE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817"/>
              <a:ext cx="60" cy="86"/>
            </a:xfrm>
            <a:custGeom>
              <a:avLst/>
              <a:gdLst>
                <a:gd name="T0" fmla="*/ 375 w 24"/>
                <a:gd name="T1" fmla="*/ 586 h 32"/>
                <a:gd name="T2" fmla="*/ 250 w 24"/>
                <a:gd name="T3" fmla="*/ 621 h 32"/>
                <a:gd name="T4" fmla="*/ 0 w 24"/>
                <a:gd name="T5" fmla="*/ 312 h 32"/>
                <a:gd name="T6" fmla="*/ 250 w 24"/>
                <a:gd name="T7" fmla="*/ 0 h 32"/>
                <a:gd name="T8" fmla="*/ 375 w 24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4" y="30"/>
                  </a:moveTo>
                  <a:cubicBezTo>
                    <a:pt x="21" y="31"/>
                    <a:pt x="19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9" y="0"/>
                    <a:pt x="21" y="1"/>
                    <a:pt x="24" y="2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Oval 197">
              <a:extLst>
                <a:ext uri="{FF2B5EF4-FFF2-40B4-BE49-F238E27FC236}">
                  <a16:creationId xmlns:a16="http://schemas.microsoft.com/office/drawing/2014/main" id="{F7396C8C-5124-4ADF-BF89-B8395D48C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2815"/>
              <a:ext cx="78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0" name="Oval 198">
              <a:extLst>
                <a:ext uri="{FF2B5EF4-FFF2-40B4-BE49-F238E27FC236}">
                  <a16:creationId xmlns:a16="http://schemas.microsoft.com/office/drawing/2014/main" id="{4146D3A7-DFFC-429A-A5E1-AC993A0A4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2807"/>
              <a:ext cx="80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1" name="Oval 199">
              <a:extLst>
                <a:ext uri="{FF2B5EF4-FFF2-40B4-BE49-F238E27FC236}">
                  <a16:creationId xmlns:a16="http://schemas.microsoft.com/office/drawing/2014/main" id="{00387CAB-483C-4804-A72C-77967B6A6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793"/>
              <a:ext cx="78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2" name="Oval 200">
              <a:extLst>
                <a:ext uri="{FF2B5EF4-FFF2-40B4-BE49-F238E27FC236}">
                  <a16:creationId xmlns:a16="http://schemas.microsoft.com/office/drawing/2014/main" id="{3E00BE89-78CD-4420-A8FF-A02D388F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772"/>
              <a:ext cx="77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3" name="Oval 201">
              <a:extLst>
                <a:ext uri="{FF2B5EF4-FFF2-40B4-BE49-F238E27FC236}">
                  <a16:creationId xmlns:a16="http://schemas.microsoft.com/office/drawing/2014/main" id="{46F4A950-12FB-4140-9264-5A9490A20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" y="2751"/>
              <a:ext cx="77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4" name="Oval 202">
              <a:extLst>
                <a:ext uri="{FF2B5EF4-FFF2-40B4-BE49-F238E27FC236}">
                  <a16:creationId xmlns:a16="http://schemas.microsoft.com/office/drawing/2014/main" id="{6ACD8A60-465D-4ABF-9B40-FB69CF82F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2721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5" name="Oval 203">
              <a:extLst>
                <a:ext uri="{FF2B5EF4-FFF2-40B4-BE49-F238E27FC236}">
                  <a16:creationId xmlns:a16="http://schemas.microsoft.com/office/drawing/2014/main" id="{47CFE2EA-12DF-4C1A-A642-38193EF70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68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6" name="Oval 204">
              <a:extLst>
                <a:ext uri="{FF2B5EF4-FFF2-40B4-BE49-F238E27FC236}">
                  <a16:creationId xmlns:a16="http://schemas.microsoft.com/office/drawing/2014/main" id="{AC56E2F3-450F-4FF0-BE60-E7F8092D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264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7" name="Oval 205">
              <a:extLst>
                <a:ext uri="{FF2B5EF4-FFF2-40B4-BE49-F238E27FC236}">
                  <a16:creationId xmlns:a16="http://schemas.microsoft.com/office/drawing/2014/main" id="{BC49D686-9ADF-4D80-BAD1-29F63D04A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2607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8" name="Oval 206">
              <a:extLst>
                <a:ext uri="{FF2B5EF4-FFF2-40B4-BE49-F238E27FC236}">
                  <a16:creationId xmlns:a16="http://schemas.microsoft.com/office/drawing/2014/main" id="{11F6B648-0A2F-4A00-9363-3389DC275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2561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9" name="Oval 207">
              <a:extLst>
                <a:ext uri="{FF2B5EF4-FFF2-40B4-BE49-F238E27FC236}">
                  <a16:creationId xmlns:a16="http://schemas.microsoft.com/office/drawing/2014/main" id="{3B2698FD-4046-46C4-B1D4-BD06B9DDA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2505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0" name="Oval 208">
              <a:extLst>
                <a:ext uri="{FF2B5EF4-FFF2-40B4-BE49-F238E27FC236}">
                  <a16:creationId xmlns:a16="http://schemas.microsoft.com/office/drawing/2014/main" id="{ADE8F3F3-A712-4CF7-B316-7575A9E4E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" y="2457"/>
              <a:ext cx="80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1" name="Oval 209">
              <a:extLst>
                <a:ext uri="{FF2B5EF4-FFF2-40B4-BE49-F238E27FC236}">
                  <a16:creationId xmlns:a16="http://schemas.microsoft.com/office/drawing/2014/main" id="{6FFFFEDD-C5C1-4E6C-A3AB-80458FCA1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" y="2401"/>
              <a:ext cx="78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2" name="Oval 210">
              <a:extLst>
                <a:ext uri="{FF2B5EF4-FFF2-40B4-BE49-F238E27FC236}">
                  <a16:creationId xmlns:a16="http://schemas.microsoft.com/office/drawing/2014/main" id="{1F543816-0E1F-4FC3-86F4-4787143FA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" y="2337"/>
              <a:ext cx="78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3" name="Oval 211">
              <a:extLst>
                <a:ext uri="{FF2B5EF4-FFF2-40B4-BE49-F238E27FC236}">
                  <a16:creationId xmlns:a16="http://schemas.microsoft.com/office/drawing/2014/main" id="{ADF8FF58-A8DC-4C45-B27E-92E6E78DF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271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4" name="Oval 212">
              <a:extLst>
                <a:ext uri="{FF2B5EF4-FFF2-40B4-BE49-F238E27FC236}">
                  <a16:creationId xmlns:a16="http://schemas.microsoft.com/office/drawing/2014/main" id="{616BDF0F-1520-44EB-A93A-100869B54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" y="2201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5" name="Oval 213">
              <a:extLst>
                <a:ext uri="{FF2B5EF4-FFF2-40B4-BE49-F238E27FC236}">
                  <a16:creationId xmlns:a16="http://schemas.microsoft.com/office/drawing/2014/main" id="{CAF62FFC-966C-47C3-9C65-8CF9B3CC9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" y="212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6" name="Oval 214">
              <a:extLst>
                <a:ext uri="{FF2B5EF4-FFF2-40B4-BE49-F238E27FC236}">
                  <a16:creationId xmlns:a16="http://schemas.microsoft.com/office/drawing/2014/main" id="{4D20F36A-4EDC-44D9-97DA-D5CE5D54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2055"/>
              <a:ext cx="80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7" name="Oval 215">
              <a:extLst>
                <a:ext uri="{FF2B5EF4-FFF2-40B4-BE49-F238E27FC236}">
                  <a16:creationId xmlns:a16="http://schemas.microsoft.com/office/drawing/2014/main" id="{DEC3AB7F-3FD1-4C41-A1D7-77B9F0E2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977"/>
              <a:ext cx="80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8" name="Oval 216">
              <a:extLst>
                <a:ext uri="{FF2B5EF4-FFF2-40B4-BE49-F238E27FC236}">
                  <a16:creationId xmlns:a16="http://schemas.microsoft.com/office/drawing/2014/main" id="{5E560E2B-3EE8-441A-9BDA-E607A6A67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97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9" name="Oval 217">
              <a:extLst>
                <a:ext uri="{FF2B5EF4-FFF2-40B4-BE49-F238E27FC236}">
                  <a16:creationId xmlns:a16="http://schemas.microsoft.com/office/drawing/2014/main" id="{BB43D169-65D2-484D-B548-AF1BB2256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817"/>
              <a:ext cx="77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0" name="Oval 218">
              <a:extLst>
                <a:ext uri="{FF2B5EF4-FFF2-40B4-BE49-F238E27FC236}">
                  <a16:creationId xmlns:a16="http://schemas.microsoft.com/office/drawing/2014/main" id="{B0D28126-8CC7-4171-A3FE-6C2AEC748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732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1" name="Oval 219">
              <a:extLst>
                <a:ext uri="{FF2B5EF4-FFF2-40B4-BE49-F238E27FC236}">
                  <a16:creationId xmlns:a16="http://schemas.microsoft.com/office/drawing/2014/main" id="{475F33CD-C0A8-45AF-A46A-ADB0754E3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1647"/>
              <a:ext cx="77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2" name="Oval 220">
              <a:extLst>
                <a:ext uri="{FF2B5EF4-FFF2-40B4-BE49-F238E27FC236}">
                  <a16:creationId xmlns:a16="http://schemas.microsoft.com/office/drawing/2014/main" id="{98A36609-48BF-4E97-A4CD-2F63A79F9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559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3" name="Oval 221">
              <a:extLst>
                <a:ext uri="{FF2B5EF4-FFF2-40B4-BE49-F238E27FC236}">
                  <a16:creationId xmlns:a16="http://schemas.microsoft.com/office/drawing/2014/main" id="{5CC9AF54-6990-4AF0-B040-CB63E76E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" y="1471"/>
              <a:ext cx="80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4" name="Oval 222">
              <a:extLst>
                <a:ext uri="{FF2B5EF4-FFF2-40B4-BE49-F238E27FC236}">
                  <a16:creationId xmlns:a16="http://schemas.microsoft.com/office/drawing/2014/main" id="{1445D40D-0F01-45D2-AA8C-3D0185F6A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" y="1380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5" name="Oval 223">
              <a:extLst>
                <a:ext uri="{FF2B5EF4-FFF2-40B4-BE49-F238E27FC236}">
                  <a16:creationId xmlns:a16="http://schemas.microsoft.com/office/drawing/2014/main" id="{F17AF992-2554-4828-946B-5DF71848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128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6" name="Freeform 224">
              <a:extLst>
                <a:ext uri="{FF2B5EF4-FFF2-40B4-BE49-F238E27FC236}">
                  <a16:creationId xmlns:a16="http://schemas.microsoft.com/office/drawing/2014/main" id="{280CFC46-C711-4648-9B2F-D906E53E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1244"/>
              <a:ext cx="80" cy="43"/>
            </a:xfrm>
            <a:custGeom>
              <a:avLst/>
              <a:gdLst>
                <a:gd name="T0" fmla="*/ 500 w 32"/>
                <a:gd name="T1" fmla="*/ 0 h 16"/>
                <a:gd name="T2" fmla="*/ 500 w 32"/>
                <a:gd name="T3" fmla="*/ 0 h 16"/>
                <a:gd name="T4" fmla="*/ 250 w 32"/>
                <a:gd name="T5" fmla="*/ 312 h 16"/>
                <a:gd name="T6" fmla="*/ 0 w 32"/>
                <a:gd name="T7" fmla="*/ 0 h 16"/>
                <a:gd name="T8" fmla="*/ 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9"/>
                    <a:pt x="25" y="16"/>
                    <a:pt x="16" y="16"/>
                  </a:cubicBezTo>
                  <a:cubicBezTo>
                    <a:pt x="8" y="16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225">
              <a:extLst>
                <a:ext uri="{FF2B5EF4-FFF2-40B4-BE49-F238E27FC236}">
                  <a16:creationId xmlns:a16="http://schemas.microsoft.com/office/drawing/2014/main" id="{721CCE9E-3C93-40C1-A4E8-3E6A5242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1244"/>
              <a:ext cx="80" cy="43"/>
            </a:xfrm>
            <a:custGeom>
              <a:avLst/>
              <a:gdLst>
                <a:gd name="T0" fmla="*/ 500 w 32"/>
                <a:gd name="T1" fmla="*/ 0 h 16"/>
                <a:gd name="T2" fmla="*/ 500 w 32"/>
                <a:gd name="T3" fmla="*/ 0 h 16"/>
                <a:gd name="T4" fmla="*/ 250 w 32"/>
                <a:gd name="T5" fmla="*/ 312 h 16"/>
                <a:gd name="T6" fmla="*/ 0 w 32"/>
                <a:gd name="T7" fmla="*/ 0 h 16"/>
                <a:gd name="T8" fmla="*/ 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9"/>
                    <a:pt x="25" y="16"/>
                    <a:pt x="16" y="16"/>
                  </a:cubicBezTo>
                  <a:cubicBezTo>
                    <a:pt x="8" y="16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Freeform 226">
              <a:extLst>
                <a:ext uri="{FF2B5EF4-FFF2-40B4-BE49-F238E27FC236}">
                  <a16:creationId xmlns:a16="http://schemas.microsoft.com/office/drawing/2014/main" id="{9D46ACBC-5B68-4EF3-8046-FB3460424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988"/>
              <a:ext cx="73" cy="88"/>
            </a:xfrm>
            <a:custGeom>
              <a:avLst/>
              <a:gdLst>
                <a:gd name="T0" fmla="*/ 463 w 29"/>
                <a:gd name="T1" fmla="*/ 533 h 33"/>
                <a:gd name="T2" fmla="*/ 272 w 29"/>
                <a:gd name="T3" fmla="*/ 627 h 33"/>
                <a:gd name="T4" fmla="*/ 0 w 29"/>
                <a:gd name="T5" fmla="*/ 307 h 33"/>
                <a:gd name="T6" fmla="*/ 272 w 29"/>
                <a:gd name="T7" fmla="*/ 0 h 33"/>
                <a:gd name="T8" fmla="*/ 463 w 29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28"/>
                  </a:moveTo>
                  <a:cubicBezTo>
                    <a:pt x="26" y="31"/>
                    <a:pt x="22" y="33"/>
                    <a:pt x="17" y="33"/>
                  </a:cubicBezTo>
                  <a:cubicBezTo>
                    <a:pt x="8" y="33"/>
                    <a:pt x="0" y="25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2" y="0"/>
                    <a:pt x="26" y="2"/>
                    <a:pt x="29" y="5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99" name="Freeform 227">
              <a:extLst>
                <a:ext uri="{FF2B5EF4-FFF2-40B4-BE49-F238E27FC236}">
                  <a16:creationId xmlns:a16="http://schemas.microsoft.com/office/drawing/2014/main" id="{880D5346-9652-4E70-B9D0-12D75A33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988"/>
              <a:ext cx="73" cy="88"/>
            </a:xfrm>
            <a:custGeom>
              <a:avLst/>
              <a:gdLst>
                <a:gd name="T0" fmla="*/ 463 w 29"/>
                <a:gd name="T1" fmla="*/ 533 h 33"/>
                <a:gd name="T2" fmla="*/ 272 w 29"/>
                <a:gd name="T3" fmla="*/ 627 h 33"/>
                <a:gd name="T4" fmla="*/ 0 w 29"/>
                <a:gd name="T5" fmla="*/ 307 h 33"/>
                <a:gd name="T6" fmla="*/ 272 w 29"/>
                <a:gd name="T7" fmla="*/ 0 h 33"/>
                <a:gd name="T8" fmla="*/ 463 w 29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28"/>
                  </a:moveTo>
                  <a:cubicBezTo>
                    <a:pt x="26" y="31"/>
                    <a:pt x="22" y="33"/>
                    <a:pt x="17" y="33"/>
                  </a:cubicBezTo>
                  <a:cubicBezTo>
                    <a:pt x="8" y="33"/>
                    <a:pt x="0" y="25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2" y="0"/>
                    <a:pt x="26" y="2"/>
                    <a:pt x="29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Oval 228">
              <a:extLst>
                <a:ext uri="{FF2B5EF4-FFF2-40B4-BE49-F238E27FC236}">
                  <a16:creationId xmlns:a16="http://schemas.microsoft.com/office/drawing/2014/main" id="{59BDBEE7-4561-4CDC-A2F3-F36B29780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2983"/>
              <a:ext cx="83" cy="90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1" name="Oval 229">
              <a:extLst>
                <a:ext uri="{FF2B5EF4-FFF2-40B4-BE49-F238E27FC236}">
                  <a16:creationId xmlns:a16="http://schemas.microsoft.com/office/drawing/2014/main" id="{2CAF3C72-2E86-4898-B496-62DE22CF2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975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2" name="Oval 230">
              <a:extLst>
                <a:ext uri="{FF2B5EF4-FFF2-40B4-BE49-F238E27FC236}">
                  <a16:creationId xmlns:a16="http://schemas.microsoft.com/office/drawing/2014/main" id="{D60FE2E4-B6E3-4478-9A01-3D5E3DB9D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2959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3" name="Oval 231">
              <a:extLst>
                <a:ext uri="{FF2B5EF4-FFF2-40B4-BE49-F238E27FC236}">
                  <a16:creationId xmlns:a16="http://schemas.microsoft.com/office/drawing/2014/main" id="{77B0A424-93C9-4340-AA46-E6C6430C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293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4" name="Oval 232">
              <a:extLst>
                <a:ext uri="{FF2B5EF4-FFF2-40B4-BE49-F238E27FC236}">
                  <a16:creationId xmlns:a16="http://schemas.microsoft.com/office/drawing/2014/main" id="{C6E20B8F-2AC9-469C-BBBE-CF0905E30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2913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5" name="Oval 233">
              <a:extLst>
                <a:ext uri="{FF2B5EF4-FFF2-40B4-BE49-F238E27FC236}">
                  <a16:creationId xmlns:a16="http://schemas.microsoft.com/office/drawing/2014/main" id="{BF7C9709-6385-49BD-A052-7441402E7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881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6" name="Oval 234">
              <a:extLst>
                <a:ext uri="{FF2B5EF4-FFF2-40B4-BE49-F238E27FC236}">
                  <a16:creationId xmlns:a16="http://schemas.microsoft.com/office/drawing/2014/main" id="{F8A0FDDC-992F-45C6-B157-80E7D123D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" y="284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7" name="Oval 235">
              <a:extLst>
                <a:ext uri="{FF2B5EF4-FFF2-40B4-BE49-F238E27FC236}">
                  <a16:creationId xmlns:a16="http://schemas.microsoft.com/office/drawing/2014/main" id="{7CCFE68E-37BA-4D1C-BA79-BF17B976B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2804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8" name="Oval 236">
              <a:extLst>
                <a:ext uri="{FF2B5EF4-FFF2-40B4-BE49-F238E27FC236}">
                  <a16:creationId xmlns:a16="http://schemas.microsoft.com/office/drawing/2014/main" id="{65CEC237-E12E-439F-BB4E-D34A605D4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" y="2756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9" name="Oval 237">
              <a:extLst>
                <a:ext uri="{FF2B5EF4-FFF2-40B4-BE49-F238E27FC236}">
                  <a16:creationId xmlns:a16="http://schemas.microsoft.com/office/drawing/2014/main" id="{C635885C-1A0D-41D9-8F08-B92636DDD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705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0" name="Oval 238">
              <a:extLst>
                <a:ext uri="{FF2B5EF4-FFF2-40B4-BE49-F238E27FC236}">
                  <a16:creationId xmlns:a16="http://schemas.microsoft.com/office/drawing/2014/main" id="{B6F733A0-3099-4A09-A444-DDCD42A1B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644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1" name="Oval 239">
              <a:extLst>
                <a:ext uri="{FF2B5EF4-FFF2-40B4-BE49-F238E27FC236}">
                  <a16:creationId xmlns:a16="http://schemas.microsoft.com/office/drawing/2014/main" id="{452FE5AD-E7E5-45DD-9236-BBCE65784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" y="2591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2" name="Oval 240">
              <a:extLst>
                <a:ext uri="{FF2B5EF4-FFF2-40B4-BE49-F238E27FC236}">
                  <a16:creationId xmlns:a16="http://schemas.microsoft.com/office/drawing/2014/main" id="{FEBEFCAD-996D-4A4B-BD2E-4AEB036A2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2529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3" name="Oval 241">
              <a:extLst>
                <a:ext uri="{FF2B5EF4-FFF2-40B4-BE49-F238E27FC236}">
                  <a16:creationId xmlns:a16="http://schemas.microsoft.com/office/drawing/2014/main" id="{A02AB397-272E-4DB3-A994-AA803C111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245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4" name="Oval 242">
              <a:extLst>
                <a:ext uri="{FF2B5EF4-FFF2-40B4-BE49-F238E27FC236}">
                  <a16:creationId xmlns:a16="http://schemas.microsoft.com/office/drawing/2014/main" id="{BF762EA0-D853-4ED0-9AD6-63E9C988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" y="2388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5" name="Oval 243">
              <a:extLst>
                <a:ext uri="{FF2B5EF4-FFF2-40B4-BE49-F238E27FC236}">
                  <a16:creationId xmlns:a16="http://schemas.microsoft.com/office/drawing/2014/main" id="{21366E50-9785-40F4-ACCF-629735D3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2311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6" name="Oval 244">
              <a:extLst>
                <a:ext uri="{FF2B5EF4-FFF2-40B4-BE49-F238E27FC236}">
                  <a16:creationId xmlns:a16="http://schemas.microsoft.com/office/drawing/2014/main" id="{F249B3D8-9C49-44EC-BF9A-82145877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" y="2231"/>
              <a:ext cx="85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7" name="Oval 245">
              <a:extLst>
                <a:ext uri="{FF2B5EF4-FFF2-40B4-BE49-F238E27FC236}">
                  <a16:creationId xmlns:a16="http://schemas.microsoft.com/office/drawing/2014/main" id="{D887C42C-5CCF-4373-A441-FBDBE42FB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" y="2148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8" name="Oval 246">
              <a:extLst>
                <a:ext uri="{FF2B5EF4-FFF2-40B4-BE49-F238E27FC236}">
                  <a16:creationId xmlns:a16="http://schemas.microsoft.com/office/drawing/2014/main" id="{124DB428-AAEB-44BF-B13E-05303F28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063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9" name="Oval 247">
              <a:extLst>
                <a:ext uri="{FF2B5EF4-FFF2-40B4-BE49-F238E27FC236}">
                  <a16:creationId xmlns:a16="http://schemas.microsoft.com/office/drawing/2014/main" id="{06894788-4159-49E1-B58A-2DD26920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" y="1975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0" name="Oval 248">
              <a:extLst>
                <a:ext uri="{FF2B5EF4-FFF2-40B4-BE49-F238E27FC236}">
                  <a16:creationId xmlns:a16="http://schemas.microsoft.com/office/drawing/2014/main" id="{3FA86866-74E1-4BC8-9E32-C4EDCE9DC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" y="188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1" name="Oval 249">
              <a:extLst>
                <a:ext uri="{FF2B5EF4-FFF2-40B4-BE49-F238E27FC236}">
                  <a16:creationId xmlns:a16="http://schemas.microsoft.com/office/drawing/2014/main" id="{BDE00C84-036A-437F-AF77-F51035EDB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" y="1793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2" name="Oval 250">
              <a:extLst>
                <a:ext uri="{FF2B5EF4-FFF2-40B4-BE49-F238E27FC236}">
                  <a16:creationId xmlns:a16="http://schemas.microsoft.com/office/drawing/2014/main" id="{4FA6CDCE-76CD-44F9-866B-FDB7232C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" y="169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3" name="Oval 251">
              <a:extLst>
                <a:ext uri="{FF2B5EF4-FFF2-40B4-BE49-F238E27FC236}">
                  <a16:creationId xmlns:a16="http://schemas.microsoft.com/office/drawing/2014/main" id="{EBCA72EE-5B61-42CC-8590-E50BA5108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" y="1604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4" name="Oval 252">
              <a:extLst>
                <a:ext uri="{FF2B5EF4-FFF2-40B4-BE49-F238E27FC236}">
                  <a16:creationId xmlns:a16="http://schemas.microsoft.com/office/drawing/2014/main" id="{8A5C3BE0-EEE4-4EE8-85F6-688BE2C8F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" y="1505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5" name="Oval 253">
              <a:extLst>
                <a:ext uri="{FF2B5EF4-FFF2-40B4-BE49-F238E27FC236}">
                  <a16:creationId xmlns:a16="http://schemas.microsoft.com/office/drawing/2014/main" id="{688742B2-154D-496F-88CA-A5AD3A497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" y="140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6" name="Oval 254">
              <a:extLst>
                <a:ext uri="{FF2B5EF4-FFF2-40B4-BE49-F238E27FC236}">
                  <a16:creationId xmlns:a16="http://schemas.microsoft.com/office/drawing/2014/main" id="{CACB598F-067F-460B-A71A-E36AFCF61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308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7" name="Freeform 255">
              <a:extLst>
                <a:ext uri="{FF2B5EF4-FFF2-40B4-BE49-F238E27FC236}">
                  <a16:creationId xmlns:a16="http://schemas.microsoft.com/office/drawing/2014/main" id="{B8F3F9FD-C475-49BB-941B-15831B61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244"/>
              <a:ext cx="83" cy="56"/>
            </a:xfrm>
            <a:custGeom>
              <a:avLst/>
              <a:gdLst>
                <a:gd name="T0" fmla="*/ 506 w 33"/>
                <a:gd name="T1" fmla="*/ 0 h 21"/>
                <a:gd name="T2" fmla="*/ 526 w 33"/>
                <a:gd name="T3" fmla="*/ 77 h 21"/>
                <a:gd name="T4" fmla="*/ 254 w 33"/>
                <a:gd name="T5" fmla="*/ 397 h 21"/>
                <a:gd name="T6" fmla="*/ 0 w 33"/>
                <a:gd name="T7" fmla="*/ 77 h 21"/>
                <a:gd name="T8" fmla="*/ 0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0"/>
                  </a:moveTo>
                  <a:cubicBezTo>
                    <a:pt x="33" y="2"/>
                    <a:pt x="33" y="3"/>
                    <a:pt x="33" y="4"/>
                  </a:cubicBezTo>
                  <a:cubicBezTo>
                    <a:pt x="33" y="13"/>
                    <a:pt x="25" y="21"/>
                    <a:pt x="16" y="21"/>
                  </a:cubicBezTo>
                  <a:cubicBezTo>
                    <a:pt x="7" y="21"/>
                    <a:pt x="0" y="1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256">
              <a:extLst>
                <a:ext uri="{FF2B5EF4-FFF2-40B4-BE49-F238E27FC236}">
                  <a16:creationId xmlns:a16="http://schemas.microsoft.com/office/drawing/2014/main" id="{ABAF51BE-F988-4674-ACF8-D9BD98D27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244"/>
              <a:ext cx="83" cy="56"/>
            </a:xfrm>
            <a:custGeom>
              <a:avLst/>
              <a:gdLst>
                <a:gd name="T0" fmla="*/ 506 w 33"/>
                <a:gd name="T1" fmla="*/ 0 h 21"/>
                <a:gd name="T2" fmla="*/ 526 w 33"/>
                <a:gd name="T3" fmla="*/ 77 h 21"/>
                <a:gd name="T4" fmla="*/ 254 w 33"/>
                <a:gd name="T5" fmla="*/ 397 h 21"/>
                <a:gd name="T6" fmla="*/ 0 w 33"/>
                <a:gd name="T7" fmla="*/ 77 h 21"/>
                <a:gd name="T8" fmla="*/ 0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0"/>
                  </a:moveTo>
                  <a:cubicBezTo>
                    <a:pt x="33" y="2"/>
                    <a:pt x="33" y="3"/>
                    <a:pt x="33" y="4"/>
                  </a:cubicBezTo>
                  <a:cubicBezTo>
                    <a:pt x="33" y="13"/>
                    <a:pt x="25" y="21"/>
                    <a:pt x="16" y="21"/>
                  </a:cubicBezTo>
                  <a:cubicBezTo>
                    <a:pt x="7" y="21"/>
                    <a:pt x="0" y="1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Oval 257">
              <a:extLst>
                <a:ext uri="{FF2B5EF4-FFF2-40B4-BE49-F238E27FC236}">
                  <a16:creationId xmlns:a16="http://schemas.microsoft.com/office/drawing/2014/main" id="{E8C84EE3-A54B-4980-A467-7E5F1EE1C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" y="13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0" name="Oval 258">
              <a:extLst>
                <a:ext uri="{FF2B5EF4-FFF2-40B4-BE49-F238E27FC236}">
                  <a16:creationId xmlns:a16="http://schemas.microsoft.com/office/drawing/2014/main" id="{BB138F74-2858-482A-8AAA-0F96DA02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" y="14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1" name="Oval 259">
              <a:extLst>
                <a:ext uri="{FF2B5EF4-FFF2-40B4-BE49-F238E27FC236}">
                  <a16:creationId xmlns:a16="http://schemas.microsoft.com/office/drawing/2014/main" id="{8488CB8A-8D30-4AC3-9EF3-7F8076CB6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" y="15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2" name="Oval 260">
              <a:extLst>
                <a:ext uri="{FF2B5EF4-FFF2-40B4-BE49-F238E27FC236}">
                  <a16:creationId xmlns:a16="http://schemas.microsoft.com/office/drawing/2014/main" id="{62DFE27D-FF10-437D-B7F3-33C020014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" y="13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3" name="Oval 261">
              <a:extLst>
                <a:ext uri="{FF2B5EF4-FFF2-40B4-BE49-F238E27FC236}">
                  <a16:creationId xmlns:a16="http://schemas.microsoft.com/office/drawing/2014/main" id="{9DB3CDD6-C9F1-4F80-831A-5C430FCE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13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4" name="Oval 262">
              <a:extLst>
                <a:ext uri="{FF2B5EF4-FFF2-40B4-BE49-F238E27FC236}">
                  <a16:creationId xmlns:a16="http://schemas.microsoft.com/office/drawing/2014/main" id="{BC8C4EAE-3D47-4871-899B-821EA2739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4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5" name="Oval 263">
              <a:extLst>
                <a:ext uri="{FF2B5EF4-FFF2-40B4-BE49-F238E27FC236}">
                  <a16:creationId xmlns:a16="http://schemas.microsoft.com/office/drawing/2014/main" id="{84EACB5D-DD80-4DD0-9557-FCA8B55F8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" y="15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6" name="Oval 264">
              <a:extLst>
                <a:ext uri="{FF2B5EF4-FFF2-40B4-BE49-F238E27FC236}">
                  <a16:creationId xmlns:a16="http://schemas.microsoft.com/office/drawing/2014/main" id="{86F0CA95-00B3-4E45-83CC-F63FE92F8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16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7" name="Oval 265">
              <a:extLst>
                <a:ext uri="{FF2B5EF4-FFF2-40B4-BE49-F238E27FC236}">
                  <a16:creationId xmlns:a16="http://schemas.microsoft.com/office/drawing/2014/main" id="{E389751B-7D4D-4792-8172-FF16931B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" y="17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8" name="Oval 266">
              <a:extLst>
                <a:ext uri="{FF2B5EF4-FFF2-40B4-BE49-F238E27FC236}">
                  <a16:creationId xmlns:a16="http://schemas.microsoft.com/office/drawing/2014/main" id="{4A0EEDAF-F19A-44A0-8F4A-051E0A619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16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9" name="Oval 267">
              <a:extLst>
                <a:ext uri="{FF2B5EF4-FFF2-40B4-BE49-F238E27FC236}">
                  <a16:creationId xmlns:a16="http://schemas.microsoft.com/office/drawing/2014/main" id="{06454D05-8FA3-48F6-92D9-21FC65828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" y="171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0" name="Oval 268">
              <a:extLst>
                <a:ext uri="{FF2B5EF4-FFF2-40B4-BE49-F238E27FC236}">
                  <a16:creationId xmlns:a16="http://schemas.microsoft.com/office/drawing/2014/main" id="{5C2CFF52-E0C0-4E2B-8A5C-6611FA420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" y="181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1" name="Oval 269">
              <a:extLst>
                <a:ext uri="{FF2B5EF4-FFF2-40B4-BE49-F238E27FC236}">
                  <a16:creationId xmlns:a16="http://schemas.microsoft.com/office/drawing/2014/main" id="{0D4CE7AA-6B41-4CBE-8F53-E1046B505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19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2" name="Oval 270">
              <a:extLst>
                <a:ext uri="{FF2B5EF4-FFF2-40B4-BE49-F238E27FC236}">
                  <a16:creationId xmlns:a16="http://schemas.microsoft.com/office/drawing/2014/main" id="{1E875C46-D489-41B3-96A5-EA1F43F8E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19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3" name="Oval 271">
              <a:extLst>
                <a:ext uri="{FF2B5EF4-FFF2-40B4-BE49-F238E27FC236}">
                  <a16:creationId xmlns:a16="http://schemas.microsoft.com/office/drawing/2014/main" id="{79E53F46-9507-4352-9F1B-A9BC4D0E7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20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4" name="Oval 272">
              <a:extLst>
                <a:ext uri="{FF2B5EF4-FFF2-40B4-BE49-F238E27FC236}">
                  <a16:creationId xmlns:a16="http://schemas.microsoft.com/office/drawing/2014/main" id="{90A87230-9330-426A-9101-2750CC21E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21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5" name="Oval 273">
              <a:extLst>
                <a:ext uri="{FF2B5EF4-FFF2-40B4-BE49-F238E27FC236}">
                  <a16:creationId xmlns:a16="http://schemas.microsoft.com/office/drawing/2014/main" id="{9240ABB7-7424-45DE-A841-4ACE9FAFF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" y="22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6" name="Oval 274">
              <a:extLst>
                <a:ext uri="{FF2B5EF4-FFF2-40B4-BE49-F238E27FC236}">
                  <a16:creationId xmlns:a16="http://schemas.microsoft.com/office/drawing/2014/main" id="{DE740534-E2B0-4F44-B6D5-737C8EE7E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23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7" name="Oval 275">
              <a:extLst>
                <a:ext uri="{FF2B5EF4-FFF2-40B4-BE49-F238E27FC236}">
                  <a16:creationId xmlns:a16="http://schemas.microsoft.com/office/drawing/2014/main" id="{4BCAF9FA-3D1C-4F8A-BF8C-462962D27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4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8" name="Oval 276">
              <a:extLst>
                <a:ext uri="{FF2B5EF4-FFF2-40B4-BE49-F238E27FC236}">
                  <a16:creationId xmlns:a16="http://schemas.microsoft.com/office/drawing/2014/main" id="{3F377A5C-AE00-4E0E-A7B8-0ED490190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" y="18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9" name="Oval 277">
              <a:extLst>
                <a:ext uri="{FF2B5EF4-FFF2-40B4-BE49-F238E27FC236}">
                  <a16:creationId xmlns:a16="http://schemas.microsoft.com/office/drawing/2014/main" id="{27B5FB2C-3DC1-4964-9D50-B1459255F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" y="191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0" name="Oval 278">
              <a:extLst>
                <a:ext uri="{FF2B5EF4-FFF2-40B4-BE49-F238E27FC236}">
                  <a16:creationId xmlns:a16="http://schemas.microsoft.com/office/drawing/2014/main" id="{A24B6E9D-E7EF-4EA2-A4C6-9163582B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19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1" name="Oval 279">
              <a:extLst>
                <a:ext uri="{FF2B5EF4-FFF2-40B4-BE49-F238E27FC236}">
                  <a16:creationId xmlns:a16="http://schemas.microsoft.com/office/drawing/2014/main" id="{2F234D27-A521-478E-B971-DD8623290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0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2" name="Oval 280">
              <a:extLst>
                <a:ext uri="{FF2B5EF4-FFF2-40B4-BE49-F238E27FC236}">
                  <a16:creationId xmlns:a16="http://schemas.microsoft.com/office/drawing/2014/main" id="{54AF1BD4-4F45-4E06-A1B1-B5F9AA5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1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3" name="Oval 281">
              <a:extLst>
                <a:ext uri="{FF2B5EF4-FFF2-40B4-BE49-F238E27FC236}">
                  <a16:creationId xmlns:a16="http://schemas.microsoft.com/office/drawing/2014/main" id="{BA4AE4F9-9D7A-43C2-B76D-A160FE3A6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" y="22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4" name="Oval 282">
              <a:extLst>
                <a:ext uri="{FF2B5EF4-FFF2-40B4-BE49-F238E27FC236}">
                  <a16:creationId xmlns:a16="http://schemas.microsoft.com/office/drawing/2014/main" id="{CD8A4DAC-0D8D-4629-BA15-77436B1F7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" y="22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5" name="Oval 283">
              <a:extLst>
                <a:ext uri="{FF2B5EF4-FFF2-40B4-BE49-F238E27FC236}">
                  <a16:creationId xmlns:a16="http://schemas.microsoft.com/office/drawing/2014/main" id="{06CF6640-4924-4824-88EB-014C356F0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" y="23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6" name="Oval 284">
              <a:extLst>
                <a:ext uri="{FF2B5EF4-FFF2-40B4-BE49-F238E27FC236}">
                  <a16:creationId xmlns:a16="http://schemas.microsoft.com/office/drawing/2014/main" id="{9DFB3F89-312E-4F10-ABC8-AFC3ECD35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24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7" name="Oval 285">
              <a:extLst>
                <a:ext uri="{FF2B5EF4-FFF2-40B4-BE49-F238E27FC236}">
                  <a16:creationId xmlns:a16="http://schemas.microsoft.com/office/drawing/2014/main" id="{21C86945-1B67-42E8-91F2-2DF47CA28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4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8" name="Oval 286">
              <a:extLst>
                <a:ext uri="{FF2B5EF4-FFF2-40B4-BE49-F238E27FC236}">
                  <a16:creationId xmlns:a16="http://schemas.microsoft.com/office/drawing/2014/main" id="{C28AB3A4-301E-40E4-8510-EE444CF46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25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9" name="Oval 287">
              <a:extLst>
                <a:ext uri="{FF2B5EF4-FFF2-40B4-BE49-F238E27FC236}">
                  <a16:creationId xmlns:a16="http://schemas.microsoft.com/office/drawing/2014/main" id="{9CFC1AE5-1A02-435D-A617-C69E54622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25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0" name="Oval 288">
              <a:extLst>
                <a:ext uri="{FF2B5EF4-FFF2-40B4-BE49-F238E27FC236}">
                  <a16:creationId xmlns:a16="http://schemas.microsoft.com/office/drawing/2014/main" id="{AF24CBD4-AF06-4CAC-AAB0-27094028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" y="26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1" name="Oval 289">
              <a:extLst>
                <a:ext uri="{FF2B5EF4-FFF2-40B4-BE49-F238E27FC236}">
                  <a16:creationId xmlns:a16="http://schemas.microsoft.com/office/drawing/2014/main" id="{E3434FD6-61AA-4B86-9DC9-51791C81A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26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2" name="Oval 290">
              <a:extLst>
                <a:ext uri="{FF2B5EF4-FFF2-40B4-BE49-F238E27FC236}">
                  <a16:creationId xmlns:a16="http://schemas.microsoft.com/office/drawing/2014/main" id="{80E48303-4C95-4FE6-8747-6CE90CB20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27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3" name="Oval 291">
              <a:extLst>
                <a:ext uri="{FF2B5EF4-FFF2-40B4-BE49-F238E27FC236}">
                  <a16:creationId xmlns:a16="http://schemas.microsoft.com/office/drawing/2014/main" id="{8BE08152-2F68-40BF-9DCD-9400FB8F5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" y="27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4" name="Oval 292">
              <a:extLst>
                <a:ext uri="{FF2B5EF4-FFF2-40B4-BE49-F238E27FC236}">
                  <a16:creationId xmlns:a16="http://schemas.microsoft.com/office/drawing/2014/main" id="{6FF5F934-D340-4033-9892-C860F764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7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5" name="Oval 293">
              <a:extLst>
                <a:ext uri="{FF2B5EF4-FFF2-40B4-BE49-F238E27FC236}">
                  <a16:creationId xmlns:a16="http://schemas.microsoft.com/office/drawing/2014/main" id="{BEF8FAE1-0387-4EE0-9D56-EC7AEE885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7" y="27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6" name="Oval 294">
              <a:extLst>
                <a:ext uri="{FF2B5EF4-FFF2-40B4-BE49-F238E27FC236}">
                  <a16:creationId xmlns:a16="http://schemas.microsoft.com/office/drawing/2014/main" id="{11657480-1744-4682-AE6B-F007B422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" y="28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7" name="Oval 295">
              <a:extLst>
                <a:ext uri="{FF2B5EF4-FFF2-40B4-BE49-F238E27FC236}">
                  <a16:creationId xmlns:a16="http://schemas.microsoft.com/office/drawing/2014/main" id="{39B2D10A-B5C6-41C7-9EA3-F203270D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28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8" name="Oval 296">
              <a:extLst>
                <a:ext uri="{FF2B5EF4-FFF2-40B4-BE49-F238E27FC236}">
                  <a16:creationId xmlns:a16="http://schemas.microsoft.com/office/drawing/2014/main" id="{DCC60D89-EAB7-4EA0-9AD0-2A0DBC857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8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9" name="Oval 297">
              <a:extLst>
                <a:ext uri="{FF2B5EF4-FFF2-40B4-BE49-F238E27FC236}">
                  <a16:creationId xmlns:a16="http://schemas.microsoft.com/office/drawing/2014/main" id="{400A76CB-2D09-4CB9-B508-BB5FBE43E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28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0" name="Oval 298">
              <a:extLst>
                <a:ext uri="{FF2B5EF4-FFF2-40B4-BE49-F238E27FC236}">
                  <a16:creationId xmlns:a16="http://schemas.microsoft.com/office/drawing/2014/main" id="{678776E6-4526-48D6-B6E6-23991A89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30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1" name="Oval 299">
              <a:extLst>
                <a:ext uri="{FF2B5EF4-FFF2-40B4-BE49-F238E27FC236}">
                  <a16:creationId xmlns:a16="http://schemas.microsoft.com/office/drawing/2014/main" id="{887C2740-FDD8-4152-8708-C58978097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30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2" name="Oval 300">
              <a:extLst>
                <a:ext uri="{FF2B5EF4-FFF2-40B4-BE49-F238E27FC236}">
                  <a16:creationId xmlns:a16="http://schemas.microsoft.com/office/drawing/2014/main" id="{FADEB736-3ECE-4ABD-BAB6-B730943C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29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3" name="Oval 301">
              <a:extLst>
                <a:ext uri="{FF2B5EF4-FFF2-40B4-BE49-F238E27FC236}">
                  <a16:creationId xmlns:a16="http://schemas.microsoft.com/office/drawing/2014/main" id="{7C28A265-0BDC-4A2D-8B02-54F9C60A9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" y="29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4" name="Oval 302">
              <a:extLst>
                <a:ext uri="{FF2B5EF4-FFF2-40B4-BE49-F238E27FC236}">
                  <a16:creationId xmlns:a16="http://schemas.microsoft.com/office/drawing/2014/main" id="{F204A464-6D2C-4BEB-A69F-44151F04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" y="29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5" name="Oval 303">
              <a:extLst>
                <a:ext uri="{FF2B5EF4-FFF2-40B4-BE49-F238E27FC236}">
                  <a16:creationId xmlns:a16="http://schemas.microsoft.com/office/drawing/2014/main" id="{364B27A8-B584-42FD-A0EF-FA7505D94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9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6" name="Oval 304">
              <a:extLst>
                <a:ext uri="{FF2B5EF4-FFF2-40B4-BE49-F238E27FC236}">
                  <a16:creationId xmlns:a16="http://schemas.microsoft.com/office/drawing/2014/main" id="{869F9116-E6A6-4426-AC5F-8E2AFF6B1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8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7" name="Oval 305">
              <a:extLst>
                <a:ext uri="{FF2B5EF4-FFF2-40B4-BE49-F238E27FC236}">
                  <a16:creationId xmlns:a16="http://schemas.microsoft.com/office/drawing/2014/main" id="{0EAF9CFD-8220-4F3B-87B7-4B4C7309E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28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8" name="Oval 306">
              <a:extLst>
                <a:ext uri="{FF2B5EF4-FFF2-40B4-BE49-F238E27FC236}">
                  <a16:creationId xmlns:a16="http://schemas.microsoft.com/office/drawing/2014/main" id="{7415AB9B-5CD7-431A-BC78-9864AF4FE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28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9" name="Oval 307">
              <a:extLst>
                <a:ext uri="{FF2B5EF4-FFF2-40B4-BE49-F238E27FC236}">
                  <a16:creationId xmlns:a16="http://schemas.microsoft.com/office/drawing/2014/main" id="{CC7DE3C0-F529-4663-9BAF-9E8C7E722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27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0" name="Oval 308">
              <a:extLst>
                <a:ext uri="{FF2B5EF4-FFF2-40B4-BE49-F238E27FC236}">
                  <a16:creationId xmlns:a16="http://schemas.microsoft.com/office/drawing/2014/main" id="{0BEE995F-B1A9-4922-B5CF-B122DCBFE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" y="27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1" name="Oval 309">
              <a:extLst>
                <a:ext uri="{FF2B5EF4-FFF2-40B4-BE49-F238E27FC236}">
                  <a16:creationId xmlns:a16="http://schemas.microsoft.com/office/drawing/2014/main" id="{95F96F5E-82E6-4D30-865C-67030168C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" y="26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2" name="Oval 310">
              <a:extLst>
                <a:ext uri="{FF2B5EF4-FFF2-40B4-BE49-F238E27FC236}">
                  <a16:creationId xmlns:a16="http://schemas.microsoft.com/office/drawing/2014/main" id="{178D1CB5-69FE-4690-9311-C0A59C03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6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3" name="Oval 311">
              <a:extLst>
                <a:ext uri="{FF2B5EF4-FFF2-40B4-BE49-F238E27FC236}">
                  <a16:creationId xmlns:a16="http://schemas.microsoft.com/office/drawing/2014/main" id="{256ACE66-8AA3-4169-9E9A-EAA761353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25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4" name="Oval 312">
              <a:extLst>
                <a:ext uri="{FF2B5EF4-FFF2-40B4-BE49-F238E27FC236}">
                  <a16:creationId xmlns:a16="http://schemas.microsoft.com/office/drawing/2014/main" id="{D13154C4-74D3-4DE5-A9F7-74D22E3F6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24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20" name="Group 313">
            <a:extLst>
              <a:ext uri="{FF2B5EF4-FFF2-40B4-BE49-F238E27FC236}">
                <a16:creationId xmlns:a16="http://schemas.microsoft.com/office/drawing/2014/main" id="{54E080E4-04C5-4F21-A91F-E4593369719A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676400"/>
            <a:ext cx="1709738" cy="1828800"/>
            <a:chOff x="2021" y="1244"/>
            <a:chExt cx="1713" cy="1832"/>
          </a:xfrm>
        </p:grpSpPr>
        <p:sp>
          <p:nvSpPr>
            <p:cNvPr id="34976" name="Freeform 314">
              <a:extLst>
                <a:ext uri="{FF2B5EF4-FFF2-40B4-BE49-F238E27FC236}">
                  <a16:creationId xmlns:a16="http://schemas.microsoft.com/office/drawing/2014/main" id="{220B9778-C022-41F0-928D-E9BA2E066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289"/>
              <a:ext cx="1673" cy="1787"/>
            </a:xfrm>
            <a:custGeom>
              <a:avLst/>
              <a:gdLst>
                <a:gd name="T0" fmla="*/ 10463 w 669"/>
                <a:gd name="T1" fmla="*/ 12712 h 670"/>
                <a:gd name="T2" fmla="*/ 0 w 669"/>
                <a:gd name="T3" fmla="*/ 12712 h 670"/>
                <a:gd name="T4" fmla="*/ 10463 w 669"/>
                <a:gd name="T5" fmla="*/ 0 h 670"/>
                <a:gd name="T6" fmla="*/ 10463 w 669"/>
                <a:gd name="T7" fmla="*/ 12712 h 6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9" h="670">
                  <a:moveTo>
                    <a:pt x="669" y="670"/>
                  </a:moveTo>
                  <a:cubicBezTo>
                    <a:pt x="0" y="670"/>
                    <a:pt x="0" y="670"/>
                    <a:pt x="0" y="670"/>
                  </a:cubicBezTo>
                  <a:cubicBezTo>
                    <a:pt x="0" y="300"/>
                    <a:pt x="300" y="0"/>
                    <a:pt x="669" y="0"/>
                  </a:cubicBezTo>
                  <a:cubicBezTo>
                    <a:pt x="669" y="670"/>
                    <a:pt x="669" y="670"/>
                    <a:pt x="669" y="670"/>
                  </a:cubicBezTo>
                </a:path>
              </a:pathLst>
            </a:custGeom>
            <a:solidFill>
              <a:srgbClr val="F1D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315">
              <a:extLst>
                <a:ext uri="{FF2B5EF4-FFF2-40B4-BE49-F238E27FC236}">
                  <a16:creationId xmlns:a16="http://schemas.microsoft.com/office/drawing/2014/main" id="{1F0AF86B-8BBB-42E1-A719-DF9E6DA5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60"/>
              <a:ext cx="1513" cy="1616"/>
            </a:xfrm>
            <a:custGeom>
              <a:avLst/>
              <a:gdLst>
                <a:gd name="T0" fmla="*/ 0 w 605"/>
                <a:gd name="T1" fmla="*/ 11491 h 606"/>
                <a:gd name="T2" fmla="*/ 9463 w 605"/>
                <a:gd name="T3" fmla="*/ 11491 h 606"/>
                <a:gd name="T4" fmla="*/ 9463 w 605"/>
                <a:gd name="T5" fmla="*/ 0 h 606"/>
                <a:gd name="T6" fmla="*/ 0 w 605"/>
                <a:gd name="T7" fmla="*/ 11491 h 6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5" h="606">
                  <a:moveTo>
                    <a:pt x="0" y="606"/>
                  </a:moveTo>
                  <a:cubicBezTo>
                    <a:pt x="605" y="606"/>
                    <a:pt x="605" y="606"/>
                    <a:pt x="605" y="606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272" y="0"/>
                    <a:pt x="0" y="272"/>
                    <a:pt x="0" y="606"/>
                  </a:cubicBezTo>
                  <a:close/>
                </a:path>
              </a:pathLst>
            </a:custGeom>
            <a:solidFill>
              <a:srgbClr val="FDF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316">
              <a:extLst>
                <a:ext uri="{FF2B5EF4-FFF2-40B4-BE49-F238E27FC236}">
                  <a16:creationId xmlns:a16="http://schemas.microsoft.com/office/drawing/2014/main" id="{DD9D369F-4748-4B6F-949A-6D1C969788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1" y="1292"/>
              <a:ext cx="1673" cy="1784"/>
            </a:xfrm>
            <a:custGeom>
              <a:avLst/>
              <a:gdLst>
                <a:gd name="T0" fmla="*/ 175 w 669"/>
                <a:gd name="T1" fmla="*/ 12608 h 669"/>
                <a:gd name="T2" fmla="*/ 363 w 669"/>
                <a:gd name="T3" fmla="*/ 12608 h 669"/>
                <a:gd name="T4" fmla="*/ 438 w 669"/>
                <a:gd name="T5" fmla="*/ 11229 h 669"/>
                <a:gd name="T6" fmla="*/ 625 w 669"/>
                <a:gd name="T7" fmla="*/ 9821 h 669"/>
                <a:gd name="T8" fmla="*/ 938 w 669"/>
                <a:gd name="T9" fmla="*/ 8477 h 669"/>
                <a:gd name="T10" fmla="*/ 1375 w 669"/>
                <a:gd name="T11" fmla="*/ 7189 h 669"/>
                <a:gd name="T12" fmla="*/ 1938 w 669"/>
                <a:gd name="T13" fmla="*/ 5952 h 669"/>
                <a:gd name="T14" fmla="*/ 2251 w 669"/>
                <a:gd name="T15" fmla="*/ 5235 h 669"/>
                <a:gd name="T16" fmla="*/ 2971 w 669"/>
                <a:gd name="T17" fmla="*/ 4245 h 669"/>
                <a:gd name="T18" fmla="*/ 3364 w 669"/>
                <a:gd name="T19" fmla="*/ 3661 h 669"/>
                <a:gd name="T20" fmla="*/ 3876 w 669"/>
                <a:gd name="T21" fmla="*/ 3221 h 669"/>
                <a:gd name="T22" fmla="*/ 4709 w 669"/>
                <a:gd name="T23" fmla="*/ 2389 h 669"/>
                <a:gd name="T24" fmla="*/ 5659 w 669"/>
                <a:gd name="T25" fmla="*/ 1672 h 669"/>
                <a:gd name="T26" fmla="*/ 6692 w 669"/>
                <a:gd name="T27" fmla="*/ 1080 h 669"/>
                <a:gd name="T28" fmla="*/ 7772 w 669"/>
                <a:gd name="T29" fmla="*/ 661 h 669"/>
                <a:gd name="T30" fmla="*/ 8868 w 669"/>
                <a:gd name="T31" fmla="*/ 363 h 669"/>
                <a:gd name="T32" fmla="*/ 10005 w 669"/>
                <a:gd name="T33" fmla="*/ 248 h 669"/>
                <a:gd name="T34" fmla="*/ 10401 w 669"/>
                <a:gd name="T35" fmla="*/ 115 h 669"/>
                <a:gd name="T36" fmla="*/ 9538 w 669"/>
                <a:gd name="T37" fmla="*/ 1003 h 669"/>
                <a:gd name="T38" fmla="*/ 8475 w 669"/>
                <a:gd name="T39" fmla="*/ 1195 h 669"/>
                <a:gd name="T40" fmla="*/ 7442 w 669"/>
                <a:gd name="T41" fmla="*/ 1536 h 669"/>
                <a:gd name="T42" fmla="*/ 6442 w 669"/>
                <a:gd name="T43" fmla="*/ 2013 h 669"/>
                <a:gd name="T44" fmla="*/ 5492 w 669"/>
                <a:gd name="T45" fmla="*/ 2637 h 669"/>
                <a:gd name="T46" fmla="*/ 4616 w 669"/>
                <a:gd name="T47" fmla="*/ 3379 h 669"/>
                <a:gd name="T48" fmla="*/ 3784 w 669"/>
                <a:gd name="T49" fmla="*/ 4173 h 669"/>
                <a:gd name="T50" fmla="*/ 3409 w 669"/>
                <a:gd name="T51" fmla="*/ 4664 h 669"/>
                <a:gd name="T52" fmla="*/ 2708 w 669"/>
                <a:gd name="T53" fmla="*/ 5576 h 669"/>
                <a:gd name="T54" fmla="*/ 2096 w 669"/>
                <a:gd name="T55" fmla="*/ 6635 h 669"/>
                <a:gd name="T56" fmla="*/ 1595 w 669"/>
                <a:gd name="T57" fmla="*/ 7736 h 669"/>
                <a:gd name="T58" fmla="*/ 1188 w 669"/>
                <a:gd name="T59" fmla="*/ 8909 h 669"/>
                <a:gd name="T60" fmla="*/ 908 w 669"/>
                <a:gd name="T61" fmla="*/ 10147 h 669"/>
                <a:gd name="T62" fmla="*/ 738 w 669"/>
                <a:gd name="T63" fmla="*/ 11413 h 669"/>
                <a:gd name="T64" fmla="*/ 658 w 669"/>
                <a:gd name="T65" fmla="*/ 12685 h 669"/>
                <a:gd name="T66" fmla="*/ 1000 w 669"/>
                <a:gd name="T67" fmla="*/ 12493 h 669"/>
                <a:gd name="T68" fmla="*/ 1238 w 669"/>
                <a:gd name="T69" fmla="*/ 12381 h 669"/>
                <a:gd name="T70" fmla="*/ 1333 w 669"/>
                <a:gd name="T71" fmla="*/ 11128 h 669"/>
                <a:gd name="T72" fmla="*/ 1520 w 669"/>
                <a:gd name="T73" fmla="*/ 9920 h 669"/>
                <a:gd name="T74" fmla="*/ 1833 w 669"/>
                <a:gd name="T75" fmla="*/ 8704 h 669"/>
                <a:gd name="T76" fmla="*/ 2251 w 669"/>
                <a:gd name="T77" fmla="*/ 7587 h 669"/>
                <a:gd name="T78" fmla="*/ 2771 w 669"/>
                <a:gd name="T79" fmla="*/ 6507 h 669"/>
                <a:gd name="T80" fmla="*/ 3376 w 669"/>
                <a:gd name="T81" fmla="*/ 5496 h 669"/>
                <a:gd name="T82" fmla="*/ 4084 w 669"/>
                <a:gd name="T83" fmla="*/ 4629 h 669"/>
                <a:gd name="T84" fmla="*/ 4521 w 669"/>
                <a:gd name="T85" fmla="*/ 4173 h 669"/>
                <a:gd name="T86" fmla="*/ 5379 w 669"/>
                <a:gd name="T87" fmla="*/ 3435 h 669"/>
                <a:gd name="T88" fmla="*/ 6284 w 669"/>
                <a:gd name="T89" fmla="*/ 2808 h 669"/>
                <a:gd name="T90" fmla="*/ 7255 w 669"/>
                <a:gd name="T91" fmla="*/ 2296 h 669"/>
                <a:gd name="T92" fmla="*/ 8255 w 669"/>
                <a:gd name="T93" fmla="*/ 1933 h 669"/>
                <a:gd name="T94" fmla="*/ 9305 w 669"/>
                <a:gd name="T95" fmla="*/ 1707 h 669"/>
                <a:gd name="T96" fmla="*/ 10351 w 669"/>
                <a:gd name="T97" fmla="*/ 1613 h 669"/>
                <a:gd name="T98" fmla="*/ 10351 w 669"/>
                <a:gd name="T99" fmla="*/ 1387 h 669"/>
                <a:gd name="T100" fmla="*/ 10463 w 669"/>
                <a:gd name="T101" fmla="*/ 1045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69" h="669">
                  <a:moveTo>
                    <a:pt x="658" y="10"/>
                  </a:moveTo>
                  <a:cubicBezTo>
                    <a:pt x="652" y="10"/>
                    <a:pt x="648" y="5"/>
                    <a:pt x="647" y="0"/>
                  </a:cubicBezTo>
                  <a:cubicBezTo>
                    <a:pt x="293" y="11"/>
                    <a:pt x="8" y="299"/>
                    <a:pt x="0" y="654"/>
                  </a:cubicBezTo>
                  <a:cubicBezTo>
                    <a:pt x="6" y="655"/>
                    <a:pt x="11" y="659"/>
                    <a:pt x="11" y="665"/>
                  </a:cubicBezTo>
                  <a:cubicBezTo>
                    <a:pt x="10" y="667"/>
                    <a:pt x="10" y="667"/>
                    <a:pt x="10" y="667"/>
                  </a:cubicBezTo>
                  <a:cubicBezTo>
                    <a:pt x="10" y="667"/>
                    <a:pt x="10" y="667"/>
                    <a:pt x="10" y="669"/>
                  </a:cubicBezTo>
                  <a:cubicBezTo>
                    <a:pt x="22" y="669"/>
                    <a:pt x="22" y="669"/>
                    <a:pt x="22" y="669"/>
                  </a:cubicBezTo>
                  <a:cubicBezTo>
                    <a:pt x="23" y="665"/>
                    <a:pt x="23" y="665"/>
                    <a:pt x="23" y="665"/>
                  </a:cubicBezTo>
                  <a:cubicBezTo>
                    <a:pt x="23" y="658"/>
                    <a:pt x="19" y="652"/>
                    <a:pt x="14" y="648"/>
                  </a:cubicBezTo>
                  <a:cubicBezTo>
                    <a:pt x="20" y="644"/>
                    <a:pt x="24" y="637"/>
                    <a:pt x="24" y="629"/>
                  </a:cubicBezTo>
                  <a:cubicBezTo>
                    <a:pt x="24" y="622"/>
                    <a:pt x="21" y="616"/>
                    <a:pt x="16" y="611"/>
                  </a:cubicBezTo>
                  <a:cubicBezTo>
                    <a:pt x="23" y="608"/>
                    <a:pt x="28" y="600"/>
                    <a:pt x="28" y="592"/>
                  </a:cubicBezTo>
                  <a:cubicBezTo>
                    <a:pt x="28" y="585"/>
                    <a:pt x="25" y="579"/>
                    <a:pt x="21" y="575"/>
                  </a:cubicBezTo>
                  <a:cubicBezTo>
                    <a:pt x="28" y="571"/>
                    <a:pt x="33" y="564"/>
                    <a:pt x="33" y="555"/>
                  </a:cubicBezTo>
                  <a:cubicBezTo>
                    <a:pt x="33" y="548"/>
                    <a:pt x="30" y="543"/>
                    <a:pt x="26" y="539"/>
                  </a:cubicBezTo>
                  <a:cubicBezTo>
                    <a:pt x="34" y="535"/>
                    <a:pt x="40" y="527"/>
                    <a:pt x="40" y="518"/>
                  </a:cubicBezTo>
                  <a:cubicBezTo>
                    <a:pt x="40" y="513"/>
                    <a:pt x="38" y="507"/>
                    <a:pt x="34" y="503"/>
                  </a:cubicBezTo>
                  <a:cubicBezTo>
                    <a:pt x="43" y="500"/>
                    <a:pt x="49" y="492"/>
                    <a:pt x="49" y="482"/>
                  </a:cubicBezTo>
                  <a:cubicBezTo>
                    <a:pt x="49" y="477"/>
                    <a:pt x="47" y="472"/>
                    <a:pt x="44" y="468"/>
                  </a:cubicBezTo>
                  <a:cubicBezTo>
                    <a:pt x="53" y="465"/>
                    <a:pt x="60" y="457"/>
                    <a:pt x="60" y="447"/>
                  </a:cubicBezTo>
                  <a:cubicBezTo>
                    <a:pt x="60" y="442"/>
                    <a:pt x="58" y="438"/>
                    <a:pt x="56" y="434"/>
                  </a:cubicBezTo>
                  <a:cubicBezTo>
                    <a:pt x="66" y="432"/>
                    <a:pt x="74" y="423"/>
                    <a:pt x="74" y="412"/>
                  </a:cubicBezTo>
                  <a:cubicBezTo>
                    <a:pt x="74" y="408"/>
                    <a:pt x="72" y="404"/>
                    <a:pt x="70" y="401"/>
                  </a:cubicBezTo>
                  <a:cubicBezTo>
                    <a:pt x="81" y="398"/>
                    <a:pt x="88" y="389"/>
                    <a:pt x="88" y="379"/>
                  </a:cubicBezTo>
                  <a:cubicBezTo>
                    <a:pt x="88" y="375"/>
                    <a:pt x="87" y="371"/>
                    <a:pt x="86" y="368"/>
                  </a:cubicBezTo>
                  <a:cubicBezTo>
                    <a:pt x="97" y="367"/>
                    <a:pt x="106" y="358"/>
                    <a:pt x="106" y="346"/>
                  </a:cubicBezTo>
                  <a:cubicBezTo>
                    <a:pt x="106" y="343"/>
                    <a:pt x="105" y="339"/>
                    <a:pt x="104" y="336"/>
                  </a:cubicBezTo>
                  <a:cubicBezTo>
                    <a:pt x="115" y="335"/>
                    <a:pt x="124" y="326"/>
                    <a:pt x="124" y="314"/>
                  </a:cubicBezTo>
                  <a:cubicBezTo>
                    <a:pt x="124" y="311"/>
                    <a:pt x="123" y="308"/>
                    <a:pt x="122" y="305"/>
                  </a:cubicBezTo>
                  <a:cubicBezTo>
                    <a:pt x="134" y="305"/>
                    <a:pt x="144" y="295"/>
                    <a:pt x="144" y="282"/>
                  </a:cubicBezTo>
                  <a:cubicBezTo>
                    <a:pt x="144" y="280"/>
                    <a:pt x="144" y="278"/>
                    <a:pt x="143" y="276"/>
                  </a:cubicBezTo>
                  <a:cubicBezTo>
                    <a:pt x="143" y="276"/>
                    <a:pt x="144" y="276"/>
                    <a:pt x="144" y="276"/>
                  </a:cubicBezTo>
                  <a:cubicBezTo>
                    <a:pt x="156" y="276"/>
                    <a:pt x="166" y="266"/>
                    <a:pt x="166" y="253"/>
                  </a:cubicBezTo>
                  <a:cubicBezTo>
                    <a:pt x="166" y="251"/>
                    <a:pt x="166" y="249"/>
                    <a:pt x="165" y="247"/>
                  </a:cubicBezTo>
                  <a:cubicBezTo>
                    <a:pt x="166" y="247"/>
                    <a:pt x="167" y="247"/>
                    <a:pt x="167" y="247"/>
                  </a:cubicBezTo>
                  <a:cubicBezTo>
                    <a:pt x="180" y="247"/>
                    <a:pt x="190" y="237"/>
                    <a:pt x="190" y="224"/>
                  </a:cubicBezTo>
                  <a:cubicBezTo>
                    <a:pt x="190" y="223"/>
                    <a:pt x="190" y="221"/>
                    <a:pt x="189" y="220"/>
                  </a:cubicBezTo>
                  <a:cubicBezTo>
                    <a:pt x="191" y="220"/>
                    <a:pt x="192" y="220"/>
                    <a:pt x="193" y="220"/>
                  </a:cubicBezTo>
                  <a:cubicBezTo>
                    <a:pt x="205" y="220"/>
                    <a:pt x="216" y="210"/>
                    <a:pt x="216" y="197"/>
                  </a:cubicBezTo>
                  <a:cubicBezTo>
                    <a:pt x="216" y="196"/>
                    <a:pt x="215" y="194"/>
                    <a:pt x="215" y="193"/>
                  </a:cubicBezTo>
                  <a:cubicBezTo>
                    <a:pt x="217" y="193"/>
                    <a:pt x="218" y="193"/>
                    <a:pt x="219" y="193"/>
                  </a:cubicBezTo>
                  <a:cubicBezTo>
                    <a:pt x="232" y="193"/>
                    <a:pt x="242" y="183"/>
                    <a:pt x="242" y="171"/>
                  </a:cubicBezTo>
                  <a:cubicBezTo>
                    <a:pt x="242" y="171"/>
                    <a:pt x="242" y="170"/>
                    <a:pt x="242" y="170"/>
                  </a:cubicBezTo>
                  <a:cubicBezTo>
                    <a:pt x="244" y="170"/>
                    <a:pt x="246" y="170"/>
                    <a:pt x="248" y="170"/>
                  </a:cubicBezTo>
                  <a:cubicBezTo>
                    <a:pt x="260" y="170"/>
                    <a:pt x="270" y="161"/>
                    <a:pt x="270" y="148"/>
                  </a:cubicBezTo>
                  <a:cubicBezTo>
                    <a:pt x="273" y="149"/>
                    <a:pt x="275" y="150"/>
                    <a:pt x="278" y="150"/>
                  </a:cubicBezTo>
                  <a:cubicBezTo>
                    <a:pt x="291" y="150"/>
                    <a:pt x="301" y="140"/>
                    <a:pt x="301" y="127"/>
                  </a:cubicBezTo>
                  <a:cubicBezTo>
                    <a:pt x="301" y="127"/>
                    <a:pt x="301" y="126"/>
                    <a:pt x="301" y="126"/>
                  </a:cubicBezTo>
                  <a:cubicBezTo>
                    <a:pt x="303" y="127"/>
                    <a:pt x="305" y="127"/>
                    <a:pt x="308" y="127"/>
                  </a:cubicBezTo>
                  <a:cubicBezTo>
                    <a:pt x="320" y="127"/>
                    <a:pt x="330" y="118"/>
                    <a:pt x="331" y="106"/>
                  </a:cubicBezTo>
                  <a:cubicBezTo>
                    <a:pt x="333" y="107"/>
                    <a:pt x="336" y="108"/>
                    <a:pt x="340" y="108"/>
                  </a:cubicBezTo>
                  <a:cubicBezTo>
                    <a:pt x="351" y="108"/>
                    <a:pt x="361" y="99"/>
                    <a:pt x="362" y="88"/>
                  </a:cubicBezTo>
                  <a:cubicBezTo>
                    <a:pt x="365" y="90"/>
                    <a:pt x="368" y="90"/>
                    <a:pt x="372" y="90"/>
                  </a:cubicBezTo>
                  <a:cubicBezTo>
                    <a:pt x="383" y="90"/>
                    <a:pt x="392" y="82"/>
                    <a:pt x="394" y="71"/>
                  </a:cubicBezTo>
                  <a:cubicBezTo>
                    <a:pt x="397" y="73"/>
                    <a:pt x="401" y="75"/>
                    <a:pt x="406" y="75"/>
                  </a:cubicBezTo>
                  <a:cubicBezTo>
                    <a:pt x="416" y="75"/>
                    <a:pt x="425" y="67"/>
                    <a:pt x="428" y="57"/>
                  </a:cubicBezTo>
                  <a:cubicBezTo>
                    <a:pt x="431" y="59"/>
                    <a:pt x="435" y="61"/>
                    <a:pt x="440" y="61"/>
                  </a:cubicBezTo>
                  <a:cubicBezTo>
                    <a:pt x="450" y="61"/>
                    <a:pt x="459" y="54"/>
                    <a:pt x="462" y="45"/>
                  </a:cubicBezTo>
                  <a:cubicBezTo>
                    <a:pt x="465" y="48"/>
                    <a:pt x="470" y="50"/>
                    <a:pt x="476" y="50"/>
                  </a:cubicBezTo>
                  <a:cubicBezTo>
                    <a:pt x="485" y="50"/>
                    <a:pt x="493" y="44"/>
                    <a:pt x="497" y="35"/>
                  </a:cubicBezTo>
                  <a:cubicBezTo>
                    <a:pt x="500" y="38"/>
                    <a:pt x="505" y="40"/>
                    <a:pt x="511" y="40"/>
                  </a:cubicBezTo>
                  <a:cubicBezTo>
                    <a:pt x="520" y="40"/>
                    <a:pt x="529" y="34"/>
                    <a:pt x="532" y="26"/>
                  </a:cubicBezTo>
                  <a:cubicBezTo>
                    <a:pt x="536" y="30"/>
                    <a:pt x="541" y="32"/>
                    <a:pt x="547" y="32"/>
                  </a:cubicBezTo>
                  <a:cubicBezTo>
                    <a:pt x="556" y="32"/>
                    <a:pt x="564" y="27"/>
                    <a:pt x="567" y="19"/>
                  </a:cubicBezTo>
                  <a:cubicBezTo>
                    <a:pt x="572" y="24"/>
                    <a:pt x="577" y="26"/>
                    <a:pt x="584" y="26"/>
                  </a:cubicBezTo>
                  <a:cubicBezTo>
                    <a:pt x="592" y="26"/>
                    <a:pt x="600" y="22"/>
                    <a:pt x="604" y="14"/>
                  </a:cubicBezTo>
                  <a:cubicBezTo>
                    <a:pt x="608" y="20"/>
                    <a:pt x="614" y="23"/>
                    <a:pt x="621" y="23"/>
                  </a:cubicBezTo>
                  <a:cubicBezTo>
                    <a:pt x="629" y="23"/>
                    <a:pt x="636" y="19"/>
                    <a:pt x="640" y="13"/>
                  </a:cubicBezTo>
                  <a:cubicBezTo>
                    <a:pt x="644" y="18"/>
                    <a:pt x="650" y="22"/>
                    <a:pt x="658" y="22"/>
                  </a:cubicBezTo>
                  <a:cubicBezTo>
                    <a:pt x="662" y="22"/>
                    <a:pt x="666" y="20"/>
                    <a:pt x="669" y="18"/>
                  </a:cubicBezTo>
                  <a:cubicBezTo>
                    <a:pt x="669" y="5"/>
                    <a:pt x="669" y="5"/>
                    <a:pt x="669" y="5"/>
                  </a:cubicBezTo>
                  <a:cubicBezTo>
                    <a:pt x="668" y="5"/>
                    <a:pt x="666" y="5"/>
                    <a:pt x="665" y="6"/>
                  </a:cubicBezTo>
                  <a:cubicBezTo>
                    <a:pt x="663" y="8"/>
                    <a:pt x="660" y="10"/>
                    <a:pt x="658" y="10"/>
                  </a:cubicBezTo>
                  <a:close/>
                  <a:moveTo>
                    <a:pt x="645" y="50"/>
                  </a:moveTo>
                  <a:cubicBezTo>
                    <a:pt x="641" y="45"/>
                    <a:pt x="635" y="43"/>
                    <a:pt x="628" y="43"/>
                  </a:cubicBezTo>
                  <a:cubicBezTo>
                    <a:pt x="621" y="43"/>
                    <a:pt x="614" y="47"/>
                    <a:pt x="610" y="53"/>
                  </a:cubicBezTo>
                  <a:cubicBezTo>
                    <a:pt x="606" y="48"/>
                    <a:pt x="601" y="46"/>
                    <a:pt x="595" y="46"/>
                  </a:cubicBezTo>
                  <a:cubicBezTo>
                    <a:pt x="587" y="46"/>
                    <a:pt x="580" y="50"/>
                    <a:pt x="576" y="57"/>
                  </a:cubicBezTo>
                  <a:cubicBezTo>
                    <a:pt x="572" y="53"/>
                    <a:pt x="567" y="51"/>
                    <a:pt x="561" y="51"/>
                  </a:cubicBezTo>
                  <a:cubicBezTo>
                    <a:pt x="553" y="51"/>
                    <a:pt x="545" y="56"/>
                    <a:pt x="542" y="63"/>
                  </a:cubicBezTo>
                  <a:cubicBezTo>
                    <a:pt x="538" y="60"/>
                    <a:pt x="533" y="58"/>
                    <a:pt x="528" y="58"/>
                  </a:cubicBezTo>
                  <a:cubicBezTo>
                    <a:pt x="520" y="58"/>
                    <a:pt x="512" y="64"/>
                    <a:pt x="509" y="71"/>
                  </a:cubicBezTo>
                  <a:cubicBezTo>
                    <a:pt x="505" y="68"/>
                    <a:pt x="501" y="67"/>
                    <a:pt x="496" y="67"/>
                  </a:cubicBezTo>
                  <a:cubicBezTo>
                    <a:pt x="487" y="67"/>
                    <a:pt x="479" y="73"/>
                    <a:pt x="476" y="81"/>
                  </a:cubicBezTo>
                  <a:cubicBezTo>
                    <a:pt x="473" y="79"/>
                    <a:pt x="468" y="77"/>
                    <a:pt x="464" y="77"/>
                  </a:cubicBezTo>
                  <a:cubicBezTo>
                    <a:pt x="454" y="77"/>
                    <a:pt x="446" y="84"/>
                    <a:pt x="443" y="92"/>
                  </a:cubicBezTo>
                  <a:cubicBezTo>
                    <a:pt x="440" y="91"/>
                    <a:pt x="436" y="90"/>
                    <a:pt x="433" y="90"/>
                  </a:cubicBezTo>
                  <a:cubicBezTo>
                    <a:pt x="422" y="90"/>
                    <a:pt x="414" y="97"/>
                    <a:pt x="412" y="106"/>
                  </a:cubicBezTo>
                  <a:cubicBezTo>
                    <a:pt x="409" y="105"/>
                    <a:pt x="405" y="104"/>
                    <a:pt x="402" y="104"/>
                  </a:cubicBezTo>
                  <a:cubicBezTo>
                    <a:pt x="391" y="104"/>
                    <a:pt x="383" y="112"/>
                    <a:pt x="381" y="122"/>
                  </a:cubicBezTo>
                  <a:cubicBezTo>
                    <a:pt x="378" y="121"/>
                    <a:pt x="375" y="120"/>
                    <a:pt x="373" y="120"/>
                  </a:cubicBezTo>
                  <a:cubicBezTo>
                    <a:pt x="362" y="120"/>
                    <a:pt x="353" y="128"/>
                    <a:pt x="351" y="139"/>
                  </a:cubicBezTo>
                  <a:cubicBezTo>
                    <a:pt x="349" y="138"/>
                    <a:pt x="346" y="137"/>
                    <a:pt x="344" y="137"/>
                  </a:cubicBezTo>
                  <a:cubicBezTo>
                    <a:pt x="332" y="137"/>
                    <a:pt x="322" y="147"/>
                    <a:pt x="322" y="159"/>
                  </a:cubicBezTo>
                  <a:cubicBezTo>
                    <a:pt x="321" y="159"/>
                    <a:pt x="319" y="158"/>
                    <a:pt x="317" y="158"/>
                  </a:cubicBezTo>
                  <a:cubicBezTo>
                    <a:pt x="306" y="158"/>
                    <a:pt x="296" y="167"/>
                    <a:pt x="295" y="178"/>
                  </a:cubicBezTo>
                  <a:cubicBezTo>
                    <a:pt x="293" y="177"/>
                    <a:pt x="291" y="177"/>
                    <a:pt x="289" y="177"/>
                  </a:cubicBezTo>
                  <a:cubicBezTo>
                    <a:pt x="277" y="177"/>
                    <a:pt x="267" y="186"/>
                    <a:pt x="267" y="198"/>
                  </a:cubicBezTo>
                  <a:cubicBezTo>
                    <a:pt x="266" y="198"/>
                    <a:pt x="265" y="198"/>
                    <a:pt x="263" y="198"/>
                  </a:cubicBezTo>
                  <a:cubicBezTo>
                    <a:pt x="251" y="198"/>
                    <a:pt x="242" y="208"/>
                    <a:pt x="242" y="220"/>
                  </a:cubicBezTo>
                  <a:cubicBezTo>
                    <a:pt x="242" y="220"/>
                    <a:pt x="242" y="221"/>
                    <a:pt x="242" y="222"/>
                  </a:cubicBezTo>
                  <a:cubicBezTo>
                    <a:pt x="241" y="222"/>
                    <a:pt x="240" y="222"/>
                    <a:pt x="239" y="222"/>
                  </a:cubicBezTo>
                  <a:cubicBezTo>
                    <a:pt x="227" y="222"/>
                    <a:pt x="218" y="232"/>
                    <a:pt x="218" y="244"/>
                  </a:cubicBezTo>
                  <a:cubicBezTo>
                    <a:pt x="218" y="245"/>
                    <a:pt x="218" y="245"/>
                    <a:pt x="218" y="246"/>
                  </a:cubicBezTo>
                  <a:cubicBezTo>
                    <a:pt x="217" y="246"/>
                    <a:pt x="217" y="246"/>
                    <a:pt x="216" y="246"/>
                  </a:cubicBezTo>
                  <a:cubicBezTo>
                    <a:pt x="204" y="246"/>
                    <a:pt x="194" y="256"/>
                    <a:pt x="194" y="268"/>
                  </a:cubicBezTo>
                  <a:cubicBezTo>
                    <a:pt x="194" y="269"/>
                    <a:pt x="194" y="271"/>
                    <a:pt x="195" y="273"/>
                  </a:cubicBezTo>
                  <a:cubicBezTo>
                    <a:pt x="183" y="273"/>
                    <a:pt x="173" y="282"/>
                    <a:pt x="173" y="294"/>
                  </a:cubicBezTo>
                  <a:cubicBezTo>
                    <a:pt x="173" y="296"/>
                    <a:pt x="173" y="298"/>
                    <a:pt x="173" y="299"/>
                  </a:cubicBezTo>
                  <a:cubicBezTo>
                    <a:pt x="162" y="300"/>
                    <a:pt x="153" y="309"/>
                    <a:pt x="153" y="321"/>
                  </a:cubicBezTo>
                  <a:cubicBezTo>
                    <a:pt x="153" y="323"/>
                    <a:pt x="153" y="326"/>
                    <a:pt x="154" y="328"/>
                  </a:cubicBezTo>
                  <a:cubicBezTo>
                    <a:pt x="143" y="329"/>
                    <a:pt x="134" y="338"/>
                    <a:pt x="134" y="350"/>
                  </a:cubicBezTo>
                  <a:cubicBezTo>
                    <a:pt x="134" y="352"/>
                    <a:pt x="135" y="355"/>
                    <a:pt x="135" y="357"/>
                  </a:cubicBezTo>
                  <a:cubicBezTo>
                    <a:pt x="125" y="359"/>
                    <a:pt x="118" y="368"/>
                    <a:pt x="118" y="379"/>
                  </a:cubicBezTo>
                  <a:cubicBezTo>
                    <a:pt x="118" y="382"/>
                    <a:pt x="118" y="384"/>
                    <a:pt x="119" y="387"/>
                  </a:cubicBezTo>
                  <a:cubicBezTo>
                    <a:pt x="109" y="389"/>
                    <a:pt x="102" y="398"/>
                    <a:pt x="102" y="408"/>
                  </a:cubicBezTo>
                  <a:cubicBezTo>
                    <a:pt x="102" y="412"/>
                    <a:pt x="103" y="415"/>
                    <a:pt x="104" y="418"/>
                  </a:cubicBezTo>
                  <a:cubicBezTo>
                    <a:pt x="95" y="420"/>
                    <a:pt x="89" y="429"/>
                    <a:pt x="89" y="439"/>
                  </a:cubicBezTo>
                  <a:cubicBezTo>
                    <a:pt x="89" y="443"/>
                    <a:pt x="90" y="446"/>
                    <a:pt x="91" y="449"/>
                  </a:cubicBezTo>
                  <a:cubicBezTo>
                    <a:pt x="83" y="452"/>
                    <a:pt x="76" y="461"/>
                    <a:pt x="76" y="470"/>
                  </a:cubicBezTo>
                  <a:cubicBezTo>
                    <a:pt x="76" y="475"/>
                    <a:pt x="78" y="479"/>
                    <a:pt x="80" y="482"/>
                  </a:cubicBezTo>
                  <a:cubicBezTo>
                    <a:pt x="72" y="486"/>
                    <a:pt x="67" y="494"/>
                    <a:pt x="67" y="503"/>
                  </a:cubicBezTo>
                  <a:cubicBezTo>
                    <a:pt x="67" y="507"/>
                    <a:pt x="68" y="512"/>
                    <a:pt x="71" y="515"/>
                  </a:cubicBezTo>
                  <a:cubicBezTo>
                    <a:pt x="63" y="519"/>
                    <a:pt x="58" y="526"/>
                    <a:pt x="58" y="535"/>
                  </a:cubicBezTo>
                  <a:cubicBezTo>
                    <a:pt x="58" y="541"/>
                    <a:pt x="60" y="546"/>
                    <a:pt x="63" y="549"/>
                  </a:cubicBezTo>
                  <a:cubicBezTo>
                    <a:pt x="56" y="553"/>
                    <a:pt x="52" y="560"/>
                    <a:pt x="52" y="569"/>
                  </a:cubicBezTo>
                  <a:cubicBezTo>
                    <a:pt x="52" y="574"/>
                    <a:pt x="54" y="579"/>
                    <a:pt x="58" y="583"/>
                  </a:cubicBezTo>
                  <a:cubicBezTo>
                    <a:pt x="51" y="587"/>
                    <a:pt x="47" y="594"/>
                    <a:pt x="47" y="602"/>
                  </a:cubicBezTo>
                  <a:cubicBezTo>
                    <a:pt x="47" y="608"/>
                    <a:pt x="50" y="614"/>
                    <a:pt x="54" y="618"/>
                  </a:cubicBezTo>
                  <a:cubicBezTo>
                    <a:pt x="48" y="622"/>
                    <a:pt x="44" y="628"/>
                    <a:pt x="44" y="636"/>
                  </a:cubicBezTo>
                  <a:cubicBezTo>
                    <a:pt x="44" y="642"/>
                    <a:pt x="46" y="648"/>
                    <a:pt x="50" y="652"/>
                  </a:cubicBezTo>
                  <a:cubicBezTo>
                    <a:pt x="45" y="656"/>
                    <a:pt x="42" y="662"/>
                    <a:pt x="42" y="669"/>
                  </a:cubicBezTo>
                  <a:cubicBezTo>
                    <a:pt x="42" y="669"/>
                    <a:pt x="42" y="669"/>
                    <a:pt x="42" y="669"/>
                  </a:cubicBezTo>
                  <a:cubicBezTo>
                    <a:pt x="54" y="669"/>
                    <a:pt x="54" y="669"/>
                    <a:pt x="54" y="669"/>
                  </a:cubicBezTo>
                  <a:cubicBezTo>
                    <a:pt x="54" y="669"/>
                    <a:pt x="54" y="669"/>
                    <a:pt x="54" y="669"/>
                  </a:cubicBezTo>
                  <a:cubicBezTo>
                    <a:pt x="54" y="663"/>
                    <a:pt x="59" y="659"/>
                    <a:pt x="64" y="659"/>
                  </a:cubicBezTo>
                  <a:cubicBezTo>
                    <a:pt x="69" y="659"/>
                    <a:pt x="74" y="663"/>
                    <a:pt x="74" y="669"/>
                  </a:cubicBezTo>
                  <a:cubicBezTo>
                    <a:pt x="74" y="669"/>
                    <a:pt x="74" y="669"/>
                    <a:pt x="74" y="669"/>
                  </a:cubicBezTo>
                  <a:cubicBezTo>
                    <a:pt x="86" y="669"/>
                    <a:pt x="86" y="669"/>
                    <a:pt x="86" y="669"/>
                  </a:cubicBezTo>
                  <a:cubicBezTo>
                    <a:pt x="86" y="663"/>
                    <a:pt x="83" y="657"/>
                    <a:pt x="79" y="653"/>
                  </a:cubicBezTo>
                  <a:cubicBezTo>
                    <a:pt x="84" y="649"/>
                    <a:pt x="87" y="643"/>
                    <a:pt x="87" y="636"/>
                  </a:cubicBezTo>
                  <a:cubicBezTo>
                    <a:pt x="87" y="630"/>
                    <a:pt x="85" y="624"/>
                    <a:pt x="81" y="620"/>
                  </a:cubicBezTo>
                  <a:cubicBezTo>
                    <a:pt x="87" y="616"/>
                    <a:pt x="91" y="610"/>
                    <a:pt x="91" y="602"/>
                  </a:cubicBezTo>
                  <a:cubicBezTo>
                    <a:pt x="91" y="596"/>
                    <a:pt x="88" y="591"/>
                    <a:pt x="85" y="587"/>
                  </a:cubicBezTo>
                  <a:cubicBezTo>
                    <a:pt x="91" y="583"/>
                    <a:pt x="95" y="576"/>
                    <a:pt x="95" y="569"/>
                  </a:cubicBezTo>
                  <a:cubicBezTo>
                    <a:pt x="95" y="563"/>
                    <a:pt x="93" y="558"/>
                    <a:pt x="90" y="554"/>
                  </a:cubicBezTo>
                  <a:cubicBezTo>
                    <a:pt x="97" y="551"/>
                    <a:pt x="101" y="543"/>
                    <a:pt x="101" y="535"/>
                  </a:cubicBezTo>
                  <a:cubicBezTo>
                    <a:pt x="101" y="530"/>
                    <a:pt x="100" y="526"/>
                    <a:pt x="97" y="523"/>
                  </a:cubicBezTo>
                  <a:cubicBezTo>
                    <a:pt x="105" y="519"/>
                    <a:pt x="110" y="511"/>
                    <a:pt x="110" y="503"/>
                  </a:cubicBezTo>
                  <a:cubicBezTo>
                    <a:pt x="110" y="498"/>
                    <a:pt x="109" y="494"/>
                    <a:pt x="106" y="490"/>
                  </a:cubicBezTo>
                  <a:cubicBezTo>
                    <a:pt x="114" y="487"/>
                    <a:pt x="120" y="479"/>
                    <a:pt x="120" y="470"/>
                  </a:cubicBezTo>
                  <a:cubicBezTo>
                    <a:pt x="120" y="466"/>
                    <a:pt x="119" y="463"/>
                    <a:pt x="117" y="459"/>
                  </a:cubicBezTo>
                  <a:cubicBezTo>
                    <a:pt x="126" y="457"/>
                    <a:pt x="132" y="448"/>
                    <a:pt x="132" y="439"/>
                  </a:cubicBezTo>
                  <a:cubicBezTo>
                    <a:pt x="132" y="435"/>
                    <a:pt x="131" y="432"/>
                    <a:pt x="130" y="429"/>
                  </a:cubicBezTo>
                  <a:cubicBezTo>
                    <a:pt x="139" y="426"/>
                    <a:pt x="145" y="418"/>
                    <a:pt x="145" y="408"/>
                  </a:cubicBezTo>
                  <a:cubicBezTo>
                    <a:pt x="145" y="405"/>
                    <a:pt x="145" y="403"/>
                    <a:pt x="144" y="400"/>
                  </a:cubicBezTo>
                  <a:cubicBezTo>
                    <a:pt x="154" y="398"/>
                    <a:pt x="161" y="389"/>
                    <a:pt x="161" y="379"/>
                  </a:cubicBezTo>
                  <a:cubicBezTo>
                    <a:pt x="161" y="376"/>
                    <a:pt x="161" y="373"/>
                    <a:pt x="160" y="371"/>
                  </a:cubicBezTo>
                  <a:cubicBezTo>
                    <a:pt x="170" y="369"/>
                    <a:pt x="178" y="360"/>
                    <a:pt x="178" y="350"/>
                  </a:cubicBezTo>
                  <a:cubicBezTo>
                    <a:pt x="178" y="347"/>
                    <a:pt x="177" y="345"/>
                    <a:pt x="177" y="343"/>
                  </a:cubicBezTo>
                  <a:cubicBezTo>
                    <a:pt x="188" y="342"/>
                    <a:pt x="196" y="332"/>
                    <a:pt x="196" y="321"/>
                  </a:cubicBezTo>
                  <a:cubicBezTo>
                    <a:pt x="196" y="319"/>
                    <a:pt x="196" y="318"/>
                    <a:pt x="196" y="316"/>
                  </a:cubicBezTo>
                  <a:cubicBezTo>
                    <a:pt x="207" y="315"/>
                    <a:pt x="216" y="306"/>
                    <a:pt x="216" y="294"/>
                  </a:cubicBezTo>
                  <a:cubicBezTo>
                    <a:pt x="216" y="293"/>
                    <a:pt x="216" y="291"/>
                    <a:pt x="216" y="290"/>
                  </a:cubicBezTo>
                  <a:cubicBezTo>
                    <a:pt x="228" y="290"/>
                    <a:pt x="238" y="280"/>
                    <a:pt x="238" y="268"/>
                  </a:cubicBezTo>
                  <a:cubicBezTo>
                    <a:pt x="238" y="267"/>
                    <a:pt x="238" y="266"/>
                    <a:pt x="238" y="265"/>
                  </a:cubicBezTo>
                  <a:cubicBezTo>
                    <a:pt x="238" y="265"/>
                    <a:pt x="239" y="265"/>
                    <a:pt x="239" y="265"/>
                  </a:cubicBezTo>
                  <a:cubicBezTo>
                    <a:pt x="251" y="265"/>
                    <a:pt x="261" y="256"/>
                    <a:pt x="261" y="244"/>
                  </a:cubicBezTo>
                  <a:cubicBezTo>
                    <a:pt x="261" y="243"/>
                    <a:pt x="261" y="242"/>
                    <a:pt x="261" y="241"/>
                  </a:cubicBezTo>
                  <a:cubicBezTo>
                    <a:pt x="262" y="241"/>
                    <a:pt x="263" y="241"/>
                    <a:pt x="263" y="241"/>
                  </a:cubicBezTo>
                  <a:cubicBezTo>
                    <a:pt x="275" y="241"/>
                    <a:pt x="285" y="232"/>
                    <a:pt x="285" y="220"/>
                  </a:cubicBezTo>
                  <a:cubicBezTo>
                    <a:pt x="286" y="220"/>
                    <a:pt x="288" y="220"/>
                    <a:pt x="289" y="220"/>
                  </a:cubicBezTo>
                  <a:cubicBezTo>
                    <a:pt x="300" y="220"/>
                    <a:pt x="309" y="212"/>
                    <a:pt x="311" y="201"/>
                  </a:cubicBezTo>
                  <a:cubicBezTo>
                    <a:pt x="313" y="202"/>
                    <a:pt x="315" y="202"/>
                    <a:pt x="317" y="202"/>
                  </a:cubicBezTo>
                  <a:cubicBezTo>
                    <a:pt x="329" y="202"/>
                    <a:pt x="339" y="192"/>
                    <a:pt x="339" y="180"/>
                  </a:cubicBezTo>
                  <a:cubicBezTo>
                    <a:pt x="340" y="181"/>
                    <a:pt x="342" y="181"/>
                    <a:pt x="344" y="181"/>
                  </a:cubicBezTo>
                  <a:cubicBezTo>
                    <a:pt x="355" y="181"/>
                    <a:pt x="364" y="173"/>
                    <a:pt x="366" y="163"/>
                  </a:cubicBezTo>
                  <a:cubicBezTo>
                    <a:pt x="368" y="163"/>
                    <a:pt x="370" y="164"/>
                    <a:pt x="373" y="164"/>
                  </a:cubicBezTo>
                  <a:cubicBezTo>
                    <a:pt x="383" y="164"/>
                    <a:pt x="392" y="156"/>
                    <a:pt x="394" y="146"/>
                  </a:cubicBezTo>
                  <a:cubicBezTo>
                    <a:pt x="396" y="147"/>
                    <a:pt x="399" y="148"/>
                    <a:pt x="402" y="148"/>
                  </a:cubicBezTo>
                  <a:cubicBezTo>
                    <a:pt x="412" y="148"/>
                    <a:pt x="421" y="141"/>
                    <a:pt x="423" y="131"/>
                  </a:cubicBezTo>
                  <a:cubicBezTo>
                    <a:pt x="426" y="132"/>
                    <a:pt x="429" y="133"/>
                    <a:pt x="433" y="133"/>
                  </a:cubicBezTo>
                  <a:cubicBezTo>
                    <a:pt x="442" y="133"/>
                    <a:pt x="451" y="127"/>
                    <a:pt x="453" y="118"/>
                  </a:cubicBezTo>
                  <a:cubicBezTo>
                    <a:pt x="457" y="120"/>
                    <a:pt x="460" y="121"/>
                    <a:pt x="464" y="121"/>
                  </a:cubicBezTo>
                  <a:cubicBezTo>
                    <a:pt x="473" y="121"/>
                    <a:pt x="481" y="115"/>
                    <a:pt x="484" y="107"/>
                  </a:cubicBezTo>
                  <a:cubicBezTo>
                    <a:pt x="488" y="109"/>
                    <a:pt x="492" y="111"/>
                    <a:pt x="496" y="111"/>
                  </a:cubicBezTo>
                  <a:cubicBezTo>
                    <a:pt x="505" y="111"/>
                    <a:pt x="512" y="106"/>
                    <a:pt x="516" y="98"/>
                  </a:cubicBezTo>
                  <a:cubicBezTo>
                    <a:pt x="519" y="101"/>
                    <a:pt x="524" y="102"/>
                    <a:pt x="528" y="102"/>
                  </a:cubicBezTo>
                  <a:cubicBezTo>
                    <a:pt x="537" y="102"/>
                    <a:pt x="544" y="97"/>
                    <a:pt x="548" y="90"/>
                  </a:cubicBezTo>
                  <a:cubicBezTo>
                    <a:pt x="552" y="93"/>
                    <a:pt x="556" y="95"/>
                    <a:pt x="561" y="95"/>
                  </a:cubicBezTo>
                  <a:cubicBezTo>
                    <a:pt x="569" y="95"/>
                    <a:pt x="576" y="90"/>
                    <a:pt x="580" y="84"/>
                  </a:cubicBezTo>
                  <a:cubicBezTo>
                    <a:pt x="584" y="87"/>
                    <a:pt x="589" y="90"/>
                    <a:pt x="595" y="90"/>
                  </a:cubicBezTo>
                  <a:cubicBezTo>
                    <a:pt x="602" y="90"/>
                    <a:pt x="609" y="86"/>
                    <a:pt x="613" y="80"/>
                  </a:cubicBezTo>
                  <a:cubicBezTo>
                    <a:pt x="617" y="84"/>
                    <a:pt x="622" y="86"/>
                    <a:pt x="628" y="86"/>
                  </a:cubicBezTo>
                  <a:cubicBezTo>
                    <a:pt x="635" y="86"/>
                    <a:pt x="642" y="83"/>
                    <a:pt x="646" y="78"/>
                  </a:cubicBezTo>
                  <a:cubicBezTo>
                    <a:pt x="650" y="82"/>
                    <a:pt x="655" y="85"/>
                    <a:pt x="662" y="85"/>
                  </a:cubicBezTo>
                  <a:cubicBezTo>
                    <a:pt x="664" y="85"/>
                    <a:pt x="667" y="85"/>
                    <a:pt x="669" y="84"/>
                  </a:cubicBezTo>
                  <a:cubicBezTo>
                    <a:pt x="669" y="71"/>
                    <a:pt x="669" y="71"/>
                    <a:pt x="669" y="71"/>
                  </a:cubicBezTo>
                  <a:cubicBezTo>
                    <a:pt x="668" y="71"/>
                    <a:pt x="667" y="71"/>
                    <a:pt x="666" y="72"/>
                  </a:cubicBezTo>
                  <a:cubicBezTo>
                    <a:pt x="665" y="73"/>
                    <a:pt x="663" y="73"/>
                    <a:pt x="662" y="73"/>
                  </a:cubicBezTo>
                  <a:cubicBezTo>
                    <a:pt x="656" y="73"/>
                    <a:pt x="652" y="69"/>
                    <a:pt x="652" y="63"/>
                  </a:cubicBezTo>
                  <a:cubicBezTo>
                    <a:pt x="652" y="58"/>
                    <a:pt x="656" y="53"/>
                    <a:pt x="662" y="53"/>
                  </a:cubicBezTo>
                  <a:cubicBezTo>
                    <a:pt x="663" y="53"/>
                    <a:pt x="665" y="54"/>
                    <a:pt x="666" y="55"/>
                  </a:cubicBezTo>
                  <a:cubicBezTo>
                    <a:pt x="667" y="55"/>
                    <a:pt x="668" y="55"/>
                    <a:pt x="669" y="55"/>
                  </a:cubicBezTo>
                  <a:cubicBezTo>
                    <a:pt x="669" y="43"/>
                    <a:pt x="669" y="43"/>
                    <a:pt x="669" y="43"/>
                  </a:cubicBezTo>
                  <a:cubicBezTo>
                    <a:pt x="667" y="42"/>
                    <a:pt x="664" y="41"/>
                    <a:pt x="662" y="41"/>
                  </a:cubicBezTo>
                  <a:cubicBezTo>
                    <a:pt x="655" y="41"/>
                    <a:pt x="649" y="45"/>
                    <a:pt x="645" y="50"/>
                  </a:cubicBezTo>
                  <a:close/>
                </a:path>
              </a:pathLst>
            </a:custGeom>
            <a:solidFill>
              <a:srgbClr val="ECA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317">
              <a:extLst>
                <a:ext uri="{FF2B5EF4-FFF2-40B4-BE49-F238E27FC236}">
                  <a16:creationId xmlns:a16="http://schemas.microsoft.com/office/drawing/2014/main" id="{3D8107DD-F88B-4F53-AFC1-C8D372902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63"/>
              <a:ext cx="1513" cy="1613"/>
            </a:xfrm>
            <a:custGeom>
              <a:avLst/>
              <a:gdLst>
                <a:gd name="T0" fmla="*/ 9193 w 605"/>
                <a:gd name="T1" fmla="*/ 0 h 605"/>
                <a:gd name="T2" fmla="*/ 158 w 605"/>
                <a:gd name="T3" fmla="*/ 11464 h 605"/>
                <a:gd name="T4" fmla="*/ 345 w 605"/>
                <a:gd name="T5" fmla="*/ 11464 h 605"/>
                <a:gd name="T6" fmla="*/ 363 w 605"/>
                <a:gd name="T7" fmla="*/ 10840 h 605"/>
                <a:gd name="T8" fmla="*/ 425 w 605"/>
                <a:gd name="T9" fmla="*/ 10193 h 605"/>
                <a:gd name="T10" fmla="*/ 488 w 605"/>
                <a:gd name="T11" fmla="*/ 9569 h 605"/>
                <a:gd name="T12" fmla="*/ 583 w 605"/>
                <a:gd name="T13" fmla="*/ 8929 h 605"/>
                <a:gd name="T14" fmla="*/ 720 w 605"/>
                <a:gd name="T15" fmla="*/ 8316 h 605"/>
                <a:gd name="T16" fmla="*/ 875 w 605"/>
                <a:gd name="T17" fmla="*/ 7692 h 605"/>
                <a:gd name="T18" fmla="*/ 1063 w 605"/>
                <a:gd name="T19" fmla="*/ 7108 h 605"/>
                <a:gd name="T20" fmla="*/ 1270 w 605"/>
                <a:gd name="T21" fmla="*/ 6519 h 605"/>
                <a:gd name="T22" fmla="*/ 1521 w 605"/>
                <a:gd name="T23" fmla="*/ 5972 h 605"/>
                <a:gd name="T24" fmla="*/ 1783 w 605"/>
                <a:gd name="T25" fmla="*/ 5423 h 605"/>
                <a:gd name="T26" fmla="*/ 2063 w 605"/>
                <a:gd name="T27" fmla="*/ 4868 h 605"/>
                <a:gd name="T28" fmla="*/ 2376 w 605"/>
                <a:gd name="T29" fmla="*/ 4356 h 605"/>
                <a:gd name="T30" fmla="*/ 2721 w 605"/>
                <a:gd name="T31" fmla="*/ 3866 h 605"/>
                <a:gd name="T32" fmla="*/ 2738 w 605"/>
                <a:gd name="T33" fmla="*/ 3810 h 605"/>
                <a:gd name="T34" fmla="*/ 3084 w 605"/>
                <a:gd name="T35" fmla="*/ 3354 h 605"/>
                <a:gd name="T36" fmla="*/ 3459 w 605"/>
                <a:gd name="T37" fmla="*/ 2957 h 605"/>
                <a:gd name="T38" fmla="*/ 3866 w 605"/>
                <a:gd name="T39" fmla="*/ 2594 h 605"/>
                <a:gd name="T40" fmla="*/ 4304 w 605"/>
                <a:gd name="T41" fmla="*/ 2197 h 605"/>
                <a:gd name="T42" fmla="*/ 4722 w 605"/>
                <a:gd name="T43" fmla="*/ 1877 h 605"/>
                <a:gd name="T44" fmla="*/ 5159 w 605"/>
                <a:gd name="T45" fmla="*/ 1557 h 605"/>
                <a:gd name="T46" fmla="*/ 5617 w 605"/>
                <a:gd name="T47" fmla="*/ 1272 h 605"/>
                <a:gd name="T48" fmla="*/ 6085 w 605"/>
                <a:gd name="T49" fmla="*/ 1024 h 605"/>
                <a:gd name="T50" fmla="*/ 6567 w 605"/>
                <a:gd name="T51" fmla="*/ 818 h 605"/>
                <a:gd name="T52" fmla="*/ 7067 w 605"/>
                <a:gd name="T53" fmla="*/ 648 h 605"/>
                <a:gd name="T54" fmla="*/ 7568 w 605"/>
                <a:gd name="T55" fmla="*/ 491 h 605"/>
                <a:gd name="T56" fmla="*/ 8068 w 605"/>
                <a:gd name="T57" fmla="*/ 376 h 605"/>
                <a:gd name="T58" fmla="*/ 8588 w 605"/>
                <a:gd name="T59" fmla="*/ 307 h 605"/>
                <a:gd name="T60" fmla="*/ 9101 w 605"/>
                <a:gd name="T61" fmla="*/ 264 h 605"/>
                <a:gd name="T62" fmla="*/ 9463 w 605"/>
                <a:gd name="T63" fmla="*/ 376 h 605"/>
                <a:gd name="T64" fmla="*/ 9413 w 605"/>
                <a:gd name="T65" fmla="*/ 149 h 6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5" h="605">
                  <a:moveTo>
                    <a:pt x="598" y="9"/>
                  </a:moveTo>
                  <a:cubicBezTo>
                    <a:pt x="593" y="9"/>
                    <a:pt x="588" y="5"/>
                    <a:pt x="588" y="0"/>
                  </a:cubicBezTo>
                  <a:cubicBezTo>
                    <a:pt x="265" y="9"/>
                    <a:pt x="5" y="271"/>
                    <a:pt x="0" y="595"/>
                  </a:cubicBezTo>
                  <a:cubicBezTo>
                    <a:pt x="5" y="595"/>
                    <a:pt x="10" y="599"/>
                    <a:pt x="10" y="605"/>
                  </a:cubicBezTo>
                  <a:cubicBezTo>
                    <a:pt x="10" y="605"/>
                    <a:pt x="10" y="605"/>
                    <a:pt x="10" y="605"/>
                  </a:cubicBezTo>
                  <a:cubicBezTo>
                    <a:pt x="22" y="605"/>
                    <a:pt x="22" y="605"/>
                    <a:pt x="22" y="605"/>
                  </a:cubicBezTo>
                  <a:cubicBezTo>
                    <a:pt x="22" y="599"/>
                    <a:pt x="19" y="593"/>
                    <a:pt x="15" y="589"/>
                  </a:cubicBezTo>
                  <a:cubicBezTo>
                    <a:pt x="20" y="585"/>
                    <a:pt x="23" y="579"/>
                    <a:pt x="23" y="572"/>
                  </a:cubicBezTo>
                  <a:cubicBezTo>
                    <a:pt x="23" y="566"/>
                    <a:pt x="21" y="560"/>
                    <a:pt x="17" y="556"/>
                  </a:cubicBezTo>
                  <a:cubicBezTo>
                    <a:pt x="23" y="552"/>
                    <a:pt x="27" y="546"/>
                    <a:pt x="27" y="538"/>
                  </a:cubicBezTo>
                  <a:cubicBezTo>
                    <a:pt x="27" y="532"/>
                    <a:pt x="24" y="527"/>
                    <a:pt x="21" y="523"/>
                  </a:cubicBezTo>
                  <a:cubicBezTo>
                    <a:pt x="27" y="519"/>
                    <a:pt x="31" y="512"/>
                    <a:pt x="31" y="505"/>
                  </a:cubicBezTo>
                  <a:cubicBezTo>
                    <a:pt x="31" y="499"/>
                    <a:pt x="29" y="494"/>
                    <a:pt x="26" y="490"/>
                  </a:cubicBezTo>
                  <a:cubicBezTo>
                    <a:pt x="33" y="487"/>
                    <a:pt x="37" y="479"/>
                    <a:pt x="37" y="471"/>
                  </a:cubicBezTo>
                  <a:cubicBezTo>
                    <a:pt x="37" y="466"/>
                    <a:pt x="36" y="462"/>
                    <a:pt x="33" y="459"/>
                  </a:cubicBezTo>
                  <a:cubicBezTo>
                    <a:pt x="41" y="455"/>
                    <a:pt x="46" y="447"/>
                    <a:pt x="46" y="439"/>
                  </a:cubicBezTo>
                  <a:cubicBezTo>
                    <a:pt x="46" y="434"/>
                    <a:pt x="45" y="430"/>
                    <a:pt x="42" y="426"/>
                  </a:cubicBezTo>
                  <a:cubicBezTo>
                    <a:pt x="50" y="423"/>
                    <a:pt x="56" y="415"/>
                    <a:pt x="56" y="406"/>
                  </a:cubicBezTo>
                  <a:cubicBezTo>
                    <a:pt x="56" y="402"/>
                    <a:pt x="55" y="399"/>
                    <a:pt x="53" y="395"/>
                  </a:cubicBezTo>
                  <a:cubicBezTo>
                    <a:pt x="62" y="393"/>
                    <a:pt x="68" y="384"/>
                    <a:pt x="68" y="375"/>
                  </a:cubicBezTo>
                  <a:cubicBezTo>
                    <a:pt x="68" y="371"/>
                    <a:pt x="67" y="368"/>
                    <a:pt x="66" y="365"/>
                  </a:cubicBezTo>
                  <a:cubicBezTo>
                    <a:pt x="75" y="362"/>
                    <a:pt x="81" y="354"/>
                    <a:pt x="81" y="344"/>
                  </a:cubicBezTo>
                  <a:cubicBezTo>
                    <a:pt x="81" y="341"/>
                    <a:pt x="81" y="339"/>
                    <a:pt x="80" y="336"/>
                  </a:cubicBezTo>
                  <a:cubicBezTo>
                    <a:pt x="90" y="334"/>
                    <a:pt x="97" y="325"/>
                    <a:pt x="97" y="315"/>
                  </a:cubicBezTo>
                  <a:cubicBezTo>
                    <a:pt x="97" y="312"/>
                    <a:pt x="97" y="309"/>
                    <a:pt x="96" y="307"/>
                  </a:cubicBezTo>
                  <a:cubicBezTo>
                    <a:pt x="106" y="305"/>
                    <a:pt x="114" y="296"/>
                    <a:pt x="114" y="286"/>
                  </a:cubicBezTo>
                  <a:cubicBezTo>
                    <a:pt x="114" y="283"/>
                    <a:pt x="113" y="281"/>
                    <a:pt x="113" y="279"/>
                  </a:cubicBezTo>
                  <a:cubicBezTo>
                    <a:pt x="124" y="278"/>
                    <a:pt x="132" y="268"/>
                    <a:pt x="132" y="257"/>
                  </a:cubicBezTo>
                  <a:cubicBezTo>
                    <a:pt x="132" y="255"/>
                    <a:pt x="132" y="254"/>
                    <a:pt x="132" y="252"/>
                  </a:cubicBezTo>
                  <a:cubicBezTo>
                    <a:pt x="143" y="251"/>
                    <a:pt x="152" y="242"/>
                    <a:pt x="152" y="230"/>
                  </a:cubicBezTo>
                  <a:cubicBezTo>
                    <a:pt x="152" y="229"/>
                    <a:pt x="152" y="227"/>
                    <a:pt x="152" y="226"/>
                  </a:cubicBezTo>
                  <a:cubicBezTo>
                    <a:pt x="164" y="226"/>
                    <a:pt x="174" y="216"/>
                    <a:pt x="174" y="204"/>
                  </a:cubicBezTo>
                  <a:cubicBezTo>
                    <a:pt x="174" y="203"/>
                    <a:pt x="174" y="202"/>
                    <a:pt x="174" y="201"/>
                  </a:cubicBezTo>
                  <a:cubicBezTo>
                    <a:pt x="174" y="201"/>
                    <a:pt x="175" y="201"/>
                    <a:pt x="175" y="201"/>
                  </a:cubicBezTo>
                  <a:cubicBezTo>
                    <a:pt x="187" y="201"/>
                    <a:pt x="197" y="192"/>
                    <a:pt x="197" y="180"/>
                  </a:cubicBezTo>
                  <a:cubicBezTo>
                    <a:pt x="197" y="179"/>
                    <a:pt x="197" y="178"/>
                    <a:pt x="197" y="177"/>
                  </a:cubicBezTo>
                  <a:cubicBezTo>
                    <a:pt x="198" y="177"/>
                    <a:pt x="199" y="177"/>
                    <a:pt x="199" y="177"/>
                  </a:cubicBezTo>
                  <a:cubicBezTo>
                    <a:pt x="211" y="177"/>
                    <a:pt x="221" y="168"/>
                    <a:pt x="221" y="156"/>
                  </a:cubicBezTo>
                  <a:cubicBezTo>
                    <a:pt x="222" y="156"/>
                    <a:pt x="224" y="156"/>
                    <a:pt x="225" y="156"/>
                  </a:cubicBezTo>
                  <a:cubicBezTo>
                    <a:pt x="236" y="156"/>
                    <a:pt x="245" y="148"/>
                    <a:pt x="247" y="137"/>
                  </a:cubicBezTo>
                  <a:cubicBezTo>
                    <a:pt x="249" y="138"/>
                    <a:pt x="251" y="138"/>
                    <a:pt x="253" y="138"/>
                  </a:cubicBezTo>
                  <a:cubicBezTo>
                    <a:pt x="265" y="138"/>
                    <a:pt x="275" y="128"/>
                    <a:pt x="275" y="116"/>
                  </a:cubicBezTo>
                  <a:cubicBezTo>
                    <a:pt x="276" y="117"/>
                    <a:pt x="278" y="117"/>
                    <a:pt x="280" y="117"/>
                  </a:cubicBezTo>
                  <a:cubicBezTo>
                    <a:pt x="291" y="117"/>
                    <a:pt x="300" y="109"/>
                    <a:pt x="302" y="99"/>
                  </a:cubicBezTo>
                  <a:cubicBezTo>
                    <a:pt x="304" y="99"/>
                    <a:pt x="306" y="100"/>
                    <a:pt x="309" y="100"/>
                  </a:cubicBezTo>
                  <a:cubicBezTo>
                    <a:pt x="319" y="100"/>
                    <a:pt x="328" y="92"/>
                    <a:pt x="330" y="82"/>
                  </a:cubicBezTo>
                  <a:cubicBezTo>
                    <a:pt x="332" y="83"/>
                    <a:pt x="335" y="84"/>
                    <a:pt x="338" y="84"/>
                  </a:cubicBezTo>
                  <a:cubicBezTo>
                    <a:pt x="348" y="84"/>
                    <a:pt x="357" y="77"/>
                    <a:pt x="359" y="67"/>
                  </a:cubicBezTo>
                  <a:cubicBezTo>
                    <a:pt x="362" y="68"/>
                    <a:pt x="365" y="69"/>
                    <a:pt x="369" y="69"/>
                  </a:cubicBezTo>
                  <a:cubicBezTo>
                    <a:pt x="378" y="69"/>
                    <a:pt x="387" y="63"/>
                    <a:pt x="389" y="54"/>
                  </a:cubicBezTo>
                  <a:cubicBezTo>
                    <a:pt x="393" y="56"/>
                    <a:pt x="396" y="57"/>
                    <a:pt x="400" y="57"/>
                  </a:cubicBezTo>
                  <a:cubicBezTo>
                    <a:pt x="409" y="57"/>
                    <a:pt x="417" y="51"/>
                    <a:pt x="420" y="43"/>
                  </a:cubicBezTo>
                  <a:cubicBezTo>
                    <a:pt x="424" y="45"/>
                    <a:pt x="428" y="47"/>
                    <a:pt x="432" y="47"/>
                  </a:cubicBezTo>
                  <a:cubicBezTo>
                    <a:pt x="441" y="47"/>
                    <a:pt x="448" y="42"/>
                    <a:pt x="452" y="34"/>
                  </a:cubicBezTo>
                  <a:cubicBezTo>
                    <a:pt x="455" y="37"/>
                    <a:pt x="460" y="38"/>
                    <a:pt x="464" y="38"/>
                  </a:cubicBezTo>
                  <a:cubicBezTo>
                    <a:pt x="473" y="38"/>
                    <a:pt x="480" y="33"/>
                    <a:pt x="484" y="26"/>
                  </a:cubicBezTo>
                  <a:cubicBezTo>
                    <a:pt x="488" y="29"/>
                    <a:pt x="492" y="31"/>
                    <a:pt x="497" y="31"/>
                  </a:cubicBezTo>
                  <a:cubicBezTo>
                    <a:pt x="505" y="31"/>
                    <a:pt x="512" y="26"/>
                    <a:pt x="516" y="20"/>
                  </a:cubicBezTo>
                  <a:cubicBezTo>
                    <a:pt x="520" y="23"/>
                    <a:pt x="525" y="26"/>
                    <a:pt x="531" y="26"/>
                  </a:cubicBezTo>
                  <a:cubicBezTo>
                    <a:pt x="538" y="26"/>
                    <a:pt x="545" y="22"/>
                    <a:pt x="549" y="16"/>
                  </a:cubicBezTo>
                  <a:cubicBezTo>
                    <a:pt x="553" y="20"/>
                    <a:pt x="558" y="22"/>
                    <a:pt x="564" y="22"/>
                  </a:cubicBezTo>
                  <a:cubicBezTo>
                    <a:pt x="571" y="22"/>
                    <a:pt x="578" y="19"/>
                    <a:pt x="582" y="14"/>
                  </a:cubicBezTo>
                  <a:cubicBezTo>
                    <a:pt x="586" y="18"/>
                    <a:pt x="591" y="21"/>
                    <a:pt x="598" y="21"/>
                  </a:cubicBezTo>
                  <a:cubicBezTo>
                    <a:pt x="600" y="21"/>
                    <a:pt x="603" y="21"/>
                    <a:pt x="605" y="20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04" y="7"/>
                    <a:pt x="603" y="7"/>
                    <a:pt x="602" y="8"/>
                  </a:cubicBezTo>
                  <a:cubicBezTo>
                    <a:pt x="601" y="9"/>
                    <a:pt x="599" y="9"/>
                    <a:pt x="598" y="9"/>
                  </a:cubicBezTo>
                  <a:close/>
                </a:path>
              </a:pathLst>
            </a:custGeom>
            <a:solidFill>
              <a:srgbClr val="F9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318">
              <a:extLst>
                <a:ext uri="{FF2B5EF4-FFF2-40B4-BE49-F238E27FC236}">
                  <a16:creationId xmlns:a16="http://schemas.microsoft.com/office/drawing/2014/main" id="{106F6A49-0CB5-492D-AB5A-D70205462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876"/>
              <a:ext cx="542" cy="1197"/>
            </a:xfrm>
            <a:custGeom>
              <a:avLst/>
              <a:gdLst>
                <a:gd name="T0" fmla="*/ 137 w 217"/>
                <a:gd name="T1" fmla="*/ 8507 h 449"/>
                <a:gd name="T2" fmla="*/ 92 w 217"/>
                <a:gd name="T3" fmla="*/ 8259 h 449"/>
                <a:gd name="T4" fmla="*/ 125 w 217"/>
                <a:gd name="T5" fmla="*/ 7633 h 449"/>
                <a:gd name="T6" fmla="*/ 187 w 217"/>
                <a:gd name="T7" fmla="*/ 7009 h 449"/>
                <a:gd name="T8" fmla="*/ 262 w 217"/>
                <a:gd name="T9" fmla="*/ 6382 h 449"/>
                <a:gd name="T10" fmla="*/ 375 w 217"/>
                <a:gd name="T11" fmla="*/ 5798 h 449"/>
                <a:gd name="T12" fmla="*/ 512 w 217"/>
                <a:gd name="T13" fmla="*/ 5188 h 449"/>
                <a:gd name="T14" fmla="*/ 687 w 217"/>
                <a:gd name="T15" fmla="*/ 4607 h 449"/>
                <a:gd name="T16" fmla="*/ 887 w 217"/>
                <a:gd name="T17" fmla="*/ 4036 h 449"/>
                <a:gd name="T18" fmla="*/ 1091 w 217"/>
                <a:gd name="T19" fmla="*/ 3490 h 449"/>
                <a:gd name="T20" fmla="*/ 1354 w 217"/>
                <a:gd name="T21" fmla="*/ 2935 h 449"/>
                <a:gd name="T22" fmla="*/ 1604 w 217"/>
                <a:gd name="T23" fmla="*/ 2410 h 449"/>
                <a:gd name="T24" fmla="*/ 1903 w 217"/>
                <a:gd name="T25" fmla="*/ 1898 h 449"/>
                <a:gd name="T26" fmla="*/ 2228 w 217"/>
                <a:gd name="T27" fmla="*/ 1400 h 449"/>
                <a:gd name="T28" fmla="*/ 2558 w 217"/>
                <a:gd name="T29" fmla="*/ 946 h 449"/>
                <a:gd name="T30" fmla="*/ 2932 w 217"/>
                <a:gd name="T31" fmla="*/ 491 h 449"/>
                <a:gd name="T32" fmla="*/ 3287 w 217"/>
                <a:gd name="T33" fmla="*/ 93 h 449"/>
                <a:gd name="T34" fmla="*/ 3382 w 217"/>
                <a:gd name="T35" fmla="*/ 93 h 449"/>
                <a:gd name="T36" fmla="*/ 3319 w 217"/>
                <a:gd name="T37" fmla="*/ 21 h 449"/>
                <a:gd name="T38" fmla="*/ 3245 w 217"/>
                <a:gd name="T39" fmla="*/ 35 h 449"/>
                <a:gd name="T40" fmla="*/ 2850 w 217"/>
                <a:gd name="T41" fmla="*/ 419 h 449"/>
                <a:gd name="T42" fmla="*/ 2870 w 217"/>
                <a:gd name="T43" fmla="*/ 491 h 449"/>
                <a:gd name="T44" fmla="*/ 2495 w 217"/>
                <a:gd name="T45" fmla="*/ 874 h 449"/>
                <a:gd name="T46" fmla="*/ 2495 w 217"/>
                <a:gd name="T47" fmla="*/ 946 h 449"/>
                <a:gd name="T48" fmla="*/ 2153 w 217"/>
                <a:gd name="T49" fmla="*/ 1330 h 449"/>
                <a:gd name="T50" fmla="*/ 2166 w 217"/>
                <a:gd name="T51" fmla="*/ 1458 h 449"/>
                <a:gd name="T52" fmla="*/ 1841 w 217"/>
                <a:gd name="T53" fmla="*/ 1839 h 449"/>
                <a:gd name="T54" fmla="*/ 1853 w 217"/>
                <a:gd name="T55" fmla="*/ 1954 h 449"/>
                <a:gd name="T56" fmla="*/ 1529 w 217"/>
                <a:gd name="T57" fmla="*/ 2330 h 449"/>
                <a:gd name="T58" fmla="*/ 1559 w 217"/>
                <a:gd name="T59" fmla="*/ 2501 h 449"/>
                <a:gd name="T60" fmla="*/ 1279 w 217"/>
                <a:gd name="T61" fmla="*/ 2879 h 449"/>
                <a:gd name="T62" fmla="*/ 1311 w 217"/>
                <a:gd name="T63" fmla="*/ 3050 h 449"/>
                <a:gd name="T64" fmla="*/ 1012 w 217"/>
                <a:gd name="T65" fmla="*/ 3434 h 449"/>
                <a:gd name="T66" fmla="*/ 1062 w 217"/>
                <a:gd name="T67" fmla="*/ 3618 h 449"/>
                <a:gd name="T68" fmla="*/ 792 w 217"/>
                <a:gd name="T69" fmla="*/ 3980 h 449"/>
                <a:gd name="T70" fmla="*/ 842 w 217"/>
                <a:gd name="T71" fmla="*/ 4186 h 449"/>
                <a:gd name="T72" fmla="*/ 592 w 217"/>
                <a:gd name="T73" fmla="*/ 4564 h 449"/>
                <a:gd name="T74" fmla="*/ 654 w 217"/>
                <a:gd name="T75" fmla="*/ 4791 h 449"/>
                <a:gd name="T76" fmla="*/ 437 w 217"/>
                <a:gd name="T77" fmla="*/ 5153 h 449"/>
                <a:gd name="T78" fmla="*/ 500 w 217"/>
                <a:gd name="T79" fmla="*/ 5401 h 449"/>
                <a:gd name="T80" fmla="*/ 280 w 217"/>
                <a:gd name="T81" fmla="*/ 5756 h 449"/>
                <a:gd name="T82" fmla="*/ 375 w 217"/>
                <a:gd name="T83" fmla="*/ 6028 h 449"/>
                <a:gd name="T84" fmla="*/ 167 w 217"/>
                <a:gd name="T85" fmla="*/ 6369 h 449"/>
                <a:gd name="T86" fmla="*/ 280 w 217"/>
                <a:gd name="T87" fmla="*/ 6651 h 449"/>
                <a:gd name="T88" fmla="*/ 92 w 217"/>
                <a:gd name="T89" fmla="*/ 6993 h 449"/>
                <a:gd name="T90" fmla="*/ 200 w 217"/>
                <a:gd name="T91" fmla="*/ 7278 h 449"/>
                <a:gd name="T92" fmla="*/ 30 w 217"/>
                <a:gd name="T93" fmla="*/ 7619 h 449"/>
                <a:gd name="T94" fmla="*/ 155 w 217"/>
                <a:gd name="T95" fmla="*/ 7918 h 449"/>
                <a:gd name="T96" fmla="*/ 0 w 217"/>
                <a:gd name="T97" fmla="*/ 8243 h 4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7" h="449">
                  <a:moveTo>
                    <a:pt x="2" y="437"/>
                  </a:moveTo>
                  <a:cubicBezTo>
                    <a:pt x="6" y="441"/>
                    <a:pt x="9" y="444"/>
                    <a:pt x="9" y="449"/>
                  </a:cubicBezTo>
                  <a:cubicBezTo>
                    <a:pt x="9" y="449"/>
                    <a:pt x="9" y="449"/>
                    <a:pt x="9" y="449"/>
                  </a:cubicBezTo>
                  <a:cubicBezTo>
                    <a:pt x="9" y="443"/>
                    <a:pt x="10" y="440"/>
                    <a:pt x="6" y="436"/>
                  </a:cubicBezTo>
                  <a:cubicBezTo>
                    <a:pt x="11" y="431"/>
                    <a:pt x="14" y="425"/>
                    <a:pt x="14" y="418"/>
                  </a:cubicBezTo>
                  <a:cubicBezTo>
                    <a:pt x="14" y="413"/>
                    <a:pt x="11" y="407"/>
                    <a:pt x="8" y="403"/>
                  </a:cubicBezTo>
                  <a:cubicBezTo>
                    <a:pt x="13" y="399"/>
                    <a:pt x="17" y="392"/>
                    <a:pt x="17" y="384"/>
                  </a:cubicBezTo>
                  <a:cubicBezTo>
                    <a:pt x="17" y="379"/>
                    <a:pt x="15" y="374"/>
                    <a:pt x="12" y="370"/>
                  </a:cubicBezTo>
                  <a:cubicBezTo>
                    <a:pt x="18" y="366"/>
                    <a:pt x="22" y="359"/>
                    <a:pt x="22" y="351"/>
                  </a:cubicBezTo>
                  <a:cubicBezTo>
                    <a:pt x="22" y="346"/>
                    <a:pt x="20" y="341"/>
                    <a:pt x="17" y="337"/>
                  </a:cubicBezTo>
                  <a:cubicBezTo>
                    <a:pt x="24" y="333"/>
                    <a:pt x="28" y="326"/>
                    <a:pt x="28" y="318"/>
                  </a:cubicBezTo>
                  <a:cubicBezTo>
                    <a:pt x="28" y="313"/>
                    <a:pt x="26" y="309"/>
                    <a:pt x="24" y="306"/>
                  </a:cubicBezTo>
                  <a:cubicBezTo>
                    <a:pt x="32" y="302"/>
                    <a:pt x="36" y="294"/>
                    <a:pt x="36" y="285"/>
                  </a:cubicBezTo>
                  <a:cubicBezTo>
                    <a:pt x="36" y="281"/>
                    <a:pt x="35" y="277"/>
                    <a:pt x="33" y="274"/>
                  </a:cubicBezTo>
                  <a:cubicBezTo>
                    <a:pt x="41" y="270"/>
                    <a:pt x="46" y="262"/>
                    <a:pt x="46" y="253"/>
                  </a:cubicBezTo>
                  <a:cubicBezTo>
                    <a:pt x="46" y="249"/>
                    <a:pt x="45" y="246"/>
                    <a:pt x="44" y="243"/>
                  </a:cubicBezTo>
                  <a:cubicBezTo>
                    <a:pt x="53" y="239"/>
                    <a:pt x="58" y="231"/>
                    <a:pt x="58" y="221"/>
                  </a:cubicBezTo>
                  <a:cubicBezTo>
                    <a:pt x="58" y="218"/>
                    <a:pt x="58" y="215"/>
                    <a:pt x="57" y="213"/>
                  </a:cubicBezTo>
                  <a:cubicBezTo>
                    <a:pt x="66" y="209"/>
                    <a:pt x="72" y="200"/>
                    <a:pt x="72" y="191"/>
                  </a:cubicBezTo>
                  <a:cubicBezTo>
                    <a:pt x="72" y="188"/>
                    <a:pt x="71" y="186"/>
                    <a:pt x="70" y="184"/>
                  </a:cubicBezTo>
                  <a:cubicBezTo>
                    <a:pt x="80" y="181"/>
                    <a:pt x="88" y="172"/>
                    <a:pt x="88" y="161"/>
                  </a:cubicBezTo>
                  <a:cubicBezTo>
                    <a:pt x="88" y="159"/>
                    <a:pt x="87" y="157"/>
                    <a:pt x="87" y="155"/>
                  </a:cubicBezTo>
                  <a:cubicBezTo>
                    <a:pt x="97" y="152"/>
                    <a:pt x="104" y="143"/>
                    <a:pt x="104" y="132"/>
                  </a:cubicBezTo>
                  <a:cubicBezTo>
                    <a:pt x="104" y="130"/>
                    <a:pt x="104" y="128"/>
                    <a:pt x="103" y="127"/>
                  </a:cubicBezTo>
                  <a:cubicBezTo>
                    <a:pt x="114" y="125"/>
                    <a:pt x="123" y="115"/>
                    <a:pt x="123" y="103"/>
                  </a:cubicBezTo>
                  <a:cubicBezTo>
                    <a:pt x="123" y="103"/>
                    <a:pt x="123" y="102"/>
                    <a:pt x="122" y="100"/>
                  </a:cubicBezTo>
                  <a:cubicBezTo>
                    <a:pt x="134" y="98"/>
                    <a:pt x="143" y="89"/>
                    <a:pt x="143" y="77"/>
                  </a:cubicBezTo>
                  <a:cubicBezTo>
                    <a:pt x="143" y="77"/>
                    <a:pt x="143" y="75"/>
                    <a:pt x="143" y="74"/>
                  </a:cubicBezTo>
                  <a:cubicBezTo>
                    <a:pt x="155" y="73"/>
                    <a:pt x="164" y="63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77" y="50"/>
                    <a:pt x="188" y="39"/>
                    <a:pt x="188" y="26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200" y="26"/>
                    <a:pt x="210" y="17"/>
                    <a:pt x="211" y="5"/>
                  </a:cubicBezTo>
                  <a:cubicBezTo>
                    <a:pt x="212" y="5"/>
                    <a:pt x="213" y="5"/>
                    <a:pt x="213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7" y="13"/>
                    <a:pt x="198" y="22"/>
                    <a:pt x="188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4" y="37"/>
                    <a:pt x="175" y="46"/>
                    <a:pt x="164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61"/>
                    <a:pt x="151" y="70"/>
                    <a:pt x="140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9" y="87"/>
                    <a:pt x="131" y="96"/>
                    <a:pt x="120" y="97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14"/>
                    <a:pt x="111" y="122"/>
                    <a:pt x="101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8"/>
                    <a:pt x="100" y="130"/>
                    <a:pt x="100" y="132"/>
                  </a:cubicBezTo>
                  <a:cubicBezTo>
                    <a:pt x="100" y="142"/>
                    <a:pt x="93" y="150"/>
                    <a:pt x="84" y="152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7"/>
                    <a:pt x="84" y="159"/>
                    <a:pt x="84" y="161"/>
                  </a:cubicBezTo>
                  <a:cubicBezTo>
                    <a:pt x="84" y="171"/>
                    <a:pt x="77" y="179"/>
                    <a:pt x="68" y="181"/>
                  </a:cubicBezTo>
                  <a:cubicBezTo>
                    <a:pt x="65" y="181"/>
                    <a:pt x="65" y="181"/>
                    <a:pt x="65" y="181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7" y="186"/>
                    <a:pt x="68" y="188"/>
                    <a:pt x="68" y="191"/>
                  </a:cubicBezTo>
                  <a:cubicBezTo>
                    <a:pt x="68" y="199"/>
                    <a:pt x="62" y="207"/>
                    <a:pt x="54" y="210"/>
                  </a:cubicBezTo>
                  <a:cubicBezTo>
                    <a:pt x="51" y="210"/>
                    <a:pt x="51" y="210"/>
                    <a:pt x="51" y="210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4" y="215"/>
                    <a:pt x="54" y="218"/>
                    <a:pt x="54" y="221"/>
                  </a:cubicBezTo>
                  <a:cubicBezTo>
                    <a:pt x="54" y="230"/>
                    <a:pt x="49" y="237"/>
                    <a:pt x="41" y="240"/>
                  </a:cubicBezTo>
                  <a:cubicBezTo>
                    <a:pt x="38" y="241"/>
                    <a:pt x="38" y="241"/>
                    <a:pt x="38" y="241"/>
                  </a:cubicBezTo>
                  <a:cubicBezTo>
                    <a:pt x="40" y="243"/>
                    <a:pt x="40" y="243"/>
                    <a:pt x="40" y="243"/>
                  </a:cubicBezTo>
                  <a:cubicBezTo>
                    <a:pt x="41" y="246"/>
                    <a:pt x="42" y="249"/>
                    <a:pt x="42" y="253"/>
                  </a:cubicBezTo>
                  <a:cubicBezTo>
                    <a:pt x="42" y="261"/>
                    <a:pt x="37" y="268"/>
                    <a:pt x="30" y="271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9" y="274"/>
                    <a:pt x="29" y="274"/>
                    <a:pt x="29" y="274"/>
                  </a:cubicBezTo>
                  <a:cubicBezTo>
                    <a:pt x="31" y="277"/>
                    <a:pt x="32" y="281"/>
                    <a:pt x="32" y="285"/>
                  </a:cubicBezTo>
                  <a:cubicBezTo>
                    <a:pt x="32" y="293"/>
                    <a:pt x="28" y="300"/>
                    <a:pt x="21" y="303"/>
                  </a:cubicBezTo>
                  <a:cubicBezTo>
                    <a:pt x="18" y="304"/>
                    <a:pt x="18" y="304"/>
                    <a:pt x="18" y="304"/>
                  </a:cubicBezTo>
                  <a:cubicBezTo>
                    <a:pt x="20" y="306"/>
                    <a:pt x="20" y="306"/>
                    <a:pt x="20" y="306"/>
                  </a:cubicBezTo>
                  <a:cubicBezTo>
                    <a:pt x="22" y="310"/>
                    <a:pt x="24" y="314"/>
                    <a:pt x="24" y="318"/>
                  </a:cubicBezTo>
                  <a:cubicBezTo>
                    <a:pt x="24" y="325"/>
                    <a:pt x="20" y="331"/>
                    <a:pt x="13" y="335"/>
                  </a:cubicBezTo>
                  <a:cubicBezTo>
                    <a:pt x="11" y="336"/>
                    <a:pt x="11" y="336"/>
                    <a:pt x="11" y="336"/>
                  </a:cubicBezTo>
                  <a:cubicBezTo>
                    <a:pt x="13" y="338"/>
                    <a:pt x="13" y="338"/>
                    <a:pt x="13" y="338"/>
                  </a:cubicBezTo>
                  <a:cubicBezTo>
                    <a:pt x="16" y="342"/>
                    <a:pt x="18" y="346"/>
                    <a:pt x="18" y="351"/>
                  </a:cubicBezTo>
                  <a:cubicBezTo>
                    <a:pt x="18" y="358"/>
                    <a:pt x="14" y="364"/>
                    <a:pt x="8" y="368"/>
                  </a:cubicBezTo>
                  <a:cubicBezTo>
                    <a:pt x="6" y="369"/>
                    <a:pt x="6" y="369"/>
                    <a:pt x="6" y="369"/>
                  </a:cubicBezTo>
                  <a:cubicBezTo>
                    <a:pt x="8" y="371"/>
                    <a:pt x="8" y="371"/>
                    <a:pt x="8" y="371"/>
                  </a:cubicBezTo>
                  <a:cubicBezTo>
                    <a:pt x="11" y="375"/>
                    <a:pt x="13" y="379"/>
                    <a:pt x="13" y="384"/>
                  </a:cubicBezTo>
                  <a:cubicBezTo>
                    <a:pt x="13" y="391"/>
                    <a:pt x="10" y="397"/>
                    <a:pt x="4" y="401"/>
                  </a:cubicBezTo>
                  <a:cubicBezTo>
                    <a:pt x="2" y="402"/>
                    <a:pt x="2" y="402"/>
                    <a:pt x="2" y="402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8" y="408"/>
                    <a:pt x="10" y="413"/>
                    <a:pt x="10" y="418"/>
                  </a:cubicBezTo>
                  <a:cubicBezTo>
                    <a:pt x="10" y="425"/>
                    <a:pt x="7" y="430"/>
                    <a:pt x="2" y="434"/>
                  </a:cubicBezTo>
                  <a:cubicBezTo>
                    <a:pt x="0" y="435"/>
                    <a:pt x="0" y="435"/>
                    <a:pt x="0" y="435"/>
                  </a:cubicBezTo>
                  <a:lnTo>
                    <a:pt x="2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319">
              <a:extLst>
                <a:ext uri="{FF2B5EF4-FFF2-40B4-BE49-F238E27FC236}">
                  <a16:creationId xmlns:a16="http://schemas.microsoft.com/office/drawing/2014/main" id="{230418C6-46E7-4EE2-82D4-1520309D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495"/>
              <a:ext cx="935" cy="394"/>
            </a:xfrm>
            <a:custGeom>
              <a:avLst/>
              <a:gdLst>
                <a:gd name="T0" fmla="*/ 313 w 374"/>
                <a:gd name="T1" fmla="*/ 2431 h 148"/>
                <a:gd name="T2" fmla="*/ 770 w 374"/>
                <a:gd name="T3" fmla="*/ 2042 h 148"/>
                <a:gd name="T4" fmla="*/ 1175 w 374"/>
                <a:gd name="T5" fmla="*/ 1701 h 148"/>
                <a:gd name="T6" fmla="*/ 1625 w 374"/>
                <a:gd name="T7" fmla="*/ 1395 h 148"/>
                <a:gd name="T8" fmla="*/ 2083 w 374"/>
                <a:gd name="T9" fmla="*/ 1113 h 148"/>
                <a:gd name="T10" fmla="*/ 2550 w 374"/>
                <a:gd name="T11" fmla="*/ 865 h 148"/>
                <a:gd name="T12" fmla="*/ 3020 w 374"/>
                <a:gd name="T13" fmla="*/ 660 h 148"/>
                <a:gd name="T14" fmla="*/ 3520 w 374"/>
                <a:gd name="T15" fmla="*/ 490 h 148"/>
                <a:gd name="T16" fmla="*/ 4020 w 374"/>
                <a:gd name="T17" fmla="*/ 341 h 148"/>
                <a:gd name="T18" fmla="*/ 4520 w 374"/>
                <a:gd name="T19" fmla="*/ 226 h 148"/>
                <a:gd name="T20" fmla="*/ 5033 w 374"/>
                <a:gd name="T21" fmla="*/ 149 h 148"/>
                <a:gd name="T22" fmla="*/ 5270 w 374"/>
                <a:gd name="T23" fmla="*/ 264 h 148"/>
                <a:gd name="T24" fmla="*/ 5783 w 374"/>
                <a:gd name="T25" fmla="*/ 192 h 148"/>
                <a:gd name="T26" fmla="*/ 5845 w 374"/>
                <a:gd name="T27" fmla="*/ 170 h 148"/>
                <a:gd name="T28" fmla="*/ 5550 w 374"/>
                <a:gd name="T29" fmla="*/ 35 h 148"/>
                <a:gd name="T30" fmla="*/ 5500 w 374"/>
                <a:gd name="T31" fmla="*/ 35 h 148"/>
                <a:gd name="T32" fmla="*/ 5050 w 374"/>
                <a:gd name="T33" fmla="*/ 77 h 148"/>
                <a:gd name="T34" fmla="*/ 5000 w 374"/>
                <a:gd name="T35" fmla="*/ 77 h 148"/>
                <a:gd name="T36" fmla="*/ 4533 w 374"/>
                <a:gd name="T37" fmla="*/ 149 h 148"/>
                <a:gd name="T38" fmla="*/ 4488 w 374"/>
                <a:gd name="T39" fmla="*/ 149 h 148"/>
                <a:gd name="T40" fmla="*/ 4033 w 374"/>
                <a:gd name="T41" fmla="*/ 264 h 148"/>
                <a:gd name="T42" fmla="*/ 3970 w 374"/>
                <a:gd name="T43" fmla="*/ 282 h 148"/>
                <a:gd name="T44" fmla="*/ 3520 w 374"/>
                <a:gd name="T45" fmla="*/ 418 h 148"/>
                <a:gd name="T46" fmla="*/ 3470 w 374"/>
                <a:gd name="T47" fmla="*/ 431 h 148"/>
                <a:gd name="T48" fmla="*/ 3033 w 374"/>
                <a:gd name="T49" fmla="*/ 588 h 148"/>
                <a:gd name="T50" fmla="*/ 2988 w 374"/>
                <a:gd name="T51" fmla="*/ 602 h 148"/>
                <a:gd name="T52" fmla="*/ 2550 w 374"/>
                <a:gd name="T53" fmla="*/ 793 h 148"/>
                <a:gd name="T54" fmla="*/ 2500 w 374"/>
                <a:gd name="T55" fmla="*/ 807 h 148"/>
                <a:gd name="T56" fmla="*/ 2063 w 374"/>
                <a:gd name="T57" fmla="*/ 1036 h 148"/>
                <a:gd name="T58" fmla="*/ 2033 w 374"/>
                <a:gd name="T59" fmla="*/ 1057 h 148"/>
                <a:gd name="T60" fmla="*/ 1613 w 374"/>
                <a:gd name="T61" fmla="*/ 1318 h 148"/>
                <a:gd name="T62" fmla="*/ 1563 w 374"/>
                <a:gd name="T63" fmla="*/ 1339 h 148"/>
                <a:gd name="T64" fmla="*/ 1175 w 374"/>
                <a:gd name="T65" fmla="*/ 1624 h 148"/>
                <a:gd name="T66" fmla="*/ 1125 w 374"/>
                <a:gd name="T67" fmla="*/ 1659 h 148"/>
                <a:gd name="T68" fmla="*/ 708 w 374"/>
                <a:gd name="T69" fmla="*/ 1962 h 148"/>
                <a:gd name="T70" fmla="*/ 395 w 374"/>
                <a:gd name="T71" fmla="*/ 2361 h 148"/>
                <a:gd name="T72" fmla="*/ 270 w 374"/>
                <a:gd name="T73" fmla="*/ 2340 h 148"/>
                <a:gd name="T74" fmla="*/ 0 w 374"/>
                <a:gd name="T75" fmla="*/ 271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4" h="148">
                  <a:moveTo>
                    <a:pt x="1" y="148"/>
                  </a:moveTo>
                  <a:cubicBezTo>
                    <a:pt x="11" y="146"/>
                    <a:pt x="18" y="138"/>
                    <a:pt x="20" y="129"/>
                  </a:cubicBezTo>
                  <a:cubicBezTo>
                    <a:pt x="22" y="129"/>
                    <a:pt x="24" y="129"/>
                    <a:pt x="25" y="129"/>
                  </a:cubicBezTo>
                  <a:cubicBezTo>
                    <a:pt x="37" y="129"/>
                    <a:pt x="47" y="120"/>
                    <a:pt x="49" y="108"/>
                  </a:cubicBezTo>
                  <a:cubicBezTo>
                    <a:pt x="50" y="108"/>
                    <a:pt x="52" y="109"/>
                    <a:pt x="52" y="109"/>
                  </a:cubicBezTo>
                  <a:cubicBezTo>
                    <a:pt x="63" y="109"/>
                    <a:pt x="73" y="101"/>
                    <a:pt x="75" y="90"/>
                  </a:cubicBezTo>
                  <a:cubicBezTo>
                    <a:pt x="77" y="91"/>
                    <a:pt x="79" y="91"/>
                    <a:pt x="81" y="91"/>
                  </a:cubicBezTo>
                  <a:cubicBezTo>
                    <a:pt x="92" y="91"/>
                    <a:pt x="101" y="84"/>
                    <a:pt x="104" y="74"/>
                  </a:cubicBezTo>
                  <a:cubicBezTo>
                    <a:pt x="106" y="75"/>
                    <a:pt x="108" y="75"/>
                    <a:pt x="110" y="75"/>
                  </a:cubicBezTo>
                  <a:cubicBezTo>
                    <a:pt x="121" y="75"/>
                    <a:pt x="129" y="69"/>
                    <a:pt x="133" y="59"/>
                  </a:cubicBezTo>
                  <a:cubicBezTo>
                    <a:pt x="135" y="60"/>
                    <a:pt x="138" y="61"/>
                    <a:pt x="141" y="61"/>
                  </a:cubicBezTo>
                  <a:cubicBezTo>
                    <a:pt x="151" y="61"/>
                    <a:pt x="159" y="55"/>
                    <a:pt x="163" y="46"/>
                  </a:cubicBezTo>
                  <a:cubicBezTo>
                    <a:pt x="166" y="47"/>
                    <a:pt x="169" y="48"/>
                    <a:pt x="172" y="48"/>
                  </a:cubicBezTo>
                  <a:cubicBezTo>
                    <a:pt x="181" y="48"/>
                    <a:pt x="189" y="43"/>
                    <a:pt x="193" y="35"/>
                  </a:cubicBezTo>
                  <a:cubicBezTo>
                    <a:pt x="197" y="37"/>
                    <a:pt x="201" y="38"/>
                    <a:pt x="205" y="38"/>
                  </a:cubicBezTo>
                  <a:cubicBezTo>
                    <a:pt x="213" y="38"/>
                    <a:pt x="221" y="33"/>
                    <a:pt x="225" y="26"/>
                  </a:cubicBezTo>
                  <a:cubicBezTo>
                    <a:pt x="229" y="28"/>
                    <a:pt x="233" y="30"/>
                    <a:pt x="237" y="30"/>
                  </a:cubicBezTo>
                  <a:cubicBezTo>
                    <a:pt x="245" y="30"/>
                    <a:pt x="253" y="25"/>
                    <a:pt x="257" y="18"/>
                  </a:cubicBezTo>
                  <a:cubicBezTo>
                    <a:pt x="261" y="21"/>
                    <a:pt x="265" y="22"/>
                    <a:pt x="270" y="22"/>
                  </a:cubicBezTo>
                  <a:cubicBezTo>
                    <a:pt x="277" y="22"/>
                    <a:pt x="284" y="18"/>
                    <a:pt x="289" y="12"/>
                  </a:cubicBezTo>
                  <a:cubicBezTo>
                    <a:pt x="293" y="15"/>
                    <a:pt x="298" y="17"/>
                    <a:pt x="303" y="17"/>
                  </a:cubicBezTo>
                  <a:cubicBezTo>
                    <a:pt x="310" y="17"/>
                    <a:pt x="317" y="13"/>
                    <a:pt x="322" y="8"/>
                  </a:cubicBezTo>
                  <a:cubicBezTo>
                    <a:pt x="326" y="11"/>
                    <a:pt x="331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43" y="14"/>
                    <a:pt x="350" y="11"/>
                    <a:pt x="354" y="6"/>
                  </a:cubicBezTo>
                  <a:cubicBezTo>
                    <a:pt x="358" y="10"/>
                    <a:pt x="364" y="10"/>
                    <a:pt x="370" y="10"/>
                  </a:cubicBezTo>
                  <a:cubicBezTo>
                    <a:pt x="372" y="10"/>
                    <a:pt x="372" y="10"/>
                    <a:pt x="374" y="9"/>
                  </a:cubicBezTo>
                  <a:cubicBezTo>
                    <a:pt x="374" y="9"/>
                    <a:pt x="374" y="9"/>
                    <a:pt x="374" y="9"/>
                  </a:cubicBezTo>
                  <a:cubicBezTo>
                    <a:pt x="372" y="10"/>
                    <a:pt x="372" y="9"/>
                    <a:pt x="370" y="9"/>
                  </a:cubicBezTo>
                  <a:cubicBezTo>
                    <a:pt x="365" y="9"/>
                    <a:pt x="359" y="6"/>
                    <a:pt x="355" y="2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2" y="2"/>
                    <a:pt x="352" y="2"/>
                    <a:pt x="352" y="2"/>
                  </a:cubicBezTo>
                  <a:cubicBezTo>
                    <a:pt x="349" y="7"/>
                    <a:pt x="343" y="10"/>
                    <a:pt x="337" y="10"/>
                  </a:cubicBezTo>
                  <a:cubicBezTo>
                    <a:pt x="331" y="10"/>
                    <a:pt x="326" y="8"/>
                    <a:pt x="323" y="4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0" y="4"/>
                    <a:pt x="320" y="4"/>
                    <a:pt x="320" y="4"/>
                  </a:cubicBezTo>
                  <a:cubicBezTo>
                    <a:pt x="316" y="10"/>
                    <a:pt x="310" y="13"/>
                    <a:pt x="303" y="13"/>
                  </a:cubicBezTo>
                  <a:cubicBezTo>
                    <a:pt x="298" y="13"/>
                    <a:pt x="293" y="11"/>
                    <a:pt x="290" y="8"/>
                  </a:cubicBezTo>
                  <a:cubicBezTo>
                    <a:pt x="288" y="6"/>
                    <a:pt x="288" y="6"/>
                    <a:pt x="288" y="6"/>
                  </a:cubicBezTo>
                  <a:cubicBezTo>
                    <a:pt x="287" y="8"/>
                    <a:pt x="287" y="8"/>
                    <a:pt x="287" y="8"/>
                  </a:cubicBezTo>
                  <a:cubicBezTo>
                    <a:pt x="283" y="15"/>
                    <a:pt x="277" y="18"/>
                    <a:pt x="270" y="18"/>
                  </a:cubicBezTo>
                  <a:cubicBezTo>
                    <a:pt x="265" y="18"/>
                    <a:pt x="261" y="17"/>
                    <a:pt x="258" y="14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4" y="15"/>
                    <a:pt x="254" y="15"/>
                    <a:pt x="254" y="15"/>
                  </a:cubicBezTo>
                  <a:cubicBezTo>
                    <a:pt x="251" y="21"/>
                    <a:pt x="244" y="26"/>
                    <a:pt x="237" y="26"/>
                  </a:cubicBezTo>
                  <a:cubicBezTo>
                    <a:pt x="233" y="26"/>
                    <a:pt x="229" y="24"/>
                    <a:pt x="225" y="22"/>
                  </a:cubicBezTo>
                  <a:cubicBezTo>
                    <a:pt x="224" y="21"/>
                    <a:pt x="224" y="21"/>
                    <a:pt x="224" y="21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19" y="30"/>
                    <a:pt x="212" y="34"/>
                    <a:pt x="205" y="34"/>
                  </a:cubicBezTo>
                  <a:cubicBezTo>
                    <a:pt x="201" y="34"/>
                    <a:pt x="197" y="33"/>
                    <a:pt x="194" y="31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1" y="32"/>
                    <a:pt x="191" y="32"/>
                    <a:pt x="191" y="32"/>
                  </a:cubicBezTo>
                  <a:cubicBezTo>
                    <a:pt x="188" y="39"/>
                    <a:pt x="180" y="44"/>
                    <a:pt x="172" y="44"/>
                  </a:cubicBezTo>
                  <a:cubicBezTo>
                    <a:pt x="169" y="44"/>
                    <a:pt x="166" y="43"/>
                    <a:pt x="163" y="42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7" y="51"/>
                    <a:pt x="150" y="57"/>
                    <a:pt x="141" y="57"/>
                  </a:cubicBezTo>
                  <a:cubicBezTo>
                    <a:pt x="138" y="57"/>
                    <a:pt x="135" y="56"/>
                    <a:pt x="132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27" y="65"/>
                    <a:pt x="119" y="71"/>
                    <a:pt x="110" y="71"/>
                  </a:cubicBezTo>
                  <a:cubicBezTo>
                    <a:pt x="108" y="71"/>
                    <a:pt x="105" y="71"/>
                    <a:pt x="103" y="70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99" y="81"/>
                    <a:pt x="90" y="87"/>
                    <a:pt x="81" y="87"/>
                  </a:cubicBezTo>
                  <a:cubicBezTo>
                    <a:pt x="79" y="87"/>
                    <a:pt x="77" y="87"/>
                    <a:pt x="75" y="86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0" y="97"/>
                    <a:pt x="62" y="105"/>
                    <a:pt x="52" y="105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5" y="117"/>
                    <a:pt x="36" y="125"/>
                    <a:pt x="25" y="125"/>
                  </a:cubicBezTo>
                  <a:cubicBezTo>
                    <a:pt x="23" y="125"/>
                    <a:pt x="21" y="125"/>
                    <a:pt x="20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6" y="135"/>
                    <a:pt x="9" y="142"/>
                    <a:pt x="0" y="144"/>
                  </a:cubicBezTo>
                  <a:lnTo>
                    <a:pt x="1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Line 320">
              <a:extLst>
                <a:ext uri="{FF2B5EF4-FFF2-40B4-BE49-F238E27FC236}">
                  <a16:creationId xmlns:a16="http://schemas.microsoft.com/office/drawing/2014/main" id="{DFDB0AEB-F1F1-461E-8B7F-369AC4BC7F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9" y="1316"/>
              <a:ext cx="1" cy="117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321">
              <a:extLst>
                <a:ext uri="{FF2B5EF4-FFF2-40B4-BE49-F238E27FC236}">
                  <a16:creationId xmlns:a16="http://schemas.microsoft.com/office/drawing/2014/main" id="{2C8B539E-A299-44C5-B3ED-341E7D23A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3"/>
              <a:ext cx="50" cy="126"/>
            </a:xfrm>
            <a:custGeom>
              <a:avLst/>
              <a:gdLst>
                <a:gd name="T0" fmla="*/ 10 w 50"/>
                <a:gd name="T1" fmla="*/ 126 h 126"/>
                <a:gd name="T2" fmla="*/ 50 w 50"/>
                <a:gd name="T3" fmla="*/ 123 h 126"/>
                <a:gd name="T4" fmla="*/ 40 w 50"/>
                <a:gd name="T5" fmla="*/ 0 h 126"/>
                <a:gd name="T6" fmla="*/ 0 w 50"/>
                <a:gd name="T7" fmla="*/ 3 h 126"/>
                <a:gd name="T8" fmla="*/ 10 w 50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6">
                  <a:moveTo>
                    <a:pt x="10" y="126"/>
                  </a:moveTo>
                  <a:lnTo>
                    <a:pt x="50" y="123"/>
                  </a:lnTo>
                  <a:lnTo>
                    <a:pt x="40" y="0"/>
                  </a:lnTo>
                  <a:lnTo>
                    <a:pt x="0" y="3"/>
                  </a:lnTo>
                  <a:lnTo>
                    <a:pt x="10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322">
              <a:extLst>
                <a:ext uri="{FF2B5EF4-FFF2-40B4-BE49-F238E27FC236}">
                  <a16:creationId xmlns:a16="http://schemas.microsoft.com/office/drawing/2014/main" id="{C43EA8AC-0C11-4C82-A6BB-84A0545CA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27"/>
              <a:ext cx="55" cy="122"/>
            </a:xfrm>
            <a:custGeom>
              <a:avLst/>
              <a:gdLst>
                <a:gd name="T0" fmla="*/ 15 w 55"/>
                <a:gd name="T1" fmla="*/ 122 h 122"/>
                <a:gd name="T2" fmla="*/ 55 w 55"/>
                <a:gd name="T3" fmla="*/ 117 h 122"/>
                <a:gd name="T4" fmla="*/ 40 w 55"/>
                <a:gd name="T5" fmla="*/ 0 h 122"/>
                <a:gd name="T6" fmla="*/ 0 w 55"/>
                <a:gd name="T7" fmla="*/ 5 h 122"/>
                <a:gd name="T8" fmla="*/ 15 w 55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22">
                  <a:moveTo>
                    <a:pt x="15" y="122"/>
                  </a:moveTo>
                  <a:lnTo>
                    <a:pt x="55" y="117"/>
                  </a:lnTo>
                  <a:lnTo>
                    <a:pt x="40" y="0"/>
                  </a:lnTo>
                  <a:lnTo>
                    <a:pt x="0" y="5"/>
                  </a:lnTo>
                  <a:lnTo>
                    <a:pt x="15" y="1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323">
              <a:extLst>
                <a:ext uri="{FF2B5EF4-FFF2-40B4-BE49-F238E27FC236}">
                  <a16:creationId xmlns:a16="http://schemas.microsoft.com/office/drawing/2014/main" id="{6F5548F2-F632-4DB4-ABCC-8F3ADACF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340"/>
              <a:ext cx="63" cy="125"/>
            </a:xfrm>
            <a:custGeom>
              <a:avLst/>
              <a:gdLst>
                <a:gd name="T0" fmla="*/ 23 w 63"/>
                <a:gd name="T1" fmla="*/ 125 h 125"/>
                <a:gd name="T2" fmla="*/ 63 w 63"/>
                <a:gd name="T3" fmla="*/ 115 h 125"/>
                <a:gd name="T4" fmla="*/ 41 w 63"/>
                <a:gd name="T5" fmla="*/ 0 h 125"/>
                <a:gd name="T6" fmla="*/ 0 w 63"/>
                <a:gd name="T7" fmla="*/ 11 h 125"/>
                <a:gd name="T8" fmla="*/ 23 w 63"/>
                <a:gd name="T9" fmla="*/ 12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25">
                  <a:moveTo>
                    <a:pt x="23" y="125"/>
                  </a:moveTo>
                  <a:lnTo>
                    <a:pt x="63" y="115"/>
                  </a:lnTo>
                  <a:lnTo>
                    <a:pt x="41" y="0"/>
                  </a:lnTo>
                  <a:lnTo>
                    <a:pt x="0" y="11"/>
                  </a:lnTo>
                  <a:lnTo>
                    <a:pt x="23" y="12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324">
              <a:extLst>
                <a:ext uri="{FF2B5EF4-FFF2-40B4-BE49-F238E27FC236}">
                  <a16:creationId xmlns:a16="http://schemas.microsoft.com/office/drawing/2014/main" id="{AF2DEB71-DF94-48D3-AE90-F24BEADCE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361"/>
              <a:ext cx="67" cy="126"/>
            </a:xfrm>
            <a:custGeom>
              <a:avLst/>
              <a:gdLst>
                <a:gd name="T0" fmla="*/ 30 w 67"/>
                <a:gd name="T1" fmla="*/ 126 h 126"/>
                <a:gd name="T2" fmla="*/ 67 w 67"/>
                <a:gd name="T3" fmla="*/ 115 h 126"/>
                <a:gd name="T4" fmla="*/ 40 w 67"/>
                <a:gd name="T5" fmla="*/ 0 h 126"/>
                <a:gd name="T6" fmla="*/ 0 w 67"/>
                <a:gd name="T7" fmla="*/ 14 h 126"/>
                <a:gd name="T8" fmla="*/ 30 w 67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26">
                  <a:moveTo>
                    <a:pt x="30" y="126"/>
                  </a:moveTo>
                  <a:lnTo>
                    <a:pt x="67" y="115"/>
                  </a:lnTo>
                  <a:lnTo>
                    <a:pt x="40" y="0"/>
                  </a:lnTo>
                  <a:lnTo>
                    <a:pt x="0" y="14"/>
                  </a:lnTo>
                  <a:lnTo>
                    <a:pt x="30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325">
              <a:extLst>
                <a:ext uri="{FF2B5EF4-FFF2-40B4-BE49-F238E27FC236}">
                  <a16:creationId xmlns:a16="http://schemas.microsoft.com/office/drawing/2014/main" id="{EFD55A8B-4181-46A1-8B67-7FC72D4C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383"/>
              <a:ext cx="73" cy="125"/>
            </a:xfrm>
            <a:custGeom>
              <a:avLst/>
              <a:gdLst>
                <a:gd name="T0" fmla="*/ 35 w 73"/>
                <a:gd name="T1" fmla="*/ 125 h 125"/>
                <a:gd name="T2" fmla="*/ 73 w 73"/>
                <a:gd name="T3" fmla="*/ 114 h 125"/>
                <a:gd name="T4" fmla="*/ 38 w 73"/>
                <a:gd name="T5" fmla="*/ 0 h 125"/>
                <a:gd name="T6" fmla="*/ 0 w 73"/>
                <a:gd name="T7" fmla="*/ 13 h 125"/>
                <a:gd name="T8" fmla="*/ 35 w 73"/>
                <a:gd name="T9" fmla="*/ 12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25">
                  <a:moveTo>
                    <a:pt x="35" y="125"/>
                  </a:moveTo>
                  <a:lnTo>
                    <a:pt x="73" y="114"/>
                  </a:lnTo>
                  <a:lnTo>
                    <a:pt x="38" y="0"/>
                  </a:lnTo>
                  <a:lnTo>
                    <a:pt x="0" y="13"/>
                  </a:lnTo>
                  <a:lnTo>
                    <a:pt x="35" y="12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326">
              <a:extLst>
                <a:ext uri="{FF2B5EF4-FFF2-40B4-BE49-F238E27FC236}">
                  <a16:creationId xmlns:a16="http://schemas.microsoft.com/office/drawing/2014/main" id="{D2AED6F6-CDC7-4847-8816-EF50DE19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417"/>
              <a:ext cx="77" cy="126"/>
            </a:xfrm>
            <a:custGeom>
              <a:avLst/>
              <a:gdLst>
                <a:gd name="T0" fmla="*/ 40 w 77"/>
                <a:gd name="T1" fmla="*/ 126 h 126"/>
                <a:gd name="T2" fmla="*/ 77 w 77"/>
                <a:gd name="T3" fmla="*/ 110 h 126"/>
                <a:gd name="T4" fmla="*/ 37 w 77"/>
                <a:gd name="T5" fmla="*/ 0 h 126"/>
                <a:gd name="T6" fmla="*/ 0 w 77"/>
                <a:gd name="T7" fmla="*/ 16 h 126"/>
                <a:gd name="T8" fmla="*/ 40 w 77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26">
                  <a:moveTo>
                    <a:pt x="40" y="126"/>
                  </a:moveTo>
                  <a:lnTo>
                    <a:pt x="77" y="110"/>
                  </a:lnTo>
                  <a:lnTo>
                    <a:pt x="37" y="0"/>
                  </a:lnTo>
                  <a:lnTo>
                    <a:pt x="0" y="16"/>
                  </a:lnTo>
                  <a:lnTo>
                    <a:pt x="40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327">
              <a:extLst>
                <a:ext uri="{FF2B5EF4-FFF2-40B4-BE49-F238E27FC236}">
                  <a16:creationId xmlns:a16="http://schemas.microsoft.com/office/drawing/2014/main" id="{1779E75C-983A-46CC-B98B-127FA52B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452"/>
              <a:ext cx="80" cy="123"/>
            </a:xfrm>
            <a:custGeom>
              <a:avLst/>
              <a:gdLst>
                <a:gd name="T0" fmla="*/ 43 w 80"/>
                <a:gd name="T1" fmla="*/ 123 h 123"/>
                <a:gd name="T2" fmla="*/ 80 w 80"/>
                <a:gd name="T3" fmla="*/ 107 h 123"/>
                <a:gd name="T4" fmla="*/ 38 w 80"/>
                <a:gd name="T5" fmla="*/ 0 h 123"/>
                <a:gd name="T6" fmla="*/ 0 w 80"/>
                <a:gd name="T7" fmla="*/ 16 h 123"/>
                <a:gd name="T8" fmla="*/ 43 w 80"/>
                <a:gd name="T9" fmla="*/ 12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23">
                  <a:moveTo>
                    <a:pt x="43" y="123"/>
                  </a:moveTo>
                  <a:lnTo>
                    <a:pt x="80" y="107"/>
                  </a:lnTo>
                  <a:lnTo>
                    <a:pt x="38" y="0"/>
                  </a:lnTo>
                  <a:lnTo>
                    <a:pt x="0" y="16"/>
                  </a:lnTo>
                  <a:lnTo>
                    <a:pt x="43" y="12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328">
              <a:extLst>
                <a:ext uri="{FF2B5EF4-FFF2-40B4-BE49-F238E27FC236}">
                  <a16:creationId xmlns:a16="http://schemas.microsoft.com/office/drawing/2014/main" id="{5656ADA4-F828-4F41-9AC4-6D409969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489"/>
              <a:ext cx="82" cy="126"/>
            </a:xfrm>
            <a:custGeom>
              <a:avLst/>
              <a:gdLst>
                <a:gd name="T0" fmla="*/ 47 w 82"/>
                <a:gd name="T1" fmla="*/ 126 h 126"/>
                <a:gd name="T2" fmla="*/ 82 w 82"/>
                <a:gd name="T3" fmla="*/ 107 h 126"/>
                <a:gd name="T4" fmla="*/ 37 w 82"/>
                <a:gd name="T5" fmla="*/ 0 h 126"/>
                <a:gd name="T6" fmla="*/ 0 w 82"/>
                <a:gd name="T7" fmla="*/ 19 h 126"/>
                <a:gd name="T8" fmla="*/ 47 w 82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26">
                  <a:moveTo>
                    <a:pt x="47" y="126"/>
                  </a:moveTo>
                  <a:lnTo>
                    <a:pt x="82" y="107"/>
                  </a:lnTo>
                  <a:lnTo>
                    <a:pt x="37" y="0"/>
                  </a:lnTo>
                  <a:lnTo>
                    <a:pt x="0" y="19"/>
                  </a:lnTo>
                  <a:lnTo>
                    <a:pt x="47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329">
              <a:extLst>
                <a:ext uri="{FF2B5EF4-FFF2-40B4-BE49-F238E27FC236}">
                  <a16:creationId xmlns:a16="http://schemas.microsoft.com/office/drawing/2014/main" id="{38090B96-E7F6-4F27-A5B8-60B5B4AD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535"/>
              <a:ext cx="90" cy="122"/>
            </a:xfrm>
            <a:custGeom>
              <a:avLst/>
              <a:gdLst>
                <a:gd name="T0" fmla="*/ 57 w 90"/>
                <a:gd name="T1" fmla="*/ 122 h 122"/>
                <a:gd name="T2" fmla="*/ 90 w 90"/>
                <a:gd name="T3" fmla="*/ 101 h 122"/>
                <a:gd name="T4" fmla="*/ 35 w 90"/>
                <a:gd name="T5" fmla="*/ 0 h 122"/>
                <a:gd name="T6" fmla="*/ 0 w 90"/>
                <a:gd name="T7" fmla="*/ 21 h 122"/>
                <a:gd name="T8" fmla="*/ 57 w 90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22">
                  <a:moveTo>
                    <a:pt x="57" y="122"/>
                  </a:moveTo>
                  <a:lnTo>
                    <a:pt x="90" y="101"/>
                  </a:lnTo>
                  <a:lnTo>
                    <a:pt x="35" y="0"/>
                  </a:lnTo>
                  <a:lnTo>
                    <a:pt x="0" y="21"/>
                  </a:lnTo>
                  <a:lnTo>
                    <a:pt x="57" y="1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2" name="Freeform 330">
              <a:extLst>
                <a:ext uri="{FF2B5EF4-FFF2-40B4-BE49-F238E27FC236}">
                  <a16:creationId xmlns:a16="http://schemas.microsoft.com/office/drawing/2014/main" id="{97C08D9C-B4F1-48D0-AA22-21E7E459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585"/>
              <a:ext cx="95" cy="120"/>
            </a:xfrm>
            <a:custGeom>
              <a:avLst/>
              <a:gdLst>
                <a:gd name="T0" fmla="*/ 62 w 95"/>
                <a:gd name="T1" fmla="*/ 120 h 120"/>
                <a:gd name="T2" fmla="*/ 95 w 95"/>
                <a:gd name="T3" fmla="*/ 96 h 120"/>
                <a:gd name="T4" fmla="*/ 35 w 95"/>
                <a:gd name="T5" fmla="*/ 0 h 120"/>
                <a:gd name="T6" fmla="*/ 0 w 95"/>
                <a:gd name="T7" fmla="*/ 24 h 120"/>
                <a:gd name="T8" fmla="*/ 62 w 95"/>
                <a:gd name="T9" fmla="*/ 12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62" y="120"/>
                  </a:moveTo>
                  <a:lnTo>
                    <a:pt x="95" y="96"/>
                  </a:lnTo>
                  <a:lnTo>
                    <a:pt x="35" y="0"/>
                  </a:lnTo>
                  <a:lnTo>
                    <a:pt x="0" y="24"/>
                  </a:lnTo>
                  <a:lnTo>
                    <a:pt x="62" y="12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331">
              <a:extLst>
                <a:ext uri="{FF2B5EF4-FFF2-40B4-BE49-F238E27FC236}">
                  <a16:creationId xmlns:a16="http://schemas.microsoft.com/office/drawing/2014/main" id="{69A50BB1-335A-4169-9D72-4FC40519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641"/>
              <a:ext cx="98" cy="120"/>
            </a:xfrm>
            <a:custGeom>
              <a:avLst/>
              <a:gdLst>
                <a:gd name="T0" fmla="*/ 65 w 98"/>
                <a:gd name="T1" fmla="*/ 120 h 120"/>
                <a:gd name="T2" fmla="*/ 98 w 98"/>
                <a:gd name="T3" fmla="*/ 94 h 120"/>
                <a:gd name="T4" fmla="*/ 33 w 98"/>
                <a:gd name="T5" fmla="*/ 0 h 120"/>
                <a:gd name="T6" fmla="*/ 0 w 98"/>
                <a:gd name="T7" fmla="*/ 24 h 120"/>
                <a:gd name="T8" fmla="*/ 65 w 98"/>
                <a:gd name="T9" fmla="*/ 12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65" y="120"/>
                  </a:moveTo>
                  <a:lnTo>
                    <a:pt x="98" y="94"/>
                  </a:lnTo>
                  <a:lnTo>
                    <a:pt x="33" y="0"/>
                  </a:lnTo>
                  <a:lnTo>
                    <a:pt x="0" y="24"/>
                  </a:lnTo>
                  <a:lnTo>
                    <a:pt x="65" y="12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332">
              <a:extLst>
                <a:ext uri="{FF2B5EF4-FFF2-40B4-BE49-F238E27FC236}">
                  <a16:creationId xmlns:a16="http://schemas.microsoft.com/office/drawing/2014/main" id="{94071A21-1627-4CB9-A916-98026193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700"/>
              <a:ext cx="102" cy="117"/>
            </a:xfrm>
            <a:custGeom>
              <a:avLst/>
              <a:gdLst>
                <a:gd name="T0" fmla="*/ 72 w 102"/>
                <a:gd name="T1" fmla="*/ 117 h 117"/>
                <a:gd name="T2" fmla="*/ 102 w 102"/>
                <a:gd name="T3" fmla="*/ 88 h 117"/>
                <a:gd name="T4" fmla="*/ 30 w 102"/>
                <a:gd name="T5" fmla="*/ 0 h 117"/>
                <a:gd name="T6" fmla="*/ 0 w 102"/>
                <a:gd name="T7" fmla="*/ 29 h 117"/>
                <a:gd name="T8" fmla="*/ 72 w 102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7">
                  <a:moveTo>
                    <a:pt x="72" y="117"/>
                  </a:moveTo>
                  <a:lnTo>
                    <a:pt x="102" y="88"/>
                  </a:lnTo>
                  <a:lnTo>
                    <a:pt x="30" y="0"/>
                  </a:lnTo>
                  <a:lnTo>
                    <a:pt x="0" y="29"/>
                  </a:lnTo>
                  <a:lnTo>
                    <a:pt x="72" y="11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Line 333">
              <a:extLst>
                <a:ext uri="{FF2B5EF4-FFF2-40B4-BE49-F238E27FC236}">
                  <a16:creationId xmlns:a16="http://schemas.microsoft.com/office/drawing/2014/main" id="{79E508F1-0F84-4B8C-AFC9-BEA7A661AB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1" y="3055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334">
              <a:extLst>
                <a:ext uri="{FF2B5EF4-FFF2-40B4-BE49-F238E27FC236}">
                  <a16:creationId xmlns:a16="http://schemas.microsoft.com/office/drawing/2014/main" id="{5C935E93-4D41-4C23-A552-83A7287F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951"/>
              <a:ext cx="112" cy="53"/>
            </a:xfrm>
            <a:custGeom>
              <a:avLst/>
              <a:gdLst>
                <a:gd name="T0" fmla="*/ 107 w 112"/>
                <a:gd name="T1" fmla="*/ 53 h 53"/>
                <a:gd name="T2" fmla="*/ 112 w 112"/>
                <a:gd name="T3" fmla="*/ 13 h 53"/>
                <a:gd name="T4" fmla="*/ 2 w 112"/>
                <a:gd name="T5" fmla="*/ 0 h 53"/>
                <a:gd name="T6" fmla="*/ 0 w 112"/>
                <a:gd name="T7" fmla="*/ 42 h 53"/>
                <a:gd name="T8" fmla="*/ 107 w 11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53">
                  <a:moveTo>
                    <a:pt x="107" y="53"/>
                  </a:moveTo>
                  <a:lnTo>
                    <a:pt x="112" y="13"/>
                  </a:lnTo>
                  <a:lnTo>
                    <a:pt x="2" y="0"/>
                  </a:lnTo>
                  <a:lnTo>
                    <a:pt x="0" y="42"/>
                  </a:lnTo>
                  <a:lnTo>
                    <a:pt x="107" y="5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335">
              <a:extLst>
                <a:ext uri="{FF2B5EF4-FFF2-40B4-BE49-F238E27FC236}">
                  <a16:creationId xmlns:a16="http://schemas.microsoft.com/office/drawing/2014/main" id="{856DEDBE-EF0E-470A-B419-98303C46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855"/>
              <a:ext cx="115" cy="58"/>
            </a:xfrm>
            <a:custGeom>
              <a:avLst/>
              <a:gdLst>
                <a:gd name="T0" fmla="*/ 110 w 115"/>
                <a:gd name="T1" fmla="*/ 58 h 58"/>
                <a:gd name="T2" fmla="*/ 115 w 115"/>
                <a:gd name="T3" fmla="*/ 16 h 58"/>
                <a:gd name="T4" fmla="*/ 8 w 115"/>
                <a:gd name="T5" fmla="*/ 0 h 58"/>
                <a:gd name="T6" fmla="*/ 0 w 115"/>
                <a:gd name="T7" fmla="*/ 40 h 58"/>
                <a:gd name="T8" fmla="*/ 110 w 11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58">
                  <a:moveTo>
                    <a:pt x="110" y="58"/>
                  </a:moveTo>
                  <a:lnTo>
                    <a:pt x="115" y="16"/>
                  </a:lnTo>
                  <a:lnTo>
                    <a:pt x="8" y="0"/>
                  </a:lnTo>
                  <a:lnTo>
                    <a:pt x="0" y="40"/>
                  </a:lnTo>
                  <a:lnTo>
                    <a:pt x="110" y="5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336">
              <a:extLst>
                <a:ext uri="{FF2B5EF4-FFF2-40B4-BE49-F238E27FC236}">
                  <a16:creationId xmlns:a16="http://schemas.microsoft.com/office/drawing/2014/main" id="{F4E27E94-A767-4B1C-94D1-43554442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756"/>
              <a:ext cx="115" cy="69"/>
            </a:xfrm>
            <a:custGeom>
              <a:avLst/>
              <a:gdLst>
                <a:gd name="T0" fmla="*/ 105 w 115"/>
                <a:gd name="T1" fmla="*/ 69 h 69"/>
                <a:gd name="T2" fmla="*/ 115 w 115"/>
                <a:gd name="T3" fmla="*/ 27 h 69"/>
                <a:gd name="T4" fmla="*/ 7 w 115"/>
                <a:gd name="T5" fmla="*/ 0 h 69"/>
                <a:gd name="T6" fmla="*/ 0 w 115"/>
                <a:gd name="T7" fmla="*/ 43 h 69"/>
                <a:gd name="T8" fmla="*/ 105 w 11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9">
                  <a:moveTo>
                    <a:pt x="105" y="69"/>
                  </a:moveTo>
                  <a:lnTo>
                    <a:pt x="115" y="27"/>
                  </a:lnTo>
                  <a:lnTo>
                    <a:pt x="7" y="0"/>
                  </a:lnTo>
                  <a:lnTo>
                    <a:pt x="0" y="43"/>
                  </a:lnTo>
                  <a:lnTo>
                    <a:pt x="105" y="6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337">
              <a:extLst>
                <a:ext uri="{FF2B5EF4-FFF2-40B4-BE49-F238E27FC236}">
                  <a16:creationId xmlns:a16="http://schemas.microsoft.com/office/drawing/2014/main" id="{712D492D-752D-4612-9801-D1DDD588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663"/>
              <a:ext cx="115" cy="69"/>
            </a:xfrm>
            <a:custGeom>
              <a:avLst/>
              <a:gdLst>
                <a:gd name="T0" fmla="*/ 107 w 115"/>
                <a:gd name="T1" fmla="*/ 69 h 69"/>
                <a:gd name="T2" fmla="*/ 115 w 115"/>
                <a:gd name="T3" fmla="*/ 26 h 69"/>
                <a:gd name="T4" fmla="*/ 10 w 115"/>
                <a:gd name="T5" fmla="*/ 0 h 69"/>
                <a:gd name="T6" fmla="*/ 0 w 115"/>
                <a:gd name="T7" fmla="*/ 40 h 69"/>
                <a:gd name="T8" fmla="*/ 107 w 11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9">
                  <a:moveTo>
                    <a:pt x="107" y="69"/>
                  </a:moveTo>
                  <a:lnTo>
                    <a:pt x="115" y="26"/>
                  </a:lnTo>
                  <a:lnTo>
                    <a:pt x="10" y="0"/>
                  </a:lnTo>
                  <a:lnTo>
                    <a:pt x="0" y="40"/>
                  </a:lnTo>
                  <a:lnTo>
                    <a:pt x="107" y="6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338">
              <a:extLst>
                <a:ext uri="{FF2B5EF4-FFF2-40B4-BE49-F238E27FC236}">
                  <a16:creationId xmlns:a16="http://schemas.microsoft.com/office/drawing/2014/main" id="{A730BA3D-87EB-407B-956C-A697369D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567"/>
              <a:ext cx="117" cy="77"/>
            </a:xfrm>
            <a:custGeom>
              <a:avLst/>
              <a:gdLst>
                <a:gd name="T0" fmla="*/ 105 w 117"/>
                <a:gd name="T1" fmla="*/ 77 h 77"/>
                <a:gd name="T2" fmla="*/ 117 w 117"/>
                <a:gd name="T3" fmla="*/ 37 h 77"/>
                <a:gd name="T4" fmla="*/ 12 w 117"/>
                <a:gd name="T5" fmla="*/ 0 h 77"/>
                <a:gd name="T6" fmla="*/ 0 w 117"/>
                <a:gd name="T7" fmla="*/ 40 h 77"/>
                <a:gd name="T8" fmla="*/ 105 w 117"/>
                <a:gd name="T9" fmla="*/ 7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7">
                  <a:moveTo>
                    <a:pt x="105" y="77"/>
                  </a:moveTo>
                  <a:lnTo>
                    <a:pt x="117" y="37"/>
                  </a:lnTo>
                  <a:lnTo>
                    <a:pt x="12" y="0"/>
                  </a:lnTo>
                  <a:lnTo>
                    <a:pt x="0" y="40"/>
                  </a:lnTo>
                  <a:lnTo>
                    <a:pt x="105" y="7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339">
              <a:extLst>
                <a:ext uri="{FF2B5EF4-FFF2-40B4-BE49-F238E27FC236}">
                  <a16:creationId xmlns:a16="http://schemas.microsoft.com/office/drawing/2014/main" id="{6C4F9BD9-0349-4C70-A55D-E37DCD49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473"/>
              <a:ext cx="117" cy="83"/>
            </a:xfrm>
            <a:custGeom>
              <a:avLst/>
              <a:gdLst>
                <a:gd name="T0" fmla="*/ 102 w 117"/>
                <a:gd name="T1" fmla="*/ 83 h 83"/>
                <a:gd name="T2" fmla="*/ 117 w 117"/>
                <a:gd name="T3" fmla="*/ 43 h 83"/>
                <a:gd name="T4" fmla="*/ 15 w 117"/>
                <a:gd name="T5" fmla="*/ 0 h 83"/>
                <a:gd name="T6" fmla="*/ 0 w 117"/>
                <a:gd name="T7" fmla="*/ 40 h 83"/>
                <a:gd name="T8" fmla="*/ 102 w 11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3">
                  <a:moveTo>
                    <a:pt x="102" y="83"/>
                  </a:moveTo>
                  <a:lnTo>
                    <a:pt x="117" y="43"/>
                  </a:lnTo>
                  <a:lnTo>
                    <a:pt x="15" y="0"/>
                  </a:lnTo>
                  <a:lnTo>
                    <a:pt x="0" y="40"/>
                  </a:lnTo>
                  <a:lnTo>
                    <a:pt x="102" y="8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340">
              <a:extLst>
                <a:ext uri="{FF2B5EF4-FFF2-40B4-BE49-F238E27FC236}">
                  <a16:creationId xmlns:a16="http://schemas.microsoft.com/office/drawing/2014/main" id="{122AE01F-252B-4A36-8595-28D7BA80F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385"/>
              <a:ext cx="117" cy="86"/>
            </a:xfrm>
            <a:custGeom>
              <a:avLst/>
              <a:gdLst>
                <a:gd name="T0" fmla="*/ 102 w 117"/>
                <a:gd name="T1" fmla="*/ 86 h 86"/>
                <a:gd name="T2" fmla="*/ 117 w 117"/>
                <a:gd name="T3" fmla="*/ 46 h 86"/>
                <a:gd name="T4" fmla="*/ 15 w 117"/>
                <a:gd name="T5" fmla="*/ 0 h 86"/>
                <a:gd name="T6" fmla="*/ 0 w 117"/>
                <a:gd name="T7" fmla="*/ 38 h 86"/>
                <a:gd name="T8" fmla="*/ 102 w 11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">
                  <a:moveTo>
                    <a:pt x="102" y="86"/>
                  </a:moveTo>
                  <a:lnTo>
                    <a:pt x="117" y="46"/>
                  </a:lnTo>
                  <a:lnTo>
                    <a:pt x="15" y="0"/>
                  </a:lnTo>
                  <a:lnTo>
                    <a:pt x="0" y="38"/>
                  </a:lnTo>
                  <a:lnTo>
                    <a:pt x="102" y="8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341">
              <a:extLst>
                <a:ext uri="{FF2B5EF4-FFF2-40B4-BE49-F238E27FC236}">
                  <a16:creationId xmlns:a16="http://schemas.microsoft.com/office/drawing/2014/main" id="{4974D9D5-716C-4C46-A846-A600FBFEB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295"/>
              <a:ext cx="117" cy="90"/>
            </a:xfrm>
            <a:custGeom>
              <a:avLst/>
              <a:gdLst>
                <a:gd name="T0" fmla="*/ 100 w 117"/>
                <a:gd name="T1" fmla="*/ 90 h 90"/>
                <a:gd name="T2" fmla="*/ 117 w 117"/>
                <a:gd name="T3" fmla="*/ 50 h 90"/>
                <a:gd name="T4" fmla="*/ 17 w 117"/>
                <a:gd name="T5" fmla="*/ 0 h 90"/>
                <a:gd name="T6" fmla="*/ 0 w 117"/>
                <a:gd name="T7" fmla="*/ 40 h 90"/>
                <a:gd name="T8" fmla="*/ 100 w 117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90">
                  <a:moveTo>
                    <a:pt x="100" y="90"/>
                  </a:moveTo>
                  <a:lnTo>
                    <a:pt x="117" y="50"/>
                  </a:lnTo>
                  <a:lnTo>
                    <a:pt x="17" y="0"/>
                  </a:lnTo>
                  <a:lnTo>
                    <a:pt x="0" y="40"/>
                  </a:lnTo>
                  <a:lnTo>
                    <a:pt x="100" y="9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342">
              <a:extLst>
                <a:ext uri="{FF2B5EF4-FFF2-40B4-BE49-F238E27FC236}">
                  <a16:creationId xmlns:a16="http://schemas.microsoft.com/office/drawing/2014/main" id="{CDA498F8-48DC-4E78-AF58-45B1735A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209"/>
              <a:ext cx="115" cy="96"/>
            </a:xfrm>
            <a:custGeom>
              <a:avLst/>
              <a:gdLst>
                <a:gd name="T0" fmla="*/ 95 w 115"/>
                <a:gd name="T1" fmla="*/ 96 h 96"/>
                <a:gd name="T2" fmla="*/ 115 w 115"/>
                <a:gd name="T3" fmla="*/ 62 h 96"/>
                <a:gd name="T4" fmla="*/ 20 w 115"/>
                <a:gd name="T5" fmla="*/ 0 h 96"/>
                <a:gd name="T6" fmla="*/ 0 w 115"/>
                <a:gd name="T7" fmla="*/ 38 h 96"/>
                <a:gd name="T8" fmla="*/ 95 w 11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95" y="96"/>
                  </a:moveTo>
                  <a:lnTo>
                    <a:pt x="115" y="62"/>
                  </a:lnTo>
                  <a:lnTo>
                    <a:pt x="20" y="0"/>
                  </a:lnTo>
                  <a:lnTo>
                    <a:pt x="0" y="38"/>
                  </a:lnTo>
                  <a:lnTo>
                    <a:pt x="95" y="9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343">
              <a:extLst>
                <a:ext uri="{FF2B5EF4-FFF2-40B4-BE49-F238E27FC236}">
                  <a16:creationId xmlns:a16="http://schemas.microsoft.com/office/drawing/2014/main" id="{684ADF14-DE38-4015-BE5C-A54316BC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129"/>
              <a:ext cx="113" cy="99"/>
            </a:xfrm>
            <a:custGeom>
              <a:avLst/>
              <a:gdLst>
                <a:gd name="T0" fmla="*/ 93 w 113"/>
                <a:gd name="T1" fmla="*/ 99 h 99"/>
                <a:gd name="T2" fmla="*/ 113 w 113"/>
                <a:gd name="T3" fmla="*/ 64 h 99"/>
                <a:gd name="T4" fmla="*/ 20 w 113"/>
                <a:gd name="T5" fmla="*/ 0 h 99"/>
                <a:gd name="T6" fmla="*/ 0 w 113"/>
                <a:gd name="T7" fmla="*/ 38 h 99"/>
                <a:gd name="T8" fmla="*/ 93 w 113"/>
                <a:gd name="T9" fmla="*/ 99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9">
                  <a:moveTo>
                    <a:pt x="93" y="99"/>
                  </a:moveTo>
                  <a:lnTo>
                    <a:pt x="113" y="64"/>
                  </a:lnTo>
                  <a:lnTo>
                    <a:pt x="20" y="0"/>
                  </a:lnTo>
                  <a:lnTo>
                    <a:pt x="0" y="38"/>
                  </a:lnTo>
                  <a:lnTo>
                    <a:pt x="93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344">
              <a:extLst>
                <a:ext uri="{FF2B5EF4-FFF2-40B4-BE49-F238E27FC236}">
                  <a16:creationId xmlns:a16="http://schemas.microsoft.com/office/drawing/2014/main" id="{E092C48B-00DB-46A1-B341-1D96DF66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759"/>
              <a:ext cx="105" cy="114"/>
            </a:xfrm>
            <a:custGeom>
              <a:avLst/>
              <a:gdLst>
                <a:gd name="T0" fmla="*/ 75 w 105"/>
                <a:gd name="T1" fmla="*/ 114 h 114"/>
                <a:gd name="T2" fmla="*/ 105 w 105"/>
                <a:gd name="T3" fmla="*/ 85 h 114"/>
                <a:gd name="T4" fmla="*/ 30 w 105"/>
                <a:gd name="T5" fmla="*/ 0 h 114"/>
                <a:gd name="T6" fmla="*/ 0 w 105"/>
                <a:gd name="T7" fmla="*/ 29 h 114"/>
                <a:gd name="T8" fmla="*/ 75 w 105"/>
                <a:gd name="T9" fmla="*/ 114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4">
                  <a:moveTo>
                    <a:pt x="75" y="114"/>
                  </a:moveTo>
                  <a:lnTo>
                    <a:pt x="105" y="85"/>
                  </a:lnTo>
                  <a:lnTo>
                    <a:pt x="30" y="0"/>
                  </a:lnTo>
                  <a:lnTo>
                    <a:pt x="0" y="29"/>
                  </a:lnTo>
                  <a:lnTo>
                    <a:pt x="75" y="11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345">
              <a:extLst>
                <a:ext uri="{FF2B5EF4-FFF2-40B4-BE49-F238E27FC236}">
                  <a16:creationId xmlns:a16="http://schemas.microsoft.com/office/drawing/2014/main" id="{2A20F3D3-A255-46DD-B7A6-565C631A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828"/>
              <a:ext cx="105" cy="115"/>
            </a:xfrm>
            <a:custGeom>
              <a:avLst/>
              <a:gdLst>
                <a:gd name="T0" fmla="*/ 78 w 105"/>
                <a:gd name="T1" fmla="*/ 115 h 115"/>
                <a:gd name="T2" fmla="*/ 105 w 105"/>
                <a:gd name="T3" fmla="*/ 85 h 115"/>
                <a:gd name="T4" fmla="*/ 28 w 105"/>
                <a:gd name="T5" fmla="*/ 0 h 115"/>
                <a:gd name="T6" fmla="*/ 0 w 105"/>
                <a:gd name="T7" fmla="*/ 29 h 115"/>
                <a:gd name="T8" fmla="*/ 78 w 105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5">
                  <a:moveTo>
                    <a:pt x="78" y="115"/>
                  </a:moveTo>
                  <a:lnTo>
                    <a:pt x="105" y="85"/>
                  </a:lnTo>
                  <a:lnTo>
                    <a:pt x="28" y="0"/>
                  </a:lnTo>
                  <a:lnTo>
                    <a:pt x="0" y="29"/>
                  </a:lnTo>
                  <a:lnTo>
                    <a:pt x="78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346">
              <a:extLst>
                <a:ext uri="{FF2B5EF4-FFF2-40B4-BE49-F238E27FC236}">
                  <a16:creationId xmlns:a16="http://schemas.microsoft.com/office/drawing/2014/main" id="{D2FEB689-C99F-4289-80B2-5B3D8875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95"/>
              <a:ext cx="110" cy="109"/>
            </a:xfrm>
            <a:custGeom>
              <a:avLst/>
              <a:gdLst>
                <a:gd name="T0" fmla="*/ 85 w 110"/>
                <a:gd name="T1" fmla="*/ 109 h 109"/>
                <a:gd name="T2" fmla="*/ 110 w 110"/>
                <a:gd name="T3" fmla="*/ 74 h 109"/>
                <a:gd name="T4" fmla="*/ 25 w 110"/>
                <a:gd name="T5" fmla="*/ 0 h 109"/>
                <a:gd name="T6" fmla="*/ 0 w 110"/>
                <a:gd name="T7" fmla="*/ 34 h 109"/>
                <a:gd name="T8" fmla="*/ 85 w 110"/>
                <a:gd name="T9" fmla="*/ 109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9">
                  <a:moveTo>
                    <a:pt x="85" y="109"/>
                  </a:moveTo>
                  <a:lnTo>
                    <a:pt x="110" y="74"/>
                  </a:lnTo>
                  <a:lnTo>
                    <a:pt x="25" y="0"/>
                  </a:lnTo>
                  <a:lnTo>
                    <a:pt x="0" y="34"/>
                  </a:lnTo>
                  <a:lnTo>
                    <a:pt x="85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347">
              <a:extLst>
                <a:ext uri="{FF2B5EF4-FFF2-40B4-BE49-F238E27FC236}">
                  <a16:creationId xmlns:a16="http://schemas.microsoft.com/office/drawing/2014/main" id="{A7EDFEEE-0044-4396-9212-E73DA6BD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69"/>
              <a:ext cx="110" cy="107"/>
            </a:xfrm>
            <a:custGeom>
              <a:avLst/>
              <a:gdLst>
                <a:gd name="T0" fmla="*/ 87 w 110"/>
                <a:gd name="T1" fmla="*/ 107 h 107"/>
                <a:gd name="T2" fmla="*/ 110 w 110"/>
                <a:gd name="T3" fmla="*/ 72 h 107"/>
                <a:gd name="T4" fmla="*/ 25 w 110"/>
                <a:gd name="T5" fmla="*/ 0 h 107"/>
                <a:gd name="T6" fmla="*/ 0 w 110"/>
                <a:gd name="T7" fmla="*/ 35 h 107"/>
                <a:gd name="T8" fmla="*/ 87 w 110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7">
                  <a:moveTo>
                    <a:pt x="87" y="107"/>
                  </a:moveTo>
                  <a:lnTo>
                    <a:pt x="110" y="72"/>
                  </a:lnTo>
                  <a:lnTo>
                    <a:pt x="25" y="0"/>
                  </a:lnTo>
                  <a:lnTo>
                    <a:pt x="0" y="35"/>
                  </a:lnTo>
                  <a:lnTo>
                    <a:pt x="87" y="10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348">
              <a:extLst>
                <a:ext uri="{FF2B5EF4-FFF2-40B4-BE49-F238E27FC236}">
                  <a16:creationId xmlns:a16="http://schemas.microsoft.com/office/drawing/2014/main" id="{FFC0DAA4-7D06-4925-B323-C661F2C5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041"/>
              <a:ext cx="113" cy="104"/>
            </a:xfrm>
            <a:custGeom>
              <a:avLst/>
              <a:gdLst>
                <a:gd name="T0" fmla="*/ 90 w 113"/>
                <a:gd name="T1" fmla="*/ 104 h 104"/>
                <a:gd name="T2" fmla="*/ 113 w 113"/>
                <a:gd name="T3" fmla="*/ 70 h 104"/>
                <a:gd name="T4" fmla="*/ 25 w 113"/>
                <a:gd name="T5" fmla="*/ 0 h 104"/>
                <a:gd name="T6" fmla="*/ 0 w 113"/>
                <a:gd name="T7" fmla="*/ 35 h 104"/>
                <a:gd name="T8" fmla="*/ 90 w 113"/>
                <a:gd name="T9" fmla="*/ 104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90" y="104"/>
                  </a:moveTo>
                  <a:lnTo>
                    <a:pt x="113" y="70"/>
                  </a:lnTo>
                  <a:lnTo>
                    <a:pt x="25" y="0"/>
                  </a:lnTo>
                  <a:lnTo>
                    <a:pt x="0" y="35"/>
                  </a:lnTo>
                  <a:lnTo>
                    <a:pt x="90" y="10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349">
              <a:extLst>
                <a:ext uri="{FF2B5EF4-FFF2-40B4-BE49-F238E27FC236}">
                  <a16:creationId xmlns:a16="http://schemas.microsoft.com/office/drawing/2014/main" id="{87B0C870-796B-4FDC-A5F5-FBDFDB9B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375"/>
              <a:ext cx="1593" cy="1701"/>
            </a:xfrm>
            <a:custGeom>
              <a:avLst/>
              <a:gdLst>
                <a:gd name="T0" fmla="*/ 9963 w 637"/>
                <a:gd name="T1" fmla="*/ 0 h 638"/>
                <a:gd name="T2" fmla="*/ 0 w 637"/>
                <a:gd name="T3" fmla="*/ 12091 h 6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7" h="638">
                  <a:moveTo>
                    <a:pt x="637" y="0"/>
                  </a:moveTo>
                  <a:cubicBezTo>
                    <a:pt x="286" y="0"/>
                    <a:pt x="0" y="286"/>
                    <a:pt x="0" y="638"/>
                  </a:cubicBezTo>
                </a:path>
              </a:pathLst>
            </a:custGeom>
            <a:noFill/>
            <a:ln w="31750" cap="flat">
              <a:solidFill>
                <a:srgbClr val="F1D13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350">
              <a:extLst>
                <a:ext uri="{FF2B5EF4-FFF2-40B4-BE49-F238E27FC236}">
                  <a16:creationId xmlns:a16="http://schemas.microsoft.com/office/drawing/2014/main" id="{AF20B872-644F-449A-AFF3-ABFA02BF0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417"/>
              <a:ext cx="57" cy="86"/>
            </a:xfrm>
            <a:custGeom>
              <a:avLst/>
              <a:gdLst>
                <a:gd name="T0" fmla="*/ 349 w 23"/>
                <a:gd name="T1" fmla="*/ 35 h 32"/>
                <a:gd name="T2" fmla="*/ 245 w 23"/>
                <a:gd name="T3" fmla="*/ 0 h 32"/>
                <a:gd name="T4" fmla="*/ 0 w 23"/>
                <a:gd name="T5" fmla="*/ 312 h 32"/>
                <a:gd name="T6" fmla="*/ 245 w 23"/>
                <a:gd name="T7" fmla="*/ 621 h 32"/>
                <a:gd name="T8" fmla="*/ 349 w 23"/>
                <a:gd name="T9" fmla="*/ 58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23" y="2"/>
                  </a:moveTo>
                  <a:cubicBezTo>
                    <a:pt x="21" y="1"/>
                    <a:pt x="19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19" y="32"/>
                    <a:pt x="21" y="31"/>
                    <a:pt x="23" y="30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351">
              <a:extLst>
                <a:ext uri="{FF2B5EF4-FFF2-40B4-BE49-F238E27FC236}">
                  <a16:creationId xmlns:a16="http://schemas.microsoft.com/office/drawing/2014/main" id="{4E5FDE53-79D7-4A83-8E99-116C3D4F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417"/>
              <a:ext cx="57" cy="86"/>
            </a:xfrm>
            <a:custGeom>
              <a:avLst/>
              <a:gdLst>
                <a:gd name="T0" fmla="*/ 349 w 23"/>
                <a:gd name="T1" fmla="*/ 35 h 32"/>
                <a:gd name="T2" fmla="*/ 245 w 23"/>
                <a:gd name="T3" fmla="*/ 0 h 32"/>
                <a:gd name="T4" fmla="*/ 0 w 23"/>
                <a:gd name="T5" fmla="*/ 312 h 32"/>
                <a:gd name="T6" fmla="*/ 245 w 23"/>
                <a:gd name="T7" fmla="*/ 621 h 32"/>
                <a:gd name="T8" fmla="*/ 349 w 23"/>
                <a:gd name="T9" fmla="*/ 58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23" y="2"/>
                  </a:moveTo>
                  <a:cubicBezTo>
                    <a:pt x="21" y="1"/>
                    <a:pt x="19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19" y="32"/>
                    <a:pt x="21" y="31"/>
                    <a:pt x="23" y="3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Oval 352">
              <a:extLst>
                <a:ext uri="{FF2B5EF4-FFF2-40B4-BE49-F238E27FC236}">
                  <a16:creationId xmlns:a16="http://schemas.microsoft.com/office/drawing/2014/main" id="{5293CA32-62C0-4A34-9590-7245A834F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423"/>
              <a:ext cx="78" cy="82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5" name="Oval 353">
              <a:extLst>
                <a:ext uri="{FF2B5EF4-FFF2-40B4-BE49-F238E27FC236}">
                  <a16:creationId xmlns:a16="http://schemas.microsoft.com/office/drawing/2014/main" id="{F1B56C97-B627-4268-85DB-D2A18EA85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431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6" name="Oval 354">
              <a:extLst>
                <a:ext uri="{FF2B5EF4-FFF2-40B4-BE49-F238E27FC236}">
                  <a16:creationId xmlns:a16="http://schemas.microsoft.com/office/drawing/2014/main" id="{31FCE9FC-AA19-4E61-B78F-E79B4479E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444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7" name="Oval 355">
              <a:extLst>
                <a:ext uri="{FF2B5EF4-FFF2-40B4-BE49-F238E27FC236}">
                  <a16:creationId xmlns:a16="http://schemas.microsoft.com/office/drawing/2014/main" id="{CCA4E397-1BD0-4F33-934A-8A5F976D3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463"/>
              <a:ext cx="77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8" name="Oval 356">
              <a:extLst>
                <a:ext uri="{FF2B5EF4-FFF2-40B4-BE49-F238E27FC236}">
                  <a16:creationId xmlns:a16="http://schemas.microsoft.com/office/drawing/2014/main" id="{D3212CD5-76A1-49E3-B4DE-BCFB71629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1487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9" name="Oval 357">
              <a:extLst>
                <a:ext uri="{FF2B5EF4-FFF2-40B4-BE49-F238E27FC236}">
                  <a16:creationId xmlns:a16="http://schemas.microsoft.com/office/drawing/2014/main" id="{ADF9243B-E8DF-4BAA-95BF-897F93C6D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1513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0" name="Oval 358">
              <a:extLst>
                <a:ext uri="{FF2B5EF4-FFF2-40B4-BE49-F238E27FC236}">
                  <a16:creationId xmlns:a16="http://schemas.microsoft.com/office/drawing/2014/main" id="{50B80F56-809F-4FD2-AE13-092B0CFAE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1548"/>
              <a:ext cx="80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1" name="Oval 359">
              <a:extLst>
                <a:ext uri="{FF2B5EF4-FFF2-40B4-BE49-F238E27FC236}">
                  <a16:creationId xmlns:a16="http://schemas.microsoft.com/office/drawing/2014/main" id="{6C6F6A66-7E29-4536-A4EB-98FE4840C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" y="1585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2" name="Oval 360">
              <a:extLst>
                <a:ext uri="{FF2B5EF4-FFF2-40B4-BE49-F238E27FC236}">
                  <a16:creationId xmlns:a16="http://schemas.microsoft.com/office/drawing/2014/main" id="{E5B63814-E295-4363-AAF2-82A6F6296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1628"/>
              <a:ext cx="77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3" name="Oval 361">
              <a:extLst>
                <a:ext uri="{FF2B5EF4-FFF2-40B4-BE49-F238E27FC236}">
                  <a16:creationId xmlns:a16="http://schemas.microsoft.com/office/drawing/2014/main" id="{1DA62431-26B9-45AF-A301-3892FE5D2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1673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4" name="Oval 362">
              <a:extLst>
                <a:ext uri="{FF2B5EF4-FFF2-40B4-BE49-F238E27FC236}">
                  <a16:creationId xmlns:a16="http://schemas.microsoft.com/office/drawing/2014/main" id="{A2AD982F-7FB7-47F5-BC25-607AD0DFF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1729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5" name="Oval 363">
              <a:extLst>
                <a:ext uri="{FF2B5EF4-FFF2-40B4-BE49-F238E27FC236}">
                  <a16:creationId xmlns:a16="http://schemas.microsoft.com/office/drawing/2014/main" id="{06020067-BF79-4B9F-90D9-F3BA06E13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780"/>
              <a:ext cx="80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6" name="Oval 364">
              <a:extLst>
                <a:ext uri="{FF2B5EF4-FFF2-40B4-BE49-F238E27FC236}">
                  <a16:creationId xmlns:a16="http://schemas.microsoft.com/office/drawing/2014/main" id="{E843DA32-FE13-4254-86CB-2BB702C6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836"/>
              <a:ext cx="78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7" name="Oval 365">
              <a:extLst>
                <a:ext uri="{FF2B5EF4-FFF2-40B4-BE49-F238E27FC236}">
                  <a16:creationId xmlns:a16="http://schemas.microsoft.com/office/drawing/2014/main" id="{EBEA83B1-53E9-4128-854C-1A12A02AF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900"/>
              <a:ext cx="78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8" name="Oval 366">
              <a:extLst>
                <a:ext uri="{FF2B5EF4-FFF2-40B4-BE49-F238E27FC236}">
                  <a16:creationId xmlns:a16="http://schemas.microsoft.com/office/drawing/2014/main" id="{7663F44F-DED1-4D7A-8176-87F014940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964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9" name="Oval 367">
              <a:extLst>
                <a:ext uri="{FF2B5EF4-FFF2-40B4-BE49-F238E27FC236}">
                  <a16:creationId xmlns:a16="http://schemas.microsoft.com/office/drawing/2014/main" id="{7BE445BA-3FC3-4721-AF9E-BBE5925EA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036"/>
              <a:ext cx="77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0" name="Oval 368">
              <a:extLst>
                <a:ext uri="{FF2B5EF4-FFF2-40B4-BE49-F238E27FC236}">
                  <a16:creationId xmlns:a16="http://schemas.microsoft.com/office/drawing/2014/main" id="{6DFC7FE4-3A82-4E79-BC60-36FC0694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105"/>
              <a:ext cx="77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1" name="Oval 369">
              <a:extLst>
                <a:ext uri="{FF2B5EF4-FFF2-40B4-BE49-F238E27FC236}">
                  <a16:creationId xmlns:a16="http://schemas.microsoft.com/office/drawing/2014/main" id="{E8118478-36CC-4A39-9CF5-494B85D9D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183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2" name="Oval 370">
              <a:extLst>
                <a:ext uri="{FF2B5EF4-FFF2-40B4-BE49-F238E27FC236}">
                  <a16:creationId xmlns:a16="http://schemas.microsoft.com/office/drawing/2014/main" id="{C3930249-7A17-4B8A-A77F-3DA19D24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60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3" name="Oval 371">
              <a:extLst>
                <a:ext uri="{FF2B5EF4-FFF2-40B4-BE49-F238E27FC236}">
                  <a16:creationId xmlns:a16="http://schemas.microsoft.com/office/drawing/2014/main" id="{1795F76B-8DEF-44D9-9646-133E921D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2340"/>
              <a:ext cx="78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4" name="Oval 372">
              <a:extLst>
                <a:ext uri="{FF2B5EF4-FFF2-40B4-BE49-F238E27FC236}">
                  <a16:creationId xmlns:a16="http://schemas.microsoft.com/office/drawing/2014/main" id="{A1F1AD7D-91F0-4555-9548-9C7A1FAA2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2420"/>
              <a:ext cx="77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5" name="Oval 373">
              <a:extLst>
                <a:ext uri="{FF2B5EF4-FFF2-40B4-BE49-F238E27FC236}">
                  <a16:creationId xmlns:a16="http://schemas.microsoft.com/office/drawing/2014/main" id="{D1C4E385-0BAE-4E0F-B09F-833E45211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503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6" name="Oval 374">
              <a:extLst>
                <a:ext uri="{FF2B5EF4-FFF2-40B4-BE49-F238E27FC236}">
                  <a16:creationId xmlns:a16="http://schemas.microsoft.com/office/drawing/2014/main" id="{8AB7E42C-773E-4299-97A7-D54988560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591"/>
              <a:ext cx="77" cy="82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7" name="Oval 375">
              <a:extLst>
                <a:ext uri="{FF2B5EF4-FFF2-40B4-BE49-F238E27FC236}">
                  <a16:creationId xmlns:a16="http://schemas.microsoft.com/office/drawing/2014/main" id="{C56231C3-6CB5-4577-A2B1-ACC8BDB2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2676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8" name="Oval 376">
              <a:extLst>
                <a:ext uri="{FF2B5EF4-FFF2-40B4-BE49-F238E27FC236}">
                  <a16:creationId xmlns:a16="http://schemas.microsoft.com/office/drawing/2014/main" id="{8F408B37-B5BC-4FBB-8F7C-08217EEAF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767"/>
              <a:ext cx="78" cy="82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9" name="Oval 377">
              <a:extLst>
                <a:ext uri="{FF2B5EF4-FFF2-40B4-BE49-F238E27FC236}">
                  <a16:creationId xmlns:a16="http://schemas.microsoft.com/office/drawing/2014/main" id="{9F38F538-EA9A-4C41-B94A-658B5DA36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855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0" name="Oval 378">
              <a:extLst>
                <a:ext uri="{FF2B5EF4-FFF2-40B4-BE49-F238E27FC236}">
                  <a16:creationId xmlns:a16="http://schemas.microsoft.com/office/drawing/2014/main" id="{BCFDBE84-6CD7-40A2-81A8-D10413046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945"/>
              <a:ext cx="78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1" name="Freeform 379">
              <a:extLst>
                <a:ext uri="{FF2B5EF4-FFF2-40B4-BE49-F238E27FC236}">
                  <a16:creationId xmlns:a16="http://schemas.microsoft.com/office/drawing/2014/main" id="{AE3EC822-B4D7-485E-BAC3-7764E6343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033"/>
              <a:ext cx="80" cy="43"/>
            </a:xfrm>
            <a:custGeom>
              <a:avLst/>
              <a:gdLst>
                <a:gd name="T0" fmla="*/ 500 w 32"/>
                <a:gd name="T1" fmla="*/ 312 h 16"/>
                <a:gd name="T2" fmla="*/ 500 w 32"/>
                <a:gd name="T3" fmla="*/ 312 h 16"/>
                <a:gd name="T4" fmla="*/ 250 w 32"/>
                <a:gd name="T5" fmla="*/ 0 h 16"/>
                <a:gd name="T6" fmla="*/ 0 w 32"/>
                <a:gd name="T7" fmla="*/ 312 h 16"/>
                <a:gd name="T8" fmla="*/ 0 w 32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380">
              <a:extLst>
                <a:ext uri="{FF2B5EF4-FFF2-40B4-BE49-F238E27FC236}">
                  <a16:creationId xmlns:a16="http://schemas.microsoft.com/office/drawing/2014/main" id="{701B230B-6781-4A6D-A087-2809D362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033"/>
              <a:ext cx="80" cy="43"/>
            </a:xfrm>
            <a:custGeom>
              <a:avLst/>
              <a:gdLst>
                <a:gd name="T0" fmla="*/ 500 w 32"/>
                <a:gd name="T1" fmla="*/ 312 h 16"/>
                <a:gd name="T2" fmla="*/ 500 w 32"/>
                <a:gd name="T3" fmla="*/ 312 h 16"/>
                <a:gd name="T4" fmla="*/ 250 w 32"/>
                <a:gd name="T5" fmla="*/ 0 h 16"/>
                <a:gd name="T6" fmla="*/ 0 w 32"/>
                <a:gd name="T7" fmla="*/ 312 h 16"/>
                <a:gd name="T8" fmla="*/ 0 w 32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381">
              <a:extLst>
                <a:ext uri="{FF2B5EF4-FFF2-40B4-BE49-F238E27FC236}">
                  <a16:creationId xmlns:a16="http://schemas.microsoft.com/office/drawing/2014/main" id="{A330D5B8-5982-4405-BD93-5F547EA01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244"/>
              <a:ext cx="70" cy="91"/>
            </a:xfrm>
            <a:custGeom>
              <a:avLst/>
              <a:gdLst>
                <a:gd name="T0" fmla="*/ 438 w 28"/>
                <a:gd name="T1" fmla="*/ 94 h 34"/>
                <a:gd name="T2" fmla="*/ 270 w 28"/>
                <a:gd name="T3" fmla="*/ 0 h 34"/>
                <a:gd name="T4" fmla="*/ 0 w 28"/>
                <a:gd name="T5" fmla="*/ 329 h 34"/>
                <a:gd name="T6" fmla="*/ 270 w 28"/>
                <a:gd name="T7" fmla="*/ 653 h 34"/>
                <a:gd name="T8" fmla="*/ 438 w 28"/>
                <a:gd name="T9" fmla="*/ 55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5"/>
                  </a:moveTo>
                  <a:cubicBezTo>
                    <a:pt x="25" y="2"/>
                    <a:pt x="21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1" y="34"/>
                    <a:pt x="25" y="32"/>
                    <a:pt x="28" y="29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382">
              <a:extLst>
                <a:ext uri="{FF2B5EF4-FFF2-40B4-BE49-F238E27FC236}">
                  <a16:creationId xmlns:a16="http://schemas.microsoft.com/office/drawing/2014/main" id="{914730C3-4F24-45F0-89B2-0A06B906E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244"/>
              <a:ext cx="70" cy="91"/>
            </a:xfrm>
            <a:custGeom>
              <a:avLst/>
              <a:gdLst>
                <a:gd name="T0" fmla="*/ 438 w 28"/>
                <a:gd name="T1" fmla="*/ 94 h 34"/>
                <a:gd name="T2" fmla="*/ 270 w 28"/>
                <a:gd name="T3" fmla="*/ 0 h 34"/>
                <a:gd name="T4" fmla="*/ 0 w 28"/>
                <a:gd name="T5" fmla="*/ 329 h 34"/>
                <a:gd name="T6" fmla="*/ 270 w 28"/>
                <a:gd name="T7" fmla="*/ 653 h 34"/>
                <a:gd name="T8" fmla="*/ 438 w 28"/>
                <a:gd name="T9" fmla="*/ 55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5"/>
                  </a:moveTo>
                  <a:cubicBezTo>
                    <a:pt x="25" y="2"/>
                    <a:pt x="21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1" y="34"/>
                    <a:pt x="25" y="32"/>
                    <a:pt x="28" y="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Oval 383">
              <a:extLst>
                <a:ext uri="{FF2B5EF4-FFF2-40B4-BE49-F238E27FC236}">
                  <a16:creationId xmlns:a16="http://schemas.microsoft.com/office/drawing/2014/main" id="{9B17CE06-1E2E-427A-9CB7-26CEF9AF4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249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6" name="Oval 384">
              <a:extLst>
                <a:ext uri="{FF2B5EF4-FFF2-40B4-BE49-F238E27FC236}">
                  <a16:creationId xmlns:a16="http://schemas.microsoft.com/office/drawing/2014/main" id="{E135FD25-F8C2-43B8-8DDC-AB3BD6043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9" y="1257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7" name="Oval 385">
              <a:extLst>
                <a:ext uri="{FF2B5EF4-FFF2-40B4-BE49-F238E27FC236}">
                  <a16:creationId xmlns:a16="http://schemas.microsoft.com/office/drawing/2014/main" id="{D31DB47D-7961-4378-A152-4CEFF2DE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273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8" name="Oval 386">
              <a:extLst>
                <a:ext uri="{FF2B5EF4-FFF2-40B4-BE49-F238E27FC236}">
                  <a16:creationId xmlns:a16="http://schemas.microsoft.com/office/drawing/2014/main" id="{552D08C2-2A6E-465C-96DC-71F7C26C9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1295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9" name="Oval 387">
              <a:extLst>
                <a:ext uri="{FF2B5EF4-FFF2-40B4-BE49-F238E27FC236}">
                  <a16:creationId xmlns:a16="http://schemas.microsoft.com/office/drawing/2014/main" id="{69393624-C8E1-4B0C-A6BE-8465709F0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132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0" name="Oval 388">
              <a:extLst>
                <a:ext uri="{FF2B5EF4-FFF2-40B4-BE49-F238E27FC236}">
                  <a16:creationId xmlns:a16="http://schemas.microsoft.com/office/drawing/2014/main" id="{3B50EA9B-299A-4B2D-8DA1-BEBD2CC40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1" y="1351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1" name="Oval 389">
              <a:extLst>
                <a:ext uri="{FF2B5EF4-FFF2-40B4-BE49-F238E27FC236}">
                  <a16:creationId xmlns:a16="http://schemas.microsoft.com/office/drawing/2014/main" id="{F6001181-5F89-46A5-945C-0E038914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1388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2" name="Oval 390">
              <a:extLst>
                <a:ext uri="{FF2B5EF4-FFF2-40B4-BE49-F238E27FC236}">
                  <a16:creationId xmlns:a16="http://schemas.microsoft.com/office/drawing/2014/main" id="{FD19FDF3-4EFB-482A-BBF3-AB6C45B19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1428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3" name="Oval 391">
              <a:extLst>
                <a:ext uri="{FF2B5EF4-FFF2-40B4-BE49-F238E27FC236}">
                  <a16:creationId xmlns:a16="http://schemas.microsoft.com/office/drawing/2014/main" id="{F203D659-23CE-416F-8644-43AE3345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476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4" name="Oval 392">
              <a:extLst>
                <a:ext uri="{FF2B5EF4-FFF2-40B4-BE49-F238E27FC236}">
                  <a16:creationId xmlns:a16="http://schemas.microsoft.com/office/drawing/2014/main" id="{B4236A2A-D167-4653-87A3-E82E12332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527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5" name="Oval 393">
              <a:extLst>
                <a:ext uri="{FF2B5EF4-FFF2-40B4-BE49-F238E27FC236}">
                  <a16:creationId xmlns:a16="http://schemas.microsoft.com/office/drawing/2014/main" id="{85F664A5-674D-42C2-9C4F-2A1496E97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" y="1588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6" name="Oval 394">
              <a:extLst>
                <a:ext uri="{FF2B5EF4-FFF2-40B4-BE49-F238E27FC236}">
                  <a16:creationId xmlns:a16="http://schemas.microsoft.com/office/drawing/2014/main" id="{6771930D-4A17-4C2F-92B2-976EF26EE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164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7" name="Oval 395">
              <a:extLst>
                <a:ext uri="{FF2B5EF4-FFF2-40B4-BE49-F238E27FC236}">
                  <a16:creationId xmlns:a16="http://schemas.microsoft.com/office/drawing/2014/main" id="{109E1B49-6D2B-4F7D-9EF2-1156F4B4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703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8" name="Oval 396">
              <a:extLst>
                <a:ext uri="{FF2B5EF4-FFF2-40B4-BE49-F238E27FC236}">
                  <a16:creationId xmlns:a16="http://schemas.microsoft.com/office/drawing/2014/main" id="{5AE674DB-9C50-427C-A82D-27A3507EF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1775"/>
              <a:ext cx="85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9" name="Oval 397">
              <a:extLst>
                <a:ext uri="{FF2B5EF4-FFF2-40B4-BE49-F238E27FC236}">
                  <a16:creationId xmlns:a16="http://schemas.microsoft.com/office/drawing/2014/main" id="{F8A82CB9-9E0B-4FDE-B23B-BEDEE2B4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1847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0" name="Oval 398">
              <a:extLst>
                <a:ext uri="{FF2B5EF4-FFF2-40B4-BE49-F238E27FC236}">
                  <a16:creationId xmlns:a16="http://schemas.microsoft.com/office/drawing/2014/main" id="{454F7896-C4A2-499E-8689-3A664DBFE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924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1" name="Oval 399">
              <a:extLst>
                <a:ext uri="{FF2B5EF4-FFF2-40B4-BE49-F238E27FC236}">
                  <a16:creationId xmlns:a16="http://schemas.microsoft.com/office/drawing/2014/main" id="{D55EF6F6-D583-4802-AD21-CE6188A09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200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2" name="Oval 400">
              <a:extLst>
                <a:ext uri="{FF2B5EF4-FFF2-40B4-BE49-F238E27FC236}">
                  <a16:creationId xmlns:a16="http://schemas.microsoft.com/office/drawing/2014/main" id="{3A20E41E-0B80-4B21-95C1-55CF84AB9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087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3" name="Oval 401">
              <a:extLst>
                <a:ext uri="{FF2B5EF4-FFF2-40B4-BE49-F238E27FC236}">
                  <a16:creationId xmlns:a16="http://schemas.microsoft.com/office/drawing/2014/main" id="{D534E5A5-2099-447D-AA31-05815EB0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2169"/>
              <a:ext cx="82" cy="91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4" name="Oval 402">
              <a:extLst>
                <a:ext uri="{FF2B5EF4-FFF2-40B4-BE49-F238E27FC236}">
                  <a16:creationId xmlns:a16="http://schemas.microsoft.com/office/drawing/2014/main" id="{6624CB93-81C4-4B00-9CA6-68F5C6125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257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5" name="Oval 403">
              <a:extLst>
                <a:ext uri="{FF2B5EF4-FFF2-40B4-BE49-F238E27FC236}">
                  <a16:creationId xmlns:a16="http://schemas.microsoft.com/office/drawing/2014/main" id="{D9223CED-65A0-40A2-8F3D-1CC32624E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345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6" name="Oval 404">
              <a:extLst>
                <a:ext uri="{FF2B5EF4-FFF2-40B4-BE49-F238E27FC236}">
                  <a16:creationId xmlns:a16="http://schemas.microsoft.com/office/drawing/2014/main" id="{18286B77-E64D-473B-9E7D-CFBDF1160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39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7" name="Oval 405">
              <a:extLst>
                <a:ext uri="{FF2B5EF4-FFF2-40B4-BE49-F238E27FC236}">
                  <a16:creationId xmlns:a16="http://schemas.microsoft.com/office/drawing/2014/main" id="{B6B9CB8A-6164-4893-889C-C300BC6E5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535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8" name="Oval 406">
              <a:extLst>
                <a:ext uri="{FF2B5EF4-FFF2-40B4-BE49-F238E27FC236}">
                  <a16:creationId xmlns:a16="http://schemas.microsoft.com/office/drawing/2014/main" id="{60AB9164-19E7-4CCB-855F-32CB533FA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63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9" name="Oval 407">
              <a:extLst>
                <a:ext uri="{FF2B5EF4-FFF2-40B4-BE49-F238E27FC236}">
                  <a16:creationId xmlns:a16="http://schemas.microsoft.com/office/drawing/2014/main" id="{63C4BB42-BD8F-4E35-90AD-C22327B2C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2727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0" name="Oval 408">
              <a:extLst>
                <a:ext uri="{FF2B5EF4-FFF2-40B4-BE49-F238E27FC236}">
                  <a16:creationId xmlns:a16="http://schemas.microsoft.com/office/drawing/2014/main" id="{83E494A8-089C-4D9D-A5C3-2AE5DB0F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825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1" name="Oval 409">
              <a:extLst>
                <a:ext uri="{FF2B5EF4-FFF2-40B4-BE49-F238E27FC236}">
                  <a16:creationId xmlns:a16="http://schemas.microsoft.com/office/drawing/2014/main" id="{ABC9A285-595A-4A49-970D-544A6A661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2924"/>
              <a:ext cx="82" cy="91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2" name="Freeform 410">
              <a:extLst>
                <a:ext uri="{FF2B5EF4-FFF2-40B4-BE49-F238E27FC236}">
                  <a16:creationId xmlns:a16="http://schemas.microsoft.com/office/drawing/2014/main" id="{4C2D2402-601A-49BF-B35D-5AF93C7A7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020"/>
              <a:ext cx="83" cy="56"/>
            </a:xfrm>
            <a:custGeom>
              <a:avLst/>
              <a:gdLst>
                <a:gd name="T0" fmla="*/ 506 w 33"/>
                <a:gd name="T1" fmla="*/ 397 h 21"/>
                <a:gd name="T2" fmla="*/ 526 w 33"/>
                <a:gd name="T3" fmla="*/ 320 h 21"/>
                <a:gd name="T4" fmla="*/ 254 w 33"/>
                <a:gd name="T5" fmla="*/ 0 h 21"/>
                <a:gd name="T6" fmla="*/ 0 w 33"/>
                <a:gd name="T7" fmla="*/ 320 h 21"/>
                <a:gd name="T8" fmla="*/ 0 w 33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21"/>
                  </a:moveTo>
                  <a:cubicBezTo>
                    <a:pt x="32" y="20"/>
                    <a:pt x="33" y="18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8"/>
                    <a:pt x="0" y="20"/>
                    <a:pt x="0" y="21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411">
              <a:extLst>
                <a:ext uri="{FF2B5EF4-FFF2-40B4-BE49-F238E27FC236}">
                  <a16:creationId xmlns:a16="http://schemas.microsoft.com/office/drawing/2014/main" id="{4ED46028-A611-4496-A58E-792DB885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020"/>
              <a:ext cx="83" cy="56"/>
            </a:xfrm>
            <a:custGeom>
              <a:avLst/>
              <a:gdLst>
                <a:gd name="T0" fmla="*/ 506 w 33"/>
                <a:gd name="T1" fmla="*/ 397 h 21"/>
                <a:gd name="T2" fmla="*/ 526 w 33"/>
                <a:gd name="T3" fmla="*/ 320 h 21"/>
                <a:gd name="T4" fmla="*/ 254 w 33"/>
                <a:gd name="T5" fmla="*/ 0 h 21"/>
                <a:gd name="T6" fmla="*/ 0 w 33"/>
                <a:gd name="T7" fmla="*/ 320 h 21"/>
                <a:gd name="T8" fmla="*/ 0 w 33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21"/>
                  </a:moveTo>
                  <a:cubicBezTo>
                    <a:pt x="32" y="20"/>
                    <a:pt x="33" y="18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8"/>
                    <a:pt x="0" y="20"/>
                    <a:pt x="0" y="2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Oval 412">
              <a:extLst>
                <a:ext uri="{FF2B5EF4-FFF2-40B4-BE49-F238E27FC236}">
                  <a16:creationId xmlns:a16="http://schemas.microsoft.com/office/drawing/2014/main" id="{F9C1B8D8-45DA-44DF-8916-638B7E3D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29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5" name="Oval 413">
              <a:extLst>
                <a:ext uri="{FF2B5EF4-FFF2-40B4-BE49-F238E27FC236}">
                  <a16:creationId xmlns:a16="http://schemas.microsoft.com/office/drawing/2014/main" id="{1D8956DA-AE4F-4D8B-942C-493756EC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30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6" name="Oval 414">
              <a:extLst>
                <a:ext uri="{FF2B5EF4-FFF2-40B4-BE49-F238E27FC236}">
                  <a16:creationId xmlns:a16="http://schemas.microsoft.com/office/drawing/2014/main" id="{607E66C3-8952-40A2-8C20-9B9C1ADA2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28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7" name="Oval 415">
              <a:extLst>
                <a:ext uri="{FF2B5EF4-FFF2-40B4-BE49-F238E27FC236}">
                  <a16:creationId xmlns:a16="http://schemas.microsoft.com/office/drawing/2014/main" id="{70BA533D-5200-4A4C-8F0D-A6E685542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7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8" name="Oval 416">
              <a:extLst>
                <a:ext uri="{FF2B5EF4-FFF2-40B4-BE49-F238E27FC236}">
                  <a16:creationId xmlns:a16="http://schemas.microsoft.com/office/drawing/2014/main" id="{85397966-828F-4CC4-AFB6-AD53A4AD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8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9" name="Oval 417">
              <a:extLst>
                <a:ext uri="{FF2B5EF4-FFF2-40B4-BE49-F238E27FC236}">
                  <a16:creationId xmlns:a16="http://schemas.microsoft.com/office/drawing/2014/main" id="{BBCB9EF5-A8AB-4F39-A71C-39D8BE255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9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0" name="Oval 418">
              <a:extLst>
                <a:ext uri="{FF2B5EF4-FFF2-40B4-BE49-F238E27FC236}">
                  <a16:creationId xmlns:a16="http://schemas.microsoft.com/office/drawing/2014/main" id="{23C4C64E-5CD0-46BF-832D-EFFD1A7BC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78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1" name="Oval 419">
              <a:extLst>
                <a:ext uri="{FF2B5EF4-FFF2-40B4-BE49-F238E27FC236}">
                  <a16:creationId xmlns:a16="http://schemas.microsoft.com/office/drawing/2014/main" id="{16BD5DEB-40DE-459B-BC76-11BF66AAC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4" y="27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2" name="Oval 420">
              <a:extLst>
                <a:ext uri="{FF2B5EF4-FFF2-40B4-BE49-F238E27FC236}">
                  <a16:creationId xmlns:a16="http://schemas.microsoft.com/office/drawing/2014/main" id="{F0FE7760-0F81-4843-9C9D-6AA012B8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6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3" name="Oval 421">
              <a:extLst>
                <a:ext uri="{FF2B5EF4-FFF2-40B4-BE49-F238E27FC236}">
                  <a16:creationId xmlns:a16="http://schemas.microsoft.com/office/drawing/2014/main" id="{A51F8D5E-C235-4E60-956E-7810C7C2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25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4" name="Oval 422">
              <a:extLst>
                <a:ext uri="{FF2B5EF4-FFF2-40B4-BE49-F238E27FC236}">
                  <a16:creationId xmlns:a16="http://schemas.microsoft.com/office/drawing/2014/main" id="{00B97D1C-284D-4572-919A-EE71DA07F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26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5" name="Oval 423">
              <a:extLst>
                <a:ext uri="{FF2B5EF4-FFF2-40B4-BE49-F238E27FC236}">
                  <a16:creationId xmlns:a16="http://schemas.microsoft.com/office/drawing/2014/main" id="{C8FC7287-9D8A-41E9-902C-00976A2F9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25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6" name="Oval 424">
              <a:extLst>
                <a:ext uri="{FF2B5EF4-FFF2-40B4-BE49-F238E27FC236}">
                  <a16:creationId xmlns:a16="http://schemas.microsoft.com/office/drawing/2014/main" id="{DE6B75D0-AE3B-4031-BCD6-855AB2725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24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7" name="Oval 425">
              <a:extLst>
                <a:ext uri="{FF2B5EF4-FFF2-40B4-BE49-F238E27FC236}">
                  <a16:creationId xmlns:a16="http://schemas.microsoft.com/office/drawing/2014/main" id="{6549BB5F-31BE-4C33-8F03-EC0A085CD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3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8" name="Oval 426">
              <a:extLst>
                <a:ext uri="{FF2B5EF4-FFF2-40B4-BE49-F238E27FC236}">
                  <a16:creationId xmlns:a16="http://schemas.microsoft.com/office/drawing/2014/main" id="{77DBD51B-8486-46F9-916D-510DFB6A6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2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9" name="Oval 427">
              <a:extLst>
                <a:ext uri="{FF2B5EF4-FFF2-40B4-BE49-F238E27FC236}">
                  <a16:creationId xmlns:a16="http://schemas.microsoft.com/office/drawing/2014/main" id="{66330DF2-CEFE-4C26-9104-F64B22243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21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0" name="Oval 428">
              <a:extLst>
                <a:ext uri="{FF2B5EF4-FFF2-40B4-BE49-F238E27FC236}">
                  <a16:creationId xmlns:a16="http://schemas.microsoft.com/office/drawing/2014/main" id="{7253546F-DD67-48AF-BB9D-BC1FCA10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1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1" name="Oval 429">
              <a:extLst>
                <a:ext uri="{FF2B5EF4-FFF2-40B4-BE49-F238E27FC236}">
                  <a16:creationId xmlns:a16="http://schemas.microsoft.com/office/drawing/2014/main" id="{78E66EC5-C0B6-4DA1-9CFF-CF9675360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0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2" name="Oval 430">
              <a:extLst>
                <a:ext uri="{FF2B5EF4-FFF2-40B4-BE49-F238E27FC236}">
                  <a16:creationId xmlns:a16="http://schemas.microsoft.com/office/drawing/2014/main" id="{779253BD-8B8D-4A0E-9F66-6E1B2A44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9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3" name="Oval 431">
              <a:extLst>
                <a:ext uri="{FF2B5EF4-FFF2-40B4-BE49-F238E27FC236}">
                  <a16:creationId xmlns:a16="http://schemas.microsoft.com/office/drawing/2014/main" id="{F5FDFE98-970A-4368-B9ED-8E233B43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18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4" name="Oval 432">
              <a:extLst>
                <a:ext uri="{FF2B5EF4-FFF2-40B4-BE49-F238E27FC236}">
                  <a16:creationId xmlns:a16="http://schemas.microsoft.com/office/drawing/2014/main" id="{8FE40D87-A5D8-4C34-95F8-B759A0845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24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5" name="Oval 433">
              <a:extLst>
                <a:ext uri="{FF2B5EF4-FFF2-40B4-BE49-F238E27FC236}">
                  <a16:creationId xmlns:a16="http://schemas.microsoft.com/office/drawing/2014/main" id="{C3362661-C2B9-4DB4-8E65-91276DBD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23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6" name="Oval 434">
              <a:extLst>
                <a:ext uri="{FF2B5EF4-FFF2-40B4-BE49-F238E27FC236}">
                  <a16:creationId xmlns:a16="http://schemas.microsoft.com/office/drawing/2014/main" id="{4B259C77-DC95-4E84-A6FE-8050715C7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2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7" name="Oval 435">
              <a:extLst>
                <a:ext uri="{FF2B5EF4-FFF2-40B4-BE49-F238E27FC236}">
                  <a16:creationId xmlns:a16="http://schemas.microsoft.com/office/drawing/2014/main" id="{3FA46042-6E65-4942-A253-F12C95DB6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2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8" name="Oval 436">
              <a:extLst>
                <a:ext uri="{FF2B5EF4-FFF2-40B4-BE49-F238E27FC236}">
                  <a16:creationId xmlns:a16="http://schemas.microsoft.com/office/drawing/2014/main" id="{48944361-F5CA-4846-95FA-F393E1767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1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9" name="Oval 437">
              <a:extLst>
                <a:ext uri="{FF2B5EF4-FFF2-40B4-BE49-F238E27FC236}">
                  <a16:creationId xmlns:a16="http://schemas.microsoft.com/office/drawing/2014/main" id="{ABC54617-DA3E-4EAC-B80C-A7725DFCE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20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0" name="Oval 438">
              <a:extLst>
                <a:ext uri="{FF2B5EF4-FFF2-40B4-BE49-F238E27FC236}">
                  <a16:creationId xmlns:a16="http://schemas.microsoft.com/office/drawing/2014/main" id="{8F8A5301-2D32-44A8-A334-7E2FFECE7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9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1" name="Oval 439">
              <a:extLst>
                <a:ext uri="{FF2B5EF4-FFF2-40B4-BE49-F238E27FC236}">
                  <a16:creationId xmlns:a16="http://schemas.microsoft.com/office/drawing/2014/main" id="{2072999B-2BFC-4B7B-8AF0-A2D2BAE91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1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2" name="Oval 440">
              <a:extLst>
                <a:ext uri="{FF2B5EF4-FFF2-40B4-BE49-F238E27FC236}">
                  <a16:creationId xmlns:a16="http://schemas.microsoft.com/office/drawing/2014/main" id="{F4182B5B-FD5F-4456-9D57-29FE63A9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8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3" name="Oval 441">
              <a:extLst>
                <a:ext uri="{FF2B5EF4-FFF2-40B4-BE49-F238E27FC236}">
                  <a16:creationId xmlns:a16="http://schemas.microsoft.com/office/drawing/2014/main" id="{13CE79D9-B903-4D0C-AEA1-6234588CF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7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4" name="Oval 442">
              <a:extLst>
                <a:ext uri="{FF2B5EF4-FFF2-40B4-BE49-F238E27FC236}">
                  <a16:creationId xmlns:a16="http://schemas.microsoft.com/office/drawing/2014/main" id="{3BAC8801-BAC2-4407-AE6C-A5DC68944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7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5" name="Oval 443">
              <a:extLst>
                <a:ext uri="{FF2B5EF4-FFF2-40B4-BE49-F238E27FC236}">
                  <a16:creationId xmlns:a16="http://schemas.microsoft.com/office/drawing/2014/main" id="{6FD30F5E-0A66-4F78-85F8-612EA6F7E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16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6" name="Oval 444">
              <a:extLst>
                <a:ext uri="{FF2B5EF4-FFF2-40B4-BE49-F238E27FC236}">
                  <a16:creationId xmlns:a16="http://schemas.microsoft.com/office/drawing/2014/main" id="{A25AB7E1-592E-4094-96C0-36E9AFB57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6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7" name="Oval 445">
              <a:extLst>
                <a:ext uri="{FF2B5EF4-FFF2-40B4-BE49-F238E27FC236}">
                  <a16:creationId xmlns:a16="http://schemas.microsoft.com/office/drawing/2014/main" id="{4A426489-18D0-45DE-B3EC-AB54840E1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6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8" name="Oval 446">
              <a:extLst>
                <a:ext uri="{FF2B5EF4-FFF2-40B4-BE49-F238E27FC236}">
                  <a16:creationId xmlns:a16="http://schemas.microsoft.com/office/drawing/2014/main" id="{E87B9988-072C-4953-9954-91E0161A3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15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9" name="Oval 447">
              <a:extLst>
                <a:ext uri="{FF2B5EF4-FFF2-40B4-BE49-F238E27FC236}">
                  <a16:creationId xmlns:a16="http://schemas.microsoft.com/office/drawing/2014/main" id="{54E0CF3C-1F6F-4BC3-8670-80468F5C9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5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0" name="Oval 448">
              <a:extLst>
                <a:ext uri="{FF2B5EF4-FFF2-40B4-BE49-F238E27FC236}">
                  <a16:creationId xmlns:a16="http://schemas.microsoft.com/office/drawing/2014/main" id="{F509296A-0689-4ED5-B433-613FB9BEF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49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1" name="Oval 449">
              <a:extLst>
                <a:ext uri="{FF2B5EF4-FFF2-40B4-BE49-F238E27FC236}">
                  <a16:creationId xmlns:a16="http://schemas.microsoft.com/office/drawing/2014/main" id="{545CC5C3-94C6-4897-BAA5-BC510EF4E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4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2" name="Oval 450">
              <a:extLst>
                <a:ext uri="{FF2B5EF4-FFF2-40B4-BE49-F238E27FC236}">
                  <a16:creationId xmlns:a16="http://schemas.microsoft.com/office/drawing/2014/main" id="{7EFF2D76-6678-429F-8A88-E4D58B8A7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14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3" name="Oval 451">
              <a:extLst>
                <a:ext uri="{FF2B5EF4-FFF2-40B4-BE49-F238E27FC236}">
                  <a16:creationId xmlns:a16="http://schemas.microsoft.com/office/drawing/2014/main" id="{4E1D3034-93C7-4295-8916-38567B8D2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14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4" name="Oval 452">
              <a:extLst>
                <a:ext uri="{FF2B5EF4-FFF2-40B4-BE49-F238E27FC236}">
                  <a16:creationId xmlns:a16="http://schemas.microsoft.com/office/drawing/2014/main" id="{EA708BE4-7E27-45A6-9B09-B12B5C27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4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5" name="Oval 453">
              <a:extLst>
                <a:ext uri="{FF2B5EF4-FFF2-40B4-BE49-F238E27FC236}">
                  <a16:creationId xmlns:a16="http://schemas.microsoft.com/office/drawing/2014/main" id="{FB303F2C-3D7E-40F7-ABA6-9043C62E7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4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6" name="Oval 454">
              <a:extLst>
                <a:ext uri="{FF2B5EF4-FFF2-40B4-BE49-F238E27FC236}">
                  <a16:creationId xmlns:a16="http://schemas.microsoft.com/office/drawing/2014/main" id="{89CB7AE8-CBF2-4468-93B3-B66DCA84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12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7" name="Oval 455">
              <a:extLst>
                <a:ext uri="{FF2B5EF4-FFF2-40B4-BE49-F238E27FC236}">
                  <a16:creationId xmlns:a16="http://schemas.microsoft.com/office/drawing/2014/main" id="{65B5C722-908F-4395-BD07-2059C4CC3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12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8" name="Oval 456">
              <a:extLst>
                <a:ext uri="{FF2B5EF4-FFF2-40B4-BE49-F238E27FC236}">
                  <a16:creationId xmlns:a16="http://schemas.microsoft.com/office/drawing/2014/main" id="{9AE8C1F7-0C55-41ED-AD96-6B40496F9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12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9" name="Oval 457">
              <a:extLst>
                <a:ext uri="{FF2B5EF4-FFF2-40B4-BE49-F238E27FC236}">
                  <a16:creationId xmlns:a16="http://schemas.microsoft.com/office/drawing/2014/main" id="{388452B9-98BE-4581-B1F7-0B4DA8CBD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" y="12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0" name="Oval 458">
              <a:extLst>
                <a:ext uri="{FF2B5EF4-FFF2-40B4-BE49-F238E27FC236}">
                  <a16:creationId xmlns:a16="http://schemas.microsoft.com/office/drawing/2014/main" id="{55767B36-7782-468F-8579-93EFF4AC1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3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1" name="Oval 459">
              <a:extLst>
                <a:ext uri="{FF2B5EF4-FFF2-40B4-BE49-F238E27FC236}">
                  <a16:creationId xmlns:a16="http://schemas.microsoft.com/office/drawing/2014/main" id="{C0C82730-3E6D-4BBC-B578-38271E467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3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2" name="Oval 460">
              <a:extLst>
                <a:ext uri="{FF2B5EF4-FFF2-40B4-BE49-F238E27FC236}">
                  <a16:creationId xmlns:a16="http://schemas.microsoft.com/office/drawing/2014/main" id="{AA89B3A0-B89B-42D2-94E2-0C4B92CD6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13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3" name="Oval 461">
              <a:extLst>
                <a:ext uri="{FF2B5EF4-FFF2-40B4-BE49-F238E27FC236}">
                  <a16:creationId xmlns:a16="http://schemas.microsoft.com/office/drawing/2014/main" id="{4A5939A2-5F81-4570-9277-B744BB405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4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4" name="Oval 462">
              <a:extLst>
                <a:ext uri="{FF2B5EF4-FFF2-40B4-BE49-F238E27FC236}">
                  <a16:creationId xmlns:a16="http://schemas.microsoft.com/office/drawing/2014/main" id="{04C328A4-0FAA-479E-AC06-A0DF7166F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4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5" name="Oval 463">
              <a:extLst>
                <a:ext uri="{FF2B5EF4-FFF2-40B4-BE49-F238E27FC236}">
                  <a16:creationId xmlns:a16="http://schemas.microsoft.com/office/drawing/2014/main" id="{6F3D5815-9350-4B19-83C6-6F3C71659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4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6" name="Oval 464">
              <a:extLst>
                <a:ext uri="{FF2B5EF4-FFF2-40B4-BE49-F238E27FC236}">
                  <a16:creationId xmlns:a16="http://schemas.microsoft.com/office/drawing/2014/main" id="{A887DDBE-86B9-4FB8-9F8B-8D68BBBBB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5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7" name="Oval 465">
              <a:extLst>
                <a:ext uri="{FF2B5EF4-FFF2-40B4-BE49-F238E27FC236}">
                  <a16:creationId xmlns:a16="http://schemas.microsoft.com/office/drawing/2014/main" id="{D4945B49-FE0A-49A4-8B8F-2B6DB11C4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6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8" name="Oval 466">
              <a:extLst>
                <a:ext uri="{FF2B5EF4-FFF2-40B4-BE49-F238E27FC236}">
                  <a16:creationId xmlns:a16="http://schemas.microsoft.com/office/drawing/2014/main" id="{EEE60161-CE90-4FB6-BA9E-E36DE923A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16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9" name="Oval 467">
              <a:extLst>
                <a:ext uri="{FF2B5EF4-FFF2-40B4-BE49-F238E27FC236}">
                  <a16:creationId xmlns:a16="http://schemas.microsoft.com/office/drawing/2014/main" id="{9F031457-0E42-42DD-9506-2A835FD4A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7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30" name="Oval 468">
              <a:extLst>
                <a:ext uri="{FF2B5EF4-FFF2-40B4-BE49-F238E27FC236}">
                  <a16:creationId xmlns:a16="http://schemas.microsoft.com/office/drawing/2014/main" id="{8D697EDD-0F2B-460C-AC02-F40E54240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9" y="17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21" name="Group 469">
            <a:extLst>
              <a:ext uri="{FF2B5EF4-FFF2-40B4-BE49-F238E27FC236}">
                <a16:creationId xmlns:a16="http://schemas.microsoft.com/office/drawing/2014/main" id="{84FB3EDA-ABFA-4AFA-9B87-6905FE674E67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3581400"/>
            <a:ext cx="1712913" cy="1828800"/>
            <a:chOff x="2020" y="1244"/>
            <a:chExt cx="1717" cy="1832"/>
          </a:xfrm>
        </p:grpSpPr>
        <p:sp>
          <p:nvSpPr>
            <p:cNvPr id="34822" name="Freeform 470">
              <a:extLst>
                <a:ext uri="{FF2B5EF4-FFF2-40B4-BE49-F238E27FC236}">
                  <a16:creationId xmlns:a16="http://schemas.microsoft.com/office/drawing/2014/main" id="{130228C2-8804-4CF1-9977-4746D460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672" cy="1787"/>
            </a:xfrm>
            <a:custGeom>
              <a:avLst/>
              <a:gdLst>
                <a:gd name="T0" fmla="*/ 0 w 669"/>
                <a:gd name="T1" fmla="*/ 0 h 670"/>
                <a:gd name="T2" fmla="*/ 10444 w 669"/>
                <a:gd name="T3" fmla="*/ 0 h 670"/>
                <a:gd name="T4" fmla="*/ 0 w 669"/>
                <a:gd name="T5" fmla="*/ 12712 h 670"/>
                <a:gd name="T6" fmla="*/ 0 w 669"/>
                <a:gd name="T7" fmla="*/ 0 h 6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9" h="670">
                  <a:moveTo>
                    <a:pt x="0" y="0"/>
                  </a:moveTo>
                  <a:cubicBezTo>
                    <a:pt x="669" y="0"/>
                    <a:pt x="669" y="0"/>
                    <a:pt x="669" y="0"/>
                  </a:cubicBezTo>
                  <a:cubicBezTo>
                    <a:pt x="669" y="370"/>
                    <a:pt x="369" y="670"/>
                    <a:pt x="0" y="67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471">
              <a:extLst>
                <a:ext uri="{FF2B5EF4-FFF2-40B4-BE49-F238E27FC236}">
                  <a16:creationId xmlns:a16="http://schemas.microsoft.com/office/drawing/2014/main" id="{7E344736-5A12-45D4-8093-5388E51D2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512" cy="1616"/>
            </a:xfrm>
            <a:custGeom>
              <a:avLst/>
              <a:gdLst>
                <a:gd name="T0" fmla="*/ 9444 w 605"/>
                <a:gd name="T1" fmla="*/ 0 h 606"/>
                <a:gd name="T2" fmla="*/ 0 w 605"/>
                <a:gd name="T3" fmla="*/ 0 h 606"/>
                <a:gd name="T4" fmla="*/ 0 w 605"/>
                <a:gd name="T5" fmla="*/ 11491 h 606"/>
                <a:gd name="T6" fmla="*/ 9444 w 605"/>
                <a:gd name="T7" fmla="*/ 0 h 6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5" h="606">
                  <a:moveTo>
                    <a:pt x="60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334" y="606"/>
                    <a:pt x="605" y="334"/>
                    <a:pt x="605" y="0"/>
                  </a:cubicBezTo>
                  <a:close/>
                </a:path>
              </a:pathLst>
            </a:cu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472">
              <a:extLst>
                <a:ext uri="{FF2B5EF4-FFF2-40B4-BE49-F238E27FC236}">
                  <a16:creationId xmlns:a16="http://schemas.microsoft.com/office/drawing/2014/main" id="{F8AF7B7D-2765-4D7B-B983-60D79507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244"/>
              <a:ext cx="1672" cy="1784"/>
            </a:xfrm>
            <a:custGeom>
              <a:avLst/>
              <a:gdLst>
                <a:gd name="T0" fmla="*/ 10287 w 669"/>
                <a:gd name="T1" fmla="*/ 77 h 669"/>
                <a:gd name="T2" fmla="*/ 10099 w 669"/>
                <a:gd name="T3" fmla="*/ 77 h 669"/>
                <a:gd name="T4" fmla="*/ 10007 w 669"/>
                <a:gd name="T5" fmla="*/ 1480 h 669"/>
                <a:gd name="T6" fmla="*/ 9837 w 669"/>
                <a:gd name="T7" fmla="*/ 2867 h 669"/>
                <a:gd name="T8" fmla="*/ 9507 w 669"/>
                <a:gd name="T9" fmla="*/ 4232 h 669"/>
                <a:gd name="T10" fmla="*/ 9070 w 669"/>
                <a:gd name="T11" fmla="*/ 5517 h 669"/>
                <a:gd name="T12" fmla="*/ 8507 w 669"/>
                <a:gd name="T13" fmla="*/ 6733 h 669"/>
                <a:gd name="T14" fmla="*/ 8195 w 669"/>
                <a:gd name="T15" fmla="*/ 7475 h 669"/>
                <a:gd name="T16" fmla="*/ 7478 w 669"/>
                <a:gd name="T17" fmla="*/ 8440 h 669"/>
                <a:gd name="T18" fmla="*/ 7090 w 669"/>
                <a:gd name="T19" fmla="*/ 9024 h 669"/>
                <a:gd name="T20" fmla="*/ 6591 w 669"/>
                <a:gd name="T21" fmla="*/ 9464 h 669"/>
                <a:gd name="T22" fmla="*/ 5746 w 669"/>
                <a:gd name="T23" fmla="*/ 10296 h 669"/>
                <a:gd name="T24" fmla="*/ 4791 w 669"/>
                <a:gd name="T25" fmla="*/ 11016 h 669"/>
                <a:gd name="T26" fmla="*/ 3779 w 669"/>
                <a:gd name="T27" fmla="*/ 11605 h 669"/>
                <a:gd name="T28" fmla="*/ 2699 w 669"/>
                <a:gd name="T29" fmla="*/ 12024 h 669"/>
                <a:gd name="T30" fmla="*/ 1592 w 669"/>
                <a:gd name="T31" fmla="*/ 12323 h 669"/>
                <a:gd name="T32" fmla="*/ 450 w 669"/>
                <a:gd name="T33" fmla="*/ 12459 h 669"/>
                <a:gd name="T34" fmla="*/ 62 w 669"/>
                <a:gd name="T35" fmla="*/ 12573 h 669"/>
                <a:gd name="T36" fmla="*/ 917 w 669"/>
                <a:gd name="T37" fmla="*/ 11699 h 669"/>
                <a:gd name="T38" fmla="*/ 1979 w 669"/>
                <a:gd name="T39" fmla="*/ 11491 h 669"/>
                <a:gd name="T40" fmla="*/ 3012 w 669"/>
                <a:gd name="T41" fmla="*/ 11149 h 669"/>
                <a:gd name="T42" fmla="*/ 4029 w 669"/>
                <a:gd name="T43" fmla="*/ 10675 h 669"/>
                <a:gd name="T44" fmla="*/ 4966 w 669"/>
                <a:gd name="T45" fmla="*/ 10069 h 669"/>
                <a:gd name="T46" fmla="*/ 5841 w 669"/>
                <a:gd name="T47" fmla="*/ 9309 h 669"/>
                <a:gd name="T48" fmla="*/ 6683 w 669"/>
                <a:gd name="T49" fmla="*/ 8533 h 669"/>
                <a:gd name="T50" fmla="*/ 7040 w 669"/>
                <a:gd name="T51" fmla="*/ 8021 h 669"/>
                <a:gd name="T52" fmla="*/ 7745 w 669"/>
                <a:gd name="T53" fmla="*/ 7112 h 669"/>
                <a:gd name="T54" fmla="*/ 8353 w 669"/>
                <a:gd name="T55" fmla="*/ 6067 h 669"/>
                <a:gd name="T56" fmla="*/ 8850 w 669"/>
                <a:gd name="T57" fmla="*/ 4949 h 669"/>
                <a:gd name="T58" fmla="*/ 9257 w 669"/>
                <a:gd name="T59" fmla="*/ 3776 h 669"/>
                <a:gd name="T60" fmla="*/ 9557 w 669"/>
                <a:gd name="T61" fmla="*/ 2539 h 669"/>
                <a:gd name="T62" fmla="*/ 9712 w 669"/>
                <a:gd name="T63" fmla="*/ 1272 h 669"/>
                <a:gd name="T64" fmla="*/ 9787 w 669"/>
                <a:gd name="T65" fmla="*/ 0 h 669"/>
                <a:gd name="T66" fmla="*/ 9445 w 669"/>
                <a:gd name="T67" fmla="*/ 192 h 669"/>
                <a:gd name="T68" fmla="*/ 9212 w 669"/>
                <a:gd name="T69" fmla="*/ 307 h 669"/>
                <a:gd name="T70" fmla="*/ 9120 w 669"/>
                <a:gd name="T71" fmla="*/ 1557 h 669"/>
                <a:gd name="T72" fmla="*/ 8932 w 669"/>
                <a:gd name="T73" fmla="*/ 2787 h 669"/>
                <a:gd name="T74" fmla="*/ 8620 w 669"/>
                <a:gd name="T75" fmla="*/ 3981 h 669"/>
                <a:gd name="T76" fmla="*/ 8195 w 669"/>
                <a:gd name="T77" fmla="*/ 5099 h 669"/>
                <a:gd name="T78" fmla="*/ 7695 w 669"/>
                <a:gd name="T79" fmla="*/ 6179 h 669"/>
                <a:gd name="T80" fmla="*/ 7070 w 669"/>
                <a:gd name="T81" fmla="*/ 7189 h 669"/>
                <a:gd name="T82" fmla="*/ 6371 w 669"/>
                <a:gd name="T83" fmla="*/ 8077 h 669"/>
                <a:gd name="T84" fmla="*/ 5933 w 669"/>
                <a:gd name="T85" fmla="*/ 8512 h 669"/>
                <a:gd name="T86" fmla="*/ 5071 w 669"/>
                <a:gd name="T87" fmla="*/ 9251 h 669"/>
                <a:gd name="T88" fmla="*/ 4166 w 669"/>
                <a:gd name="T89" fmla="*/ 9877 h 669"/>
                <a:gd name="T90" fmla="*/ 3199 w 669"/>
                <a:gd name="T91" fmla="*/ 10389 h 669"/>
                <a:gd name="T92" fmla="*/ 2199 w 669"/>
                <a:gd name="T93" fmla="*/ 10752 h 669"/>
                <a:gd name="T94" fmla="*/ 1167 w 669"/>
                <a:gd name="T95" fmla="*/ 11000 h 669"/>
                <a:gd name="T96" fmla="*/ 105 w 669"/>
                <a:gd name="T97" fmla="*/ 11072 h 669"/>
                <a:gd name="T98" fmla="*/ 105 w 669"/>
                <a:gd name="T99" fmla="*/ 11299 h 669"/>
                <a:gd name="T100" fmla="*/ 0 w 669"/>
                <a:gd name="T101" fmla="*/ 11640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69" h="669">
                  <a:moveTo>
                    <a:pt x="11" y="660"/>
                  </a:moveTo>
                  <a:cubicBezTo>
                    <a:pt x="17" y="660"/>
                    <a:pt x="21" y="664"/>
                    <a:pt x="22" y="669"/>
                  </a:cubicBezTo>
                  <a:cubicBezTo>
                    <a:pt x="377" y="658"/>
                    <a:pt x="662" y="370"/>
                    <a:pt x="669" y="15"/>
                  </a:cubicBezTo>
                  <a:cubicBezTo>
                    <a:pt x="663" y="15"/>
                    <a:pt x="659" y="10"/>
                    <a:pt x="659" y="4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59" y="3"/>
                    <a:pt x="659" y="2"/>
                    <a:pt x="659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47" y="4"/>
                    <a:pt x="647" y="4"/>
                    <a:pt x="647" y="4"/>
                  </a:cubicBezTo>
                  <a:cubicBezTo>
                    <a:pt x="647" y="11"/>
                    <a:pt x="650" y="17"/>
                    <a:pt x="655" y="22"/>
                  </a:cubicBezTo>
                  <a:cubicBezTo>
                    <a:pt x="649" y="26"/>
                    <a:pt x="645" y="32"/>
                    <a:pt x="645" y="40"/>
                  </a:cubicBezTo>
                  <a:cubicBezTo>
                    <a:pt x="645" y="47"/>
                    <a:pt x="648" y="54"/>
                    <a:pt x="653" y="58"/>
                  </a:cubicBezTo>
                  <a:cubicBezTo>
                    <a:pt x="646" y="62"/>
                    <a:pt x="641" y="69"/>
                    <a:pt x="641" y="78"/>
                  </a:cubicBezTo>
                  <a:cubicBezTo>
                    <a:pt x="641" y="84"/>
                    <a:pt x="644" y="90"/>
                    <a:pt x="649" y="94"/>
                  </a:cubicBezTo>
                  <a:cubicBezTo>
                    <a:pt x="641" y="98"/>
                    <a:pt x="636" y="106"/>
                    <a:pt x="636" y="114"/>
                  </a:cubicBezTo>
                  <a:cubicBezTo>
                    <a:pt x="636" y="121"/>
                    <a:pt x="639" y="126"/>
                    <a:pt x="643" y="131"/>
                  </a:cubicBezTo>
                  <a:cubicBezTo>
                    <a:pt x="635" y="134"/>
                    <a:pt x="630" y="142"/>
                    <a:pt x="630" y="151"/>
                  </a:cubicBezTo>
                  <a:cubicBezTo>
                    <a:pt x="630" y="157"/>
                    <a:pt x="632" y="162"/>
                    <a:pt x="635" y="166"/>
                  </a:cubicBezTo>
                  <a:cubicBezTo>
                    <a:pt x="626" y="169"/>
                    <a:pt x="620" y="177"/>
                    <a:pt x="620" y="187"/>
                  </a:cubicBezTo>
                  <a:cubicBezTo>
                    <a:pt x="620" y="192"/>
                    <a:pt x="622" y="197"/>
                    <a:pt x="625" y="201"/>
                  </a:cubicBezTo>
                  <a:cubicBezTo>
                    <a:pt x="616" y="204"/>
                    <a:pt x="609" y="212"/>
                    <a:pt x="609" y="223"/>
                  </a:cubicBezTo>
                  <a:cubicBezTo>
                    <a:pt x="609" y="227"/>
                    <a:pt x="611" y="232"/>
                    <a:pt x="613" y="235"/>
                  </a:cubicBezTo>
                  <a:cubicBezTo>
                    <a:pt x="603" y="238"/>
                    <a:pt x="596" y="247"/>
                    <a:pt x="596" y="257"/>
                  </a:cubicBezTo>
                  <a:cubicBezTo>
                    <a:pt x="596" y="261"/>
                    <a:pt x="597" y="265"/>
                    <a:pt x="599" y="269"/>
                  </a:cubicBezTo>
                  <a:cubicBezTo>
                    <a:pt x="589" y="271"/>
                    <a:pt x="581" y="280"/>
                    <a:pt x="581" y="291"/>
                  </a:cubicBezTo>
                  <a:cubicBezTo>
                    <a:pt x="581" y="294"/>
                    <a:pt x="582" y="298"/>
                    <a:pt x="583" y="301"/>
                  </a:cubicBezTo>
                  <a:cubicBezTo>
                    <a:pt x="572" y="302"/>
                    <a:pt x="564" y="312"/>
                    <a:pt x="564" y="323"/>
                  </a:cubicBezTo>
                  <a:cubicBezTo>
                    <a:pt x="564" y="327"/>
                    <a:pt x="564" y="330"/>
                    <a:pt x="566" y="333"/>
                  </a:cubicBezTo>
                  <a:cubicBezTo>
                    <a:pt x="554" y="334"/>
                    <a:pt x="545" y="344"/>
                    <a:pt x="545" y="355"/>
                  </a:cubicBezTo>
                  <a:cubicBezTo>
                    <a:pt x="545" y="358"/>
                    <a:pt x="546" y="361"/>
                    <a:pt x="547" y="364"/>
                  </a:cubicBezTo>
                  <a:cubicBezTo>
                    <a:pt x="535" y="364"/>
                    <a:pt x="525" y="374"/>
                    <a:pt x="525" y="387"/>
                  </a:cubicBezTo>
                  <a:cubicBezTo>
                    <a:pt x="525" y="389"/>
                    <a:pt x="525" y="391"/>
                    <a:pt x="526" y="394"/>
                  </a:cubicBezTo>
                  <a:cubicBezTo>
                    <a:pt x="526" y="394"/>
                    <a:pt x="526" y="394"/>
                    <a:pt x="525" y="394"/>
                  </a:cubicBezTo>
                  <a:cubicBezTo>
                    <a:pt x="513" y="394"/>
                    <a:pt x="503" y="404"/>
                    <a:pt x="503" y="416"/>
                  </a:cubicBezTo>
                  <a:cubicBezTo>
                    <a:pt x="503" y="418"/>
                    <a:pt x="503" y="421"/>
                    <a:pt x="504" y="423"/>
                  </a:cubicBezTo>
                  <a:cubicBezTo>
                    <a:pt x="503" y="423"/>
                    <a:pt x="503" y="423"/>
                    <a:pt x="502" y="423"/>
                  </a:cubicBezTo>
                  <a:cubicBezTo>
                    <a:pt x="490" y="423"/>
                    <a:pt x="479" y="433"/>
                    <a:pt x="479" y="445"/>
                  </a:cubicBezTo>
                  <a:cubicBezTo>
                    <a:pt x="479" y="447"/>
                    <a:pt x="480" y="448"/>
                    <a:pt x="480" y="450"/>
                  </a:cubicBezTo>
                  <a:cubicBezTo>
                    <a:pt x="479" y="449"/>
                    <a:pt x="477" y="449"/>
                    <a:pt x="476" y="449"/>
                  </a:cubicBezTo>
                  <a:cubicBezTo>
                    <a:pt x="464" y="449"/>
                    <a:pt x="454" y="459"/>
                    <a:pt x="454" y="472"/>
                  </a:cubicBezTo>
                  <a:cubicBezTo>
                    <a:pt x="454" y="473"/>
                    <a:pt x="454" y="475"/>
                    <a:pt x="454" y="476"/>
                  </a:cubicBezTo>
                  <a:cubicBezTo>
                    <a:pt x="453" y="476"/>
                    <a:pt x="451" y="476"/>
                    <a:pt x="450" y="476"/>
                  </a:cubicBezTo>
                  <a:cubicBezTo>
                    <a:pt x="437" y="476"/>
                    <a:pt x="427" y="486"/>
                    <a:pt x="427" y="498"/>
                  </a:cubicBezTo>
                  <a:cubicBezTo>
                    <a:pt x="427" y="499"/>
                    <a:pt x="427" y="499"/>
                    <a:pt x="427" y="500"/>
                  </a:cubicBezTo>
                  <a:cubicBezTo>
                    <a:pt x="425" y="499"/>
                    <a:pt x="424" y="499"/>
                    <a:pt x="422" y="499"/>
                  </a:cubicBezTo>
                  <a:cubicBezTo>
                    <a:pt x="409" y="499"/>
                    <a:pt x="399" y="509"/>
                    <a:pt x="399" y="521"/>
                  </a:cubicBezTo>
                  <a:cubicBezTo>
                    <a:pt x="397" y="520"/>
                    <a:pt x="394" y="519"/>
                    <a:pt x="391" y="519"/>
                  </a:cubicBezTo>
                  <a:cubicBezTo>
                    <a:pt x="378" y="519"/>
                    <a:pt x="368" y="529"/>
                    <a:pt x="368" y="542"/>
                  </a:cubicBezTo>
                  <a:cubicBezTo>
                    <a:pt x="368" y="542"/>
                    <a:pt x="368" y="543"/>
                    <a:pt x="368" y="543"/>
                  </a:cubicBezTo>
                  <a:cubicBezTo>
                    <a:pt x="366" y="543"/>
                    <a:pt x="364" y="542"/>
                    <a:pt x="361" y="542"/>
                  </a:cubicBezTo>
                  <a:cubicBezTo>
                    <a:pt x="349" y="542"/>
                    <a:pt x="339" y="551"/>
                    <a:pt x="339" y="563"/>
                  </a:cubicBezTo>
                  <a:cubicBezTo>
                    <a:pt x="336" y="562"/>
                    <a:pt x="333" y="561"/>
                    <a:pt x="330" y="561"/>
                  </a:cubicBezTo>
                  <a:cubicBezTo>
                    <a:pt x="318" y="561"/>
                    <a:pt x="309" y="570"/>
                    <a:pt x="307" y="581"/>
                  </a:cubicBezTo>
                  <a:cubicBezTo>
                    <a:pt x="304" y="580"/>
                    <a:pt x="301" y="579"/>
                    <a:pt x="297" y="579"/>
                  </a:cubicBezTo>
                  <a:cubicBezTo>
                    <a:pt x="286" y="579"/>
                    <a:pt x="277" y="587"/>
                    <a:pt x="275" y="598"/>
                  </a:cubicBezTo>
                  <a:cubicBezTo>
                    <a:pt x="272" y="596"/>
                    <a:pt x="268" y="595"/>
                    <a:pt x="264" y="595"/>
                  </a:cubicBezTo>
                  <a:cubicBezTo>
                    <a:pt x="253" y="595"/>
                    <a:pt x="244" y="602"/>
                    <a:pt x="242" y="612"/>
                  </a:cubicBezTo>
                  <a:cubicBezTo>
                    <a:pt x="238" y="610"/>
                    <a:pt x="234" y="608"/>
                    <a:pt x="229" y="608"/>
                  </a:cubicBezTo>
                  <a:cubicBezTo>
                    <a:pt x="219" y="608"/>
                    <a:pt x="210" y="615"/>
                    <a:pt x="208" y="624"/>
                  </a:cubicBezTo>
                  <a:cubicBezTo>
                    <a:pt x="204" y="621"/>
                    <a:pt x="199" y="620"/>
                    <a:pt x="194" y="620"/>
                  </a:cubicBezTo>
                  <a:cubicBezTo>
                    <a:pt x="184" y="620"/>
                    <a:pt x="176" y="626"/>
                    <a:pt x="173" y="634"/>
                  </a:cubicBezTo>
                  <a:cubicBezTo>
                    <a:pt x="169" y="631"/>
                    <a:pt x="164" y="629"/>
                    <a:pt x="158" y="629"/>
                  </a:cubicBezTo>
                  <a:cubicBezTo>
                    <a:pt x="149" y="629"/>
                    <a:pt x="141" y="635"/>
                    <a:pt x="137" y="643"/>
                  </a:cubicBezTo>
                  <a:cubicBezTo>
                    <a:pt x="133" y="640"/>
                    <a:pt x="128" y="637"/>
                    <a:pt x="122" y="637"/>
                  </a:cubicBezTo>
                  <a:cubicBezTo>
                    <a:pt x="113" y="637"/>
                    <a:pt x="105" y="642"/>
                    <a:pt x="102" y="650"/>
                  </a:cubicBezTo>
                  <a:cubicBezTo>
                    <a:pt x="98" y="645"/>
                    <a:pt x="92" y="643"/>
                    <a:pt x="85" y="643"/>
                  </a:cubicBezTo>
                  <a:cubicBezTo>
                    <a:pt x="77" y="643"/>
                    <a:pt x="69" y="648"/>
                    <a:pt x="66" y="655"/>
                  </a:cubicBezTo>
                  <a:cubicBezTo>
                    <a:pt x="61" y="650"/>
                    <a:pt x="55" y="646"/>
                    <a:pt x="48" y="646"/>
                  </a:cubicBezTo>
                  <a:cubicBezTo>
                    <a:pt x="40" y="646"/>
                    <a:pt x="33" y="651"/>
                    <a:pt x="29" y="657"/>
                  </a:cubicBezTo>
                  <a:cubicBezTo>
                    <a:pt x="25" y="651"/>
                    <a:pt x="19" y="648"/>
                    <a:pt x="11" y="648"/>
                  </a:cubicBezTo>
                  <a:cubicBezTo>
                    <a:pt x="7" y="648"/>
                    <a:pt x="3" y="649"/>
                    <a:pt x="0" y="651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1" y="665"/>
                    <a:pt x="3" y="664"/>
                    <a:pt x="4" y="663"/>
                  </a:cubicBezTo>
                  <a:cubicBezTo>
                    <a:pt x="6" y="661"/>
                    <a:pt x="9" y="660"/>
                    <a:pt x="11" y="660"/>
                  </a:cubicBezTo>
                  <a:close/>
                  <a:moveTo>
                    <a:pt x="25" y="619"/>
                  </a:moveTo>
                  <a:cubicBezTo>
                    <a:pt x="29" y="624"/>
                    <a:pt x="34" y="627"/>
                    <a:pt x="41" y="627"/>
                  </a:cubicBezTo>
                  <a:cubicBezTo>
                    <a:pt x="48" y="627"/>
                    <a:pt x="55" y="623"/>
                    <a:pt x="59" y="617"/>
                  </a:cubicBezTo>
                  <a:cubicBezTo>
                    <a:pt x="63" y="621"/>
                    <a:pt x="69" y="623"/>
                    <a:pt x="75" y="623"/>
                  </a:cubicBezTo>
                  <a:cubicBezTo>
                    <a:pt x="83" y="623"/>
                    <a:pt x="90" y="619"/>
                    <a:pt x="93" y="613"/>
                  </a:cubicBezTo>
                  <a:cubicBezTo>
                    <a:pt x="97" y="616"/>
                    <a:pt x="102" y="618"/>
                    <a:pt x="108" y="618"/>
                  </a:cubicBezTo>
                  <a:cubicBezTo>
                    <a:pt x="116" y="618"/>
                    <a:pt x="124" y="613"/>
                    <a:pt x="127" y="606"/>
                  </a:cubicBezTo>
                  <a:cubicBezTo>
                    <a:pt x="131" y="609"/>
                    <a:pt x="136" y="611"/>
                    <a:pt x="141" y="611"/>
                  </a:cubicBezTo>
                  <a:cubicBezTo>
                    <a:pt x="149" y="611"/>
                    <a:pt x="157" y="606"/>
                    <a:pt x="160" y="598"/>
                  </a:cubicBezTo>
                  <a:cubicBezTo>
                    <a:pt x="164" y="601"/>
                    <a:pt x="168" y="602"/>
                    <a:pt x="173" y="602"/>
                  </a:cubicBezTo>
                  <a:cubicBezTo>
                    <a:pt x="182" y="602"/>
                    <a:pt x="190" y="596"/>
                    <a:pt x="193" y="588"/>
                  </a:cubicBezTo>
                  <a:cubicBezTo>
                    <a:pt x="197" y="591"/>
                    <a:pt x="201" y="592"/>
                    <a:pt x="205" y="592"/>
                  </a:cubicBezTo>
                  <a:cubicBezTo>
                    <a:pt x="215" y="592"/>
                    <a:pt x="223" y="586"/>
                    <a:pt x="226" y="577"/>
                  </a:cubicBezTo>
                  <a:cubicBezTo>
                    <a:pt x="229" y="579"/>
                    <a:pt x="233" y="580"/>
                    <a:pt x="236" y="580"/>
                  </a:cubicBezTo>
                  <a:cubicBezTo>
                    <a:pt x="247" y="580"/>
                    <a:pt x="255" y="572"/>
                    <a:pt x="258" y="563"/>
                  </a:cubicBezTo>
                  <a:cubicBezTo>
                    <a:pt x="261" y="564"/>
                    <a:pt x="264" y="565"/>
                    <a:pt x="267" y="565"/>
                  </a:cubicBezTo>
                  <a:cubicBezTo>
                    <a:pt x="278" y="565"/>
                    <a:pt x="287" y="558"/>
                    <a:pt x="289" y="548"/>
                  </a:cubicBezTo>
                  <a:cubicBezTo>
                    <a:pt x="291" y="548"/>
                    <a:pt x="294" y="549"/>
                    <a:pt x="297" y="549"/>
                  </a:cubicBezTo>
                  <a:cubicBezTo>
                    <a:pt x="307" y="549"/>
                    <a:pt x="316" y="541"/>
                    <a:pt x="318" y="531"/>
                  </a:cubicBezTo>
                  <a:cubicBezTo>
                    <a:pt x="320" y="531"/>
                    <a:pt x="323" y="532"/>
                    <a:pt x="325" y="532"/>
                  </a:cubicBezTo>
                  <a:cubicBezTo>
                    <a:pt x="337" y="532"/>
                    <a:pt x="347" y="522"/>
                    <a:pt x="347" y="510"/>
                  </a:cubicBezTo>
                  <a:cubicBezTo>
                    <a:pt x="349" y="511"/>
                    <a:pt x="350" y="511"/>
                    <a:pt x="352" y="511"/>
                  </a:cubicBezTo>
                  <a:cubicBezTo>
                    <a:pt x="364" y="511"/>
                    <a:pt x="373" y="502"/>
                    <a:pt x="374" y="491"/>
                  </a:cubicBezTo>
                  <a:cubicBezTo>
                    <a:pt x="376" y="492"/>
                    <a:pt x="378" y="492"/>
                    <a:pt x="380" y="492"/>
                  </a:cubicBezTo>
                  <a:cubicBezTo>
                    <a:pt x="392" y="492"/>
                    <a:pt x="402" y="483"/>
                    <a:pt x="402" y="471"/>
                  </a:cubicBezTo>
                  <a:cubicBezTo>
                    <a:pt x="403" y="471"/>
                    <a:pt x="404" y="471"/>
                    <a:pt x="406" y="471"/>
                  </a:cubicBezTo>
                  <a:cubicBezTo>
                    <a:pt x="418" y="471"/>
                    <a:pt x="428" y="462"/>
                    <a:pt x="428" y="450"/>
                  </a:cubicBezTo>
                  <a:cubicBezTo>
                    <a:pt x="428" y="449"/>
                    <a:pt x="428" y="448"/>
                    <a:pt x="427" y="447"/>
                  </a:cubicBezTo>
                  <a:cubicBezTo>
                    <a:pt x="428" y="447"/>
                    <a:pt x="429" y="447"/>
                    <a:pt x="430" y="447"/>
                  </a:cubicBezTo>
                  <a:cubicBezTo>
                    <a:pt x="442" y="447"/>
                    <a:pt x="452" y="438"/>
                    <a:pt x="452" y="426"/>
                  </a:cubicBezTo>
                  <a:cubicBezTo>
                    <a:pt x="452" y="425"/>
                    <a:pt x="452" y="424"/>
                    <a:pt x="451" y="423"/>
                  </a:cubicBezTo>
                  <a:cubicBezTo>
                    <a:pt x="452" y="423"/>
                    <a:pt x="453" y="423"/>
                    <a:pt x="453" y="423"/>
                  </a:cubicBezTo>
                  <a:cubicBezTo>
                    <a:pt x="465" y="423"/>
                    <a:pt x="475" y="413"/>
                    <a:pt x="475" y="401"/>
                  </a:cubicBezTo>
                  <a:cubicBezTo>
                    <a:pt x="475" y="400"/>
                    <a:pt x="475" y="398"/>
                    <a:pt x="475" y="397"/>
                  </a:cubicBezTo>
                  <a:cubicBezTo>
                    <a:pt x="487" y="397"/>
                    <a:pt x="496" y="387"/>
                    <a:pt x="496" y="375"/>
                  </a:cubicBezTo>
                  <a:cubicBezTo>
                    <a:pt x="496" y="373"/>
                    <a:pt x="496" y="372"/>
                    <a:pt x="496" y="370"/>
                  </a:cubicBezTo>
                  <a:cubicBezTo>
                    <a:pt x="507" y="369"/>
                    <a:pt x="516" y="360"/>
                    <a:pt x="516" y="348"/>
                  </a:cubicBezTo>
                  <a:cubicBezTo>
                    <a:pt x="516" y="346"/>
                    <a:pt x="516" y="343"/>
                    <a:pt x="515" y="341"/>
                  </a:cubicBezTo>
                  <a:cubicBezTo>
                    <a:pt x="526" y="340"/>
                    <a:pt x="535" y="331"/>
                    <a:pt x="535" y="320"/>
                  </a:cubicBezTo>
                  <a:cubicBezTo>
                    <a:pt x="535" y="317"/>
                    <a:pt x="535" y="314"/>
                    <a:pt x="534" y="312"/>
                  </a:cubicBezTo>
                  <a:cubicBezTo>
                    <a:pt x="544" y="310"/>
                    <a:pt x="551" y="301"/>
                    <a:pt x="551" y="290"/>
                  </a:cubicBezTo>
                  <a:cubicBezTo>
                    <a:pt x="551" y="288"/>
                    <a:pt x="551" y="285"/>
                    <a:pt x="550" y="282"/>
                  </a:cubicBezTo>
                  <a:cubicBezTo>
                    <a:pt x="560" y="280"/>
                    <a:pt x="567" y="271"/>
                    <a:pt x="567" y="261"/>
                  </a:cubicBezTo>
                  <a:cubicBezTo>
                    <a:pt x="567" y="257"/>
                    <a:pt x="567" y="254"/>
                    <a:pt x="565" y="251"/>
                  </a:cubicBezTo>
                  <a:cubicBezTo>
                    <a:pt x="574" y="249"/>
                    <a:pt x="581" y="240"/>
                    <a:pt x="581" y="231"/>
                  </a:cubicBezTo>
                  <a:cubicBezTo>
                    <a:pt x="581" y="227"/>
                    <a:pt x="580" y="223"/>
                    <a:pt x="578" y="220"/>
                  </a:cubicBezTo>
                  <a:cubicBezTo>
                    <a:pt x="587" y="217"/>
                    <a:pt x="593" y="209"/>
                    <a:pt x="593" y="199"/>
                  </a:cubicBezTo>
                  <a:cubicBezTo>
                    <a:pt x="593" y="194"/>
                    <a:pt x="592" y="190"/>
                    <a:pt x="589" y="187"/>
                  </a:cubicBezTo>
                  <a:cubicBezTo>
                    <a:pt x="597" y="183"/>
                    <a:pt x="603" y="176"/>
                    <a:pt x="603" y="167"/>
                  </a:cubicBezTo>
                  <a:cubicBezTo>
                    <a:pt x="603" y="162"/>
                    <a:pt x="601" y="158"/>
                    <a:pt x="599" y="154"/>
                  </a:cubicBezTo>
                  <a:cubicBezTo>
                    <a:pt x="606" y="151"/>
                    <a:pt x="612" y="143"/>
                    <a:pt x="612" y="134"/>
                  </a:cubicBezTo>
                  <a:cubicBezTo>
                    <a:pt x="612" y="129"/>
                    <a:pt x="609" y="124"/>
                    <a:pt x="606" y="120"/>
                  </a:cubicBezTo>
                  <a:cubicBezTo>
                    <a:pt x="613" y="116"/>
                    <a:pt x="617" y="109"/>
                    <a:pt x="617" y="101"/>
                  </a:cubicBezTo>
                  <a:cubicBezTo>
                    <a:pt x="617" y="95"/>
                    <a:pt x="615" y="90"/>
                    <a:pt x="612" y="86"/>
                  </a:cubicBezTo>
                  <a:cubicBezTo>
                    <a:pt x="618" y="82"/>
                    <a:pt x="622" y="75"/>
                    <a:pt x="622" y="67"/>
                  </a:cubicBezTo>
                  <a:cubicBezTo>
                    <a:pt x="622" y="61"/>
                    <a:pt x="620" y="55"/>
                    <a:pt x="615" y="51"/>
                  </a:cubicBezTo>
                  <a:cubicBezTo>
                    <a:pt x="621" y="48"/>
                    <a:pt x="625" y="41"/>
                    <a:pt x="625" y="33"/>
                  </a:cubicBezTo>
                  <a:cubicBezTo>
                    <a:pt x="625" y="27"/>
                    <a:pt x="623" y="21"/>
                    <a:pt x="619" y="18"/>
                  </a:cubicBezTo>
                  <a:cubicBezTo>
                    <a:pt x="624" y="14"/>
                    <a:pt x="627" y="7"/>
                    <a:pt x="627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6"/>
                    <a:pt x="611" y="10"/>
                    <a:pt x="605" y="10"/>
                  </a:cubicBezTo>
                  <a:cubicBezTo>
                    <a:pt x="600" y="10"/>
                    <a:pt x="595" y="6"/>
                    <a:pt x="595" y="0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583" y="7"/>
                    <a:pt x="586" y="12"/>
                    <a:pt x="590" y="16"/>
                  </a:cubicBezTo>
                  <a:cubicBezTo>
                    <a:pt x="585" y="20"/>
                    <a:pt x="582" y="26"/>
                    <a:pt x="582" y="33"/>
                  </a:cubicBezTo>
                  <a:cubicBezTo>
                    <a:pt x="582" y="39"/>
                    <a:pt x="584" y="45"/>
                    <a:pt x="589" y="49"/>
                  </a:cubicBezTo>
                  <a:cubicBezTo>
                    <a:pt x="583" y="53"/>
                    <a:pt x="579" y="60"/>
                    <a:pt x="579" y="67"/>
                  </a:cubicBezTo>
                  <a:cubicBezTo>
                    <a:pt x="579" y="73"/>
                    <a:pt x="581" y="78"/>
                    <a:pt x="584" y="82"/>
                  </a:cubicBezTo>
                  <a:cubicBezTo>
                    <a:pt x="578" y="86"/>
                    <a:pt x="574" y="93"/>
                    <a:pt x="574" y="101"/>
                  </a:cubicBezTo>
                  <a:cubicBezTo>
                    <a:pt x="574" y="106"/>
                    <a:pt x="576" y="111"/>
                    <a:pt x="579" y="115"/>
                  </a:cubicBezTo>
                  <a:cubicBezTo>
                    <a:pt x="572" y="119"/>
                    <a:pt x="568" y="126"/>
                    <a:pt x="568" y="134"/>
                  </a:cubicBezTo>
                  <a:cubicBezTo>
                    <a:pt x="568" y="139"/>
                    <a:pt x="569" y="143"/>
                    <a:pt x="572" y="147"/>
                  </a:cubicBezTo>
                  <a:cubicBezTo>
                    <a:pt x="564" y="150"/>
                    <a:pt x="559" y="158"/>
                    <a:pt x="559" y="167"/>
                  </a:cubicBezTo>
                  <a:cubicBezTo>
                    <a:pt x="559" y="171"/>
                    <a:pt x="560" y="175"/>
                    <a:pt x="563" y="179"/>
                  </a:cubicBezTo>
                  <a:cubicBezTo>
                    <a:pt x="555" y="182"/>
                    <a:pt x="549" y="190"/>
                    <a:pt x="549" y="199"/>
                  </a:cubicBezTo>
                  <a:cubicBezTo>
                    <a:pt x="549" y="203"/>
                    <a:pt x="550" y="207"/>
                    <a:pt x="552" y="210"/>
                  </a:cubicBezTo>
                  <a:cubicBezTo>
                    <a:pt x="543" y="213"/>
                    <a:pt x="537" y="221"/>
                    <a:pt x="537" y="231"/>
                  </a:cubicBezTo>
                  <a:cubicBezTo>
                    <a:pt x="537" y="234"/>
                    <a:pt x="538" y="237"/>
                    <a:pt x="539" y="240"/>
                  </a:cubicBezTo>
                  <a:cubicBezTo>
                    <a:pt x="530" y="243"/>
                    <a:pt x="524" y="251"/>
                    <a:pt x="524" y="261"/>
                  </a:cubicBezTo>
                  <a:cubicBezTo>
                    <a:pt x="524" y="264"/>
                    <a:pt x="524" y="267"/>
                    <a:pt x="525" y="269"/>
                  </a:cubicBezTo>
                  <a:cubicBezTo>
                    <a:pt x="515" y="271"/>
                    <a:pt x="508" y="280"/>
                    <a:pt x="508" y="290"/>
                  </a:cubicBezTo>
                  <a:cubicBezTo>
                    <a:pt x="508" y="293"/>
                    <a:pt x="508" y="296"/>
                    <a:pt x="509" y="298"/>
                  </a:cubicBezTo>
                  <a:cubicBezTo>
                    <a:pt x="499" y="300"/>
                    <a:pt x="491" y="309"/>
                    <a:pt x="491" y="320"/>
                  </a:cubicBezTo>
                  <a:cubicBezTo>
                    <a:pt x="491" y="322"/>
                    <a:pt x="492" y="324"/>
                    <a:pt x="493" y="326"/>
                  </a:cubicBezTo>
                  <a:cubicBezTo>
                    <a:pt x="482" y="327"/>
                    <a:pt x="473" y="337"/>
                    <a:pt x="473" y="348"/>
                  </a:cubicBezTo>
                  <a:cubicBezTo>
                    <a:pt x="473" y="350"/>
                    <a:pt x="473" y="352"/>
                    <a:pt x="473" y="353"/>
                  </a:cubicBezTo>
                  <a:cubicBezTo>
                    <a:pt x="462" y="354"/>
                    <a:pt x="453" y="363"/>
                    <a:pt x="453" y="375"/>
                  </a:cubicBezTo>
                  <a:cubicBezTo>
                    <a:pt x="453" y="376"/>
                    <a:pt x="453" y="378"/>
                    <a:pt x="453" y="379"/>
                  </a:cubicBezTo>
                  <a:cubicBezTo>
                    <a:pt x="441" y="379"/>
                    <a:pt x="431" y="389"/>
                    <a:pt x="431" y="401"/>
                  </a:cubicBezTo>
                  <a:cubicBezTo>
                    <a:pt x="431" y="402"/>
                    <a:pt x="431" y="403"/>
                    <a:pt x="432" y="404"/>
                  </a:cubicBezTo>
                  <a:cubicBezTo>
                    <a:pt x="431" y="404"/>
                    <a:pt x="430" y="404"/>
                    <a:pt x="430" y="404"/>
                  </a:cubicBezTo>
                  <a:cubicBezTo>
                    <a:pt x="418" y="404"/>
                    <a:pt x="408" y="414"/>
                    <a:pt x="408" y="426"/>
                  </a:cubicBezTo>
                  <a:cubicBezTo>
                    <a:pt x="408" y="426"/>
                    <a:pt x="408" y="427"/>
                    <a:pt x="408" y="428"/>
                  </a:cubicBezTo>
                  <a:cubicBezTo>
                    <a:pt x="407" y="428"/>
                    <a:pt x="407" y="428"/>
                    <a:pt x="406" y="428"/>
                  </a:cubicBezTo>
                  <a:cubicBezTo>
                    <a:pt x="394" y="428"/>
                    <a:pt x="384" y="437"/>
                    <a:pt x="384" y="449"/>
                  </a:cubicBezTo>
                  <a:cubicBezTo>
                    <a:pt x="383" y="449"/>
                    <a:pt x="382" y="449"/>
                    <a:pt x="380" y="449"/>
                  </a:cubicBezTo>
                  <a:cubicBezTo>
                    <a:pt x="369" y="449"/>
                    <a:pt x="360" y="457"/>
                    <a:pt x="359" y="468"/>
                  </a:cubicBezTo>
                  <a:cubicBezTo>
                    <a:pt x="357" y="468"/>
                    <a:pt x="354" y="467"/>
                    <a:pt x="352" y="467"/>
                  </a:cubicBezTo>
                  <a:cubicBezTo>
                    <a:pt x="340" y="467"/>
                    <a:pt x="331" y="477"/>
                    <a:pt x="330" y="489"/>
                  </a:cubicBezTo>
                  <a:cubicBezTo>
                    <a:pt x="329" y="488"/>
                    <a:pt x="327" y="488"/>
                    <a:pt x="325" y="488"/>
                  </a:cubicBezTo>
                  <a:cubicBezTo>
                    <a:pt x="314" y="488"/>
                    <a:pt x="305" y="496"/>
                    <a:pt x="304" y="507"/>
                  </a:cubicBezTo>
                  <a:cubicBezTo>
                    <a:pt x="301" y="506"/>
                    <a:pt x="299" y="505"/>
                    <a:pt x="297" y="505"/>
                  </a:cubicBezTo>
                  <a:cubicBezTo>
                    <a:pt x="286" y="505"/>
                    <a:pt x="277" y="513"/>
                    <a:pt x="275" y="523"/>
                  </a:cubicBezTo>
                  <a:cubicBezTo>
                    <a:pt x="273" y="522"/>
                    <a:pt x="270" y="521"/>
                    <a:pt x="267" y="521"/>
                  </a:cubicBezTo>
                  <a:cubicBezTo>
                    <a:pt x="257" y="521"/>
                    <a:pt x="248" y="529"/>
                    <a:pt x="246" y="538"/>
                  </a:cubicBezTo>
                  <a:cubicBezTo>
                    <a:pt x="243" y="537"/>
                    <a:pt x="240" y="536"/>
                    <a:pt x="236" y="536"/>
                  </a:cubicBezTo>
                  <a:cubicBezTo>
                    <a:pt x="227" y="536"/>
                    <a:pt x="219" y="542"/>
                    <a:pt x="216" y="551"/>
                  </a:cubicBezTo>
                  <a:cubicBezTo>
                    <a:pt x="213" y="549"/>
                    <a:pt x="209" y="548"/>
                    <a:pt x="205" y="548"/>
                  </a:cubicBezTo>
                  <a:cubicBezTo>
                    <a:pt x="196" y="548"/>
                    <a:pt x="188" y="554"/>
                    <a:pt x="185" y="562"/>
                  </a:cubicBezTo>
                  <a:cubicBezTo>
                    <a:pt x="182" y="560"/>
                    <a:pt x="177" y="559"/>
                    <a:pt x="173" y="559"/>
                  </a:cubicBezTo>
                  <a:cubicBezTo>
                    <a:pt x="164" y="559"/>
                    <a:pt x="157" y="564"/>
                    <a:pt x="153" y="571"/>
                  </a:cubicBezTo>
                  <a:cubicBezTo>
                    <a:pt x="150" y="569"/>
                    <a:pt x="145" y="567"/>
                    <a:pt x="141" y="567"/>
                  </a:cubicBezTo>
                  <a:cubicBezTo>
                    <a:pt x="132" y="567"/>
                    <a:pt x="125" y="572"/>
                    <a:pt x="121" y="579"/>
                  </a:cubicBezTo>
                  <a:cubicBezTo>
                    <a:pt x="118" y="576"/>
                    <a:pt x="113" y="575"/>
                    <a:pt x="108" y="575"/>
                  </a:cubicBezTo>
                  <a:cubicBezTo>
                    <a:pt x="100" y="575"/>
                    <a:pt x="93" y="579"/>
                    <a:pt x="89" y="585"/>
                  </a:cubicBezTo>
                  <a:cubicBezTo>
                    <a:pt x="85" y="582"/>
                    <a:pt x="80" y="580"/>
                    <a:pt x="75" y="580"/>
                  </a:cubicBezTo>
                  <a:cubicBezTo>
                    <a:pt x="67" y="580"/>
                    <a:pt x="60" y="584"/>
                    <a:pt x="56" y="590"/>
                  </a:cubicBezTo>
                  <a:cubicBezTo>
                    <a:pt x="52" y="586"/>
                    <a:pt x="47" y="583"/>
                    <a:pt x="41" y="583"/>
                  </a:cubicBezTo>
                  <a:cubicBezTo>
                    <a:pt x="34" y="583"/>
                    <a:pt x="28" y="586"/>
                    <a:pt x="24" y="591"/>
                  </a:cubicBezTo>
                  <a:cubicBezTo>
                    <a:pt x="20" y="587"/>
                    <a:pt x="14" y="584"/>
                    <a:pt x="7" y="584"/>
                  </a:cubicBezTo>
                  <a:cubicBezTo>
                    <a:pt x="5" y="584"/>
                    <a:pt x="2" y="585"/>
                    <a:pt x="0" y="586"/>
                  </a:cubicBezTo>
                  <a:cubicBezTo>
                    <a:pt x="0" y="598"/>
                    <a:pt x="0" y="598"/>
                    <a:pt x="0" y="598"/>
                  </a:cubicBezTo>
                  <a:cubicBezTo>
                    <a:pt x="1" y="598"/>
                    <a:pt x="2" y="598"/>
                    <a:pt x="3" y="597"/>
                  </a:cubicBezTo>
                  <a:cubicBezTo>
                    <a:pt x="4" y="597"/>
                    <a:pt x="6" y="596"/>
                    <a:pt x="7" y="596"/>
                  </a:cubicBezTo>
                  <a:cubicBezTo>
                    <a:pt x="13" y="596"/>
                    <a:pt x="17" y="601"/>
                    <a:pt x="17" y="606"/>
                  </a:cubicBezTo>
                  <a:cubicBezTo>
                    <a:pt x="17" y="611"/>
                    <a:pt x="13" y="616"/>
                    <a:pt x="7" y="616"/>
                  </a:cubicBezTo>
                  <a:cubicBezTo>
                    <a:pt x="6" y="616"/>
                    <a:pt x="4" y="615"/>
                    <a:pt x="3" y="614"/>
                  </a:cubicBezTo>
                  <a:cubicBezTo>
                    <a:pt x="2" y="614"/>
                    <a:pt x="1" y="614"/>
                    <a:pt x="0" y="614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2" y="627"/>
                    <a:pt x="5" y="628"/>
                    <a:pt x="7" y="628"/>
                  </a:cubicBezTo>
                  <a:cubicBezTo>
                    <a:pt x="14" y="628"/>
                    <a:pt x="21" y="624"/>
                    <a:pt x="25" y="619"/>
                  </a:cubicBez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73">
              <a:extLst>
                <a:ext uri="{FF2B5EF4-FFF2-40B4-BE49-F238E27FC236}">
                  <a16:creationId xmlns:a16="http://schemas.microsoft.com/office/drawing/2014/main" id="{51C6E4A2-AC59-4F47-97C7-3AE80970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512" cy="1616"/>
            </a:xfrm>
            <a:custGeom>
              <a:avLst/>
              <a:gdLst>
                <a:gd name="T0" fmla="*/ 262 w 605"/>
                <a:gd name="T1" fmla="*/ 11491 h 606"/>
                <a:gd name="T2" fmla="*/ 9287 w 605"/>
                <a:gd name="T3" fmla="*/ 0 h 606"/>
                <a:gd name="T4" fmla="*/ 9099 w 605"/>
                <a:gd name="T5" fmla="*/ 0 h 606"/>
                <a:gd name="T6" fmla="*/ 9087 w 605"/>
                <a:gd name="T7" fmla="*/ 627 h 606"/>
                <a:gd name="T8" fmla="*/ 9037 w 605"/>
                <a:gd name="T9" fmla="*/ 1272 h 606"/>
                <a:gd name="T10" fmla="*/ 8962 w 605"/>
                <a:gd name="T11" fmla="*/ 1912 h 606"/>
                <a:gd name="T12" fmla="*/ 8870 w 605"/>
                <a:gd name="T13" fmla="*/ 2539 h 606"/>
                <a:gd name="T14" fmla="*/ 8725 w 605"/>
                <a:gd name="T15" fmla="*/ 3165 h 606"/>
                <a:gd name="T16" fmla="*/ 8570 w 605"/>
                <a:gd name="T17" fmla="*/ 3776 h 606"/>
                <a:gd name="T18" fmla="*/ 8382 w 605"/>
                <a:gd name="T19" fmla="*/ 4381 h 606"/>
                <a:gd name="T20" fmla="*/ 8182 w 605"/>
                <a:gd name="T21" fmla="*/ 4949 h 606"/>
                <a:gd name="T22" fmla="*/ 7932 w 605"/>
                <a:gd name="T23" fmla="*/ 5496 h 606"/>
                <a:gd name="T24" fmla="*/ 7662 w 605"/>
                <a:gd name="T25" fmla="*/ 6067 h 606"/>
                <a:gd name="T26" fmla="*/ 7383 w 605"/>
                <a:gd name="T27" fmla="*/ 6600 h 606"/>
                <a:gd name="T28" fmla="*/ 7070 w 605"/>
                <a:gd name="T29" fmla="*/ 7112 h 606"/>
                <a:gd name="T30" fmla="*/ 6728 w 605"/>
                <a:gd name="T31" fmla="*/ 7603 h 606"/>
                <a:gd name="T32" fmla="*/ 6715 w 605"/>
                <a:gd name="T33" fmla="*/ 7659 h 606"/>
                <a:gd name="T34" fmla="*/ 6370 w 605"/>
                <a:gd name="T35" fmla="*/ 8115 h 606"/>
                <a:gd name="T36" fmla="*/ 5996 w 605"/>
                <a:gd name="T37" fmla="*/ 8512 h 606"/>
                <a:gd name="T38" fmla="*/ 5603 w 605"/>
                <a:gd name="T39" fmla="*/ 8875 h 606"/>
                <a:gd name="T40" fmla="*/ 5153 w 605"/>
                <a:gd name="T41" fmla="*/ 9272 h 606"/>
                <a:gd name="T42" fmla="*/ 4746 w 605"/>
                <a:gd name="T43" fmla="*/ 9613 h 606"/>
                <a:gd name="T44" fmla="*/ 4291 w 605"/>
                <a:gd name="T45" fmla="*/ 9920 h 606"/>
                <a:gd name="T46" fmla="*/ 3841 w 605"/>
                <a:gd name="T47" fmla="*/ 10205 h 606"/>
                <a:gd name="T48" fmla="*/ 3374 w 605"/>
                <a:gd name="T49" fmla="*/ 10445 h 606"/>
                <a:gd name="T50" fmla="*/ 2887 w 605"/>
                <a:gd name="T51" fmla="*/ 10659 h 606"/>
                <a:gd name="T52" fmla="*/ 2387 w 605"/>
                <a:gd name="T53" fmla="*/ 10829 h 606"/>
                <a:gd name="T54" fmla="*/ 1887 w 605"/>
                <a:gd name="T55" fmla="*/ 10979 h 606"/>
                <a:gd name="T56" fmla="*/ 1387 w 605"/>
                <a:gd name="T57" fmla="*/ 11093 h 606"/>
                <a:gd name="T58" fmla="*/ 875 w 605"/>
                <a:gd name="T59" fmla="*/ 11187 h 606"/>
                <a:gd name="T60" fmla="*/ 375 w 605"/>
                <a:gd name="T61" fmla="*/ 11208 h 606"/>
                <a:gd name="T62" fmla="*/ 0 w 605"/>
                <a:gd name="T63" fmla="*/ 11115 h 606"/>
                <a:gd name="T64" fmla="*/ 42 w 605"/>
                <a:gd name="T65" fmla="*/ 11320 h 6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5" h="606">
                  <a:moveTo>
                    <a:pt x="7" y="596"/>
                  </a:moveTo>
                  <a:cubicBezTo>
                    <a:pt x="13" y="596"/>
                    <a:pt x="17" y="600"/>
                    <a:pt x="17" y="606"/>
                  </a:cubicBezTo>
                  <a:cubicBezTo>
                    <a:pt x="340" y="596"/>
                    <a:pt x="600" y="334"/>
                    <a:pt x="605" y="10"/>
                  </a:cubicBezTo>
                  <a:cubicBezTo>
                    <a:pt x="600" y="10"/>
                    <a:pt x="595" y="6"/>
                    <a:pt x="595" y="0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583" y="7"/>
                    <a:pt x="586" y="12"/>
                    <a:pt x="590" y="16"/>
                  </a:cubicBezTo>
                  <a:cubicBezTo>
                    <a:pt x="585" y="20"/>
                    <a:pt x="582" y="26"/>
                    <a:pt x="582" y="33"/>
                  </a:cubicBezTo>
                  <a:cubicBezTo>
                    <a:pt x="582" y="39"/>
                    <a:pt x="584" y="45"/>
                    <a:pt x="589" y="49"/>
                  </a:cubicBezTo>
                  <a:cubicBezTo>
                    <a:pt x="583" y="53"/>
                    <a:pt x="579" y="60"/>
                    <a:pt x="579" y="67"/>
                  </a:cubicBezTo>
                  <a:cubicBezTo>
                    <a:pt x="579" y="73"/>
                    <a:pt x="581" y="78"/>
                    <a:pt x="584" y="82"/>
                  </a:cubicBezTo>
                  <a:cubicBezTo>
                    <a:pt x="578" y="86"/>
                    <a:pt x="574" y="93"/>
                    <a:pt x="574" y="101"/>
                  </a:cubicBezTo>
                  <a:cubicBezTo>
                    <a:pt x="574" y="106"/>
                    <a:pt x="576" y="111"/>
                    <a:pt x="579" y="115"/>
                  </a:cubicBezTo>
                  <a:cubicBezTo>
                    <a:pt x="572" y="119"/>
                    <a:pt x="568" y="126"/>
                    <a:pt x="568" y="134"/>
                  </a:cubicBezTo>
                  <a:cubicBezTo>
                    <a:pt x="568" y="139"/>
                    <a:pt x="569" y="143"/>
                    <a:pt x="572" y="147"/>
                  </a:cubicBezTo>
                  <a:cubicBezTo>
                    <a:pt x="564" y="150"/>
                    <a:pt x="559" y="158"/>
                    <a:pt x="559" y="167"/>
                  </a:cubicBezTo>
                  <a:cubicBezTo>
                    <a:pt x="559" y="171"/>
                    <a:pt x="560" y="175"/>
                    <a:pt x="563" y="179"/>
                  </a:cubicBezTo>
                  <a:cubicBezTo>
                    <a:pt x="555" y="182"/>
                    <a:pt x="549" y="190"/>
                    <a:pt x="549" y="199"/>
                  </a:cubicBezTo>
                  <a:cubicBezTo>
                    <a:pt x="549" y="203"/>
                    <a:pt x="550" y="207"/>
                    <a:pt x="552" y="210"/>
                  </a:cubicBezTo>
                  <a:cubicBezTo>
                    <a:pt x="543" y="213"/>
                    <a:pt x="537" y="221"/>
                    <a:pt x="537" y="231"/>
                  </a:cubicBezTo>
                  <a:cubicBezTo>
                    <a:pt x="537" y="234"/>
                    <a:pt x="538" y="237"/>
                    <a:pt x="539" y="240"/>
                  </a:cubicBezTo>
                  <a:cubicBezTo>
                    <a:pt x="530" y="243"/>
                    <a:pt x="524" y="251"/>
                    <a:pt x="524" y="261"/>
                  </a:cubicBezTo>
                  <a:cubicBezTo>
                    <a:pt x="524" y="264"/>
                    <a:pt x="524" y="267"/>
                    <a:pt x="525" y="269"/>
                  </a:cubicBezTo>
                  <a:cubicBezTo>
                    <a:pt x="515" y="271"/>
                    <a:pt x="508" y="280"/>
                    <a:pt x="508" y="290"/>
                  </a:cubicBezTo>
                  <a:cubicBezTo>
                    <a:pt x="508" y="293"/>
                    <a:pt x="508" y="296"/>
                    <a:pt x="509" y="298"/>
                  </a:cubicBezTo>
                  <a:cubicBezTo>
                    <a:pt x="499" y="300"/>
                    <a:pt x="491" y="309"/>
                    <a:pt x="491" y="320"/>
                  </a:cubicBezTo>
                  <a:cubicBezTo>
                    <a:pt x="491" y="322"/>
                    <a:pt x="492" y="324"/>
                    <a:pt x="493" y="326"/>
                  </a:cubicBezTo>
                  <a:cubicBezTo>
                    <a:pt x="482" y="327"/>
                    <a:pt x="473" y="337"/>
                    <a:pt x="473" y="348"/>
                  </a:cubicBezTo>
                  <a:cubicBezTo>
                    <a:pt x="473" y="350"/>
                    <a:pt x="473" y="352"/>
                    <a:pt x="473" y="353"/>
                  </a:cubicBezTo>
                  <a:cubicBezTo>
                    <a:pt x="462" y="354"/>
                    <a:pt x="453" y="363"/>
                    <a:pt x="453" y="375"/>
                  </a:cubicBezTo>
                  <a:cubicBezTo>
                    <a:pt x="453" y="376"/>
                    <a:pt x="453" y="378"/>
                    <a:pt x="453" y="379"/>
                  </a:cubicBezTo>
                  <a:cubicBezTo>
                    <a:pt x="441" y="379"/>
                    <a:pt x="431" y="389"/>
                    <a:pt x="431" y="401"/>
                  </a:cubicBezTo>
                  <a:cubicBezTo>
                    <a:pt x="431" y="402"/>
                    <a:pt x="431" y="403"/>
                    <a:pt x="432" y="404"/>
                  </a:cubicBezTo>
                  <a:cubicBezTo>
                    <a:pt x="431" y="404"/>
                    <a:pt x="430" y="404"/>
                    <a:pt x="430" y="404"/>
                  </a:cubicBezTo>
                  <a:cubicBezTo>
                    <a:pt x="418" y="404"/>
                    <a:pt x="408" y="414"/>
                    <a:pt x="408" y="426"/>
                  </a:cubicBezTo>
                  <a:cubicBezTo>
                    <a:pt x="408" y="426"/>
                    <a:pt x="408" y="427"/>
                    <a:pt x="408" y="428"/>
                  </a:cubicBezTo>
                  <a:cubicBezTo>
                    <a:pt x="407" y="428"/>
                    <a:pt x="407" y="428"/>
                    <a:pt x="406" y="428"/>
                  </a:cubicBezTo>
                  <a:cubicBezTo>
                    <a:pt x="394" y="428"/>
                    <a:pt x="384" y="437"/>
                    <a:pt x="384" y="449"/>
                  </a:cubicBezTo>
                  <a:cubicBezTo>
                    <a:pt x="383" y="449"/>
                    <a:pt x="382" y="449"/>
                    <a:pt x="380" y="449"/>
                  </a:cubicBezTo>
                  <a:cubicBezTo>
                    <a:pt x="369" y="449"/>
                    <a:pt x="360" y="457"/>
                    <a:pt x="359" y="468"/>
                  </a:cubicBezTo>
                  <a:cubicBezTo>
                    <a:pt x="357" y="468"/>
                    <a:pt x="354" y="467"/>
                    <a:pt x="352" y="467"/>
                  </a:cubicBezTo>
                  <a:cubicBezTo>
                    <a:pt x="340" y="467"/>
                    <a:pt x="331" y="477"/>
                    <a:pt x="330" y="489"/>
                  </a:cubicBezTo>
                  <a:cubicBezTo>
                    <a:pt x="329" y="488"/>
                    <a:pt x="327" y="488"/>
                    <a:pt x="325" y="488"/>
                  </a:cubicBezTo>
                  <a:cubicBezTo>
                    <a:pt x="314" y="488"/>
                    <a:pt x="305" y="496"/>
                    <a:pt x="304" y="507"/>
                  </a:cubicBezTo>
                  <a:cubicBezTo>
                    <a:pt x="301" y="506"/>
                    <a:pt x="299" y="505"/>
                    <a:pt x="297" y="505"/>
                  </a:cubicBezTo>
                  <a:cubicBezTo>
                    <a:pt x="286" y="505"/>
                    <a:pt x="277" y="513"/>
                    <a:pt x="275" y="523"/>
                  </a:cubicBezTo>
                  <a:cubicBezTo>
                    <a:pt x="273" y="522"/>
                    <a:pt x="270" y="521"/>
                    <a:pt x="267" y="521"/>
                  </a:cubicBezTo>
                  <a:cubicBezTo>
                    <a:pt x="257" y="521"/>
                    <a:pt x="248" y="529"/>
                    <a:pt x="246" y="538"/>
                  </a:cubicBezTo>
                  <a:cubicBezTo>
                    <a:pt x="243" y="537"/>
                    <a:pt x="240" y="536"/>
                    <a:pt x="236" y="536"/>
                  </a:cubicBezTo>
                  <a:cubicBezTo>
                    <a:pt x="227" y="536"/>
                    <a:pt x="219" y="542"/>
                    <a:pt x="216" y="551"/>
                  </a:cubicBezTo>
                  <a:cubicBezTo>
                    <a:pt x="213" y="549"/>
                    <a:pt x="209" y="548"/>
                    <a:pt x="205" y="548"/>
                  </a:cubicBezTo>
                  <a:cubicBezTo>
                    <a:pt x="196" y="548"/>
                    <a:pt x="188" y="554"/>
                    <a:pt x="185" y="562"/>
                  </a:cubicBezTo>
                  <a:cubicBezTo>
                    <a:pt x="182" y="560"/>
                    <a:pt x="177" y="559"/>
                    <a:pt x="173" y="559"/>
                  </a:cubicBezTo>
                  <a:cubicBezTo>
                    <a:pt x="164" y="559"/>
                    <a:pt x="157" y="564"/>
                    <a:pt x="153" y="571"/>
                  </a:cubicBezTo>
                  <a:cubicBezTo>
                    <a:pt x="150" y="569"/>
                    <a:pt x="145" y="567"/>
                    <a:pt x="141" y="567"/>
                  </a:cubicBezTo>
                  <a:cubicBezTo>
                    <a:pt x="132" y="567"/>
                    <a:pt x="125" y="572"/>
                    <a:pt x="121" y="579"/>
                  </a:cubicBezTo>
                  <a:cubicBezTo>
                    <a:pt x="118" y="576"/>
                    <a:pt x="113" y="575"/>
                    <a:pt x="108" y="575"/>
                  </a:cubicBezTo>
                  <a:cubicBezTo>
                    <a:pt x="100" y="575"/>
                    <a:pt x="93" y="579"/>
                    <a:pt x="89" y="585"/>
                  </a:cubicBezTo>
                  <a:cubicBezTo>
                    <a:pt x="85" y="582"/>
                    <a:pt x="80" y="580"/>
                    <a:pt x="75" y="580"/>
                  </a:cubicBezTo>
                  <a:cubicBezTo>
                    <a:pt x="67" y="580"/>
                    <a:pt x="60" y="584"/>
                    <a:pt x="56" y="590"/>
                  </a:cubicBezTo>
                  <a:cubicBezTo>
                    <a:pt x="52" y="586"/>
                    <a:pt x="47" y="583"/>
                    <a:pt x="41" y="583"/>
                  </a:cubicBezTo>
                  <a:cubicBezTo>
                    <a:pt x="34" y="583"/>
                    <a:pt x="28" y="586"/>
                    <a:pt x="24" y="591"/>
                  </a:cubicBezTo>
                  <a:cubicBezTo>
                    <a:pt x="20" y="587"/>
                    <a:pt x="14" y="584"/>
                    <a:pt x="7" y="584"/>
                  </a:cubicBezTo>
                  <a:cubicBezTo>
                    <a:pt x="5" y="584"/>
                    <a:pt x="2" y="585"/>
                    <a:pt x="0" y="586"/>
                  </a:cubicBezTo>
                  <a:cubicBezTo>
                    <a:pt x="0" y="598"/>
                    <a:pt x="0" y="598"/>
                    <a:pt x="0" y="598"/>
                  </a:cubicBezTo>
                  <a:cubicBezTo>
                    <a:pt x="1" y="598"/>
                    <a:pt x="2" y="598"/>
                    <a:pt x="3" y="597"/>
                  </a:cubicBezTo>
                  <a:cubicBezTo>
                    <a:pt x="4" y="597"/>
                    <a:pt x="6" y="596"/>
                    <a:pt x="7" y="596"/>
                  </a:cubicBezTo>
                  <a:close/>
                </a:path>
              </a:pathLst>
            </a:custGeom>
            <a:solidFill>
              <a:srgbClr val="7B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474">
              <a:extLst>
                <a:ext uri="{FF2B5EF4-FFF2-40B4-BE49-F238E27FC236}">
                  <a16:creationId xmlns:a16="http://schemas.microsoft.com/office/drawing/2014/main" id="{7677D446-03B0-4772-9CEB-ECCD2643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247"/>
              <a:ext cx="543" cy="1197"/>
            </a:xfrm>
            <a:custGeom>
              <a:avLst/>
              <a:gdLst>
                <a:gd name="T0" fmla="*/ 3255 w 217"/>
                <a:gd name="T1" fmla="*/ 0 h 449"/>
                <a:gd name="T2" fmla="*/ 3306 w 217"/>
                <a:gd name="T3" fmla="*/ 248 h 449"/>
                <a:gd name="T4" fmla="*/ 3288 w 217"/>
                <a:gd name="T5" fmla="*/ 874 h 449"/>
                <a:gd name="T6" fmla="*/ 3213 w 217"/>
                <a:gd name="T7" fmla="*/ 1501 h 449"/>
                <a:gd name="T8" fmla="*/ 3130 w 217"/>
                <a:gd name="T9" fmla="*/ 2125 h 449"/>
                <a:gd name="T10" fmla="*/ 3025 w 217"/>
                <a:gd name="T11" fmla="*/ 2730 h 449"/>
                <a:gd name="T12" fmla="*/ 2880 w 217"/>
                <a:gd name="T13" fmla="*/ 3332 h 449"/>
                <a:gd name="T14" fmla="*/ 2710 w 217"/>
                <a:gd name="T15" fmla="*/ 3903 h 449"/>
                <a:gd name="T16" fmla="*/ 2505 w 217"/>
                <a:gd name="T17" fmla="*/ 4492 h 449"/>
                <a:gd name="T18" fmla="*/ 2305 w 217"/>
                <a:gd name="T19" fmla="*/ 5017 h 449"/>
                <a:gd name="T20" fmla="*/ 2054 w 217"/>
                <a:gd name="T21" fmla="*/ 5572 h 449"/>
                <a:gd name="T22" fmla="*/ 1784 w 217"/>
                <a:gd name="T23" fmla="*/ 6118 h 449"/>
                <a:gd name="T24" fmla="*/ 1491 w 217"/>
                <a:gd name="T25" fmla="*/ 6609 h 449"/>
                <a:gd name="T26" fmla="*/ 1176 w 217"/>
                <a:gd name="T27" fmla="*/ 7107 h 449"/>
                <a:gd name="T28" fmla="*/ 833 w 217"/>
                <a:gd name="T29" fmla="*/ 7563 h 449"/>
                <a:gd name="T30" fmla="*/ 470 w 217"/>
                <a:gd name="T31" fmla="*/ 8016 h 449"/>
                <a:gd name="T32" fmla="*/ 95 w 217"/>
                <a:gd name="T33" fmla="*/ 8430 h 449"/>
                <a:gd name="T34" fmla="*/ 0 w 217"/>
                <a:gd name="T35" fmla="*/ 8430 h 449"/>
                <a:gd name="T36" fmla="*/ 63 w 217"/>
                <a:gd name="T37" fmla="*/ 8486 h 449"/>
                <a:gd name="T38" fmla="*/ 158 w 217"/>
                <a:gd name="T39" fmla="*/ 8472 h 449"/>
                <a:gd name="T40" fmla="*/ 533 w 217"/>
                <a:gd name="T41" fmla="*/ 8110 h 449"/>
                <a:gd name="T42" fmla="*/ 533 w 217"/>
                <a:gd name="T43" fmla="*/ 8016 h 449"/>
                <a:gd name="T44" fmla="*/ 896 w 217"/>
                <a:gd name="T45" fmla="*/ 7654 h 449"/>
                <a:gd name="T46" fmla="*/ 896 w 217"/>
                <a:gd name="T47" fmla="*/ 7563 h 449"/>
                <a:gd name="T48" fmla="*/ 1239 w 217"/>
                <a:gd name="T49" fmla="*/ 7179 h 449"/>
                <a:gd name="T50" fmla="*/ 1221 w 217"/>
                <a:gd name="T51" fmla="*/ 7051 h 449"/>
                <a:gd name="T52" fmla="*/ 1554 w 217"/>
                <a:gd name="T53" fmla="*/ 6689 h 449"/>
                <a:gd name="T54" fmla="*/ 1534 w 217"/>
                <a:gd name="T55" fmla="*/ 6553 h 449"/>
                <a:gd name="T56" fmla="*/ 1867 w 217"/>
                <a:gd name="T57" fmla="*/ 6177 h 449"/>
                <a:gd name="T58" fmla="*/ 1834 w 217"/>
                <a:gd name="T59" fmla="*/ 6006 h 449"/>
                <a:gd name="T60" fmla="*/ 2129 w 217"/>
                <a:gd name="T61" fmla="*/ 5628 h 449"/>
                <a:gd name="T62" fmla="*/ 2084 w 217"/>
                <a:gd name="T63" fmla="*/ 5457 h 449"/>
                <a:gd name="T64" fmla="*/ 2380 w 217"/>
                <a:gd name="T65" fmla="*/ 5073 h 449"/>
                <a:gd name="T66" fmla="*/ 2335 w 217"/>
                <a:gd name="T67" fmla="*/ 4889 h 449"/>
                <a:gd name="T68" fmla="*/ 2597 w 217"/>
                <a:gd name="T69" fmla="*/ 4527 h 449"/>
                <a:gd name="T70" fmla="*/ 2555 w 217"/>
                <a:gd name="T71" fmla="*/ 4321 h 449"/>
                <a:gd name="T72" fmla="*/ 2805 w 217"/>
                <a:gd name="T73" fmla="*/ 3946 h 449"/>
                <a:gd name="T74" fmla="*/ 2743 w 217"/>
                <a:gd name="T75" fmla="*/ 3716 h 449"/>
                <a:gd name="T76" fmla="*/ 2963 w 217"/>
                <a:gd name="T77" fmla="*/ 3354 h 449"/>
                <a:gd name="T78" fmla="*/ 2900 w 217"/>
                <a:gd name="T79" fmla="*/ 3106 h 449"/>
                <a:gd name="T80" fmla="*/ 3118 w 217"/>
                <a:gd name="T81" fmla="*/ 2751 h 449"/>
                <a:gd name="T82" fmla="*/ 3038 w 217"/>
                <a:gd name="T83" fmla="*/ 2501 h 449"/>
                <a:gd name="T84" fmla="*/ 3225 w 217"/>
                <a:gd name="T85" fmla="*/ 2138 h 449"/>
                <a:gd name="T86" fmla="*/ 3118 w 217"/>
                <a:gd name="T87" fmla="*/ 1855 h 449"/>
                <a:gd name="T88" fmla="*/ 3306 w 217"/>
                <a:gd name="T89" fmla="*/ 1514 h 449"/>
                <a:gd name="T90" fmla="*/ 3193 w 217"/>
                <a:gd name="T91" fmla="*/ 1229 h 449"/>
                <a:gd name="T92" fmla="*/ 3368 w 217"/>
                <a:gd name="T93" fmla="*/ 888 h 449"/>
                <a:gd name="T94" fmla="*/ 3243 w 217"/>
                <a:gd name="T95" fmla="*/ 589 h 449"/>
                <a:gd name="T96" fmla="*/ 3401 w 217"/>
                <a:gd name="T97" fmla="*/ 264 h 4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7" h="449">
                  <a:moveTo>
                    <a:pt x="215" y="12"/>
                  </a:moveTo>
                  <a:cubicBezTo>
                    <a:pt x="211" y="8"/>
                    <a:pt x="208" y="5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6"/>
                    <a:pt x="207" y="9"/>
                    <a:pt x="211" y="13"/>
                  </a:cubicBezTo>
                  <a:cubicBezTo>
                    <a:pt x="206" y="18"/>
                    <a:pt x="203" y="24"/>
                    <a:pt x="203" y="31"/>
                  </a:cubicBezTo>
                  <a:cubicBezTo>
                    <a:pt x="203" y="37"/>
                    <a:pt x="206" y="42"/>
                    <a:pt x="210" y="46"/>
                  </a:cubicBezTo>
                  <a:cubicBezTo>
                    <a:pt x="204" y="51"/>
                    <a:pt x="200" y="57"/>
                    <a:pt x="200" y="65"/>
                  </a:cubicBezTo>
                  <a:cubicBezTo>
                    <a:pt x="200" y="70"/>
                    <a:pt x="202" y="75"/>
                    <a:pt x="205" y="79"/>
                  </a:cubicBezTo>
                  <a:cubicBezTo>
                    <a:pt x="199" y="83"/>
                    <a:pt x="195" y="91"/>
                    <a:pt x="195" y="98"/>
                  </a:cubicBezTo>
                  <a:cubicBezTo>
                    <a:pt x="195" y="103"/>
                    <a:pt x="197" y="108"/>
                    <a:pt x="200" y="112"/>
                  </a:cubicBezTo>
                  <a:cubicBezTo>
                    <a:pt x="194" y="116"/>
                    <a:pt x="190" y="124"/>
                    <a:pt x="190" y="132"/>
                  </a:cubicBezTo>
                  <a:cubicBezTo>
                    <a:pt x="190" y="136"/>
                    <a:pt x="191" y="140"/>
                    <a:pt x="193" y="144"/>
                  </a:cubicBezTo>
                  <a:cubicBezTo>
                    <a:pt x="186" y="148"/>
                    <a:pt x="181" y="155"/>
                    <a:pt x="181" y="164"/>
                  </a:cubicBezTo>
                  <a:cubicBezTo>
                    <a:pt x="181" y="168"/>
                    <a:pt x="182" y="172"/>
                    <a:pt x="184" y="176"/>
                  </a:cubicBezTo>
                  <a:cubicBezTo>
                    <a:pt x="176" y="180"/>
                    <a:pt x="171" y="188"/>
                    <a:pt x="171" y="196"/>
                  </a:cubicBezTo>
                  <a:cubicBezTo>
                    <a:pt x="171" y="200"/>
                    <a:pt x="172" y="203"/>
                    <a:pt x="173" y="206"/>
                  </a:cubicBezTo>
                  <a:cubicBezTo>
                    <a:pt x="165" y="210"/>
                    <a:pt x="159" y="218"/>
                    <a:pt x="159" y="228"/>
                  </a:cubicBezTo>
                  <a:cubicBezTo>
                    <a:pt x="159" y="231"/>
                    <a:pt x="159" y="234"/>
                    <a:pt x="160" y="237"/>
                  </a:cubicBezTo>
                  <a:cubicBezTo>
                    <a:pt x="152" y="240"/>
                    <a:pt x="145" y="249"/>
                    <a:pt x="145" y="258"/>
                  </a:cubicBezTo>
                  <a:cubicBezTo>
                    <a:pt x="145" y="261"/>
                    <a:pt x="146" y="263"/>
                    <a:pt x="147" y="265"/>
                  </a:cubicBezTo>
                  <a:cubicBezTo>
                    <a:pt x="137" y="268"/>
                    <a:pt x="129" y="277"/>
                    <a:pt x="129" y="288"/>
                  </a:cubicBezTo>
                  <a:cubicBezTo>
                    <a:pt x="129" y="290"/>
                    <a:pt x="130" y="292"/>
                    <a:pt x="131" y="294"/>
                  </a:cubicBezTo>
                  <a:cubicBezTo>
                    <a:pt x="120" y="297"/>
                    <a:pt x="113" y="306"/>
                    <a:pt x="113" y="317"/>
                  </a:cubicBezTo>
                  <a:cubicBezTo>
                    <a:pt x="113" y="319"/>
                    <a:pt x="114" y="321"/>
                    <a:pt x="114" y="323"/>
                  </a:cubicBezTo>
                  <a:cubicBezTo>
                    <a:pt x="103" y="325"/>
                    <a:pt x="94" y="334"/>
                    <a:pt x="94" y="346"/>
                  </a:cubicBezTo>
                  <a:cubicBezTo>
                    <a:pt x="94" y="346"/>
                    <a:pt x="95" y="348"/>
                    <a:pt x="95" y="349"/>
                  </a:cubicBezTo>
                  <a:cubicBezTo>
                    <a:pt x="83" y="351"/>
                    <a:pt x="74" y="361"/>
                    <a:pt x="74" y="372"/>
                  </a:cubicBezTo>
                  <a:cubicBezTo>
                    <a:pt x="74" y="372"/>
                    <a:pt x="74" y="374"/>
                    <a:pt x="75" y="375"/>
                  </a:cubicBezTo>
                  <a:cubicBezTo>
                    <a:pt x="63" y="376"/>
                    <a:pt x="53" y="386"/>
                    <a:pt x="53" y="399"/>
                  </a:cubicBezTo>
                  <a:cubicBezTo>
                    <a:pt x="53" y="399"/>
                    <a:pt x="53" y="399"/>
                    <a:pt x="53" y="399"/>
                  </a:cubicBezTo>
                  <a:cubicBezTo>
                    <a:pt x="40" y="400"/>
                    <a:pt x="30" y="410"/>
                    <a:pt x="30" y="423"/>
                  </a:cubicBezTo>
                  <a:cubicBezTo>
                    <a:pt x="30" y="423"/>
                    <a:pt x="30" y="423"/>
                    <a:pt x="30" y="423"/>
                  </a:cubicBezTo>
                  <a:cubicBezTo>
                    <a:pt x="30" y="423"/>
                    <a:pt x="29" y="423"/>
                    <a:pt x="29" y="423"/>
                  </a:cubicBezTo>
                  <a:cubicBezTo>
                    <a:pt x="17" y="423"/>
                    <a:pt x="7" y="433"/>
                    <a:pt x="6" y="445"/>
                  </a:cubicBezTo>
                  <a:cubicBezTo>
                    <a:pt x="5" y="444"/>
                    <a:pt x="4" y="444"/>
                    <a:pt x="4" y="444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1" y="449"/>
                    <a:pt x="1" y="449"/>
                    <a:pt x="1" y="449"/>
                  </a:cubicBezTo>
                  <a:cubicBezTo>
                    <a:pt x="4" y="448"/>
                    <a:pt x="4" y="448"/>
                    <a:pt x="4" y="448"/>
                  </a:cubicBezTo>
                  <a:cubicBezTo>
                    <a:pt x="9" y="449"/>
                    <a:pt x="9" y="449"/>
                    <a:pt x="9" y="449"/>
                  </a:cubicBezTo>
                  <a:cubicBezTo>
                    <a:pt x="10" y="447"/>
                    <a:pt x="10" y="447"/>
                    <a:pt x="10" y="447"/>
                  </a:cubicBezTo>
                  <a:cubicBezTo>
                    <a:pt x="10" y="436"/>
                    <a:pt x="19" y="427"/>
                    <a:pt x="29" y="427"/>
                  </a:cubicBezTo>
                  <a:cubicBezTo>
                    <a:pt x="34" y="428"/>
                    <a:pt x="34" y="428"/>
                    <a:pt x="34" y="428"/>
                  </a:cubicBezTo>
                  <a:cubicBezTo>
                    <a:pt x="34" y="425"/>
                    <a:pt x="34" y="425"/>
                    <a:pt x="34" y="425"/>
                  </a:cubicBezTo>
                  <a:cubicBezTo>
                    <a:pt x="34" y="423"/>
                    <a:pt x="34" y="423"/>
                    <a:pt x="34" y="423"/>
                  </a:cubicBezTo>
                  <a:cubicBezTo>
                    <a:pt x="34" y="412"/>
                    <a:pt x="42" y="403"/>
                    <a:pt x="53" y="403"/>
                  </a:cubicBezTo>
                  <a:cubicBezTo>
                    <a:pt x="57" y="404"/>
                    <a:pt x="57" y="404"/>
                    <a:pt x="57" y="404"/>
                  </a:cubicBezTo>
                  <a:cubicBezTo>
                    <a:pt x="57" y="401"/>
                    <a:pt x="57" y="401"/>
                    <a:pt x="57" y="401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7" y="388"/>
                    <a:pt x="66" y="379"/>
                    <a:pt x="77" y="379"/>
                  </a:cubicBezTo>
                  <a:cubicBezTo>
                    <a:pt x="79" y="379"/>
                    <a:pt x="79" y="379"/>
                    <a:pt x="79" y="379"/>
                  </a:cubicBezTo>
                  <a:cubicBezTo>
                    <a:pt x="79" y="377"/>
                    <a:pt x="79" y="377"/>
                    <a:pt x="79" y="377"/>
                  </a:cubicBezTo>
                  <a:cubicBezTo>
                    <a:pt x="78" y="372"/>
                    <a:pt x="78" y="372"/>
                    <a:pt x="78" y="372"/>
                  </a:cubicBezTo>
                  <a:cubicBezTo>
                    <a:pt x="78" y="362"/>
                    <a:pt x="87" y="353"/>
                    <a:pt x="97" y="353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99" y="350"/>
                    <a:pt x="99" y="350"/>
                    <a:pt x="99" y="350"/>
                  </a:cubicBezTo>
                  <a:cubicBezTo>
                    <a:pt x="98" y="346"/>
                    <a:pt x="98" y="346"/>
                    <a:pt x="98" y="346"/>
                  </a:cubicBezTo>
                  <a:cubicBezTo>
                    <a:pt x="98" y="336"/>
                    <a:pt x="106" y="327"/>
                    <a:pt x="116" y="326"/>
                  </a:cubicBezTo>
                  <a:cubicBezTo>
                    <a:pt x="119" y="326"/>
                    <a:pt x="119" y="326"/>
                    <a:pt x="119" y="326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7" y="321"/>
                    <a:pt x="117" y="319"/>
                    <a:pt x="117" y="317"/>
                  </a:cubicBezTo>
                  <a:cubicBezTo>
                    <a:pt x="117" y="308"/>
                    <a:pt x="124" y="299"/>
                    <a:pt x="133" y="298"/>
                  </a:cubicBezTo>
                  <a:cubicBezTo>
                    <a:pt x="136" y="297"/>
                    <a:pt x="136" y="297"/>
                    <a:pt x="136" y="297"/>
                  </a:cubicBezTo>
                  <a:cubicBezTo>
                    <a:pt x="135" y="295"/>
                    <a:pt x="135" y="295"/>
                    <a:pt x="135" y="295"/>
                  </a:cubicBezTo>
                  <a:cubicBezTo>
                    <a:pt x="134" y="293"/>
                    <a:pt x="133" y="290"/>
                    <a:pt x="133" y="288"/>
                  </a:cubicBezTo>
                  <a:cubicBezTo>
                    <a:pt x="133" y="279"/>
                    <a:pt x="140" y="270"/>
                    <a:pt x="149" y="269"/>
                  </a:cubicBezTo>
                  <a:cubicBezTo>
                    <a:pt x="152" y="268"/>
                    <a:pt x="152" y="268"/>
                    <a:pt x="152" y="268"/>
                  </a:cubicBezTo>
                  <a:cubicBezTo>
                    <a:pt x="151" y="266"/>
                    <a:pt x="151" y="266"/>
                    <a:pt x="151" y="266"/>
                  </a:cubicBezTo>
                  <a:cubicBezTo>
                    <a:pt x="150" y="264"/>
                    <a:pt x="149" y="261"/>
                    <a:pt x="149" y="258"/>
                  </a:cubicBezTo>
                  <a:cubicBezTo>
                    <a:pt x="149" y="250"/>
                    <a:pt x="155" y="242"/>
                    <a:pt x="163" y="239"/>
                  </a:cubicBezTo>
                  <a:cubicBezTo>
                    <a:pt x="166" y="239"/>
                    <a:pt x="166" y="239"/>
                    <a:pt x="166" y="239"/>
                  </a:cubicBezTo>
                  <a:cubicBezTo>
                    <a:pt x="165" y="237"/>
                    <a:pt x="165" y="237"/>
                    <a:pt x="165" y="237"/>
                  </a:cubicBezTo>
                  <a:cubicBezTo>
                    <a:pt x="163" y="234"/>
                    <a:pt x="163" y="231"/>
                    <a:pt x="163" y="228"/>
                  </a:cubicBezTo>
                  <a:cubicBezTo>
                    <a:pt x="163" y="219"/>
                    <a:pt x="168" y="212"/>
                    <a:pt x="177" y="209"/>
                  </a:cubicBezTo>
                  <a:cubicBezTo>
                    <a:pt x="179" y="208"/>
                    <a:pt x="179" y="208"/>
                    <a:pt x="179" y="208"/>
                  </a:cubicBezTo>
                  <a:cubicBezTo>
                    <a:pt x="178" y="206"/>
                    <a:pt x="178" y="206"/>
                    <a:pt x="178" y="206"/>
                  </a:cubicBezTo>
                  <a:cubicBezTo>
                    <a:pt x="176" y="203"/>
                    <a:pt x="175" y="200"/>
                    <a:pt x="175" y="196"/>
                  </a:cubicBezTo>
                  <a:cubicBezTo>
                    <a:pt x="175" y="188"/>
                    <a:pt x="180" y="181"/>
                    <a:pt x="187" y="178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6" y="172"/>
                    <a:pt x="185" y="168"/>
                    <a:pt x="185" y="164"/>
                  </a:cubicBezTo>
                  <a:cubicBezTo>
                    <a:pt x="185" y="156"/>
                    <a:pt x="189" y="149"/>
                    <a:pt x="196" y="146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7" y="143"/>
                    <a:pt x="197" y="143"/>
                    <a:pt x="197" y="143"/>
                  </a:cubicBezTo>
                  <a:cubicBezTo>
                    <a:pt x="195" y="140"/>
                    <a:pt x="194" y="136"/>
                    <a:pt x="194" y="132"/>
                  </a:cubicBezTo>
                  <a:cubicBezTo>
                    <a:pt x="194" y="124"/>
                    <a:pt x="197" y="118"/>
                    <a:pt x="204" y="114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4" y="111"/>
                    <a:pt x="204" y="111"/>
                    <a:pt x="204" y="111"/>
                  </a:cubicBezTo>
                  <a:cubicBezTo>
                    <a:pt x="201" y="108"/>
                    <a:pt x="199" y="103"/>
                    <a:pt x="199" y="98"/>
                  </a:cubicBezTo>
                  <a:cubicBezTo>
                    <a:pt x="199" y="91"/>
                    <a:pt x="203" y="85"/>
                    <a:pt x="209" y="81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206" y="74"/>
                    <a:pt x="204" y="70"/>
                    <a:pt x="204" y="65"/>
                  </a:cubicBezTo>
                  <a:cubicBezTo>
                    <a:pt x="204" y="58"/>
                    <a:pt x="208" y="52"/>
                    <a:pt x="213" y="48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4" y="45"/>
                    <a:pt x="214" y="45"/>
                    <a:pt x="214" y="45"/>
                  </a:cubicBezTo>
                  <a:cubicBezTo>
                    <a:pt x="210" y="41"/>
                    <a:pt x="207" y="36"/>
                    <a:pt x="207" y="31"/>
                  </a:cubicBezTo>
                  <a:cubicBezTo>
                    <a:pt x="207" y="25"/>
                    <a:pt x="210" y="19"/>
                    <a:pt x="215" y="15"/>
                  </a:cubicBezTo>
                  <a:cubicBezTo>
                    <a:pt x="217" y="14"/>
                    <a:pt x="217" y="14"/>
                    <a:pt x="217" y="14"/>
                  </a:cubicBezTo>
                  <a:lnTo>
                    <a:pt x="21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475">
              <a:extLst>
                <a:ext uri="{FF2B5EF4-FFF2-40B4-BE49-F238E27FC236}">
                  <a16:creationId xmlns:a16="http://schemas.microsoft.com/office/drawing/2014/main" id="{61DA76C2-6C56-4086-A1AE-37991B4B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433"/>
              <a:ext cx="935" cy="392"/>
            </a:xfrm>
            <a:custGeom>
              <a:avLst/>
              <a:gdLst>
                <a:gd name="T0" fmla="*/ 5533 w 374"/>
                <a:gd name="T1" fmla="*/ 363 h 147"/>
                <a:gd name="T2" fmla="*/ 5083 w 374"/>
                <a:gd name="T3" fmla="*/ 739 h 147"/>
                <a:gd name="T4" fmla="*/ 4675 w 374"/>
                <a:gd name="T5" fmla="*/ 1080 h 147"/>
                <a:gd name="T6" fmla="*/ 4238 w 374"/>
                <a:gd name="T7" fmla="*/ 1387 h 147"/>
                <a:gd name="T8" fmla="*/ 3783 w 374"/>
                <a:gd name="T9" fmla="*/ 1672 h 147"/>
                <a:gd name="T10" fmla="*/ 3300 w 374"/>
                <a:gd name="T11" fmla="*/ 1912 h 147"/>
                <a:gd name="T12" fmla="*/ 2833 w 374"/>
                <a:gd name="T13" fmla="*/ 2125 h 147"/>
                <a:gd name="T14" fmla="*/ 2333 w 374"/>
                <a:gd name="T15" fmla="*/ 2296 h 147"/>
                <a:gd name="T16" fmla="*/ 1833 w 374"/>
                <a:gd name="T17" fmla="*/ 2445 h 147"/>
                <a:gd name="T18" fmla="*/ 1333 w 374"/>
                <a:gd name="T19" fmla="*/ 2560 h 147"/>
                <a:gd name="T20" fmla="*/ 833 w 374"/>
                <a:gd name="T21" fmla="*/ 2653 h 147"/>
                <a:gd name="T22" fmla="*/ 583 w 374"/>
                <a:gd name="T23" fmla="*/ 2539 h 147"/>
                <a:gd name="T24" fmla="*/ 83 w 374"/>
                <a:gd name="T25" fmla="*/ 2595 h 147"/>
                <a:gd name="T26" fmla="*/ 0 w 374"/>
                <a:gd name="T27" fmla="*/ 2616 h 147"/>
                <a:gd name="T28" fmla="*/ 300 w 374"/>
                <a:gd name="T29" fmla="*/ 2752 h 147"/>
                <a:gd name="T30" fmla="*/ 345 w 374"/>
                <a:gd name="T31" fmla="*/ 2752 h 147"/>
                <a:gd name="T32" fmla="*/ 813 w 374"/>
                <a:gd name="T33" fmla="*/ 2731 h 147"/>
                <a:gd name="T34" fmla="*/ 863 w 374"/>
                <a:gd name="T35" fmla="*/ 2709 h 147"/>
                <a:gd name="T36" fmla="*/ 1313 w 374"/>
                <a:gd name="T37" fmla="*/ 2637 h 147"/>
                <a:gd name="T38" fmla="*/ 1363 w 374"/>
                <a:gd name="T39" fmla="*/ 2637 h 147"/>
                <a:gd name="T40" fmla="*/ 1833 w 374"/>
                <a:gd name="T41" fmla="*/ 2525 h 147"/>
                <a:gd name="T42" fmla="*/ 1875 w 374"/>
                <a:gd name="T43" fmla="*/ 2525 h 147"/>
                <a:gd name="T44" fmla="*/ 2333 w 374"/>
                <a:gd name="T45" fmla="*/ 2368 h 147"/>
                <a:gd name="T46" fmla="*/ 2375 w 374"/>
                <a:gd name="T47" fmla="*/ 2355 h 147"/>
                <a:gd name="T48" fmla="*/ 2813 w 374"/>
                <a:gd name="T49" fmla="*/ 2197 h 147"/>
                <a:gd name="T50" fmla="*/ 2863 w 374"/>
                <a:gd name="T51" fmla="*/ 2184 h 147"/>
                <a:gd name="T52" fmla="*/ 3300 w 374"/>
                <a:gd name="T53" fmla="*/ 1992 h 147"/>
                <a:gd name="T54" fmla="*/ 3345 w 374"/>
                <a:gd name="T55" fmla="*/ 1971 h 147"/>
                <a:gd name="T56" fmla="*/ 3783 w 374"/>
                <a:gd name="T57" fmla="*/ 1741 h 147"/>
                <a:gd name="T58" fmla="*/ 3833 w 374"/>
                <a:gd name="T59" fmla="*/ 1728 h 147"/>
                <a:gd name="T60" fmla="*/ 4238 w 374"/>
                <a:gd name="T61" fmla="*/ 1459 h 147"/>
                <a:gd name="T62" fmla="*/ 4283 w 374"/>
                <a:gd name="T63" fmla="*/ 1443 h 147"/>
                <a:gd name="T64" fmla="*/ 4688 w 374"/>
                <a:gd name="T65" fmla="*/ 1160 h 147"/>
                <a:gd name="T66" fmla="*/ 4720 w 374"/>
                <a:gd name="T67" fmla="*/ 1117 h 147"/>
                <a:gd name="T68" fmla="*/ 5145 w 374"/>
                <a:gd name="T69" fmla="*/ 832 h 147"/>
                <a:gd name="T70" fmla="*/ 5458 w 374"/>
                <a:gd name="T71" fmla="*/ 419 h 147"/>
                <a:gd name="T72" fmla="*/ 5583 w 374"/>
                <a:gd name="T73" fmla="*/ 435 h 147"/>
                <a:gd name="T74" fmla="*/ 5845 w 374"/>
                <a:gd name="T75" fmla="*/ 7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4" h="147">
                  <a:moveTo>
                    <a:pt x="373" y="0"/>
                  </a:moveTo>
                  <a:cubicBezTo>
                    <a:pt x="363" y="1"/>
                    <a:pt x="356" y="9"/>
                    <a:pt x="354" y="19"/>
                  </a:cubicBezTo>
                  <a:cubicBezTo>
                    <a:pt x="352" y="18"/>
                    <a:pt x="351" y="18"/>
                    <a:pt x="349" y="18"/>
                  </a:cubicBezTo>
                  <a:cubicBezTo>
                    <a:pt x="337" y="18"/>
                    <a:pt x="327" y="27"/>
                    <a:pt x="325" y="39"/>
                  </a:cubicBezTo>
                  <a:cubicBezTo>
                    <a:pt x="324" y="39"/>
                    <a:pt x="322" y="39"/>
                    <a:pt x="322" y="39"/>
                  </a:cubicBezTo>
                  <a:cubicBezTo>
                    <a:pt x="311" y="39"/>
                    <a:pt x="302" y="46"/>
                    <a:pt x="299" y="57"/>
                  </a:cubicBezTo>
                  <a:cubicBezTo>
                    <a:pt x="297" y="56"/>
                    <a:pt x="295" y="56"/>
                    <a:pt x="293" y="56"/>
                  </a:cubicBezTo>
                  <a:cubicBezTo>
                    <a:pt x="283" y="56"/>
                    <a:pt x="273" y="63"/>
                    <a:pt x="271" y="73"/>
                  </a:cubicBezTo>
                  <a:cubicBezTo>
                    <a:pt x="268" y="73"/>
                    <a:pt x="266" y="72"/>
                    <a:pt x="264" y="72"/>
                  </a:cubicBezTo>
                  <a:cubicBezTo>
                    <a:pt x="254" y="72"/>
                    <a:pt x="245" y="79"/>
                    <a:pt x="242" y="88"/>
                  </a:cubicBezTo>
                  <a:cubicBezTo>
                    <a:pt x="239" y="87"/>
                    <a:pt x="236" y="86"/>
                    <a:pt x="233" y="86"/>
                  </a:cubicBezTo>
                  <a:cubicBezTo>
                    <a:pt x="223" y="86"/>
                    <a:pt x="215" y="92"/>
                    <a:pt x="211" y="101"/>
                  </a:cubicBezTo>
                  <a:cubicBezTo>
                    <a:pt x="208" y="100"/>
                    <a:pt x="205" y="99"/>
                    <a:pt x="202" y="99"/>
                  </a:cubicBezTo>
                  <a:cubicBezTo>
                    <a:pt x="193" y="99"/>
                    <a:pt x="185" y="104"/>
                    <a:pt x="181" y="112"/>
                  </a:cubicBezTo>
                  <a:cubicBezTo>
                    <a:pt x="177" y="110"/>
                    <a:pt x="174" y="109"/>
                    <a:pt x="170" y="109"/>
                  </a:cubicBezTo>
                  <a:cubicBezTo>
                    <a:pt x="161" y="109"/>
                    <a:pt x="153" y="114"/>
                    <a:pt x="149" y="121"/>
                  </a:cubicBezTo>
                  <a:cubicBezTo>
                    <a:pt x="146" y="119"/>
                    <a:pt x="142" y="118"/>
                    <a:pt x="137" y="118"/>
                  </a:cubicBezTo>
                  <a:cubicBezTo>
                    <a:pt x="129" y="118"/>
                    <a:pt x="122" y="122"/>
                    <a:pt x="117" y="129"/>
                  </a:cubicBezTo>
                  <a:cubicBezTo>
                    <a:pt x="113" y="127"/>
                    <a:pt x="109" y="125"/>
                    <a:pt x="104" y="125"/>
                  </a:cubicBezTo>
                  <a:cubicBezTo>
                    <a:pt x="97" y="125"/>
                    <a:pt x="90" y="129"/>
                    <a:pt x="85" y="135"/>
                  </a:cubicBezTo>
                  <a:cubicBezTo>
                    <a:pt x="81" y="132"/>
                    <a:pt x="76" y="130"/>
                    <a:pt x="71" y="130"/>
                  </a:cubicBezTo>
                  <a:cubicBezTo>
                    <a:pt x="64" y="130"/>
                    <a:pt x="57" y="134"/>
                    <a:pt x="53" y="140"/>
                  </a:cubicBezTo>
                  <a:cubicBezTo>
                    <a:pt x="48" y="136"/>
                    <a:pt x="43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1" y="134"/>
                    <a:pt x="25" y="136"/>
                    <a:pt x="20" y="141"/>
                  </a:cubicBezTo>
                  <a:cubicBezTo>
                    <a:pt x="16" y="137"/>
                    <a:pt x="11" y="137"/>
                    <a:pt x="5" y="137"/>
                  </a:cubicBezTo>
                  <a:cubicBezTo>
                    <a:pt x="2" y="137"/>
                    <a:pt x="2" y="137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2" y="137"/>
                    <a:pt x="2" y="139"/>
                    <a:pt x="4" y="139"/>
                  </a:cubicBezTo>
                  <a:cubicBezTo>
                    <a:pt x="10" y="139"/>
                    <a:pt x="15" y="141"/>
                    <a:pt x="19" y="145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6" y="140"/>
                    <a:pt x="31" y="138"/>
                    <a:pt x="37" y="138"/>
                  </a:cubicBezTo>
                  <a:cubicBezTo>
                    <a:pt x="43" y="138"/>
                    <a:pt x="48" y="140"/>
                    <a:pt x="52" y="144"/>
                  </a:cubicBezTo>
                  <a:cubicBezTo>
                    <a:pt x="53" y="145"/>
                    <a:pt x="53" y="145"/>
                    <a:pt x="53" y="145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8" y="138"/>
                    <a:pt x="65" y="134"/>
                    <a:pt x="71" y="134"/>
                  </a:cubicBezTo>
                  <a:cubicBezTo>
                    <a:pt x="76" y="134"/>
                    <a:pt x="81" y="136"/>
                    <a:pt x="84" y="139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91" y="133"/>
                    <a:pt x="97" y="129"/>
                    <a:pt x="104" y="129"/>
                  </a:cubicBezTo>
                  <a:cubicBezTo>
                    <a:pt x="109" y="129"/>
                    <a:pt x="113" y="131"/>
                    <a:pt x="117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23" y="126"/>
                    <a:pt x="130" y="122"/>
                    <a:pt x="137" y="122"/>
                  </a:cubicBezTo>
                  <a:cubicBezTo>
                    <a:pt x="141" y="122"/>
                    <a:pt x="145" y="123"/>
                    <a:pt x="149" y="125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5" y="118"/>
                    <a:pt x="162" y="113"/>
                    <a:pt x="170" y="113"/>
                  </a:cubicBezTo>
                  <a:cubicBezTo>
                    <a:pt x="173" y="113"/>
                    <a:pt x="177" y="114"/>
                    <a:pt x="180" y="116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6" y="108"/>
                    <a:pt x="194" y="103"/>
                    <a:pt x="202" y="103"/>
                  </a:cubicBezTo>
                  <a:cubicBezTo>
                    <a:pt x="205" y="103"/>
                    <a:pt x="208" y="104"/>
                    <a:pt x="211" y="105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4" y="104"/>
                    <a:pt x="214" y="104"/>
                    <a:pt x="214" y="104"/>
                  </a:cubicBezTo>
                  <a:cubicBezTo>
                    <a:pt x="217" y="96"/>
                    <a:pt x="224" y="90"/>
                    <a:pt x="233" y="90"/>
                  </a:cubicBezTo>
                  <a:cubicBezTo>
                    <a:pt x="236" y="90"/>
                    <a:pt x="239" y="91"/>
                    <a:pt x="242" y="92"/>
                  </a:cubicBezTo>
                  <a:cubicBezTo>
                    <a:pt x="244" y="94"/>
                    <a:pt x="244" y="94"/>
                    <a:pt x="244" y="94"/>
                  </a:cubicBezTo>
                  <a:cubicBezTo>
                    <a:pt x="245" y="91"/>
                    <a:pt x="245" y="91"/>
                    <a:pt x="245" y="91"/>
                  </a:cubicBezTo>
                  <a:cubicBezTo>
                    <a:pt x="247" y="82"/>
                    <a:pt x="255" y="76"/>
                    <a:pt x="264" y="76"/>
                  </a:cubicBezTo>
                  <a:cubicBezTo>
                    <a:pt x="266" y="76"/>
                    <a:pt x="269" y="76"/>
                    <a:pt x="271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4" y="76"/>
                    <a:pt x="274" y="76"/>
                    <a:pt x="274" y="76"/>
                  </a:cubicBezTo>
                  <a:cubicBezTo>
                    <a:pt x="276" y="67"/>
                    <a:pt x="284" y="60"/>
                    <a:pt x="293" y="60"/>
                  </a:cubicBezTo>
                  <a:cubicBezTo>
                    <a:pt x="295" y="60"/>
                    <a:pt x="298" y="60"/>
                    <a:pt x="300" y="61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302" y="59"/>
                    <a:pt x="302" y="59"/>
                    <a:pt x="302" y="59"/>
                  </a:cubicBezTo>
                  <a:cubicBezTo>
                    <a:pt x="304" y="50"/>
                    <a:pt x="312" y="43"/>
                    <a:pt x="322" y="43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29" y="41"/>
                    <a:pt x="329" y="41"/>
                    <a:pt x="329" y="41"/>
                  </a:cubicBezTo>
                  <a:cubicBezTo>
                    <a:pt x="329" y="31"/>
                    <a:pt x="338" y="22"/>
                    <a:pt x="349" y="22"/>
                  </a:cubicBezTo>
                  <a:cubicBezTo>
                    <a:pt x="351" y="22"/>
                    <a:pt x="353" y="22"/>
                    <a:pt x="355" y="23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57" y="21"/>
                    <a:pt x="357" y="21"/>
                    <a:pt x="357" y="21"/>
                  </a:cubicBezTo>
                  <a:cubicBezTo>
                    <a:pt x="358" y="12"/>
                    <a:pt x="365" y="5"/>
                    <a:pt x="374" y="4"/>
                  </a:cubicBez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Line 476">
              <a:extLst>
                <a:ext uri="{FF2B5EF4-FFF2-40B4-BE49-F238E27FC236}">
                  <a16:creationId xmlns:a16="http://schemas.microsoft.com/office/drawing/2014/main" id="{E48E66A2-AD36-4F56-8F2F-FE64DBFFE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7" y="2887"/>
              <a:ext cx="1" cy="117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77">
              <a:extLst>
                <a:ext uri="{FF2B5EF4-FFF2-40B4-BE49-F238E27FC236}">
                  <a16:creationId xmlns:a16="http://schemas.microsoft.com/office/drawing/2014/main" id="{B72DAECC-184E-46D6-A948-044EC72D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881"/>
              <a:ext cx="47" cy="128"/>
            </a:xfrm>
            <a:custGeom>
              <a:avLst/>
              <a:gdLst>
                <a:gd name="T0" fmla="*/ 39 w 47"/>
                <a:gd name="T1" fmla="*/ 0 h 128"/>
                <a:gd name="T2" fmla="*/ 0 w 47"/>
                <a:gd name="T3" fmla="*/ 3 h 128"/>
                <a:gd name="T4" fmla="*/ 7 w 47"/>
                <a:gd name="T5" fmla="*/ 128 h 128"/>
                <a:gd name="T6" fmla="*/ 47 w 47"/>
                <a:gd name="T7" fmla="*/ 126 h 128"/>
                <a:gd name="T8" fmla="*/ 39 w 47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8">
                  <a:moveTo>
                    <a:pt x="39" y="0"/>
                  </a:moveTo>
                  <a:lnTo>
                    <a:pt x="0" y="3"/>
                  </a:lnTo>
                  <a:lnTo>
                    <a:pt x="7" y="128"/>
                  </a:lnTo>
                  <a:lnTo>
                    <a:pt x="47" y="126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78">
              <a:extLst>
                <a:ext uri="{FF2B5EF4-FFF2-40B4-BE49-F238E27FC236}">
                  <a16:creationId xmlns:a16="http://schemas.microsoft.com/office/drawing/2014/main" id="{381022FF-2ADA-4198-8DE5-4864E749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871"/>
              <a:ext cx="55" cy="122"/>
            </a:xfrm>
            <a:custGeom>
              <a:avLst/>
              <a:gdLst>
                <a:gd name="T0" fmla="*/ 40 w 55"/>
                <a:gd name="T1" fmla="*/ 0 h 122"/>
                <a:gd name="T2" fmla="*/ 0 w 55"/>
                <a:gd name="T3" fmla="*/ 5 h 122"/>
                <a:gd name="T4" fmla="*/ 15 w 55"/>
                <a:gd name="T5" fmla="*/ 122 h 122"/>
                <a:gd name="T6" fmla="*/ 55 w 55"/>
                <a:gd name="T7" fmla="*/ 117 h 122"/>
                <a:gd name="T8" fmla="*/ 40 w 55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22">
                  <a:moveTo>
                    <a:pt x="40" y="0"/>
                  </a:moveTo>
                  <a:lnTo>
                    <a:pt x="0" y="5"/>
                  </a:lnTo>
                  <a:lnTo>
                    <a:pt x="15" y="122"/>
                  </a:lnTo>
                  <a:lnTo>
                    <a:pt x="55" y="117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479">
              <a:extLst>
                <a:ext uri="{FF2B5EF4-FFF2-40B4-BE49-F238E27FC236}">
                  <a16:creationId xmlns:a16="http://schemas.microsoft.com/office/drawing/2014/main" id="{639C3075-4C7B-480E-AAC6-5007EC3F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857"/>
              <a:ext cx="62" cy="123"/>
            </a:xfrm>
            <a:custGeom>
              <a:avLst/>
              <a:gdLst>
                <a:gd name="T0" fmla="*/ 40 w 62"/>
                <a:gd name="T1" fmla="*/ 0 h 123"/>
                <a:gd name="T2" fmla="*/ 0 w 62"/>
                <a:gd name="T3" fmla="*/ 8 h 123"/>
                <a:gd name="T4" fmla="*/ 22 w 62"/>
                <a:gd name="T5" fmla="*/ 123 h 123"/>
                <a:gd name="T6" fmla="*/ 62 w 62"/>
                <a:gd name="T7" fmla="*/ 115 h 123"/>
                <a:gd name="T8" fmla="*/ 40 w 62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3">
                  <a:moveTo>
                    <a:pt x="40" y="0"/>
                  </a:moveTo>
                  <a:lnTo>
                    <a:pt x="0" y="8"/>
                  </a:lnTo>
                  <a:lnTo>
                    <a:pt x="22" y="123"/>
                  </a:lnTo>
                  <a:lnTo>
                    <a:pt x="62" y="115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80">
              <a:extLst>
                <a:ext uri="{FF2B5EF4-FFF2-40B4-BE49-F238E27FC236}">
                  <a16:creationId xmlns:a16="http://schemas.microsoft.com/office/drawing/2014/main" id="{4662B45A-7189-489D-9364-1BA09C77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833"/>
              <a:ext cx="68" cy="126"/>
            </a:xfrm>
            <a:custGeom>
              <a:avLst/>
              <a:gdLst>
                <a:gd name="T0" fmla="*/ 38 w 68"/>
                <a:gd name="T1" fmla="*/ 0 h 126"/>
                <a:gd name="T2" fmla="*/ 0 w 68"/>
                <a:gd name="T3" fmla="*/ 11 h 126"/>
                <a:gd name="T4" fmla="*/ 28 w 68"/>
                <a:gd name="T5" fmla="*/ 126 h 126"/>
                <a:gd name="T6" fmla="*/ 68 w 68"/>
                <a:gd name="T7" fmla="*/ 115 h 126"/>
                <a:gd name="T8" fmla="*/ 38 w 68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26">
                  <a:moveTo>
                    <a:pt x="38" y="0"/>
                  </a:moveTo>
                  <a:lnTo>
                    <a:pt x="0" y="11"/>
                  </a:lnTo>
                  <a:lnTo>
                    <a:pt x="28" y="126"/>
                  </a:lnTo>
                  <a:lnTo>
                    <a:pt x="68" y="115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81">
              <a:extLst>
                <a:ext uri="{FF2B5EF4-FFF2-40B4-BE49-F238E27FC236}">
                  <a16:creationId xmlns:a16="http://schemas.microsoft.com/office/drawing/2014/main" id="{A8FCA640-4A48-4A11-99C0-6C34F137F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812"/>
              <a:ext cx="72" cy="125"/>
            </a:xfrm>
            <a:custGeom>
              <a:avLst/>
              <a:gdLst>
                <a:gd name="T0" fmla="*/ 40 w 72"/>
                <a:gd name="T1" fmla="*/ 0 h 125"/>
                <a:gd name="T2" fmla="*/ 0 w 72"/>
                <a:gd name="T3" fmla="*/ 13 h 125"/>
                <a:gd name="T4" fmla="*/ 35 w 72"/>
                <a:gd name="T5" fmla="*/ 125 h 125"/>
                <a:gd name="T6" fmla="*/ 72 w 72"/>
                <a:gd name="T7" fmla="*/ 115 h 125"/>
                <a:gd name="T8" fmla="*/ 40 w 72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25">
                  <a:moveTo>
                    <a:pt x="40" y="0"/>
                  </a:moveTo>
                  <a:lnTo>
                    <a:pt x="0" y="13"/>
                  </a:lnTo>
                  <a:lnTo>
                    <a:pt x="35" y="125"/>
                  </a:lnTo>
                  <a:lnTo>
                    <a:pt x="72" y="115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482">
              <a:extLst>
                <a:ext uri="{FF2B5EF4-FFF2-40B4-BE49-F238E27FC236}">
                  <a16:creationId xmlns:a16="http://schemas.microsoft.com/office/drawing/2014/main" id="{492D7CCA-5528-4494-9E56-8EAE1BE9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77"/>
              <a:ext cx="78" cy="126"/>
            </a:xfrm>
            <a:custGeom>
              <a:avLst/>
              <a:gdLst>
                <a:gd name="T0" fmla="*/ 38 w 78"/>
                <a:gd name="T1" fmla="*/ 0 h 126"/>
                <a:gd name="T2" fmla="*/ 0 w 78"/>
                <a:gd name="T3" fmla="*/ 16 h 126"/>
                <a:gd name="T4" fmla="*/ 40 w 78"/>
                <a:gd name="T5" fmla="*/ 126 h 126"/>
                <a:gd name="T6" fmla="*/ 78 w 78"/>
                <a:gd name="T7" fmla="*/ 110 h 126"/>
                <a:gd name="T8" fmla="*/ 38 w 78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6">
                  <a:moveTo>
                    <a:pt x="38" y="0"/>
                  </a:moveTo>
                  <a:lnTo>
                    <a:pt x="0" y="16"/>
                  </a:lnTo>
                  <a:lnTo>
                    <a:pt x="40" y="126"/>
                  </a:lnTo>
                  <a:lnTo>
                    <a:pt x="78" y="110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483">
              <a:extLst>
                <a:ext uri="{FF2B5EF4-FFF2-40B4-BE49-F238E27FC236}">
                  <a16:creationId xmlns:a16="http://schemas.microsoft.com/office/drawing/2014/main" id="{03539C3A-A857-4E71-BA19-83643E495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745"/>
              <a:ext cx="80" cy="123"/>
            </a:xfrm>
            <a:custGeom>
              <a:avLst/>
              <a:gdLst>
                <a:gd name="T0" fmla="*/ 38 w 80"/>
                <a:gd name="T1" fmla="*/ 0 h 123"/>
                <a:gd name="T2" fmla="*/ 0 w 80"/>
                <a:gd name="T3" fmla="*/ 16 h 123"/>
                <a:gd name="T4" fmla="*/ 43 w 80"/>
                <a:gd name="T5" fmla="*/ 123 h 123"/>
                <a:gd name="T6" fmla="*/ 80 w 80"/>
                <a:gd name="T7" fmla="*/ 107 h 123"/>
                <a:gd name="T8" fmla="*/ 38 w 80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23">
                  <a:moveTo>
                    <a:pt x="38" y="0"/>
                  </a:moveTo>
                  <a:lnTo>
                    <a:pt x="0" y="16"/>
                  </a:lnTo>
                  <a:lnTo>
                    <a:pt x="43" y="123"/>
                  </a:lnTo>
                  <a:lnTo>
                    <a:pt x="80" y="107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484">
              <a:extLst>
                <a:ext uri="{FF2B5EF4-FFF2-40B4-BE49-F238E27FC236}">
                  <a16:creationId xmlns:a16="http://schemas.microsoft.com/office/drawing/2014/main" id="{2FAE8925-7EC2-4806-B6F8-DEFCC97A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705"/>
              <a:ext cx="83" cy="126"/>
            </a:xfrm>
            <a:custGeom>
              <a:avLst/>
              <a:gdLst>
                <a:gd name="T0" fmla="*/ 38 w 83"/>
                <a:gd name="T1" fmla="*/ 0 h 126"/>
                <a:gd name="T2" fmla="*/ 0 w 83"/>
                <a:gd name="T3" fmla="*/ 19 h 126"/>
                <a:gd name="T4" fmla="*/ 48 w 83"/>
                <a:gd name="T5" fmla="*/ 126 h 126"/>
                <a:gd name="T6" fmla="*/ 83 w 83"/>
                <a:gd name="T7" fmla="*/ 107 h 126"/>
                <a:gd name="T8" fmla="*/ 38 w 83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26">
                  <a:moveTo>
                    <a:pt x="38" y="0"/>
                  </a:moveTo>
                  <a:lnTo>
                    <a:pt x="0" y="19"/>
                  </a:lnTo>
                  <a:lnTo>
                    <a:pt x="48" y="126"/>
                  </a:lnTo>
                  <a:lnTo>
                    <a:pt x="83" y="107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485">
              <a:extLst>
                <a:ext uri="{FF2B5EF4-FFF2-40B4-BE49-F238E27FC236}">
                  <a16:creationId xmlns:a16="http://schemas.microsoft.com/office/drawing/2014/main" id="{4BF74387-CE86-438A-B78B-85C40FDE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663"/>
              <a:ext cx="90" cy="122"/>
            </a:xfrm>
            <a:custGeom>
              <a:avLst/>
              <a:gdLst>
                <a:gd name="T0" fmla="*/ 35 w 90"/>
                <a:gd name="T1" fmla="*/ 0 h 122"/>
                <a:gd name="T2" fmla="*/ 0 w 90"/>
                <a:gd name="T3" fmla="*/ 24 h 122"/>
                <a:gd name="T4" fmla="*/ 55 w 90"/>
                <a:gd name="T5" fmla="*/ 122 h 122"/>
                <a:gd name="T6" fmla="*/ 90 w 90"/>
                <a:gd name="T7" fmla="*/ 101 h 122"/>
                <a:gd name="T8" fmla="*/ 35 w 90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22">
                  <a:moveTo>
                    <a:pt x="35" y="0"/>
                  </a:moveTo>
                  <a:lnTo>
                    <a:pt x="0" y="24"/>
                  </a:lnTo>
                  <a:lnTo>
                    <a:pt x="55" y="122"/>
                  </a:lnTo>
                  <a:lnTo>
                    <a:pt x="90" y="101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486">
              <a:extLst>
                <a:ext uri="{FF2B5EF4-FFF2-40B4-BE49-F238E27FC236}">
                  <a16:creationId xmlns:a16="http://schemas.microsoft.com/office/drawing/2014/main" id="{8E8DB5B7-B020-433C-A345-1D3297A07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615"/>
              <a:ext cx="95" cy="120"/>
            </a:xfrm>
            <a:custGeom>
              <a:avLst/>
              <a:gdLst>
                <a:gd name="T0" fmla="*/ 32 w 95"/>
                <a:gd name="T1" fmla="*/ 0 h 120"/>
                <a:gd name="T2" fmla="*/ 0 w 95"/>
                <a:gd name="T3" fmla="*/ 24 h 120"/>
                <a:gd name="T4" fmla="*/ 62 w 95"/>
                <a:gd name="T5" fmla="*/ 120 h 120"/>
                <a:gd name="T6" fmla="*/ 95 w 95"/>
                <a:gd name="T7" fmla="*/ 96 h 120"/>
                <a:gd name="T8" fmla="*/ 32 w 95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32" y="0"/>
                  </a:moveTo>
                  <a:lnTo>
                    <a:pt x="0" y="24"/>
                  </a:lnTo>
                  <a:lnTo>
                    <a:pt x="62" y="120"/>
                  </a:lnTo>
                  <a:lnTo>
                    <a:pt x="95" y="96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487">
              <a:extLst>
                <a:ext uri="{FF2B5EF4-FFF2-40B4-BE49-F238E27FC236}">
                  <a16:creationId xmlns:a16="http://schemas.microsoft.com/office/drawing/2014/main" id="{E030A38A-F54E-4B6C-8D14-DE9DC76A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61"/>
              <a:ext cx="97" cy="120"/>
            </a:xfrm>
            <a:custGeom>
              <a:avLst/>
              <a:gdLst>
                <a:gd name="T0" fmla="*/ 32 w 97"/>
                <a:gd name="T1" fmla="*/ 0 h 120"/>
                <a:gd name="T2" fmla="*/ 0 w 97"/>
                <a:gd name="T3" fmla="*/ 24 h 120"/>
                <a:gd name="T4" fmla="*/ 67 w 97"/>
                <a:gd name="T5" fmla="*/ 120 h 120"/>
                <a:gd name="T6" fmla="*/ 97 w 97"/>
                <a:gd name="T7" fmla="*/ 94 h 120"/>
                <a:gd name="T8" fmla="*/ 32 w 97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0">
                  <a:moveTo>
                    <a:pt x="32" y="0"/>
                  </a:moveTo>
                  <a:lnTo>
                    <a:pt x="0" y="24"/>
                  </a:lnTo>
                  <a:lnTo>
                    <a:pt x="67" y="120"/>
                  </a:lnTo>
                  <a:lnTo>
                    <a:pt x="97" y="94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488">
              <a:extLst>
                <a:ext uri="{FF2B5EF4-FFF2-40B4-BE49-F238E27FC236}">
                  <a16:creationId xmlns:a16="http://schemas.microsoft.com/office/drawing/2014/main" id="{85AF576E-B2B1-46AB-A9B9-9E921670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503"/>
              <a:ext cx="105" cy="117"/>
            </a:xfrm>
            <a:custGeom>
              <a:avLst/>
              <a:gdLst>
                <a:gd name="T0" fmla="*/ 30 w 105"/>
                <a:gd name="T1" fmla="*/ 0 h 117"/>
                <a:gd name="T2" fmla="*/ 0 w 105"/>
                <a:gd name="T3" fmla="*/ 29 h 117"/>
                <a:gd name="T4" fmla="*/ 75 w 105"/>
                <a:gd name="T5" fmla="*/ 117 h 117"/>
                <a:gd name="T6" fmla="*/ 105 w 105"/>
                <a:gd name="T7" fmla="*/ 88 h 117"/>
                <a:gd name="T8" fmla="*/ 30 w 105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7">
                  <a:moveTo>
                    <a:pt x="30" y="0"/>
                  </a:moveTo>
                  <a:lnTo>
                    <a:pt x="0" y="29"/>
                  </a:lnTo>
                  <a:lnTo>
                    <a:pt x="75" y="117"/>
                  </a:lnTo>
                  <a:lnTo>
                    <a:pt x="105" y="88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Line 489">
              <a:extLst>
                <a:ext uri="{FF2B5EF4-FFF2-40B4-BE49-F238E27FC236}">
                  <a16:creationId xmlns:a16="http://schemas.microsoft.com/office/drawing/2014/main" id="{AD0E0AB2-76D5-401C-A662-8EFAEA0E0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7" y="1265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490">
              <a:extLst>
                <a:ext uri="{FF2B5EF4-FFF2-40B4-BE49-F238E27FC236}">
                  <a16:creationId xmlns:a16="http://schemas.microsoft.com/office/drawing/2014/main" id="{062D11C0-BDC9-476D-B328-5D5A58BE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316"/>
              <a:ext cx="115" cy="53"/>
            </a:xfrm>
            <a:custGeom>
              <a:avLst/>
              <a:gdLst>
                <a:gd name="T0" fmla="*/ 5 w 115"/>
                <a:gd name="T1" fmla="*/ 0 h 53"/>
                <a:gd name="T2" fmla="*/ 0 w 115"/>
                <a:gd name="T3" fmla="*/ 43 h 53"/>
                <a:gd name="T4" fmla="*/ 110 w 115"/>
                <a:gd name="T5" fmla="*/ 53 h 53"/>
                <a:gd name="T6" fmla="*/ 115 w 115"/>
                <a:gd name="T7" fmla="*/ 11 h 53"/>
                <a:gd name="T8" fmla="*/ 5 w 115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53">
                  <a:moveTo>
                    <a:pt x="5" y="0"/>
                  </a:moveTo>
                  <a:lnTo>
                    <a:pt x="0" y="43"/>
                  </a:lnTo>
                  <a:lnTo>
                    <a:pt x="110" y="53"/>
                  </a:lnTo>
                  <a:lnTo>
                    <a:pt x="115" y="1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491">
              <a:extLst>
                <a:ext uri="{FF2B5EF4-FFF2-40B4-BE49-F238E27FC236}">
                  <a16:creationId xmlns:a16="http://schemas.microsoft.com/office/drawing/2014/main" id="{4E08A1E6-1C07-4C33-ADD2-6CE622BD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407"/>
              <a:ext cx="115" cy="61"/>
            </a:xfrm>
            <a:custGeom>
              <a:avLst/>
              <a:gdLst>
                <a:gd name="T0" fmla="*/ 5 w 115"/>
                <a:gd name="T1" fmla="*/ 0 h 61"/>
                <a:gd name="T2" fmla="*/ 0 w 115"/>
                <a:gd name="T3" fmla="*/ 42 h 61"/>
                <a:gd name="T4" fmla="*/ 110 w 115"/>
                <a:gd name="T5" fmla="*/ 61 h 61"/>
                <a:gd name="T6" fmla="*/ 115 w 115"/>
                <a:gd name="T7" fmla="*/ 18 h 61"/>
                <a:gd name="T8" fmla="*/ 5 w 115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1">
                  <a:moveTo>
                    <a:pt x="5" y="0"/>
                  </a:moveTo>
                  <a:lnTo>
                    <a:pt x="0" y="42"/>
                  </a:lnTo>
                  <a:lnTo>
                    <a:pt x="110" y="61"/>
                  </a:lnTo>
                  <a:lnTo>
                    <a:pt x="115" y="18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492">
              <a:extLst>
                <a:ext uri="{FF2B5EF4-FFF2-40B4-BE49-F238E27FC236}">
                  <a16:creationId xmlns:a16="http://schemas.microsoft.com/office/drawing/2014/main" id="{9C65CA2F-C34E-4A94-A2F4-43AD21BD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497"/>
              <a:ext cx="117" cy="67"/>
            </a:xfrm>
            <a:custGeom>
              <a:avLst/>
              <a:gdLst>
                <a:gd name="T0" fmla="*/ 10 w 117"/>
                <a:gd name="T1" fmla="*/ 0 h 67"/>
                <a:gd name="T2" fmla="*/ 0 w 117"/>
                <a:gd name="T3" fmla="*/ 40 h 67"/>
                <a:gd name="T4" fmla="*/ 107 w 117"/>
                <a:gd name="T5" fmla="*/ 67 h 67"/>
                <a:gd name="T6" fmla="*/ 117 w 117"/>
                <a:gd name="T7" fmla="*/ 24 h 67"/>
                <a:gd name="T8" fmla="*/ 10 w 117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67">
                  <a:moveTo>
                    <a:pt x="10" y="0"/>
                  </a:moveTo>
                  <a:lnTo>
                    <a:pt x="0" y="40"/>
                  </a:lnTo>
                  <a:lnTo>
                    <a:pt x="107" y="67"/>
                  </a:lnTo>
                  <a:lnTo>
                    <a:pt x="117" y="2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493">
              <a:extLst>
                <a:ext uri="{FF2B5EF4-FFF2-40B4-BE49-F238E27FC236}">
                  <a16:creationId xmlns:a16="http://schemas.microsoft.com/office/drawing/2014/main" id="{65995FD7-37FB-4A0C-B57D-FAAEBD882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588"/>
              <a:ext cx="115" cy="72"/>
            </a:xfrm>
            <a:custGeom>
              <a:avLst/>
              <a:gdLst>
                <a:gd name="T0" fmla="*/ 10 w 115"/>
                <a:gd name="T1" fmla="*/ 0 h 72"/>
                <a:gd name="T2" fmla="*/ 0 w 115"/>
                <a:gd name="T3" fmla="*/ 43 h 72"/>
                <a:gd name="T4" fmla="*/ 105 w 115"/>
                <a:gd name="T5" fmla="*/ 72 h 72"/>
                <a:gd name="T6" fmla="*/ 115 w 115"/>
                <a:gd name="T7" fmla="*/ 29 h 72"/>
                <a:gd name="T8" fmla="*/ 10 w 11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72">
                  <a:moveTo>
                    <a:pt x="10" y="0"/>
                  </a:moveTo>
                  <a:lnTo>
                    <a:pt x="0" y="43"/>
                  </a:lnTo>
                  <a:lnTo>
                    <a:pt x="105" y="72"/>
                  </a:lnTo>
                  <a:lnTo>
                    <a:pt x="115" y="29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494">
              <a:extLst>
                <a:ext uri="{FF2B5EF4-FFF2-40B4-BE49-F238E27FC236}">
                  <a16:creationId xmlns:a16="http://schemas.microsoft.com/office/drawing/2014/main" id="{7BE79DAD-7D39-485D-B4FD-A66DEA292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676"/>
              <a:ext cx="118" cy="77"/>
            </a:xfrm>
            <a:custGeom>
              <a:avLst/>
              <a:gdLst>
                <a:gd name="T0" fmla="*/ 13 w 118"/>
                <a:gd name="T1" fmla="*/ 0 h 77"/>
                <a:gd name="T2" fmla="*/ 0 w 118"/>
                <a:gd name="T3" fmla="*/ 43 h 77"/>
                <a:gd name="T4" fmla="*/ 108 w 118"/>
                <a:gd name="T5" fmla="*/ 77 h 77"/>
                <a:gd name="T6" fmla="*/ 118 w 118"/>
                <a:gd name="T7" fmla="*/ 37 h 77"/>
                <a:gd name="T8" fmla="*/ 13 w 118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77">
                  <a:moveTo>
                    <a:pt x="13" y="0"/>
                  </a:moveTo>
                  <a:lnTo>
                    <a:pt x="0" y="43"/>
                  </a:lnTo>
                  <a:lnTo>
                    <a:pt x="108" y="77"/>
                  </a:lnTo>
                  <a:lnTo>
                    <a:pt x="118" y="3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495">
              <a:extLst>
                <a:ext uri="{FF2B5EF4-FFF2-40B4-BE49-F238E27FC236}">
                  <a16:creationId xmlns:a16="http://schemas.microsoft.com/office/drawing/2014/main" id="{87E090B8-FC53-4780-AE7D-10609487B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764"/>
              <a:ext cx="118" cy="83"/>
            </a:xfrm>
            <a:custGeom>
              <a:avLst/>
              <a:gdLst>
                <a:gd name="T0" fmla="*/ 15 w 118"/>
                <a:gd name="T1" fmla="*/ 0 h 83"/>
                <a:gd name="T2" fmla="*/ 0 w 118"/>
                <a:gd name="T3" fmla="*/ 40 h 83"/>
                <a:gd name="T4" fmla="*/ 103 w 118"/>
                <a:gd name="T5" fmla="*/ 83 h 83"/>
                <a:gd name="T6" fmla="*/ 118 w 118"/>
                <a:gd name="T7" fmla="*/ 43 h 83"/>
                <a:gd name="T8" fmla="*/ 15 w 118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3">
                  <a:moveTo>
                    <a:pt x="15" y="0"/>
                  </a:moveTo>
                  <a:lnTo>
                    <a:pt x="0" y="40"/>
                  </a:lnTo>
                  <a:lnTo>
                    <a:pt x="103" y="83"/>
                  </a:lnTo>
                  <a:lnTo>
                    <a:pt x="118" y="43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96">
              <a:extLst>
                <a:ext uri="{FF2B5EF4-FFF2-40B4-BE49-F238E27FC236}">
                  <a16:creationId xmlns:a16="http://schemas.microsoft.com/office/drawing/2014/main" id="{96170C65-C03B-47EE-A5AD-7A870703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852"/>
              <a:ext cx="118" cy="85"/>
            </a:xfrm>
            <a:custGeom>
              <a:avLst/>
              <a:gdLst>
                <a:gd name="T0" fmla="*/ 18 w 118"/>
                <a:gd name="T1" fmla="*/ 0 h 85"/>
                <a:gd name="T2" fmla="*/ 0 w 118"/>
                <a:gd name="T3" fmla="*/ 37 h 85"/>
                <a:gd name="T4" fmla="*/ 103 w 118"/>
                <a:gd name="T5" fmla="*/ 85 h 85"/>
                <a:gd name="T6" fmla="*/ 118 w 118"/>
                <a:gd name="T7" fmla="*/ 45 h 85"/>
                <a:gd name="T8" fmla="*/ 18 w 118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5">
                  <a:moveTo>
                    <a:pt x="18" y="0"/>
                  </a:moveTo>
                  <a:lnTo>
                    <a:pt x="0" y="37"/>
                  </a:lnTo>
                  <a:lnTo>
                    <a:pt x="103" y="85"/>
                  </a:lnTo>
                  <a:lnTo>
                    <a:pt x="118" y="45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497">
              <a:extLst>
                <a:ext uri="{FF2B5EF4-FFF2-40B4-BE49-F238E27FC236}">
                  <a16:creationId xmlns:a16="http://schemas.microsoft.com/office/drawing/2014/main" id="{64B01FB5-BA6B-4200-B683-9967EEB0A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937"/>
              <a:ext cx="118" cy="88"/>
            </a:xfrm>
            <a:custGeom>
              <a:avLst/>
              <a:gdLst>
                <a:gd name="T0" fmla="*/ 18 w 118"/>
                <a:gd name="T1" fmla="*/ 0 h 88"/>
                <a:gd name="T2" fmla="*/ 0 w 118"/>
                <a:gd name="T3" fmla="*/ 38 h 88"/>
                <a:gd name="T4" fmla="*/ 100 w 118"/>
                <a:gd name="T5" fmla="*/ 88 h 88"/>
                <a:gd name="T6" fmla="*/ 118 w 118"/>
                <a:gd name="T7" fmla="*/ 48 h 88"/>
                <a:gd name="T8" fmla="*/ 18 w 118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8">
                  <a:moveTo>
                    <a:pt x="18" y="0"/>
                  </a:moveTo>
                  <a:lnTo>
                    <a:pt x="0" y="38"/>
                  </a:lnTo>
                  <a:lnTo>
                    <a:pt x="100" y="88"/>
                  </a:lnTo>
                  <a:lnTo>
                    <a:pt x="118" y="48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498">
              <a:extLst>
                <a:ext uri="{FF2B5EF4-FFF2-40B4-BE49-F238E27FC236}">
                  <a16:creationId xmlns:a16="http://schemas.microsoft.com/office/drawing/2014/main" id="{515F319F-47BC-4429-B053-8900B527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15"/>
              <a:ext cx="115" cy="96"/>
            </a:xfrm>
            <a:custGeom>
              <a:avLst/>
              <a:gdLst>
                <a:gd name="T0" fmla="*/ 20 w 115"/>
                <a:gd name="T1" fmla="*/ 0 h 96"/>
                <a:gd name="T2" fmla="*/ 0 w 115"/>
                <a:gd name="T3" fmla="*/ 37 h 96"/>
                <a:gd name="T4" fmla="*/ 95 w 115"/>
                <a:gd name="T5" fmla="*/ 96 h 96"/>
                <a:gd name="T6" fmla="*/ 115 w 115"/>
                <a:gd name="T7" fmla="*/ 58 h 96"/>
                <a:gd name="T8" fmla="*/ 20 w 115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20" y="0"/>
                  </a:moveTo>
                  <a:lnTo>
                    <a:pt x="0" y="37"/>
                  </a:lnTo>
                  <a:lnTo>
                    <a:pt x="95" y="96"/>
                  </a:lnTo>
                  <a:lnTo>
                    <a:pt x="115" y="5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499">
              <a:extLst>
                <a:ext uri="{FF2B5EF4-FFF2-40B4-BE49-F238E27FC236}">
                  <a16:creationId xmlns:a16="http://schemas.microsoft.com/office/drawing/2014/main" id="{E37EF3EE-1C67-409C-B480-2128C70B6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092"/>
              <a:ext cx="115" cy="99"/>
            </a:xfrm>
            <a:custGeom>
              <a:avLst/>
              <a:gdLst>
                <a:gd name="T0" fmla="*/ 22 w 115"/>
                <a:gd name="T1" fmla="*/ 0 h 99"/>
                <a:gd name="T2" fmla="*/ 0 w 115"/>
                <a:gd name="T3" fmla="*/ 35 h 99"/>
                <a:gd name="T4" fmla="*/ 92 w 115"/>
                <a:gd name="T5" fmla="*/ 99 h 99"/>
                <a:gd name="T6" fmla="*/ 115 w 115"/>
                <a:gd name="T7" fmla="*/ 64 h 99"/>
                <a:gd name="T8" fmla="*/ 22 w 115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9">
                  <a:moveTo>
                    <a:pt x="22" y="0"/>
                  </a:moveTo>
                  <a:lnTo>
                    <a:pt x="0" y="35"/>
                  </a:lnTo>
                  <a:lnTo>
                    <a:pt x="92" y="99"/>
                  </a:lnTo>
                  <a:lnTo>
                    <a:pt x="115" y="64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500">
              <a:extLst>
                <a:ext uri="{FF2B5EF4-FFF2-40B4-BE49-F238E27FC236}">
                  <a16:creationId xmlns:a16="http://schemas.microsoft.com/office/drawing/2014/main" id="{B71AD971-BF2A-4B05-8A33-A4E5AAE6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449"/>
              <a:ext cx="103" cy="115"/>
            </a:xfrm>
            <a:custGeom>
              <a:avLst/>
              <a:gdLst>
                <a:gd name="T0" fmla="*/ 28 w 103"/>
                <a:gd name="T1" fmla="*/ 0 h 115"/>
                <a:gd name="T2" fmla="*/ 0 w 103"/>
                <a:gd name="T3" fmla="*/ 27 h 115"/>
                <a:gd name="T4" fmla="*/ 75 w 103"/>
                <a:gd name="T5" fmla="*/ 115 h 115"/>
                <a:gd name="T6" fmla="*/ 103 w 103"/>
                <a:gd name="T7" fmla="*/ 86 h 115"/>
                <a:gd name="T8" fmla="*/ 28 w 103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15">
                  <a:moveTo>
                    <a:pt x="28" y="0"/>
                  </a:moveTo>
                  <a:lnTo>
                    <a:pt x="0" y="27"/>
                  </a:lnTo>
                  <a:lnTo>
                    <a:pt x="75" y="115"/>
                  </a:lnTo>
                  <a:lnTo>
                    <a:pt x="103" y="86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501">
              <a:extLst>
                <a:ext uri="{FF2B5EF4-FFF2-40B4-BE49-F238E27FC236}">
                  <a16:creationId xmlns:a16="http://schemas.microsoft.com/office/drawing/2014/main" id="{C5025929-129C-41F4-8E84-74F6BE2A9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377"/>
              <a:ext cx="108" cy="118"/>
            </a:xfrm>
            <a:custGeom>
              <a:avLst/>
              <a:gdLst>
                <a:gd name="T0" fmla="*/ 28 w 108"/>
                <a:gd name="T1" fmla="*/ 0 h 118"/>
                <a:gd name="T2" fmla="*/ 0 w 108"/>
                <a:gd name="T3" fmla="*/ 30 h 118"/>
                <a:gd name="T4" fmla="*/ 78 w 108"/>
                <a:gd name="T5" fmla="*/ 118 h 118"/>
                <a:gd name="T6" fmla="*/ 108 w 108"/>
                <a:gd name="T7" fmla="*/ 86 h 118"/>
                <a:gd name="T8" fmla="*/ 28 w 108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18">
                  <a:moveTo>
                    <a:pt x="28" y="0"/>
                  </a:moveTo>
                  <a:lnTo>
                    <a:pt x="0" y="30"/>
                  </a:lnTo>
                  <a:lnTo>
                    <a:pt x="78" y="118"/>
                  </a:lnTo>
                  <a:lnTo>
                    <a:pt x="108" y="86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502">
              <a:extLst>
                <a:ext uri="{FF2B5EF4-FFF2-40B4-BE49-F238E27FC236}">
                  <a16:creationId xmlns:a16="http://schemas.microsoft.com/office/drawing/2014/main" id="{E61B0F6B-3907-46D3-801A-72C26D191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319"/>
              <a:ext cx="110" cy="106"/>
            </a:xfrm>
            <a:custGeom>
              <a:avLst/>
              <a:gdLst>
                <a:gd name="T0" fmla="*/ 25 w 110"/>
                <a:gd name="T1" fmla="*/ 0 h 106"/>
                <a:gd name="T2" fmla="*/ 0 w 110"/>
                <a:gd name="T3" fmla="*/ 32 h 106"/>
                <a:gd name="T4" fmla="*/ 85 w 110"/>
                <a:gd name="T5" fmla="*/ 106 h 106"/>
                <a:gd name="T6" fmla="*/ 110 w 110"/>
                <a:gd name="T7" fmla="*/ 74 h 106"/>
                <a:gd name="T8" fmla="*/ 25 w 110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6">
                  <a:moveTo>
                    <a:pt x="25" y="0"/>
                  </a:moveTo>
                  <a:lnTo>
                    <a:pt x="0" y="32"/>
                  </a:lnTo>
                  <a:lnTo>
                    <a:pt x="85" y="106"/>
                  </a:lnTo>
                  <a:lnTo>
                    <a:pt x="110" y="74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503">
              <a:extLst>
                <a:ext uri="{FF2B5EF4-FFF2-40B4-BE49-F238E27FC236}">
                  <a16:creationId xmlns:a16="http://schemas.microsoft.com/office/drawing/2014/main" id="{88DBE9F4-56E8-4E36-A718-511C7B66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244"/>
              <a:ext cx="110" cy="107"/>
            </a:xfrm>
            <a:custGeom>
              <a:avLst/>
              <a:gdLst>
                <a:gd name="T0" fmla="*/ 25 w 110"/>
                <a:gd name="T1" fmla="*/ 0 h 107"/>
                <a:gd name="T2" fmla="*/ 0 w 110"/>
                <a:gd name="T3" fmla="*/ 35 h 107"/>
                <a:gd name="T4" fmla="*/ 85 w 110"/>
                <a:gd name="T5" fmla="*/ 107 h 107"/>
                <a:gd name="T6" fmla="*/ 110 w 110"/>
                <a:gd name="T7" fmla="*/ 72 h 107"/>
                <a:gd name="T8" fmla="*/ 25 w 11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7">
                  <a:moveTo>
                    <a:pt x="25" y="0"/>
                  </a:moveTo>
                  <a:lnTo>
                    <a:pt x="0" y="35"/>
                  </a:lnTo>
                  <a:lnTo>
                    <a:pt x="85" y="107"/>
                  </a:lnTo>
                  <a:lnTo>
                    <a:pt x="110" y="72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504">
              <a:extLst>
                <a:ext uri="{FF2B5EF4-FFF2-40B4-BE49-F238E27FC236}">
                  <a16:creationId xmlns:a16="http://schemas.microsoft.com/office/drawing/2014/main" id="{01C73E02-62D6-4E88-A170-653492454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175"/>
              <a:ext cx="112" cy="104"/>
            </a:xfrm>
            <a:custGeom>
              <a:avLst/>
              <a:gdLst>
                <a:gd name="T0" fmla="*/ 22 w 112"/>
                <a:gd name="T1" fmla="*/ 0 h 104"/>
                <a:gd name="T2" fmla="*/ 0 w 112"/>
                <a:gd name="T3" fmla="*/ 34 h 104"/>
                <a:gd name="T4" fmla="*/ 90 w 112"/>
                <a:gd name="T5" fmla="*/ 104 h 104"/>
                <a:gd name="T6" fmla="*/ 112 w 112"/>
                <a:gd name="T7" fmla="*/ 69 h 104"/>
                <a:gd name="T8" fmla="*/ 22 w 112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04">
                  <a:moveTo>
                    <a:pt x="22" y="0"/>
                  </a:moveTo>
                  <a:lnTo>
                    <a:pt x="0" y="34"/>
                  </a:lnTo>
                  <a:lnTo>
                    <a:pt x="90" y="104"/>
                  </a:lnTo>
                  <a:lnTo>
                    <a:pt x="112" y="69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505">
              <a:extLst>
                <a:ext uri="{FF2B5EF4-FFF2-40B4-BE49-F238E27FC236}">
                  <a16:creationId xmlns:a16="http://schemas.microsoft.com/office/drawing/2014/main" id="{BA95003A-FDE2-4750-90C9-0445CC7BE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592" cy="1701"/>
            </a:xfrm>
            <a:custGeom>
              <a:avLst/>
              <a:gdLst>
                <a:gd name="T0" fmla="*/ 0 w 637"/>
                <a:gd name="T1" fmla="*/ 12091 h 638"/>
                <a:gd name="T2" fmla="*/ 9944 w 637"/>
                <a:gd name="T3" fmla="*/ 0 h 6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7" h="638">
                  <a:moveTo>
                    <a:pt x="0" y="638"/>
                  </a:moveTo>
                  <a:cubicBezTo>
                    <a:pt x="351" y="638"/>
                    <a:pt x="637" y="352"/>
                    <a:pt x="637" y="0"/>
                  </a:cubicBezTo>
                </a:path>
              </a:pathLst>
            </a:custGeom>
            <a:noFill/>
            <a:ln w="31750" cap="flat">
              <a:solidFill>
                <a:srgbClr val="6EC9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506">
              <a:extLst>
                <a:ext uri="{FF2B5EF4-FFF2-40B4-BE49-F238E27FC236}">
                  <a16:creationId xmlns:a16="http://schemas.microsoft.com/office/drawing/2014/main" id="{CBF43DF7-9AB7-4E4B-B248-5CBFDE9E5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817"/>
              <a:ext cx="58" cy="86"/>
            </a:xfrm>
            <a:custGeom>
              <a:avLst/>
              <a:gdLst>
                <a:gd name="T0" fmla="*/ 0 w 23"/>
                <a:gd name="T1" fmla="*/ 586 h 32"/>
                <a:gd name="T2" fmla="*/ 113 w 23"/>
                <a:gd name="T3" fmla="*/ 621 h 32"/>
                <a:gd name="T4" fmla="*/ 368 w 23"/>
                <a:gd name="T5" fmla="*/ 312 h 32"/>
                <a:gd name="T6" fmla="*/ 113 w 23"/>
                <a:gd name="T7" fmla="*/ 0 h 32"/>
                <a:gd name="T8" fmla="*/ 0 w 23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30"/>
                  </a:moveTo>
                  <a:cubicBezTo>
                    <a:pt x="2" y="31"/>
                    <a:pt x="5" y="32"/>
                    <a:pt x="7" y="32"/>
                  </a:cubicBezTo>
                  <a:cubicBezTo>
                    <a:pt x="16" y="32"/>
                    <a:pt x="23" y="25"/>
                    <a:pt x="23" y="16"/>
                  </a:cubicBezTo>
                  <a:cubicBezTo>
                    <a:pt x="23" y="7"/>
                    <a:pt x="16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507">
              <a:extLst>
                <a:ext uri="{FF2B5EF4-FFF2-40B4-BE49-F238E27FC236}">
                  <a16:creationId xmlns:a16="http://schemas.microsoft.com/office/drawing/2014/main" id="{73C6A2B2-F0C9-4BD5-BBD1-5C878673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817"/>
              <a:ext cx="58" cy="86"/>
            </a:xfrm>
            <a:custGeom>
              <a:avLst/>
              <a:gdLst>
                <a:gd name="T0" fmla="*/ 0 w 23"/>
                <a:gd name="T1" fmla="*/ 586 h 32"/>
                <a:gd name="T2" fmla="*/ 113 w 23"/>
                <a:gd name="T3" fmla="*/ 621 h 32"/>
                <a:gd name="T4" fmla="*/ 368 w 23"/>
                <a:gd name="T5" fmla="*/ 312 h 32"/>
                <a:gd name="T6" fmla="*/ 113 w 23"/>
                <a:gd name="T7" fmla="*/ 0 h 32"/>
                <a:gd name="T8" fmla="*/ 0 w 23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30"/>
                  </a:moveTo>
                  <a:cubicBezTo>
                    <a:pt x="2" y="31"/>
                    <a:pt x="5" y="32"/>
                    <a:pt x="7" y="32"/>
                  </a:cubicBezTo>
                  <a:cubicBezTo>
                    <a:pt x="16" y="32"/>
                    <a:pt x="23" y="25"/>
                    <a:pt x="23" y="16"/>
                  </a:cubicBezTo>
                  <a:cubicBezTo>
                    <a:pt x="23" y="7"/>
                    <a:pt x="16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Oval 508">
              <a:extLst>
                <a:ext uri="{FF2B5EF4-FFF2-40B4-BE49-F238E27FC236}">
                  <a16:creationId xmlns:a16="http://schemas.microsoft.com/office/drawing/2014/main" id="{868C84F3-CEBB-43B8-9789-7039D2C0E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2815"/>
              <a:ext cx="79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1" name="Oval 509">
              <a:extLst>
                <a:ext uri="{FF2B5EF4-FFF2-40B4-BE49-F238E27FC236}">
                  <a16:creationId xmlns:a16="http://schemas.microsoft.com/office/drawing/2014/main" id="{CDE8CF05-A48B-4F00-A511-F07F2A0B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2807"/>
              <a:ext cx="78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2" name="Oval 510">
              <a:extLst>
                <a:ext uri="{FF2B5EF4-FFF2-40B4-BE49-F238E27FC236}">
                  <a16:creationId xmlns:a16="http://schemas.microsoft.com/office/drawing/2014/main" id="{C9CA18AF-74A0-44F4-B8BF-E1A0728F6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793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3" name="Oval 511">
              <a:extLst>
                <a:ext uri="{FF2B5EF4-FFF2-40B4-BE49-F238E27FC236}">
                  <a16:creationId xmlns:a16="http://schemas.microsoft.com/office/drawing/2014/main" id="{0A24E478-66F0-4290-9577-42FB8C5F1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772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4" name="Oval 512">
              <a:extLst>
                <a:ext uri="{FF2B5EF4-FFF2-40B4-BE49-F238E27FC236}">
                  <a16:creationId xmlns:a16="http://schemas.microsoft.com/office/drawing/2014/main" id="{7E43E462-639C-4674-8A67-A3509DEB4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751"/>
              <a:ext cx="80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5" name="Oval 513">
              <a:extLst>
                <a:ext uri="{FF2B5EF4-FFF2-40B4-BE49-F238E27FC236}">
                  <a16:creationId xmlns:a16="http://schemas.microsoft.com/office/drawing/2014/main" id="{5E16994A-2313-4F9F-9993-8FC7ECD73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21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6" name="Oval 514">
              <a:extLst>
                <a:ext uri="{FF2B5EF4-FFF2-40B4-BE49-F238E27FC236}">
                  <a16:creationId xmlns:a16="http://schemas.microsoft.com/office/drawing/2014/main" id="{1BDB1551-8392-46BF-967E-A5EE7BA6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2689"/>
              <a:ext cx="78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7" name="Oval 515">
              <a:extLst>
                <a:ext uri="{FF2B5EF4-FFF2-40B4-BE49-F238E27FC236}">
                  <a16:creationId xmlns:a16="http://schemas.microsoft.com/office/drawing/2014/main" id="{B77828B4-7446-46E7-A4FE-5A899DB19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2649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8" name="Oval 516">
              <a:extLst>
                <a:ext uri="{FF2B5EF4-FFF2-40B4-BE49-F238E27FC236}">
                  <a16:creationId xmlns:a16="http://schemas.microsoft.com/office/drawing/2014/main" id="{8FDB70C7-83AD-4D44-8E45-F5AC4197C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607"/>
              <a:ext cx="78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9" name="Oval 517">
              <a:extLst>
                <a:ext uri="{FF2B5EF4-FFF2-40B4-BE49-F238E27FC236}">
                  <a16:creationId xmlns:a16="http://schemas.microsoft.com/office/drawing/2014/main" id="{BAE6CB5A-2A5C-4A1A-9F17-590A70123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2561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0" name="Oval 518">
              <a:extLst>
                <a:ext uri="{FF2B5EF4-FFF2-40B4-BE49-F238E27FC236}">
                  <a16:creationId xmlns:a16="http://schemas.microsoft.com/office/drawing/2014/main" id="{DEB113B0-8600-4A2E-BF06-0676E0AFC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505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1" name="Oval 519">
              <a:extLst>
                <a:ext uri="{FF2B5EF4-FFF2-40B4-BE49-F238E27FC236}">
                  <a16:creationId xmlns:a16="http://schemas.microsoft.com/office/drawing/2014/main" id="{F0067539-C866-4D9A-9CA9-E49880B1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2457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2" name="Oval 520">
              <a:extLst>
                <a:ext uri="{FF2B5EF4-FFF2-40B4-BE49-F238E27FC236}">
                  <a16:creationId xmlns:a16="http://schemas.microsoft.com/office/drawing/2014/main" id="{960DD476-1A2D-4EF7-A0DC-9A00F7407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2401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3" name="Oval 521">
              <a:extLst>
                <a:ext uri="{FF2B5EF4-FFF2-40B4-BE49-F238E27FC236}">
                  <a16:creationId xmlns:a16="http://schemas.microsoft.com/office/drawing/2014/main" id="{B3AA2154-E20D-41DC-8955-761930A2F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337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4" name="Oval 522">
              <a:extLst>
                <a:ext uri="{FF2B5EF4-FFF2-40B4-BE49-F238E27FC236}">
                  <a16:creationId xmlns:a16="http://schemas.microsoft.com/office/drawing/2014/main" id="{6D402A32-690C-48C1-96C2-EE7135A80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271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5" name="Oval 523">
              <a:extLst>
                <a:ext uri="{FF2B5EF4-FFF2-40B4-BE49-F238E27FC236}">
                  <a16:creationId xmlns:a16="http://schemas.microsoft.com/office/drawing/2014/main" id="{A98F6B6F-441F-48C6-96AE-47412B9DD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2201"/>
              <a:ext cx="78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6" name="Oval 524">
              <a:extLst>
                <a:ext uri="{FF2B5EF4-FFF2-40B4-BE49-F238E27FC236}">
                  <a16:creationId xmlns:a16="http://schemas.microsoft.com/office/drawing/2014/main" id="{B84C9074-45B3-4E99-9C48-5A592063D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" y="2129"/>
              <a:ext cx="78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7" name="Oval 525">
              <a:extLst>
                <a:ext uri="{FF2B5EF4-FFF2-40B4-BE49-F238E27FC236}">
                  <a16:creationId xmlns:a16="http://schemas.microsoft.com/office/drawing/2014/main" id="{D2D13AFD-186A-45AD-B97D-5773BBB3B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055"/>
              <a:ext cx="80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8" name="Oval 526">
              <a:extLst>
                <a:ext uri="{FF2B5EF4-FFF2-40B4-BE49-F238E27FC236}">
                  <a16:creationId xmlns:a16="http://schemas.microsoft.com/office/drawing/2014/main" id="{CAA6DFEE-A815-43B9-82D9-42B12B3A1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977"/>
              <a:ext cx="77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9" name="Oval 527">
              <a:extLst>
                <a:ext uri="{FF2B5EF4-FFF2-40B4-BE49-F238E27FC236}">
                  <a16:creationId xmlns:a16="http://schemas.microsoft.com/office/drawing/2014/main" id="{A41E55F7-5322-4B98-A053-5461092C8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897"/>
              <a:ext cx="77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0" name="Oval 528">
              <a:extLst>
                <a:ext uri="{FF2B5EF4-FFF2-40B4-BE49-F238E27FC236}">
                  <a16:creationId xmlns:a16="http://schemas.microsoft.com/office/drawing/2014/main" id="{1F2632D0-0723-43F7-9D22-277DF3DB8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817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1" name="Oval 529">
              <a:extLst>
                <a:ext uri="{FF2B5EF4-FFF2-40B4-BE49-F238E27FC236}">
                  <a16:creationId xmlns:a16="http://schemas.microsoft.com/office/drawing/2014/main" id="{A2C3EE9B-A6AA-465F-BB23-B335C54F8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732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2" name="Oval 530">
              <a:extLst>
                <a:ext uri="{FF2B5EF4-FFF2-40B4-BE49-F238E27FC236}">
                  <a16:creationId xmlns:a16="http://schemas.microsoft.com/office/drawing/2014/main" id="{25CF6873-A06C-46E6-835E-B2C7A6F16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647"/>
              <a:ext cx="80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3" name="Oval 531">
              <a:extLst>
                <a:ext uri="{FF2B5EF4-FFF2-40B4-BE49-F238E27FC236}">
                  <a16:creationId xmlns:a16="http://schemas.microsoft.com/office/drawing/2014/main" id="{E0468F2C-E04B-47CC-B3AE-2BABCFF4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" y="1559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4" name="Oval 532">
              <a:extLst>
                <a:ext uri="{FF2B5EF4-FFF2-40B4-BE49-F238E27FC236}">
                  <a16:creationId xmlns:a16="http://schemas.microsoft.com/office/drawing/2014/main" id="{25A9F472-27C5-4045-B1EC-81E635440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471"/>
              <a:ext cx="77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5" name="Oval 533">
              <a:extLst>
                <a:ext uri="{FF2B5EF4-FFF2-40B4-BE49-F238E27FC236}">
                  <a16:creationId xmlns:a16="http://schemas.microsoft.com/office/drawing/2014/main" id="{4A9E63F5-98DB-4026-B1CA-3D4AA6FCF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1380"/>
              <a:ext cx="78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6" name="Oval 534">
              <a:extLst>
                <a:ext uri="{FF2B5EF4-FFF2-40B4-BE49-F238E27FC236}">
                  <a16:creationId xmlns:a16="http://schemas.microsoft.com/office/drawing/2014/main" id="{C1113547-177D-47CF-980C-B7AC55DAA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1289"/>
              <a:ext cx="77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7" name="Freeform 535">
              <a:extLst>
                <a:ext uri="{FF2B5EF4-FFF2-40B4-BE49-F238E27FC236}">
                  <a16:creationId xmlns:a16="http://schemas.microsoft.com/office/drawing/2014/main" id="{1411D36F-4B0C-40D4-86F2-153B08D9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244"/>
              <a:ext cx="80" cy="43"/>
            </a:xfrm>
            <a:custGeom>
              <a:avLst/>
              <a:gdLst>
                <a:gd name="T0" fmla="*/ 0 w 32"/>
                <a:gd name="T1" fmla="*/ 0 h 16"/>
                <a:gd name="T2" fmla="*/ 0 w 32"/>
                <a:gd name="T3" fmla="*/ 0 h 16"/>
                <a:gd name="T4" fmla="*/ 250 w 32"/>
                <a:gd name="T5" fmla="*/ 312 h 16"/>
                <a:gd name="T6" fmla="*/ 500 w 32"/>
                <a:gd name="T7" fmla="*/ 0 h 16"/>
                <a:gd name="T8" fmla="*/ 50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ubicBezTo>
                    <a:pt x="25" y="16"/>
                    <a:pt x="32" y="9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536">
              <a:extLst>
                <a:ext uri="{FF2B5EF4-FFF2-40B4-BE49-F238E27FC236}">
                  <a16:creationId xmlns:a16="http://schemas.microsoft.com/office/drawing/2014/main" id="{242A9E7A-BF36-48D7-9B98-56817AC0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244"/>
              <a:ext cx="80" cy="43"/>
            </a:xfrm>
            <a:custGeom>
              <a:avLst/>
              <a:gdLst>
                <a:gd name="T0" fmla="*/ 0 w 32"/>
                <a:gd name="T1" fmla="*/ 0 h 16"/>
                <a:gd name="T2" fmla="*/ 0 w 32"/>
                <a:gd name="T3" fmla="*/ 0 h 16"/>
                <a:gd name="T4" fmla="*/ 250 w 32"/>
                <a:gd name="T5" fmla="*/ 312 h 16"/>
                <a:gd name="T6" fmla="*/ 500 w 32"/>
                <a:gd name="T7" fmla="*/ 0 h 16"/>
                <a:gd name="T8" fmla="*/ 50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ubicBezTo>
                    <a:pt x="25" y="16"/>
                    <a:pt x="32" y="9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537">
              <a:extLst>
                <a:ext uri="{FF2B5EF4-FFF2-40B4-BE49-F238E27FC236}">
                  <a16:creationId xmlns:a16="http://schemas.microsoft.com/office/drawing/2014/main" id="{0AD17013-ADEC-45A4-8D5E-8260E1BF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88"/>
              <a:ext cx="70" cy="88"/>
            </a:xfrm>
            <a:custGeom>
              <a:avLst/>
              <a:gdLst>
                <a:gd name="T0" fmla="*/ 0 w 28"/>
                <a:gd name="T1" fmla="*/ 533 h 33"/>
                <a:gd name="T2" fmla="*/ 175 w 28"/>
                <a:gd name="T3" fmla="*/ 627 h 33"/>
                <a:gd name="T4" fmla="*/ 438 w 28"/>
                <a:gd name="T5" fmla="*/ 307 h 33"/>
                <a:gd name="T6" fmla="*/ 175 w 28"/>
                <a:gd name="T7" fmla="*/ 0 h 33"/>
                <a:gd name="T8" fmla="*/ 0 w 28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0" y="28"/>
                  </a:moveTo>
                  <a:cubicBezTo>
                    <a:pt x="3" y="31"/>
                    <a:pt x="7" y="33"/>
                    <a:pt x="11" y="33"/>
                  </a:cubicBezTo>
                  <a:cubicBezTo>
                    <a:pt x="21" y="33"/>
                    <a:pt x="28" y="25"/>
                    <a:pt x="28" y="16"/>
                  </a:cubicBezTo>
                  <a:cubicBezTo>
                    <a:pt x="28" y="7"/>
                    <a:pt x="21" y="0"/>
                    <a:pt x="11" y="0"/>
                  </a:cubicBezTo>
                  <a:cubicBezTo>
                    <a:pt x="7" y="0"/>
                    <a:pt x="3" y="2"/>
                    <a:pt x="0" y="5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538">
              <a:extLst>
                <a:ext uri="{FF2B5EF4-FFF2-40B4-BE49-F238E27FC236}">
                  <a16:creationId xmlns:a16="http://schemas.microsoft.com/office/drawing/2014/main" id="{D0199641-53C2-467B-9497-58E0FFB8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88"/>
              <a:ext cx="70" cy="88"/>
            </a:xfrm>
            <a:custGeom>
              <a:avLst/>
              <a:gdLst>
                <a:gd name="T0" fmla="*/ 0 w 28"/>
                <a:gd name="T1" fmla="*/ 533 h 33"/>
                <a:gd name="T2" fmla="*/ 175 w 28"/>
                <a:gd name="T3" fmla="*/ 627 h 33"/>
                <a:gd name="T4" fmla="*/ 438 w 28"/>
                <a:gd name="T5" fmla="*/ 307 h 33"/>
                <a:gd name="T6" fmla="*/ 175 w 28"/>
                <a:gd name="T7" fmla="*/ 0 h 33"/>
                <a:gd name="T8" fmla="*/ 0 w 28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0" y="28"/>
                  </a:moveTo>
                  <a:cubicBezTo>
                    <a:pt x="3" y="31"/>
                    <a:pt x="7" y="33"/>
                    <a:pt x="11" y="33"/>
                  </a:cubicBezTo>
                  <a:cubicBezTo>
                    <a:pt x="21" y="33"/>
                    <a:pt x="28" y="25"/>
                    <a:pt x="28" y="16"/>
                  </a:cubicBezTo>
                  <a:cubicBezTo>
                    <a:pt x="28" y="7"/>
                    <a:pt x="21" y="0"/>
                    <a:pt x="11" y="0"/>
                  </a:cubicBezTo>
                  <a:cubicBezTo>
                    <a:pt x="7" y="0"/>
                    <a:pt x="3" y="2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Oval 539">
              <a:extLst>
                <a:ext uri="{FF2B5EF4-FFF2-40B4-BE49-F238E27FC236}">
                  <a16:creationId xmlns:a16="http://schemas.microsoft.com/office/drawing/2014/main" id="{EB41FA8D-C2B1-4E87-85FB-A9119E2C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983"/>
              <a:ext cx="82" cy="90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2" name="Oval 540">
              <a:extLst>
                <a:ext uri="{FF2B5EF4-FFF2-40B4-BE49-F238E27FC236}">
                  <a16:creationId xmlns:a16="http://schemas.microsoft.com/office/drawing/2014/main" id="{FED80FB8-5ECE-4D28-948B-FCE5FFEAF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975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3" name="Oval 541">
              <a:extLst>
                <a:ext uri="{FF2B5EF4-FFF2-40B4-BE49-F238E27FC236}">
                  <a16:creationId xmlns:a16="http://schemas.microsoft.com/office/drawing/2014/main" id="{1A6A468D-BCEF-4DCB-888A-8AE8D293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959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4" name="Oval 542">
              <a:extLst>
                <a:ext uri="{FF2B5EF4-FFF2-40B4-BE49-F238E27FC236}">
                  <a16:creationId xmlns:a16="http://schemas.microsoft.com/office/drawing/2014/main" id="{97A6F3DB-2A1D-4134-8189-E054EE6B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93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5" name="Oval 543">
              <a:extLst>
                <a:ext uri="{FF2B5EF4-FFF2-40B4-BE49-F238E27FC236}">
                  <a16:creationId xmlns:a16="http://schemas.microsoft.com/office/drawing/2014/main" id="{2748EAE9-9CE6-4899-987B-CF0DCBDA7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2913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6" name="Oval 544">
              <a:extLst>
                <a:ext uri="{FF2B5EF4-FFF2-40B4-BE49-F238E27FC236}">
                  <a16:creationId xmlns:a16="http://schemas.microsoft.com/office/drawing/2014/main" id="{868184D3-777D-41B0-88A9-2ECC14C33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288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7" name="Oval 545">
              <a:extLst>
                <a:ext uri="{FF2B5EF4-FFF2-40B4-BE49-F238E27FC236}">
                  <a16:creationId xmlns:a16="http://schemas.microsoft.com/office/drawing/2014/main" id="{42210B24-7DE4-42C9-A5A4-CD0796A70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2847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8" name="Oval 546">
              <a:extLst>
                <a:ext uri="{FF2B5EF4-FFF2-40B4-BE49-F238E27FC236}">
                  <a16:creationId xmlns:a16="http://schemas.microsoft.com/office/drawing/2014/main" id="{4661936E-F514-4D81-877F-134DB154D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804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9" name="Oval 547">
              <a:extLst>
                <a:ext uri="{FF2B5EF4-FFF2-40B4-BE49-F238E27FC236}">
                  <a16:creationId xmlns:a16="http://schemas.microsoft.com/office/drawing/2014/main" id="{2E30685D-822B-4084-883E-095ED9226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2756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0" name="Oval 548">
              <a:extLst>
                <a:ext uri="{FF2B5EF4-FFF2-40B4-BE49-F238E27FC236}">
                  <a16:creationId xmlns:a16="http://schemas.microsoft.com/office/drawing/2014/main" id="{83452F24-D5D0-4779-8227-E60870D1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2705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1" name="Oval 549">
              <a:extLst>
                <a:ext uri="{FF2B5EF4-FFF2-40B4-BE49-F238E27FC236}">
                  <a16:creationId xmlns:a16="http://schemas.microsoft.com/office/drawing/2014/main" id="{D850F116-C29C-4840-BBDD-0AF8E5720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2644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2" name="Oval 550">
              <a:extLst>
                <a:ext uri="{FF2B5EF4-FFF2-40B4-BE49-F238E27FC236}">
                  <a16:creationId xmlns:a16="http://schemas.microsoft.com/office/drawing/2014/main" id="{B604E285-4895-4C53-93AD-02CFFAD71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259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3" name="Oval 551">
              <a:extLst>
                <a:ext uri="{FF2B5EF4-FFF2-40B4-BE49-F238E27FC236}">
                  <a16:creationId xmlns:a16="http://schemas.microsoft.com/office/drawing/2014/main" id="{0E4B2663-BEAC-421A-AEF2-642DD45BE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2529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4" name="Oval 552">
              <a:extLst>
                <a:ext uri="{FF2B5EF4-FFF2-40B4-BE49-F238E27FC236}">
                  <a16:creationId xmlns:a16="http://schemas.microsoft.com/office/drawing/2014/main" id="{1DB64300-FE22-41A2-998D-3EC137A0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45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5" name="Oval 553">
              <a:extLst>
                <a:ext uri="{FF2B5EF4-FFF2-40B4-BE49-F238E27FC236}">
                  <a16:creationId xmlns:a16="http://schemas.microsoft.com/office/drawing/2014/main" id="{552E4FC2-575E-441A-BA7B-982C5FE9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388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6" name="Oval 554">
              <a:extLst>
                <a:ext uri="{FF2B5EF4-FFF2-40B4-BE49-F238E27FC236}">
                  <a16:creationId xmlns:a16="http://schemas.microsoft.com/office/drawing/2014/main" id="{834DAF2D-AFAE-453A-9353-2C5D2ABCD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31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7" name="Oval 555">
              <a:extLst>
                <a:ext uri="{FF2B5EF4-FFF2-40B4-BE49-F238E27FC236}">
                  <a16:creationId xmlns:a16="http://schemas.microsoft.com/office/drawing/2014/main" id="{2ECD458F-7490-4406-B2C8-344BAA214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223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8" name="Oval 556">
              <a:extLst>
                <a:ext uri="{FF2B5EF4-FFF2-40B4-BE49-F238E27FC236}">
                  <a16:creationId xmlns:a16="http://schemas.microsoft.com/office/drawing/2014/main" id="{1053E56D-E258-4B6D-9A21-6F80A3F28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2148"/>
              <a:ext cx="85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9" name="Oval 557">
              <a:extLst>
                <a:ext uri="{FF2B5EF4-FFF2-40B4-BE49-F238E27FC236}">
                  <a16:creationId xmlns:a16="http://schemas.microsoft.com/office/drawing/2014/main" id="{1F95A058-6784-44C1-8B84-C6FA5B750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063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0" name="Oval 558">
              <a:extLst>
                <a:ext uri="{FF2B5EF4-FFF2-40B4-BE49-F238E27FC236}">
                  <a16:creationId xmlns:a16="http://schemas.microsoft.com/office/drawing/2014/main" id="{9FDC350D-0C62-4DBA-BE92-7ED15181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975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1" name="Oval 559">
              <a:extLst>
                <a:ext uri="{FF2B5EF4-FFF2-40B4-BE49-F238E27FC236}">
                  <a16:creationId xmlns:a16="http://schemas.microsoft.com/office/drawing/2014/main" id="{C477CA97-2EB4-4BCB-A0F1-EDEA3ED02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188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2" name="Oval 560">
              <a:extLst>
                <a:ext uri="{FF2B5EF4-FFF2-40B4-BE49-F238E27FC236}">
                  <a16:creationId xmlns:a16="http://schemas.microsoft.com/office/drawing/2014/main" id="{FC5A8356-0CD1-4796-B9B0-934D95DA8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9" y="1793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3" name="Oval 561">
              <a:extLst>
                <a:ext uri="{FF2B5EF4-FFF2-40B4-BE49-F238E27FC236}">
                  <a16:creationId xmlns:a16="http://schemas.microsoft.com/office/drawing/2014/main" id="{E1AA6564-0615-4E22-B43C-9373DCC81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" y="169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4" name="Oval 562">
              <a:extLst>
                <a:ext uri="{FF2B5EF4-FFF2-40B4-BE49-F238E27FC236}">
                  <a16:creationId xmlns:a16="http://schemas.microsoft.com/office/drawing/2014/main" id="{9F7EA7F5-D97D-42C8-BBF4-1F7707F2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604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5" name="Oval 563">
              <a:extLst>
                <a:ext uri="{FF2B5EF4-FFF2-40B4-BE49-F238E27FC236}">
                  <a16:creationId xmlns:a16="http://schemas.microsoft.com/office/drawing/2014/main" id="{EEF69289-AAD3-42CD-9D0B-0EA467F7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505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6" name="Oval 564">
              <a:extLst>
                <a:ext uri="{FF2B5EF4-FFF2-40B4-BE49-F238E27FC236}">
                  <a16:creationId xmlns:a16="http://schemas.microsoft.com/office/drawing/2014/main" id="{A16DA8A1-A6FA-4701-824D-A13B5DF17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07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7" name="Oval 565">
              <a:extLst>
                <a:ext uri="{FF2B5EF4-FFF2-40B4-BE49-F238E27FC236}">
                  <a16:creationId xmlns:a16="http://schemas.microsoft.com/office/drawing/2014/main" id="{AAD753B0-7264-46C1-95FF-A6B44E319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308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8" name="Freeform 566">
              <a:extLst>
                <a:ext uri="{FF2B5EF4-FFF2-40B4-BE49-F238E27FC236}">
                  <a16:creationId xmlns:a16="http://schemas.microsoft.com/office/drawing/2014/main" id="{66445B1D-3FE7-4BA8-9F25-BA6E0082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244"/>
              <a:ext cx="83" cy="56"/>
            </a:xfrm>
            <a:custGeom>
              <a:avLst/>
              <a:gdLst>
                <a:gd name="T0" fmla="*/ 0 w 33"/>
                <a:gd name="T1" fmla="*/ 0 h 21"/>
                <a:gd name="T2" fmla="*/ 0 w 33"/>
                <a:gd name="T3" fmla="*/ 77 h 21"/>
                <a:gd name="T4" fmla="*/ 254 w 33"/>
                <a:gd name="T5" fmla="*/ 397 h 21"/>
                <a:gd name="T6" fmla="*/ 526 w 33"/>
                <a:gd name="T7" fmla="*/ 77 h 21"/>
                <a:gd name="T8" fmla="*/ 506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13"/>
                    <a:pt x="7" y="21"/>
                    <a:pt x="16" y="21"/>
                  </a:cubicBezTo>
                  <a:cubicBezTo>
                    <a:pt x="25" y="21"/>
                    <a:pt x="33" y="13"/>
                    <a:pt x="33" y="4"/>
                  </a:cubicBezTo>
                  <a:cubicBezTo>
                    <a:pt x="33" y="3"/>
                    <a:pt x="32" y="2"/>
                    <a:pt x="32" y="0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567">
              <a:extLst>
                <a:ext uri="{FF2B5EF4-FFF2-40B4-BE49-F238E27FC236}">
                  <a16:creationId xmlns:a16="http://schemas.microsoft.com/office/drawing/2014/main" id="{823336FB-FC39-4B39-A3D1-929055C3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244"/>
              <a:ext cx="83" cy="56"/>
            </a:xfrm>
            <a:custGeom>
              <a:avLst/>
              <a:gdLst>
                <a:gd name="T0" fmla="*/ 0 w 33"/>
                <a:gd name="T1" fmla="*/ 0 h 21"/>
                <a:gd name="T2" fmla="*/ 0 w 33"/>
                <a:gd name="T3" fmla="*/ 77 h 21"/>
                <a:gd name="T4" fmla="*/ 254 w 33"/>
                <a:gd name="T5" fmla="*/ 397 h 21"/>
                <a:gd name="T6" fmla="*/ 526 w 33"/>
                <a:gd name="T7" fmla="*/ 77 h 21"/>
                <a:gd name="T8" fmla="*/ 506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13"/>
                    <a:pt x="7" y="21"/>
                    <a:pt x="16" y="21"/>
                  </a:cubicBezTo>
                  <a:cubicBezTo>
                    <a:pt x="25" y="21"/>
                    <a:pt x="33" y="13"/>
                    <a:pt x="33" y="4"/>
                  </a:cubicBezTo>
                  <a:cubicBezTo>
                    <a:pt x="33" y="3"/>
                    <a:pt x="32" y="2"/>
                    <a:pt x="3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Oval 568">
              <a:extLst>
                <a:ext uri="{FF2B5EF4-FFF2-40B4-BE49-F238E27FC236}">
                  <a16:creationId xmlns:a16="http://schemas.microsoft.com/office/drawing/2014/main" id="{97765F97-36C3-473A-905E-F253DDF5B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13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1" name="Oval 569">
              <a:extLst>
                <a:ext uri="{FF2B5EF4-FFF2-40B4-BE49-F238E27FC236}">
                  <a16:creationId xmlns:a16="http://schemas.microsoft.com/office/drawing/2014/main" id="{BB9A1A4E-31D1-40C7-A42D-2C2D6E362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4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2" name="Oval 570">
              <a:extLst>
                <a:ext uri="{FF2B5EF4-FFF2-40B4-BE49-F238E27FC236}">
                  <a16:creationId xmlns:a16="http://schemas.microsoft.com/office/drawing/2014/main" id="{4286D9F2-7C5E-40C3-8AE6-8CE75D002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5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3" name="Oval 571">
              <a:extLst>
                <a:ext uri="{FF2B5EF4-FFF2-40B4-BE49-F238E27FC236}">
                  <a16:creationId xmlns:a16="http://schemas.microsoft.com/office/drawing/2014/main" id="{A993E19A-FFFA-465D-832C-40374E2F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14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4" name="Oval 572">
              <a:extLst>
                <a:ext uri="{FF2B5EF4-FFF2-40B4-BE49-F238E27FC236}">
                  <a16:creationId xmlns:a16="http://schemas.microsoft.com/office/drawing/2014/main" id="{10D1674E-FEA8-4B00-A54C-CA455A96B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3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5" name="Oval 573">
              <a:extLst>
                <a:ext uri="{FF2B5EF4-FFF2-40B4-BE49-F238E27FC236}">
                  <a16:creationId xmlns:a16="http://schemas.microsoft.com/office/drawing/2014/main" id="{0C2AE0DE-03A0-4741-908E-CFE0250DA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14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6" name="Oval 574">
              <a:extLst>
                <a:ext uri="{FF2B5EF4-FFF2-40B4-BE49-F238E27FC236}">
                  <a16:creationId xmlns:a16="http://schemas.microsoft.com/office/drawing/2014/main" id="{E59FE985-B5DF-4979-A1CD-8FA0E93F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5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7" name="Oval 575">
              <a:extLst>
                <a:ext uri="{FF2B5EF4-FFF2-40B4-BE49-F238E27FC236}">
                  <a16:creationId xmlns:a16="http://schemas.microsoft.com/office/drawing/2014/main" id="{B5A095C4-6930-4899-AA0E-DFAD9F64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16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8" name="Oval 576">
              <a:extLst>
                <a:ext uri="{FF2B5EF4-FFF2-40B4-BE49-F238E27FC236}">
                  <a16:creationId xmlns:a16="http://schemas.microsoft.com/office/drawing/2014/main" id="{A73438BB-F6E4-4F7C-97DD-7D719ADAA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17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9" name="Oval 577">
              <a:extLst>
                <a:ext uri="{FF2B5EF4-FFF2-40B4-BE49-F238E27FC236}">
                  <a16:creationId xmlns:a16="http://schemas.microsoft.com/office/drawing/2014/main" id="{7BD693D9-9EC3-4E9F-9F98-694841744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6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0" name="Oval 578">
              <a:extLst>
                <a:ext uri="{FF2B5EF4-FFF2-40B4-BE49-F238E27FC236}">
                  <a16:creationId xmlns:a16="http://schemas.microsoft.com/office/drawing/2014/main" id="{6EEEF233-263D-4361-84D2-3A0024E7F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7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1" name="Oval 579">
              <a:extLst>
                <a:ext uri="{FF2B5EF4-FFF2-40B4-BE49-F238E27FC236}">
                  <a16:creationId xmlns:a16="http://schemas.microsoft.com/office/drawing/2014/main" id="{702C485F-81FD-4967-BFAF-BDB92C649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" y="18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2" name="Oval 580">
              <a:extLst>
                <a:ext uri="{FF2B5EF4-FFF2-40B4-BE49-F238E27FC236}">
                  <a16:creationId xmlns:a16="http://schemas.microsoft.com/office/drawing/2014/main" id="{2FBCC56F-C86C-4E50-81EE-E9A89394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9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3" name="Oval 581">
              <a:extLst>
                <a:ext uri="{FF2B5EF4-FFF2-40B4-BE49-F238E27FC236}">
                  <a16:creationId xmlns:a16="http://schemas.microsoft.com/office/drawing/2014/main" id="{44724107-57F3-4B4A-AA4A-2D08F09C6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9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4" name="Oval 582">
              <a:extLst>
                <a:ext uri="{FF2B5EF4-FFF2-40B4-BE49-F238E27FC236}">
                  <a16:creationId xmlns:a16="http://schemas.microsoft.com/office/drawing/2014/main" id="{76D68773-4951-49C1-B8BC-CA986B09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20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5" name="Oval 583">
              <a:extLst>
                <a:ext uri="{FF2B5EF4-FFF2-40B4-BE49-F238E27FC236}">
                  <a16:creationId xmlns:a16="http://schemas.microsoft.com/office/drawing/2014/main" id="{1CC0682E-DF0E-442B-B510-8E31D9208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1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6" name="Oval 584">
              <a:extLst>
                <a:ext uri="{FF2B5EF4-FFF2-40B4-BE49-F238E27FC236}">
                  <a16:creationId xmlns:a16="http://schemas.microsoft.com/office/drawing/2014/main" id="{61AFB9CC-086F-4807-B4E1-D184B6767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2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7" name="Oval 585">
              <a:extLst>
                <a:ext uri="{FF2B5EF4-FFF2-40B4-BE49-F238E27FC236}">
                  <a16:creationId xmlns:a16="http://schemas.microsoft.com/office/drawing/2014/main" id="{D09DD51E-F3DC-4F4C-8635-208A78CA2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3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8" name="Oval 586">
              <a:extLst>
                <a:ext uri="{FF2B5EF4-FFF2-40B4-BE49-F238E27FC236}">
                  <a16:creationId xmlns:a16="http://schemas.microsoft.com/office/drawing/2014/main" id="{DE1ADA55-6F89-4845-AEC4-2E27456C5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4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9" name="Oval 587">
              <a:extLst>
                <a:ext uri="{FF2B5EF4-FFF2-40B4-BE49-F238E27FC236}">
                  <a16:creationId xmlns:a16="http://schemas.microsoft.com/office/drawing/2014/main" id="{83EE49A2-DA81-4534-9497-51E283E4F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18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0" name="Oval 588">
              <a:extLst>
                <a:ext uri="{FF2B5EF4-FFF2-40B4-BE49-F238E27FC236}">
                  <a16:creationId xmlns:a16="http://schemas.microsoft.com/office/drawing/2014/main" id="{36B14D8A-6ECE-40B5-8611-79565D64A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1" name="Oval 589">
              <a:extLst>
                <a:ext uri="{FF2B5EF4-FFF2-40B4-BE49-F238E27FC236}">
                  <a16:creationId xmlns:a16="http://schemas.microsoft.com/office/drawing/2014/main" id="{63566120-B645-4B0F-8ABB-4C74DFBD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19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2" name="Oval 590">
              <a:extLst>
                <a:ext uri="{FF2B5EF4-FFF2-40B4-BE49-F238E27FC236}">
                  <a16:creationId xmlns:a16="http://schemas.microsoft.com/office/drawing/2014/main" id="{B72EB28D-E8E7-4F63-B399-9924874FD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0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3" name="Oval 591">
              <a:extLst>
                <a:ext uri="{FF2B5EF4-FFF2-40B4-BE49-F238E27FC236}">
                  <a16:creationId xmlns:a16="http://schemas.microsoft.com/office/drawing/2014/main" id="{6B2ECF70-AF7F-44EC-856C-B034486F2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21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4" name="Oval 592">
              <a:extLst>
                <a:ext uri="{FF2B5EF4-FFF2-40B4-BE49-F238E27FC236}">
                  <a16:creationId xmlns:a16="http://schemas.microsoft.com/office/drawing/2014/main" id="{AE7A2D0B-2B68-4A82-80B4-79D8FF688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2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5" name="Oval 593">
              <a:extLst>
                <a:ext uri="{FF2B5EF4-FFF2-40B4-BE49-F238E27FC236}">
                  <a16:creationId xmlns:a16="http://schemas.microsoft.com/office/drawing/2014/main" id="{F1AE8D3C-D23E-4A4A-B366-60F24931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22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6" name="Oval 594">
              <a:extLst>
                <a:ext uri="{FF2B5EF4-FFF2-40B4-BE49-F238E27FC236}">
                  <a16:creationId xmlns:a16="http://schemas.microsoft.com/office/drawing/2014/main" id="{D6CC669A-147F-4B11-B13B-B37716B59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23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7" name="Oval 595">
              <a:extLst>
                <a:ext uri="{FF2B5EF4-FFF2-40B4-BE49-F238E27FC236}">
                  <a16:creationId xmlns:a16="http://schemas.microsoft.com/office/drawing/2014/main" id="{E8DF2F69-BEF1-4345-974F-746A9E749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24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8" name="Oval 596">
              <a:extLst>
                <a:ext uri="{FF2B5EF4-FFF2-40B4-BE49-F238E27FC236}">
                  <a16:creationId xmlns:a16="http://schemas.microsoft.com/office/drawing/2014/main" id="{3EDAC84A-7CAA-487A-B314-0B31A217D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24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9" name="Oval 597">
              <a:extLst>
                <a:ext uri="{FF2B5EF4-FFF2-40B4-BE49-F238E27FC236}">
                  <a16:creationId xmlns:a16="http://schemas.microsoft.com/office/drawing/2014/main" id="{27339AAE-86E1-4867-972B-82827C4BD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25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0" name="Oval 598">
              <a:extLst>
                <a:ext uri="{FF2B5EF4-FFF2-40B4-BE49-F238E27FC236}">
                  <a16:creationId xmlns:a16="http://schemas.microsoft.com/office/drawing/2014/main" id="{27C36F52-B8ED-4F83-B959-C45B4E527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25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1" name="Oval 599">
              <a:extLst>
                <a:ext uri="{FF2B5EF4-FFF2-40B4-BE49-F238E27FC236}">
                  <a16:creationId xmlns:a16="http://schemas.microsoft.com/office/drawing/2014/main" id="{832134DF-5C6C-4112-A98F-3C05141F4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26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2" name="Oval 600">
              <a:extLst>
                <a:ext uri="{FF2B5EF4-FFF2-40B4-BE49-F238E27FC236}">
                  <a16:creationId xmlns:a16="http://schemas.microsoft.com/office/drawing/2014/main" id="{0626215F-DE9E-49A1-ACE1-236D741B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26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3" name="Oval 601">
              <a:extLst>
                <a:ext uri="{FF2B5EF4-FFF2-40B4-BE49-F238E27FC236}">
                  <a16:creationId xmlns:a16="http://schemas.microsoft.com/office/drawing/2014/main" id="{9B7866D3-0771-442F-BF7C-F3279B3B2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27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4" name="Oval 602">
              <a:extLst>
                <a:ext uri="{FF2B5EF4-FFF2-40B4-BE49-F238E27FC236}">
                  <a16:creationId xmlns:a16="http://schemas.microsoft.com/office/drawing/2014/main" id="{B4B6396F-9E19-493E-8925-A090E4961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9" y="27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5" name="Oval 603">
              <a:extLst>
                <a:ext uri="{FF2B5EF4-FFF2-40B4-BE49-F238E27FC236}">
                  <a16:creationId xmlns:a16="http://schemas.microsoft.com/office/drawing/2014/main" id="{816811EB-E12E-41D2-AAF8-77EE33589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7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6" name="Oval 604">
              <a:extLst>
                <a:ext uri="{FF2B5EF4-FFF2-40B4-BE49-F238E27FC236}">
                  <a16:creationId xmlns:a16="http://schemas.microsoft.com/office/drawing/2014/main" id="{559F99B2-4A06-44AB-8FDA-CD8670EF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7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7" name="Oval 605">
              <a:extLst>
                <a:ext uri="{FF2B5EF4-FFF2-40B4-BE49-F238E27FC236}">
                  <a16:creationId xmlns:a16="http://schemas.microsoft.com/office/drawing/2014/main" id="{7ABE8E16-2696-4E7B-BCC6-C74E7CEAA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8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8" name="Oval 606">
              <a:extLst>
                <a:ext uri="{FF2B5EF4-FFF2-40B4-BE49-F238E27FC236}">
                  <a16:creationId xmlns:a16="http://schemas.microsoft.com/office/drawing/2014/main" id="{0A6185FD-A3DD-4A41-B6C9-0AED3745E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8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9" name="Oval 607">
              <a:extLst>
                <a:ext uri="{FF2B5EF4-FFF2-40B4-BE49-F238E27FC236}">
                  <a16:creationId xmlns:a16="http://schemas.microsoft.com/office/drawing/2014/main" id="{09EFD725-FB90-4E40-8726-A7700971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8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0" name="Oval 608">
              <a:extLst>
                <a:ext uri="{FF2B5EF4-FFF2-40B4-BE49-F238E27FC236}">
                  <a16:creationId xmlns:a16="http://schemas.microsoft.com/office/drawing/2014/main" id="{0C562711-3EC8-493A-9462-250FE196B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8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1" name="Oval 609">
              <a:extLst>
                <a:ext uri="{FF2B5EF4-FFF2-40B4-BE49-F238E27FC236}">
                  <a16:creationId xmlns:a16="http://schemas.microsoft.com/office/drawing/2014/main" id="{DE6F2803-DB51-45B3-B82E-94FF35837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30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2" name="Oval 610">
              <a:extLst>
                <a:ext uri="{FF2B5EF4-FFF2-40B4-BE49-F238E27FC236}">
                  <a16:creationId xmlns:a16="http://schemas.microsoft.com/office/drawing/2014/main" id="{51A06BD7-B597-4646-8A86-F99CF0BF2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004"/>
              <a:ext cx="29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3" name="Oval 611">
              <a:extLst>
                <a:ext uri="{FF2B5EF4-FFF2-40B4-BE49-F238E27FC236}">
                  <a16:creationId xmlns:a16="http://schemas.microsoft.com/office/drawing/2014/main" id="{8247F9D2-8E15-41E3-B973-56D333425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99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4" name="Oval 612">
              <a:extLst>
                <a:ext uri="{FF2B5EF4-FFF2-40B4-BE49-F238E27FC236}">
                  <a16:creationId xmlns:a16="http://schemas.microsoft.com/office/drawing/2014/main" id="{F70E34C9-2C92-43F7-88BE-981F5692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9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5" name="Oval 613">
              <a:extLst>
                <a:ext uri="{FF2B5EF4-FFF2-40B4-BE49-F238E27FC236}">
                  <a16:creationId xmlns:a16="http://schemas.microsoft.com/office/drawing/2014/main" id="{E69E11EB-341D-4E4A-9C4B-D029C308C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9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6" name="Oval 614">
              <a:extLst>
                <a:ext uri="{FF2B5EF4-FFF2-40B4-BE49-F238E27FC236}">
                  <a16:creationId xmlns:a16="http://schemas.microsoft.com/office/drawing/2014/main" id="{3124BE94-C3FF-4B54-8840-6C46C6DD1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9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7" name="Oval 615">
              <a:extLst>
                <a:ext uri="{FF2B5EF4-FFF2-40B4-BE49-F238E27FC236}">
                  <a16:creationId xmlns:a16="http://schemas.microsoft.com/office/drawing/2014/main" id="{94720187-80CB-492A-B57F-EA6EF9F49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289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8" name="Oval 616">
              <a:extLst>
                <a:ext uri="{FF2B5EF4-FFF2-40B4-BE49-F238E27FC236}">
                  <a16:creationId xmlns:a16="http://schemas.microsoft.com/office/drawing/2014/main" id="{EB354458-2772-472F-AE1B-E63BA3D6D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28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9" name="Oval 617">
              <a:extLst>
                <a:ext uri="{FF2B5EF4-FFF2-40B4-BE49-F238E27FC236}">
                  <a16:creationId xmlns:a16="http://schemas.microsoft.com/office/drawing/2014/main" id="{F0C900B0-7E17-4DC5-A4CC-CD76FE155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28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0" name="Oval 618">
              <a:extLst>
                <a:ext uri="{FF2B5EF4-FFF2-40B4-BE49-F238E27FC236}">
                  <a16:creationId xmlns:a16="http://schemas.microsoft.com/office/drawing/2014/main" id="{82C605A2-6F12-4D20-B081-BECF894C4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27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1" name="Oval 619">
              <a:extLst>
                <a:ext uri="{FF2B5EF4-FFF2-40B4-BE49-F238E27FC236}">
                  <a16:creationId xmlns:a16="http://schemas.microsoft.com/office/drawing/2014/main" id="{EB3371C1-C844-4E8A-81DA-74408DE0A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27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2" name="Oval 620">
              <a:extLst>
                <a:ext uri="{FF2B5EF4-FFF2-40B4-BE49-F238E27FC236}">
                  <a16:creationId xmlns:a16="http://schemas.microsoft.com/office/drawing/2014/main" id="{98635694-EBCA-4E43-8D53-0C48B78BF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26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3" name="Oval 621">
              <a:extLst>
                <a:ext uri="{FF2B5EF4-FFF2-40B4-BE49-F238E27FC236}">
                  <a16:creationId xmlns:a16="http://schemas.microsoft.com/office/drawing/2014/main" id="{9BFF8A64-FA20-4A1C-B33B-7D5D4B7B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6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4" name="Oval 622">
              <a:extLst>
                <a:ext uri="{FF2B5EF4-FFF2-40B4-BE49-F238E27FC236}">
                  <a16:creationId xmlns:a16="http://schemas.microsoft.com/office/drawing/2014/main" id="{B68AEBD6-DE07-4BB3-A500-91B643EEB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5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5" name="Oval 623">
              <a:extLst>
                <a:ext uri="{FF2B5EF4-FFF2-40B4-BE49-F238E27FC236}">
                  <a16:creationId xmlns:a16="http://schemas.microsoft.com/office/drawing/2014/main" id="{E7346C28-975A-4E4C-9CA0-12783C3F0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4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0</TotalTime>
  <Words>67</Words>
  <Application>Microsoft Office PowerPoint</Application>
  <PresentationFormat>Grand écran</PresentationFormat>
  <Paragraphs>19</Paragraphs>
  <Slides>18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18</vt:i4>
      </vt:variant>
    </vt:vector>
  </HeadingPairs>
  <TitlesOfParts>
    <vt:vector size="24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Cell membrane</vt:lpstr>
      <vt:lpstr>Empty cells (1)</vt:lpstr>
      <vt:lpstr>Empty cells (2)</vt:lpstr>
      <vt:lpstr>Empty cells (3)</vt:lpstr>
      <vt:lpstr>Empty cells (4)</vt:lpstr>
      <vt:lpstr>Empty cells (5)</vt:lpstr>
      <vt:lpstr>Empty cells (6)</vt:lpstr>
      <vt:lpstr>Empty cells (7)</vt:lpstr>
      <vt:lpstr>Empty cells (8)</vt:lpstr>
      <vt:lpstr>Empty cells (9)</vt:lpstr>
      <vt:lpstr>Empty cells with vacuoles</vt:lpstr>
      <vt:lpstr>Vacuoles</vt:lpstr>
      <vt:lpstr>Cell membrane (1)</vt:lpstr>
      <vt:lpstr>Cell membrane (2)</vt:lpstr>
      <vt:lpstr>Endocytosis</vt:lpstr>
      <vt:lpstr>Exocytosis</vt:lpstr>
      <vt:lpstr>Phagocytosis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2023-01-30T13:03:14Z</dcterms:created>
  <dcterms:modified xsi:type="dcterms:W3CDTF">2024-11-27T14:54:25Z</dcterms:modified>
</cp:coreProperties>
</file>